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8" r:id="rId1"/>
    <p:sldMasterId id="2147483679" r:id="rId2"/>
  </p:sldMasterIdLst>
  <p:notesMasterIdLst>
    <p:notesMasterId r:id="rId33"/>
  </p:notesMasterIdLst>
  <p:sldIdLst>
    <p:sldId id="256" r:id="rId3"/>
    <p:sldId id="258" r:id="rId4"/>
    <p:sldId id="259" r:id="rId5"/>
    <p:sldId id="260" r:id="rId6"/>
    <p:sldId id="307" r:id="rId7"/>
    <p:sldId id="311" r:id="rId8"/>
    <p:sldId id="310" r:id="rId9"/>
    <p:sldId id="308" r:id="rId10"/>
    <p:sldId id="264" r:id="rId11"/>
    <p:sldId id="309" r:id="rId12"/>
    <p:sldId id="277" r:id="rId13"/>
    <p:sldId id="284" r:id="rId14"/>
    <p:sldId id="286" r:id="rId15"/>
    <p:sldId id="288" r:id="rId16"/>
    <p:sldId id="291" r:id="rId17"/>
    <p:sldId id="292" r:id="rId18"/>
    <p:sldId id="293" r:id="rId19"/>
    <p:sldId id="294" r:id="rId20"/>
    <p:sldId id="295" r:id="rId21"/>
    <p:sldId id="296" r:id="rId22"/>
    <p:sldId id="297" r:id="rId23"/>
    <p:sldId id="298" r:id="rId24"/>
    <p:sldId id="299" r:id="rId25"/>
    <p:sldId id="300" r:id="rId26"/>
    <p:sldId id="301" r:id="rId27"/>
    <p:sldId id="302" r:id="rId28"/>
    <p:sldId id="303" r:id="rId29"/>
    <p:sldId id="304" r:id="rId30"/>
    <p:sldId id="305" r:id="rId31"/>
    <p:sldId id="306" r:id="rId3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C051666-DEF6-49E3-BC56-FF68DFFCE700}">
  <a:tblStyle styleId="{9C051666-DEF6-49E3-BC56-FF68DFFCE7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47614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5"/>
        <p:cNvGrpSpPr/>
        <p:nvPr/>
      </p:nvGrpSpPr>
      <p:grpSpPr>
        <a:xfrm>
          <a:off x="0" y="0"/>
          <a:ext cx="0" cy="0"/>
          <a:chOff x="0" y="0"/>
          <a:chExt cx="0" cy="0"/>
        </a:xfrm>
      </p:grpSpPr>
      <p:sp>
        <p:nvSpPr>
          <p:cNvPr id="2466" name="Google Shape;2466;gd1bf8d60a4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7" name="Google Shape;2467;gd1bf8d60a4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4"/>
        <p:cNvGrpSpPr/>
        <p:nvPr/>
      </p:nvGrpSpPr>
      <p:grpSpPr>
        <a:xfrm>
          <a:off x="0" y="0"/>
          <a:ext cx="0" cy="0"/>
          <a:chOff x="0" y="0"/>
          <a:chExt cx="0" cy="0"/>
        </a:xfrm>
      </p:grpSpPr>
      <p:sp>
        <p:nvSpPr>
          <p:cNvPr id="2815" name="Google Shape;2815;g20f41e19245_0_5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6" name="Google Shape;2816;g20f41e19245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8"/>
        <p:cNvGrpSpPr/>
        <p:nvPr/>
      </p:nvGrpSpPr>
      <p:grpSpPr>
        <a:xfrm>
          <a:off x="0" y="0"/>
          <a:ext cx="0" cy="0"/>
          <a:chOff x="0" y="0"/>
          <a:chExt cx="0" cy="0"/>
        </a:xfrm>
      </p:grpSpPr>
      <p:sp>
        <p:nvSpPr>
          <p:cNvPr id="2929" name="Google Shape;2929;g22f2e496749_0_5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0" name="Google Shape;2930;g22f2e496749_0_5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7"/>
        <p:cNvGrpSpPr/>
        <p:nvPr/>
      </p:nvGrpSpPr>
      <p:grpSpPr>
        <a:xfrm>
          <a:off x="0" y="0"/>
          <a:ext cx="0" cy="0"/>
          <a:chOff x="0" y="0"/>
          <a:chExt cx="0" cy="0"/>
        </a:xfrm>
      </p:grpSpPr>
      <p:sp>
        <p:nvSpPr>
          <p:cNvPr id="4218" name="Google Shape;4218;g1de1b5658bb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9" name="Google Shape;4219;g1de1b5658bb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6"/>
        <p:cNvGrpSpPr/>
        <p:nvPr/>
      </p:nvGrpSpPr>
      <p:grpSpPr>
        <a:xfrm>
          <a:off x="0" y="0"/>
          <a:ext cx="0" cy="0"/>
          <a:chOff x="0" y="0"/>
          <a:chExt cx="0" cy="0"/>
        </a:xfrm>
      </p:grpSpPr>
      <p:sp>
        <p:nvSpPr>
          <p:cNvPr id="4287" name="Google Shape;4287;g22f2e496749_7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8" name="Google Shape;4288;g22f2e496749_7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2"/>
        <p:cNvGrpSpPr/>
        <p:nvPr/>
      </p:nvGrpSpPr>
      <p:grpSpPr>
        <a:xfrm>
          <a:off x="0" y="0"/>
          <a:ext cx="0" cy="0"/>
          <a:chOff x="0" y="0"/>
          <a:chExt cx="0" cy="0"/>
        </a:xfrm>
      </p:grpSpPr>
      <p:sp>
        <p:nvSpPr>
          <p:cNvPr id="4313" name="Google Shape;4313;g22f2e496749_7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4" name="Google Shape;4314;g22f2e496749_7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8"/>
        <p:cNvGrpSpPr/>
        <p:nvPr/>
      </p:nvGrpSpPr>
      <p:grpSpPr>
        <a:xfrm>
          <a:off x="0" y="0"/>
          <a:ext cx="0" cy="0"/>
          <a:chOff x="0" y="0"/>
          <a:chExt cx="0" cy="0"/>
        </a:xfrm>
      </p:grpSpPr>
      <p:sp>
        <p:nvSpPr>
          <p:cNvPr id="4329" name="Google Shape;4329;g22f2e496749_7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0" name="Google Shape;4330;g22f2e496749_7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7"/>
        <p:cNvGrpSpPr/>
        <p:nvPr/>
      </p:nvGrpSpPr>
      <p:grpSpPr>
        <a:xfrm>
          <a:off x="0" y="0"/>
          <a:ext cx="0" cy="0"/>
          <a:chOff x="0" y="0"/>
          <a:chExt cx="0" cy="0"/>
        </a:xfrm>
      </p:grpSpPr>
      <p:sp>
        <p:nvSpPr>
          <p:cNvPr id="4668" name="Google Shape;4668;g22f2e496749_7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9" name="Google Shape;4669;g22f2e496749_7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2"/>
        <p:cNvGrpSpPr/>
        <p:nvPr/>
      </p:nvGrpSpPr>
      <p:grpSpPr>
        <a:xfrm>
          <a:off x="0" y="0"/>
          <a:ext cx="0" cy="0"/>
          <a:chOff x="0" y="0"/>
          <a:chExt cx="0" cy="0"/>
        </a:xfrm>
      </p:grpSpPr>
      <p:sp>
        <p:nvSpPr>
          <p:cNvPr id="6813" name="Google Shape;6813;g22f2e496749_7_25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4" name="Google Shape;6814;g22f2e496749_7_2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d1bf8d60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1"/>
        <p:cNvGrpSpPr/>
        <p:nvPr/>
      </p:nvGrpSpPr>
      <p:grpSpPr>
        <a:xfrm>
          <a:off x="0" y="0"/>
          <a:ext cx="0" cy="0"/>
          <a:chOff x="0" y="0"/>
          <a:chExt cx="0" cy="0"/>
        </a:xfrm>
      </p:grpSpPr>
      <p:sp>
        <p:nvSpPr>
          <p:cNvPr id="7232" name="Google Shape;7232;g22f2e496749_7_29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3" name="Google Shape;7233;g22f2e496749_7_2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1"/>
        <p:cNvGrpSpPr/>
        <p:nvPr/>
      </p:nvGrpSpPr>
      <p:grpSpPr>
        <a:xfrm>
          <a:off x="0" y="0"/>
          <a:ext cx="0" cy="0"/>
          <a:chOff x="0" y="0"/>
          <a:chExt cx="0" cy="0"/>
        </a:xfrm>
      </p:grpSpPr>
      <p:sp>
        <p:nvSpPr>
          <p:cNvPr id="7402" name="Google Shape;7402;g22f2e496749_7_3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3" name="Google Shape;7403;g22f2e496749_7_3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5"/>
        <p:cNvGrpSpPr/>
        <p:nvPr/>
      </p:nvGrpSpPr>
      <p:grpSpPr>
        <a:xfrm>
          <a:off x="0" y="0"/>
          <a:ext cx="0" cy="0"/>
          <a:chOff x="0" y="0"/>
          <a:chExt cx="0" cy="0"/>
        </a:xfrm>
      </p:grpSpPr>
      <p:sp>
        <p:nvSpPr>
          <p:cNvPr id="7806" name="Google Shape;7806;g22f2e496749_7_35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7" name="Google Shape;7807;g22f2e496749_7_3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5"/>
        <p:cNvGrpSpPr/>
        <p:nvPr/>
      </p:nvGrpSpPr>
      <p:grpSpPr>
        <a:xfrm>
          <a:off x="0" y="0"/>
          <a:ext cx="0" cy="0"/>
          <a:chOff x="0" y="0"/>
          <a:chExt cx="0" cy="0"/>
        </a:xfrm>
      </p:grpSpPr>
      <p:sp>
        <p:nvSpPr>
          <p:cNvPr id="8186" name="Google Shape;8186;g22f2e496749_7_3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7" name="Google Shape;8187;g22f2e496749_7_3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1"/>
        <p:cNvGrpSpPr/>
        <p:nvPr/>
      </p:nvGrpSpPr>
      <p:grpSpPr>
        <a:xfrm>
          <a:off x="0" y="0"/>
          <a:ext cx="0" cy="0"/>
          <a:chOff x="0" y="0"/>
          <a:chExt cx="0" cy="0"/>
        </a:xfrm>
      </p:grpSpPr>
      <p:sp>
        <p:nvSpPr>
          <p:cNvPr id="9122" name="Google Shape;9122;g22f2e496749_7_48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3" name="Google Shape;9123;g22f2e496749_7_4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5"/>
        <p:cNvGrpSpPr/>
        <p:nvPr/>
      </p:nvGrpSpPr>
      <p:grpSpPr>
        <a:xfrm>
          <a:off x="0" y="0"/>
          <a:ext cx="0" cy="0"/>
          <a:chOff x="0" y="0"/>
          <a:chExt cx="0" cy="0"/>
        </a:xfrm>
      </p:grpSpPr>
      <p:sp>
        <p:nvSpPr>
          <p:cNvPr id="10556" name="Google Shape;10556;g22f2e496749_7_6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7" name="Google Shape;10557;g22f2e496749_7_6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11"/>
        <p:cNvGrpSpPr/>
        <p:nvPr/>
      </p:nvGrpSpPr>
      <p:grpSpPr>
        <a:xfrm>
          <a:off x="0" y="0"/>
          <a:ext cx="0" cy="0"/>
          <a:chOff x="0" y="0"/>
          <a:chExt cx="0" cy="0"/>
        </a:xfrm>
      </p:grpSpPr>
      <p:sp>
        <p:nvSpPr>
          <p:cNvPr id="13112" name="Google Shape;13112;g22f2e496749_7_88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13" name="Google Shape;13113;g22f2e496749_7_8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61"/>
        <p:cNvGrpSpPr/>
        <p:nvPr/>
      </p:nvGrpSpPr>
      <p:grpSpPr>
        <a:xfrm>
          <a:off x="0" y="0"/>
          <a:ext cx="0" cy="0"/>
          <a:chOff x="0" y="0"/>
          <a:chExt cx="0" cy="0"/>
        </a:xfrm>
      </p:grpSpPr>
      <p:sp>
        <p:nvSpPr>
          <p:cNvPr id="15062" name="Google Shape;15062;g22f2e496749_7_10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3" name="Google Shape;15063;g22f2e496749_7_10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36"/>
        <p:cNvGrpSpPr/>
        <p:nvPr/>
      </p:nvGrpSpPr>
      <p:grpSpPr>
        <a:xfrm>
          <a:off x="0" y="0"/>
          <a:ext cx="0" cy="0"/>
          <a:chOff x="0" y="0"/>
          <a:chExt cx="0" cy="0"/>
        </a:xfrm>
      </p:grpSpPr>
      <p:sp>
        <p:nvSpPr>
          <p:cNvPr id="16837" name="Google Shape;16837;g22f2e496749_7_125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8" name="Google Shape;16838;g22f2e496749_7_12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78"/>
        <p:cNvGrpSpPr/>
        <p:nvPr/>
      </p:nvGrpSpPr>
      <p:grpSpPr>
        <a:xfrm>
          <a:off x="0" y="0"/>
          <a:ext cx="0" cy="0"/>
          <a:chOff x="0" y="0"/>
          <a:chExt cx="0" cy="0"/>
        </a:xfrm>
      </p:grpSpPr>
      <p:sp>
        <p:nvSpPr>
          <p:cNvPr id="17879" name="Google Shape;17879;g22f2e496749_7_13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0" name="Google Shape;17880;g22f2e496749_7_13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98"/>
        <p:cNvGrpSpPr/>
        <p:nvPr/>
      </p:nvGrpSpPr>
      <p:grpSpPr>
        <a:xfrm>
          <a:off x="0" y="0"/>
          <a:ext cx="0" cy="0"/>
          <a:chOff x="0" y="0"/>
          <a:chExt cx="0" cy="0"/>
        </a:xfrm>
      </p:grpSpPr>
      <p:sp>
        <p:nvSpPr>
          <p:cNvPr id="19599" name="Google Shape;19599;g22f2e496749_7_19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0" name="Google Shape;19600;g22f2e496749_7_19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p:cNvGrpSpPr/>
        <p:nvPr/>
      </p:nvGrpSpPr>
      <p:grpSpPr>
        <a:xfrm>
          <a:off x="0" y="0"/>
          <a:ext cx="0" cy="0"/>
          <a:chOff x="0" y="0"/>
          <a:chExt cx="0" cy="0"/>
        </a:xfrm>
      </p:grpSpPr>
      <p:sp>
        <p:nvSpPr>
          <p:cNvPr id="864" name="Google Shape;864;g20f41e192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 name="Google Shape;865;g20f41e192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3446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p:cNvGrpSpPr/>
        <p:nvPr/>
      </p:nvGrpSpPr>
      <p:grpSpPr>
        <a:xfrm>
          <a:off x="0" y="0"/>
          <a:ext cx="0" cy="0"/>
          <a:chOff x="0" y="0"/>
          <a:chExt cx="0" cy="0"/>
        </a:xfrm>
      </p:grpSpPr>
      <p:sp>
        <p:nvSpPr>
          <p:cNvPr id="864" name="Google Shape;864;g20f41e192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 name="Google Shape;865;g20f41e192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6133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
        <p:cNvGrpSpPr/>
        <p:nvPr/>
      </p:nvGrpSpPr>
      <p:grpSpPr>
        <a:xfrm>
          <a:off x="0" y="0"/>
          <a:ext cx="0" cy="0"/>
          <a:chOff x="0" y="0"/>
          <a:chExt cx="0" cy="0"/>
        </a:xfrm>
      </p:grpSpPr>
      <p:sp>
        <p:nvSpPr>
          <p:cNvPr id="1423" name="Google Shape;1423;gd1bf8d60a4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4" name="Google Shape;1424;gd1bf8d60a4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85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88287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
        <p:cNvGrpSpPr/>
        <p:nvPr/>
      </p:nvGrpSpPr>
      <p:grpSpPr>
        <a:xfrm>
          <a:off x="0" y="0"/>
          <a:ext cx="0" cy="0"/>
          <a:chOff x="0" y="0"/>
          <a:chExt cx="0" cy="0"/>
        </a:xfrm>
      </p:grpSpPr>
      <p:sp>
        <p:nvSpPr>
          <p:cNvPr id="1534" name="Google Shape;1534;g1de1b5658bb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 name="Google Shape;1535;g1de1b5658bb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81250" y="281700"/>
            <a:ext cx="8581500" cy="4580100"/>
            <a:chOff x="281250" y="281700"/>
            <a:chExt cx="8581500" cy="4580100"/>
          </a:xfrm>
        </p:grpSpPr>
        <p:sp>
          <p:nvSpPr>
            <p:cNvPr id="10" name="Google Shape;10;p2"/>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517475" y="382105"/>
              <a:ext cx="400500" cy="95700"/>
              <a:chOff x="517475" y="395577"/>
              <a:chExt cx="400500" cy="95700"/>
            </a:xfrm>
          </p:grpSpPr>
          <p:sp>
            <p:nvSpPr>
              <p:cNvPr id="12" name="Google Shape;12;p2"/>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 name="Google Shape;16;p2"/>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7" name="Google Shape;17;p2"/>
          <p:cNvSpPr txBox="1">
            <a:spLocks noGrp="1"/>
          </p:cNvSpPr>
          <p:nvPr>
            <p:ph type="ctrTitle"/>
          </p:nvPr>
        </p:nvSpPr>
        <p:spPr>
          <a:xfrm>
            <a:off x="3900175" y="1213000"/>
            <a:ext cx="4530600" cy="22242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8" name="Google Shape;18;p2"/>
          <p:cNvSpPr txBox="1">
            <a:spLocks noGrp="1"/>
          </p:cNvSpPr>
          <p:nvPr>
            <p:ph type="subTitle" idx="1"/>
          </p:nvPr>
        </p:nvSpPr>
        <p:spPr>
          <a:xfrm>
            <a:off x="3900175" y="3524550"/>
            <a:ext cx="45306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1">
  <p:cSld name="CUSTOM_8_1_1">
    <p:spTree>
      <p:nvGrpSpPr>
        <p:cNvPr id="1" name="Shape 231"/>
        <p:cNvGrpSpPr/>
        <p:nvPr/>
      </p:nvGrpSpPr>
      <p:grpSpPr>
        <a:xfrm>
          <a:off x="0" y="0"/>
          <a:ext cx="0" cy="0"/>
          <a:chOff x="0" y="0"/>
          <a:chExt cx="0" cy="0"/>
        </a:xfrm>
      </p:grpSpPr>
      <p:grpSp>
        <p:nvGrpSpPr>
          <p:cNvPr id="232" name="Google Shape;232;p22"/>
          <p:cNvGrpSpPr/>
          <p:nvPr/>
        </p:nvGrpSpPr>
        <p:grpSpPr>
          <a:xfrm>
            <a:off x="281250" y="281700"/>
            <a:ext cx="8581500" cy="4580100"/>
            <a:chOff x="281250" y="281700"/>
            <a:chExt cx="8581500" cy="4580100"/>
          </a:xfrm>
        </p:grpSpPr>
        <p:sp>
          <p:nvSpPr>
            <p:cNvPr id="233" name="Google Shape;233;p22"/>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234;p22"/>
            <p:cNvGrpSpPr/>
            <p:nvPr/>
          </p:nvGrpSpPr>
          <p:grpSpPr>
            <a:xfrm>
              <a:off x="517475" y="382105"/>
              <a:ext cx="400500" cy="95700"/>
              <a:chOff x="517475" y="395577"/>
              <a:chExt cx="400500" cy="95700"/>
            </a:xfrm>
          </p:grpSpPr>
          <p:sp>
            <p:nvSpPr>
              <p:cNvPr id="235" name="Google Shape;235;p22"/>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22"/>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9" name="Google Shape;239;p22"/>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40" name="Google Shape;240;p22"/>
          <p:cNvSpPr txBox="1">
            <a:spLocks noGrp="1"/>
          </p:cNvSpPr>
          <p:nvPr>
            <p:ph type="subTitle" idx="1"/>
          </p:nvPr>
        </p:nvSpPr>
        <p:spPr>
          <a:xfrm>
            <a:off x="720000" y="2971054"/>
            <a:ext cx="23040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41" name="Google Shape;241;p22"/>
          <p:cNvSpPr txBox="1">
            <a:spLocks noGrp="1"/>
          </p:cNvSpPr>
          <p:nvPr>
            <p:ph type="subTitle" idx="2"/>
          </p:nvPr>
        </p:nvSpPr>
        <p:spPr>
          <a:xfrm>
            <a:off x="720000" y="2571750"/>
            <a:ext cx="2304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2" name="Google Shape;242;p22"/>
          <p:cNvSpPr txBox="1">
            <a:spLocks noGrp="1"/>
          </p:cNvSpPr>
          <p:nvPr>
            <p:ph type="subTitle" idx="3"/>
          </p:nvPr>
        </p:nvSpPr>
        <p:spPr>
          <a:xfrm>
            <a:off x="3420057" y="2971054"/>
            <a:ext cx="23040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43" name="Google Shape;243;p22"/>
          <p:cNvSpPr txBox="1">
            <a:spLocks noGrp="1"/>
          </p:cNvSpPr>
          <p:nvPr>
            <p:ph type="subTitle" idx="4"/>
          </p:nvPr>
        </p:nvSpPr>
        <p:spPr>
          <a:xfrm>
            <a:off x="3420057" y="2571750"/>
            <a:ext cx="2304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4" name="Google Shape;244;p22"/>
          <p:cNvSpPr txBox="1">
            <a:spLocks noGrp="1"/>
          </p:cNvSpPr>
          <p:nvPr>
            <p:ph type="subTitle" idx="5"/>
          </p:nvPr>
        </p:nvSpPr>
        <p:spPr>
          <a:xfrm>
            <a:off x="6120115" y="2971054"/>
            <a:ext cx="23040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45" name="Google Shape;245;p22"/>
          <p:cNvSpPr txBox="1">
            <a:spLocks noGrp="1"/>
          </p:cNvSpPr>
          <p:nvPr>
            <p:ph type="subTitle" idx="6"/>
          </p:nvPr>
        </p:nvSpPr>
        <p:spPr>
          <a:xfrm>
            <a:off x="6120115" y="2571750"/>
            <a:ext cx="2304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6" name="Google Shape;246;p22"/>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64"/>
        <p:cNvGrpSpPr/>
        <p:nvPr/>
      </p:nvGrpSpPr>
      <p:grpSpPr>
        <a:xfrm>
          <a:off x="0" y="0"/>
          <a:ext cx="0" cy="0"/>
          <a:chOff x="0" y="0"/>
          <a:chExt cx="0" cy="0"/>
        </a:xfrm>
      </p:grpSpPr>
      <p:grpSp>
        <p:nvGrpSpPr>
          <p:cNvPr id="265" name="Google Shape;265;p24"/>
          <p:cNvGrpSpPr/>
          <p:nvPr/>
        </p:nvGrpSpPr>
        <p:grpSpPr>
          <a:xfrm>
            <a:off x="281250" y="281700"/>
            <a:ext cx="8581500" cy="4580100"/>
            <a:chOff x="281250" y="281700"/>
            <a:chExt cx="8581500" cy="4580100"/>
          </a:xfrm>
        </p:grpSpPr>
        <p:sp>
          <p:nvSpPr>
            <p:cNvPr id="266" name="Google Shape;266;p24"/>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24"/>
            <p:cNvGrpSpPr/>
            <p:nvPr/>
          </p:nvGrpSpPr>
          <p:grpSpPr>
            <a:xfrm>
              <a:off x="517475" y="382105"/>
              <a:ext cx="400500" cy="95700"/>
              <a:chOff x="517475" y="395577"/>
              <a:chExt cx="400500" cy="95700"/>
            </a:xfrm>
          </p:grpSpPr>
          <p:sp>
            <p:nvSpPr>
              <p:cNvPr id="268" name="Google Shape;268;p24"/>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24"/>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2" name="Google Shape;272;p24"/>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73" name="Google Shape;273;p2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4" name="Google Shape;274;p24"/>
          <p:cNvSpPr txBox="1">
            <a:spLocks noGrp="1"/>
          </p:cNvSpPr>
          <p:nvPr>
            <p:ph type="subTitle" idx="1"/>
          </p:nvPr>
        </p:nvSpPr>
        <p:spPr>
          <a:xfrm>
            <a:off x="1277525" y="2175222"/>
            <a:ext cx="2962200" cy="61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5" name="Google Shape;275;p24"/>
          <p:cNvSpPr txBox="1">
            <a:spLocks noGrp="1"/>
          </p:cNvSpPr>
          <p:nvPr>
            <p:ph type="subTitle" idx="2"/>
          </p:nvPr>
        </p:nvSpPr>
        <p:spPr>
          <a:xfrm>
            <a:off x="4904675" y="2175222"/>
            <a:ext cx="2962200" cy="61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24"/>
          <p:cNvSpPr txBox="1">
            <a:spLocks noGrp="1"/>
          </p:cNvSpPr>
          <p:nvPr>
            <p:ph type="subTitle" idx="3"/>
          </p:nvPr>
        </p:nvSpPr>
        <p:spPr>
          <a:xfrm>
            <a:off x="1277525" y="3934947"/>
            <a:ext cx="2962200" cy="61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7" name="Google Shape;277;p24"/>
          <p:cNvSpPr txBox="1">
            <a:spLocks noGrp="1"/>
          </p:cNvSpPr>
          <p:nvPr>
            <p:ph type="subTitle" idx="4"/>
          </p:nvPr>
        </p:nvSpPr>
        <p:spPr>
          <a:xfrm>
            <a:off x="4904675" y="3934947"/>
            <a:ext cx="2962200" cy="61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 name="Google Shape;278;p24"/>
          <p:cNvSpPr txBox="1">
            <a:spLocks noGrp="1"/>
          </p:cNvSpPr>
          <p:nvPr>
            <p:ph type="subTitle" idx="5"/>
          </p:nvPr>
        </p:nvSpPr>
        <p:spPr>
          <a:xfrm>
            <a:off x="1277525" y="1854925"/>
            <a:ext cx="2962200" cy="40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9" name="Google Shape;279;p24"/>
          <p:cNvSpPr txBox="1">
            <a:spLocks noGrp="1"/>
          </p:cNvSpPr>
          <p:nvPr>
            <p:ph type="subTitle" idx="6"/>
          </p:nvPr>
        </p:nvSpPr>
        <p:spPr>
          <a:xfrm>
            <a:off x="4904678" y="1854925"/>
            <a:ext cx="2962200" cy="40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0" name="Google Shape;280;p24"/>
          <p:cNvSpPr txBox="1">
            <a:spLocks noGrp="1"/>
          </p:cNvSpPr>
          <p:nvPr>
            <p:ph type="subTitle" idx="7"/>
          </p:nvPr>
        </p:nvSpPr>
        <p:spPr>
          <a:xfrm>
            <a:off x="1277525" y="3614706"/>
            <a:ext cx="2962200" cy="40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1" name="Google Shape;281;p24"/>
          <p:cNvSpPr txBox="1">
            <a:spLocks noGrp="1"/>
          </p:cNvSpPr>
          <p:nvPr>
            <p:ph type="subTitle" idx="8"/>
          </p:nvPr>
        </p:nvSpPr>
        <p:spPr>
          <a:xfrm>
            <a:off x="4904678" y="3614706"/>
            <a:ext cx="2962200" cy="40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31"/>
        <p:cNvGrpSpPr/>
        <p:nvPr/>
      </p:nvGrpSpPr>
      <p:grpSpPr>
        <a:xfrm>
          <a:off x="0" y="0"/>
          <a:ext cx="0" cy="0"/>
          <a:chOff x="0" y="0"/>
          <a:chExt cx="0" cy="0"/>
        </a:xfrm>
      </p:grpSpPr>
      <p:grpSp>
        <p:nvGrpSpPr>
          <p:cNvPr id="332" name="Google Shape;332;p28"/>
          <p:cNvGrpSpPr/>
          <p:nvPr/>
        </p:nvGrpSpPr>
        <p:grpSpPr>
          <a:xfrm>
            <a:off x="281250" y="281700"/>
            <a:ext cx="8581500" cy="4580100"/>
            <a:chOff x="281250" y="281700"/>
            <a:chExt cx="8581500" cy="4580100"/>
          </a:xfrm>
        </p:grpSpPr>
        <p:sp>
          <p:nvSpPr>
            <p:cNvPr id="333" name="Google Shape;333;p28"/>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 name="Google Shape;334;p28"/>
            <p:cNvGrpSpPr/>
            <p:nvPr/>
          </p:nvGrpSpPr>
          <p:grpSpPr>
            <a:xfrm>
              <a:off x="517475" y="382105"/>
              <a:ext cx="400500" cy="95700"/>
              <a:chOff x="517475" y="395577"/>
              <a:chExt cx="400500" cy="95700"/>
            </a:xfrm>
          </p:grpSpPr>
          <p:sp>
            <p:nvSpPr>
              <p:cNvPr id="335" name="Google Shape;335;p28"/>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8"/>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8"/>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28"/>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 name="Google Shape;339;p28"/>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grpSp>
        <p:nvGrpSpPr>
          <p:cNvPr id="340" name="Google Shape;340;p28"/>
          <p:cNvGrpSpPr/>
          <p:nvPr/>
        </p:nvGrpSpPr>
        <p:grpSpPr>
          <a:xfrm>
            <a:off x="713219" y="2269869"/>
            <a:ext cx="2305487" cy="3069098"/>
            <a:chOff x="4962625" y="539501"/>
            <a:chExt cx="3266487" cy="4348396"/>
          </a:xfrm>
        </p:grpSpPr>
        <p:sp>
          <p:nvSpPr>
            <p:cNvPr id="341" name="Google Shape;341;p28"/>
            <p:cNvSpPr/>
            <p:nvPr/>
          </p:nvSpPr>
          <p:spPr>
            <a:xfrm>
              <a:off x="5689271" y="788278"/>
              <a:ext cx="1476799" cy="1488827"/>
            </a:xfrm>
            <a:custGeom>
              <a:avLst/>
              <a:gdLst/>
              <a:ahLst/>
              <a:cxnLst/>
              <a:rect l="l" t="t" r="r" b="b"/>
              <a:pathLst>
                <a:path w="10804" h="10892" extrusionOk="0">
                  <a:moveTo>
                    <a:pt x="8359" y="1"/>
                  </a:moveTo>
                  <a:cubicBezTo>
                    <a:pt x="7473" y="1"/>
                    <a:pt x="6574" y="602"/>
                    <a:pt x="4834" y="666"/>
                  </a:cubicBezTo>
                  <a:cubicBezTo>
                    <a:pt x="2695" y="758"/>
                    <a:pt x="1807" y="1798"/>
                    <a:pt x="1230" y="2339"/>
                  </a:cubicBezTo>
                  <a:cubicBezTo>
                    <a:pt x="652" y="2879"/>
                    <a:pt x="1" y="3688"/>
                    <a:pt x="347" y="4649"/>
                  </a:cubicBezTo>
                  <a:cubicBezTo>
                    <a:pt x="675" y="5591"/>
                    <a:pt x="1673" y="6363"/>
                    <a:pt x="1983" y="7075"/>
                  </a:cubicBezTo>
                  <a:cubicBezTo>
                    <a:pt x="2293" y="7768"/>
                    <a:pt x="2002" y="8174"/>
                    <a:pt x="2002" y="8174"/>
                  </a:cubicBezTo>
                  <a:cubicBezTo>
                    <a:pt x="2002" y="8174"/>
                    <a:pt x="1768" y="8065"/>
                    <a:pt x="1474" y="8065"/>
                  </a:cubicBezTo>
                  <a:cubicBezTo>
                    <a:pt x="1228" y="8065"/>
                    <a:pt x="940" y="8142"/>
                    <a:pt x="712" y="8424"/>
                  </a:cubicBezTo>
                  <a:cubicBezTo>
                    <a:pt x="190" y="9038"/>
                    <a:pt x="537" y="9579"/>
                    <a:pt x="962" y="9731"/>
                  </a:cubicBezTo>
                  <a:cubicBezTo>
                    <a:pt x="1043" y="9762"/>
                    <a:pt x="1126" y="9774"/>
                    <a:pt x="1206" y="9774"/>
                  </a:cubicBezTo>
                  <a:cubicBezTo>
                    <a:pt x="1526" y="9774"/>
                    <a:pt x="1807" y="9579"/>
                    <a:pt x="1807" y="9579"/>
                  </a:cubicBezTo>
                  <a:lnTo>
                    <a:pt x="1807" y="9579"/>
                  </a:lnTo>
                  <a:cubicBezTo>
                    <a:pt x="1807" y="9579"/>
                    <a:pt x="1752" y="9999"/>
                    <a:pt x="2385" y="10078"/>
                  </a:cubicBezTo>
                  <a:cubicBezTo>
                    <a:pt x="2441" y="10086"/>
                    <a:pt x="2493" y="10090"/>
                    <a:pt x="2543" y="10090"/>
                  </a:cubicBezTo>
                  <a:cubicBezTo>
                    <a:pt x="3076" y="10090"/>
                    <a:pt x="3254" y="9653"/>
                    <a:pt x="3254" y="9653"/>
                  </a:cubicBezTo>
                  <a:cubicBezTo>
                    <a:pt x="3254" y="9653"/>
                    <a:pt x="3272" y="10808"/>
                    <a:pt x="5139" y="10887"/>
                  </a:cubicBezTo>
                  <a:cubicBezTo>
                    <a:pt x="5216" y="10890"/>
                    <a:pt x="5291" y="10891"/>
                    <a:pt x="5365" y="10891"/>
                  </a:cubicBezTo>
                  <a:cubicBezTo>
                    <a:pt x="7072" y="10891"/>
                    <a:pt x="8027" y="10060"/>
                    <a:pt x="8027" y="10060"/>
                  </a:cubicBezTo>
                  <a:cubicBezTo>
                    <a:pt x="8027" y="10060"/>
                    <a:pt x="8341" y="10278"/>
                    <a:pt x="8754" y="10278"/>
                  </a:cubicBezTo>
                  <a:cubicBezTo>
                    <a:pt x="8901" y="10278"/>
                    <a:pt x="9061" y="10250"/>
                    <a:pt x="9223" y="10175"/>
                  </a:cubicBezTo>
                  <a:cubicBezTo>
                    <a:pt x="9838" y="9884"/>
                    <a:pt x="9589" y="8807"/>
                    <a:pt x="9589" y="8807"/>
                  </a:cubicBezTo>
                  <a:lnTo>
                    <a:pt x="9589" y="8807"/>
                  </a:lnTo>
                  <a:cubicBezTo>
                    <a:pt x="9589" y="8807"/>
                    <a:pt x="9625" y="8812"/>
                    <a:pt x="9686" y="8812"/>
                  </a:cubicBezTo>
                  <a:cubicBezTo>
                    <a:pt x="9928" y="8812"/>
                    <a:pt x="10547" y="8738"/>
                    <a:pt x="10684" y="7999"/>
                  </a:cubicBezTo>
                  <a:cubicBezTo>
                    <a:pt x="10804" y="7379"/>
                    <a:pt x="10380" y="6975"/>
                    <a:pt x="9910" y="6975"/>
                  </a:cubicBezTo>
                  <a:cubicBezTo>
                    <a:pt x="9693" y="6975"/>
                    <a:pt x="9467" y="7061"/>
                    <a:pt x="9279" y="7250"/>
                  </a:cubicBezTo>
                  <a:cubicBezTo>
                    <a:pt x="9279" y="7250"/>
                    <a:pt x="8992" y="5323"/>
                    <a:pt x="8992" y="4727"/>
                  </a:cubicBezTo>
                  <a:cubicBezTo>
                    <a:pt x="8992" y="4108"/>
                    <a:pt x="9011" y="3900"/>
                    <a:pt x="9011" y="3900"/>
                  </a:cubicBezTo>
                  <a:cubicBezTo>
                    <a:pt x="9011" y="3900"/>
                    <a:pt x="9242" y="3725"/>
                    <a:pt x="9838" y="3554"/>
                  </a:cubicBezTo>
                  <a:cubicBezTo>
                    <a:pt x="10453" y="3360"/>
                    <a:pt x="10610" y="2879"/>
                    <a:pt x="10550" y="2205"/>
                  </a:cubicBezTo>
                  <a:cubicBezTo>
                    <a:pt x="10513" y="1530"/>
                    <a:pt x="10106" y="490"/>
                    <a:pt x="8969" y="107"/>
                  </a:cubicBezTo>
                  <a:cubicBezTo>
                    <a:pt x="8760" y="32"/>
                    <a:pt x="8560" y="1"/>
                    <a:pt x="8359" y="1"/>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8"/>
            <p:cNvSpPr/>
            <p:nvPr/>
          </p:nvSpPr>
          <p:spPr>
            <a:xfrm>
              <a:off x="5705127" y="780486"/>
              <a:ext cx="1462856" cy="1501676"/>
            </a:xfrm>
            <a:custGeom>
              <a:avLst/>
              <a:gdLst/>
              <a:ahLst/>
              <a:cxnLst/>
              <a:rect l="l" t="t" r="r" b="b"/>
              <a:pathLst>
                <a:path w="10702" h="10986" extrusionOk="0">
                  <a:moveTo>
                    <a:pt x="8295" y="105"/>
                  </a:moveTo>
                  <a:cubicBezTo>
                    <a:pt x="8475" y="105"/>
                    <a:pt x="8651" y="134"/>
                    <a:pt x="8835" y="201"/>
                  </a:cubicBezTo>
                  <a:cubicBezTo>
                    <a:pt x="9953" y="584"/>
                    <a:pt x="10355" y="1624"/>
                    <a:pt x="10397" y="2262"/>
                  </a:cubicBezTo>
                  <a:cubicBezTo>
                    <a:pt x="10415" y="2590"/>
                    <a:pt x="10378" y="2876"/>
                    <a:pt x="10281" y="3089"/>
                  </a:cubicBezTo>
                  <a:cubicBezTo>
                    <a:pt x="10184" y="3320"/>
                    <a:pt x="10008" y="3472"/>
                    <a:pt x="9722" y="3551"/>
                  </a:cubicBezTo>
                  <a:cubicBezTo>
                    <a:pt x="9107" y="3745"/>
                    <a:pt x="8853" y="3916"/>
                    <a:pt x="8853" y="3916"/>
                  </a:cubicBezTo>
                  <a:lnTo>
                    <a:pt x="8835" y="3934"/>
                  </a:lnTo>
                  <a:lnTo>
                    <a:pt x="8835" y="3957"/>
                  </a:lnTo>
                  <a:lnTo>
                    <a:pt x="8835" y="4784"/>
                  </a:lnTo>
                  <a:cubicBezTo>
                    <a:pt x="8835" y="5089"/>
                    <a:pt x="8895" y="5727"/>
                    <a:pt x="8969" y="6268"/>
                  </a:cubicBezTo>
                  <a:cubicBezTo>
                    <a:pt x="9047" y="6822"/>
                    <a:pt x="9126" y="7307"/>
                    <a:pt x="9126" y="7307"/>
                  </a:cubicBezTo>
                  <a:lnTo>
                    <a:pt x="9144" y="7400"/>
                  </a:lnTo>
                  <a:lnTo>
                    <a:pt x="9200" y="7344"/>
                  </a:lnTo>
                  <a:cubicBezTo>
                    <a:pt x="9381" y="7163"/>
                    <a:pt x="9591" y="7080"/>
                    <a:pt x="9788" y="7080"/>
                  </a:cubicBezTo>
                  <a:cubicBezTo>
                    <a:pt x="9908" y="7080"/>
                    <a:pt x="10023" y="7111"/>
                    <a:pt x="10124" y="7169"/>
                  </a:cubicBezTo>
                  <a:cubicBezTo>
                    <a:pt x="10415" y="7307"/>
                    <a:pt x="10609" y="7612"/>
                    <a:pt x="10531" y="8056"/>
                  </a:cubicBezTo>
                  <a:cubicBezTo>
                    <a:pt x="10434" y="8499"/>
                    <a:pt x="10184" y="8670"/>
                    <a:pt x="9935" y="8767"/>
                  </a:cubicBezTo>
                  <a:cubicBezTo>
                    <a:pt x="9777" y="8821"/>
                    <a:pt x="9620" y="8829"/>
                    <a:pt x="9536" y="8829"/>
                  </a:cubicBezTo>
                  <a:cubicBezTo>
                    <a:pt x="9496" y="8829"/>
                    <a:pt x="9473" y="8827"/>
                    <a:pt x="9473" y="8827"/>
                  </a:cubicBezTo>
                  <a:lnTo>
                    <a:pt x="9412" y="8809"/>
                  </a:lnTo>
                  <a:lnTo>
                    <a:pt x="9412" y="8883"/>
                  </a:lnTo>
                  <a:cubicBezTo>
                    <a:pt x="9412" y="8883"/>
                    <a:pt x="9473" y="9155"/>
                    <a:pt x="9473" y="9442"/>
                  </a:cubicBezTo>
                  <a:cubicBezTo>
                    <a:pt x="9454" y="9594"/>
                    <a:pt x="9431" y="9752"/>
                    <a:pt x="9375" y="9886"/>
                  </a:cubicBezTo>
                  <a:cubicBezTo>
                    <a:pt x="9315" y="10001"/>
                    <a:pt x="9223" y="10117"/>
                    <a:pt x="9084" y="10172"/>
                  </a:cubicBezTo>
                  <a:cubicBezTo>
                    <a:pt x="8920" y="10252"/>
                    <a:pt x="8759" y="10281"/>
                    <a:pt x="8612" y="10281"/>
                  </a:cubicBezTo>
                  <a:cubicBezTo>
                    <a:pt x="8223" y="10281"/>
                    <a:pt x="7929" y="10080"/>
                    <a:pt x="7929" y="10080"/>
                  </a:cubicBezTo>
                  <a:lnTo>
                    <a:pt x="7911" y="10056"/>
                  </a:lnTo>
                  <a:lnTo>
                    <a:pt x="7874" y="10080"/>
                  </a:lnTo>
                  <a:cubicBezTo>
                    <a:pt x="7874" y="10080"/>
                    <a:pt x="6933" y="10893"/>
                    <a:pt x="5240" y="10893"/>
                  </a:cubicBezTo>
                  <a:cubicBezTo>
                    <a:pt x="5169" y="10893"/>
                    <a:pt x="5096" y="10891"/>
                    <a:pt x="5023" y="10888"/>
                  </a:cubicBezTo>
                  <a:cubicBezTo>
                    <a:pt x="4099" y="10847"/>
                    <a:pt x="3655" y="10542"/>
                    <a:pt x="3424" y="10269"/>
                  </a:cubicBezTo>
                  <a:cubicBezTo>
                    <a:pt x="3193" y="9983"/>
                    <a:pt x="3175" y="9710"/>
                    <a:pt x="3175" y="9710"/>
                  </a:cubicBezTo>
                  <a:lnTo>
                    <a:pt x="3078" y="9691"/>
                  </a:lnTo>
                  <a:cubicBezTo>
                    <a:pt x="3078" y="9691"/>
                    <a:pt x="3041" y="9807"/>
                    <a:pt x="2907" y="9922"/>
                  </a:cubicBezTo>
                  <a:cubicBezTo>
                    <a:pt x="2806" y="10007"/>
                    <a:pt x="2647" y="10105"/>
                    <a:pt x="2406" y="10105"/>
                  </a:cubicBezTo>
                  <a:cubicBezTo>
                    <a:pt x="2370" y="10105"/>
                    <a:pt x="2332" y="10103"/>
                    <a:pt x="2292" y="10098"/>
                  </a:cubicBezTo>
                  <a:cubicBezTo>
                    <a:pt x="1964" y="10038"/>
                    <a:pt x="1849" y="9922"/>
                    <a:pt x="1788" y="9825"/>
                  </a:cubicBezTo>
                  <a:cubicBezTo>
                    <a:pt x="1733" y="9733"/>
                    <a:pt x="1752" y="9636"/>
                    <a:pt x="1752" y="9636"/>
                  </a:cubicBezTo>
                  <a:lnTo>
                    <a:pt x="1752" y="9520"/>
                  </a:lnTo>
                  <a:lnTo>
                    <a:pt x="1654" y="9576"/>
                  </a:lnTo>
                  <a:cubicBezTo>
                    <a:pt x="1654" y="9576"/>
                    <a:pt x="1389" y="9768"/>
                    <a:pt x="1081" y="9768"/>
                  </a:cubicBezTo>
                  <a:cubicBezTo>
                    <a:pt x="1010" y="9768"/>
                    <a:pt x="937" y="9758"/>
                    <a:pt x="864" y="9733"/>
                  </a:cubicBezTo>
                  <a:cubicBezTo>
                    <a:pt x="652" y="9673"/>
                    <a:pt x="481" y="9502"/>
                    <a:pt x="421" y="9289"/>
                  </a:cubicBezTo>
                  <a:cubicBezTo>
                    <a:pt x="347" y="9077"/>
                    <a:pt x="384" y="8809"/>
                    <a:pt x="633" y="8518"/>
                  </a:cubicBezTo>
                  <a:cubicBezTo>
                    <a:pt x="839" y="8242"/>
                    <a:pt x="1107" y="8168"/>
                    <a:pt x="1339" y="8168"/>
                  </a:cubicBezTo>
                  <a:cubicBezTo>
                    <a:pt x="1368" y="8168"/>
                    <a:pt x="1396" y="8169"/>
                    <a:pt x="1423" y="8171"/>
                  </a:cubicBezTo>
                  <a:cubicBezTo>
                    <a:pt x="1673" y="8190"/>
                    <a:pt x="1867" y="8287"/>
                    <a:pt x="1867" y="8287"/>
                  </a:cubicBezTo>
                  <a:lnTo>
                    <a:pt x="1904" y="8305"/>
                  </a:lnTo>
                  <a:lnTo>
                    <a:pt x="1922" y="8268"/>
                  </a:lnTo>
                  <a:cubicBezTo>
                    <a:pt x="1922" y="8268"/>
                    <a:pt x="2001" y="8153"/>
                    <a:pt x="2038" y="7959"/>
                  </a:cubicBezTo>
                  <a:cubicBezTo>
                    <a:pt x="2080" y="7746"/>
                    <a:pt x="2061" y="7460"/>
                    <a:pt x="1904" y="7113"/>
                  </a:cubicBezTo>
                  <a:cubicBezTo>
                    <a:pt x="1752" y="6748"/>
                    <a:pt x="1423" y="6383"/>
                    <a:pt x="1095" y="5977"/>
                  </a:cubicBezTo>
                  <a:cubicBezTo>
                    <a:pt x="767" y="5575"/>
                    <a:pt x="444" y="5149"/>
                    <a:pt x="268" y="4687"/>
                  </a:cubicBezTo>
                  <a:cubicBezTo>
                    <a:pt x="116" y="4225"/>
                    <a:pt x="171" y="3800"/>
                    <a:pt x="365" y="3417"/>
                  </a:cubicBezTo>
                  <a:cubicBezTo>
                    <a:pt x="559" y="3052"/>
                    <a:pt x="864" y="2705"/>
                    <a:pt x="1155" y="2433"/>
                  </a:cubicBezTo>
                  <a:cubicBezTo>
                    <a:pt x="1733" y="1897"/>
                    <a:pt x="2597" y="857"/>
                    <a:pt x="4736" y="778"/>
                  </a:cubicBezTo>
                  <a:cubicBezTo>
                    <a:pt x="5795" y="741"/>
                    <a:pt x="6566" y="492"/>
                    <a:pt x="7181" y="316"/>
                  </a:cubicBezTo>
                  <a:cubicBezTo>
                    <a:pt x="7490" y="219"/>
                    <a:pt x="7777" y="145"/>
                    <a:pt x="8045" y="122"/>
                  </a:cubicBezTo>
                  <a:cubicBezTo>
                    <a:pt x="8130" y="111"/>
                    <a:pt x="8213" y="105"/>
                    <a:pt x="8295" y="105"/>
                  </a:cubicBezTo>
                  <a:close/>
                  <a:moveTo>
                    <a:pt x="8217" y="0"/>
                  </a:moveTo>
                  <a:cubicBezTo>
                    <a:pt x="8154" y="0"/>
                    <a:pt x="8091" y="3"/>
                    <a:pt x="8026" y="7"/>
                  </a:cubicBezTo>
                  <a:cubicBezTo>
                    <a:pt x="7758" y="48"/>
                    <a:pt x="7467" y="122"/>
                    <a:pt x="7162" y="219"/>
                  </a:cubicBezTo>
                  <a:cubicBezTo>
                    <a:pt x="6525" y="395"/>
                    <a:pt x="5776" y="626"/>
                    <a:pt x="4718" y="681"/>
                  </a:cubicBezTo>
                  <a:cubicBezTo>
                    <a:pt x="2560" y="760"/>
                    <a:pt x="1654" y="1818"/>
                    <a:pt x="1077" y="2359"/>
                  </a:cubicBezTo>
                  <a:cubicBezTo>
                    <a:pt x="790" y="2627"/>
                    <a:pt x="481" y="2973"/>
                    <a:pt x="268" y="3380"/>
                  </a:cubicBezTo>
                  <a:cubicBezTo>
                    <a:pt x="74" y="3782"/>
                    <a:pt x="0" y="4225"/>
                    <a:pt x="171" y="4724"/>
                  </a:cubicBezTo>
                  <a:cubicBezTo>
                    <a:pt x="347" y="5205"/>
                    <a:pt x="693" y="5648"/>
                    <a:pt x="1021" y="6037"/>
                  </a:cubicBezTo>
                  <a:cubicBezTo>
                    <a:pt x="1345" y="6439"/>
                    <a:pt x="1654" y="6804"/>
                    <a:pt x="1807" y="7150"/>
                  </a:cubicBezTo>
                  <a:cubicBezTo>
                    <a:pt x="1964" y="7497"/>
                    <a:pt x="1964" y="7746"/>
                    <a:pt x="1946" y="7940"/>
                  </a:cubicBezTo>
                  <a:cubicBezTo>
                    <a:pt x="1904" y="8093"/>
                    <a:pt x="1867" y="8153"/>
                    <a:pt x="1849" y="8171"/>
                  </a:cubicBezTo>
                  <a:cubicBezTo>
                    <a:pt x="1807" y="8153"/>
                    <a:pt x="1673" y="8093"/>
                    <a:pt x="1423" y="8074"/>
                  </a:cubicBezTo>
                  <a:cubicBezTo>
                    <a:pt x="1395" y="8072"/>
                    <a:pt x="1366" y="8071"/>
                    <a:pt x="1337" y="8071"/>
                  </a:cubicBezTo>
                  <a:cubicBezTo>
                    <a:pt x="1084" y="8071"/>
                    <a:pt x="780" y="8150"/>
                    <a:pt x="536" y="8439"/>
                  </a:cubicBezTo>
                  <a:cubicBezTo>
                    <a:pt x="287" y="8767"/>
                    <a:pt x="231" y="9077"/>
                    <a:pt x="305" y="9326"/>
                  </a:cubicBezTo>
                  <a:cubicBezTo>
                    <a:pt x="402" y="9576"/>
                    <a:pt x="596" y="9752"/>
                    <a:pt x="827" y="9849"/>
                  </a:cubicBezTo>
                  <a:cubicBezTo>
                    <a:pt x="911" y="9878"/>
                    <a:pt x="994" y="9890"/>
                    <a:pt x="1074" y="9890"/>
                  </a:cubicBezTo>
                  <a:cubicBezTo>
                    <a:pt x="1357" y="9890"/>
                    <a:pt x="1593" y="9738"/>
                    <a:pt x="1654" y="9691"/>
                  </a:cubicBezTo>
                  <a:cubicBezTo>
                    <a:pt x="1654" y="9752"/>
                    <a:pt x="1654" y="9788"/>
                    <a:pt x="1691" y="9886"/>
                  </a:cubicBezTo>
                  <a:cubicBezTo>
                    <a:pt x="1770" y="10001"/>
                    <a:pt x="1946" y="10154"/>
                    <a:pt x="2269" y="10195"/>
                  </a:cubicBezTo>
                  <a:cubicBezTo>
                    <a:pt x="2312" y="10200"/>
                    <a:pt x="2352" y="10202"/>
                    <a:pt x="2392" y="10202"/>
                  </a:cubicBezTo>
                  <a:cubicBezTo>
                    <a:pt x="2656" y="10202"/>
                    <a:pt x="2848" y="10102"/>
                    <a:pt x="2985" y="10001"/>
                  </a:cubicBezTo>
                  <a:cubicBezTo>
                    <a:pt x="3059" y="9922"/>
                    <a:pt x="3078" y="9886"/>
                    <a:pt x="3101" y="9825"/>
                  </a:cubicBezTo>
                  <a:cubicBezTo>
                    <a:pt x="3119" y="9941"/>
                    <a:pt x="3175" y="10117"/>
                    <a:pt x="3332" y="10329"/>
                  </a:cubicBezTo>
                  <a:cubicBezTo>
                    <a:pt x="3581" y="10634"/>
                    <a:pt x="4080" y="10944"/>
                    <a:pt x="5004" y="10981"/>
                  </a:cubicBezTo>
                  <a:cubicBezTo>
                    <a:pt x="5086" y="10984"/>
                    <a:pt x="5167" y="10986"/>
                    <a:pt x="5245" y="10986"/>
                  </a:cubicBezTo>
                  <a:cubicBezTo>
                    <a:pt x="6941" y="10986"/>
                    <a:pt x="7875" y="10212"/>
                    <a:pt x="7911" y="10172"/>
                  </a:cubicBezTo>
                  <a:cubicBezTo>
                    <a:pt x="7940" y="10201"/>
                    <a:pt x="8228" y="10384"/>
                    <a:pt x="8613" y="10384"/>
                  </a:cubicBezTo>
                  <a:cubicBezTo>
                    <a:pt x="8771" y="10384"/>
                    <a:pt x="8946" y="10354"/>
                    <a:pt x="9126" y="10269"/>
                  </a:cubicBezTo>
                  <a:cubicBezTo>
                    <a:pt x="9297" y="10195"/>
                    <a:pt x="9394" y="10080"/>
                    <a:pt x="9473" y="9922"/>
                  </a:cubicBezTo>
                  <a:cubicBezTo>
                    <a:pt x="9528" y="9770"/>
                    <a:pt x="9570" y="9594"/>
                    <a:pt x="9570" y="9442"/>
                  </a:cubicBezTo>
                  <a:cubicBezTo>
                    <a:pt x="9588" y="9174"/>
                    <a:pt x="9528" y="8961"/>
                    <a:pt x="9528" y="8924"/>
                  </a:cubicBezTo>
                  <a:cubicBezTo>
                    <a:pt x="9541" y="8924"/>
                    <a:pt x="9568" y="8926"/>
                    <a:pt x="9605" y="8926"/>
                  </a:cubicBezTo>
                  <a:cubicBezTo>
                    <a:pt x="9685" y="8926"/>
                    <a:pt x="9814" y="8918"/>
                    <a:pt x="9972" y="8864"/>
                  </a:cubicBezTo>
                  <a:cubicBezTo>
                    <a:pt x="10240" y="8767"/>
                    <a:pt x="10531" y="8536"/>
                    <a:pt x="10628" y="8074"/>
                  </a:cubicBezTo>
                  <a:cubicBezTo>
                    <a:pt x="10702" y="7594"/>
                    <a:pt x="10494" y="7229"/>
                    <a:pt x="10184" y="7076"/>
                  </a:cubicBezTo>
                  <a:cubicBezTo>
                    <a:pt x="10076" y="7018"/>
                    <a:pt x="9956" y="6990"/>
                    <a:pt x="9832" y="6990"/>
                  </a:cubicBezTo>
                  <a:cubicBezTo>
                    <a:pt x="9622" y="6990"/>
                    <a:pt x="9403" y="7072"/>
                    <a:pt x="9223" y="7229"/>
                  </a:cubicBezTo>
                  <a:cubicBezTo>
                    <a:pt x="9200" y="7169"/>
                    <a:pt x="9144" y="6785"/>
                    <a:pt x="9084" y="6268"/>
                  </a:cubicBezTo>
                  <a:cubicBezTo>
                    <a:pt x="9010" y="5709"/>
                    <a:pt x="8932" y="5071"/>
                    <a:pt x="8932" y="4784"/>
                  </a:cubicBezTo>
                  <a:cubicBezTo>
                    <a:pt x="8932" y="4188"/>
                    <a:pt x="8950" y="4013"/>
                    <a:pt x="8950" y="3994"/>
                  </a:cubicBezTo>
                  <a:cubicBezTo>
                    <a:pt x="8950" y="3994"/>
                    <a:pt x="9144" y="3842"/>
                    <a:pt x="9740" y="3666"/>
                  </a:cubicBezTo>
                  <a:cubicBezTo>
                    <a:pt x="10050" y="3569"/>
                    <a:pt x="10263" y="3380"/>
                    <a:pt x="10378" y="3149"/>
                  </a:cubicBezTo>
                  <a:cubicBezTo>
                    <a:pt x="10494" y="2895"/>
                    <a:pt x="10512" y="2590"/>
                    <a:pt x="10494" y="2262"/>
                  </a:cubicBezTo>
                  <a:cubicBezTo>
                    <a:pt x="10452" y="1569"/>
                    <a:pt x="10032" y="510"/>
                    <a:pt x="8876" y="104"/>
                  </a:cubicBezTo>
                  <a:cubicBezTo>
                    <a:pt x="8650" y="28"/>
                    <a:pt x="8438" y="0"/>
                    <a:pt x="821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8"/>
            <p:cNvSpPr/>
            <p:nvPr/>
          </p:nvSpPr>
          <p:spPr>
            <a:xfrm>
              <a:off x="6841981" y="2138919"/>
              <a:ext cx="394897" cy="942751"/>
            </a:xfrm>
            <a:custGeom>
              <a:avLst/>
              <a:gdLst/>
              <a:ahLst/>
              <a:cxnLst/>
              <a:rect l="l" t="t" r="r" b="b"/>
              <a:pathLst>
                <a:path w="2889" h="6897" extrusionOk="0">
                  <a:moveTo>
                    <a:pt x="64" y="0"/>
                  </a:moveTo>
                  <a:cubicBezTo>
                    <a:pt x="43" y="0"/>
                    <a:pt x="21" y="1"/>
                    <a:pt x="0" y="3"/>
                  </a:cubicBezTo>
                  <a:cubicBezTo>
                    <a:pt x="0" y="3"/>
                    <a:pt x="171" y="562"/>
                    <a:pt x="171" y="927"/>
                  </a:cubicBezTo>
                  <a:cubicBezTo>
                    <a:pt x="171" y="1297"/>
                    <a:pt x="268" y="1717"/>
                    <a:pt x="250" y="2198"/>
                  </a:cubicBezTo>
                  <a:cubicBezTo>
                    <a:pt x="231" y="2683"/>
                    <a:pt x="347" y="4453"/>
                    <a:pt x="444" y="5146"/>
                  </a:cubicBezTo>
                  <a:cubicBezTo>
                    <a:pt x="536" y="5839"/>
                    <a:pt x="1271" y="6897"/>
                    <a:pt x="1271" y="6897"/>
                  </a:cubicBezTo>
                  <a:cubicBezTo>
                    <a:pt x="1271" y="6897"/>
                    <a:pt x="2269" y="6878"/>
                    <a:pt x="2579" y="6398"/>
                  </a:cubicBezTo>
                  <a:cubicBezTo>
                    <a:pt x="2888" y="5917"/>
                    <a:pt x="2713" y="5432"/>
                    <a:pt x="2463" y="4799"/>
                  </a:cubicBezTo>
                  <a:cubicBezTo>
                    <a:pt x="2214" y="4143"/>
                    <a:pt x="1229" y="1066"/>
                    <a:pt x="1156" y="696"/>
                  </a:cubicBezTo>
                  <a:cubicBezTo>
                    <a:pt x="1081" y="348"/>
                    <a:pt x="502" y="0"/>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8"/>
            <p:cNvSpPr/>
            <p:nvPr/>
          </p:nvSpPr>
          <p:spPr>
            <a:xfrm>
              <a:off x="6833780" y="2131401"/>
              <a:ext cx="392300" cy="958470"/>
            </a:xfrm>
            <a:custGeom>
              <a:avLst/>
              <a:gdLst/>
              <a:ahLst/>
              <a:cxnLst/>
              <a:rect l="l" t="t" r="r" b="b"/>
              <a:pathLst>
                <a:path w="2870" h="7012" extrusionOk="0">
                  <a:moveTo>
                    <a:pt x="134" y="137"/>
                  </a:moveTo>
                  <a:cubicBezTo>
                    <a:pt x="328" y="137"/>
                    <a:pt x="559" y="197"/>
                    <a:pt x="753" y="312"/>
                  </a:cubicBezTo>
                  <a:cubicBezTo>
                    <a:pt x="966" y="428"/>
                    <a:pt x="1137" y="617"/>
                    <a:pt x="1155" y="774"/>
                  </a:cubicBezTo>
                  <a:cubicBezTo>
                    <a:pt x="1197" y="867"/>
                    <a:pt x="1252" y="1121"/>
                    <a:pt x="1368" y="1486"/>
                  </a:cubicBezTo>
                  <a:cubicBezTo>
                    <a:pt x="1465" y="1832"/>
                    <a:pt x="1617" y="2253"/>
                    <a:pt x="1751" y="2715"/>
                  </a:cubicBezTo>
                  <a:cubicBezTo>
                    <a:pt x="2043" y="3602"/>
                    <a:pt x="2329" y="4545"/>
                    <a:pt x="2468" y="4873"/>
                  </a:cubicBezTo>
                  <a:cubicBezTo>
                    <a:pt x="2602" y="5201"/>
                    <a:pt x="2699" y="5469"/>
                    <a:pt x="2736" y="5718"/>
                  </a:cubicBezTo>
                  <a:cubicBezTo>
                    <a:pt x="2773" y="5972"/>
                    <a:pt x="2736" y="6180"/>
                    <a:pt x="2602" y="6434"/>
                  </a:cubicBezTo>
                  <a:cubicBezTo>
                    <a:pt x="2445" y="6642"/>
                    <a:pt x="2140" y="6781"/>
                    <a:pt x="1849" y="6836"/>
                  </a:cubicBezTo>
                  <a:cubicBezTo>
                    <a:pt x="1581" y="6896"/>
                    <a:pt x="1386" y="6896"/>
                    <a:pt x="1349" y="6896"/>
                  </a:cubicBezTo>
                  <a:cubicBezTo>
                    <a:pt x="1349" y="6873"/>
                    <a:pt x="1174" y="6642"/>
                    <a:pt x="1003" y="6319"/>
                  </a:cubicBezTo>
                  <a:cubicBezTo>
                    <a:pt x="809" y="5972"/>
                    <a:pt x="596" y="5529"/>
                    <a:pt x="559" y="5201"/>
                  </a:cubicBezTo>
                  <a:cubicBezTo>
                    <a:pt x="462" y="4508"/>
                    <a:pt x="347" y="2715"/>
                    <a:pt x="365" y="2253"/>
                  </a:cubicBezTo>
                  <a:cubicBezTo>
                    <a:pt x="388" y="1754"/>
                    <a:pt x="291" y="1352"/>
                    <a:pt x="291" y="982"/>
                  </a:cubicBezTo>
                  <a:cubicBezTo>
                    <a:pt x="291" y="636"/>
                    <a:pt x="157" y="215"/>
                    <a:pt x="134" y="137"/>
                  </a:cubicBezTo>
                  <a:close/>
                  <a:moveTo>
                    <a:pt x="122" y="0"/>
                  </a:moveTo>
                  <a:cubicBezTo>
                    <a:pt x="102" y="0"/>
                    <a:pt x="81" y="1"/>
                    <a:pt x="60" y="3"/>
                  </a:cubicBezTo>
                  <a:lnTo>
                    <a:pt x="0" y="21"/>
                  </a:lnTo>
                  <a:lnTo>
                    <a:pt x="19" y="81"/>
                  </a:lnTo>
                  <a:cubicBezTo>
                    <a:pt x="19" y="81"/>
                    <a:pt x="194" y="617"/>
                    <a:pt x="176" y="982"/>
                  </a:cubicBezTo>
                  <a:cubicBezTo>
                    <a:pt x="176" y="1370"/>
                    <a:pt x="273" y="1772"/>
                    <a:pt x="250" y="2253"/>
                  </a:cubicBezTo>
                  <a:cubicBezTo>
                    <a:pt x="231" y="2738"/>
                    <a:pt x="347" y="4508"/>
                    <a:pt x="462" y="5201"/>
                  </a:cubicBezTo>
                  <a:cubicBezTo>
                    <a:pt x="504" y="5566"/>
                    <a:pt x="712" y="6009"/>
                    <a:pt x="906" y="6356"/>
                  </a:cubicBezTo>
                  <a:cubicBezTo>
                    <a:pt x="1100" y="6721"/>
                    <a:pt x="1289" y="6989"/>
                    <a:pt x="1289" y="6989"/>
                  </a:cubicBezTo>
                  <a:lnTo>
                    <a:pt x="1289" y="7012"/>
                  </a:lnTo>
                  <a:lnTo>
                    <a:pt x="1331" y="7012"/>
                  </a:lnTo>
                  <a:cubicBezTo>
                    <a:pt x="1331" y="7012"/>
                    <a:pt x="1581" y="7012"/>
                    <a:pt x="1867" y="6933"/>
                  </a:cubicBezTo>
                  <a:cubicBezTo>
                    <a:pt x="2177" y="6873"/>
                    <a:pt x="2505" y="6739"/>
                    <a:pt x="2676" y="6471"/>
                  </a:cubicBezTo>
                  <a:cubicBezTo>
                    <a:pt x="2833" y="6222"/>
                    <a:pt x="2870" y="5972"/>
                    <a:pt x="2833" y="5700"/>
                  </a:cubicBezTo>
                  <a:cubicBezTo>
                    <a:pt x="2791" y="5432"/>
                    <a:pt x="2699" y="5164"/>
                    <a:pt x="2560" y="4836"/>
                  </a:cubicBezTo>
                  <a:cubicBezTo>
                    <a:pt x="2445" y="4508"/>
                    <a:pt x="2140" y="3583"/>
                    <a:pt x="1849" y="2678"/>
                  </a:cubicBezTo>
                  <a:cubicBezTo>
                    <a:pt x="1715" y="2234"/>
                    <a:pt x="1581" y="1791"/>
                    <a:pt x="1465" y="1444"/>
                  </a:cubicBezTo>
                  <a:cubicBezTo>
                    <a:pt x="1368" y="1098"/>
                    <a:pt x="1289" y="830"/>
                    <a:pt x="1271" y="751"/>
                  </a:cubicBezTo>
                  <a:cubicBezTo>
                    <a:pt x="1216" y="543"/>
                    <a:pt x="1040" y="349"/>
                    <a:pt x="809" y="215"/>
                  </a:cubicBezTo>
                  <a:cubicBezTo>
                    <a:pt x="597" y="92"/>
                    <a:pt x="354" y="0"/>
                    <a:pt x="12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7031434" y="2479005"/>
              <a:ext cx="550314" cy="764097"/>
            </a:xfrm>
            <a:custGeom>
              <a:avLst/>
              <a:gdLst/>
              <a:ahLst/>
              <a:cxnLst/>
              <a:rect l="l" t="t" r="r" b="b"/>
              <a:pathLst>
                <a:path w="4026" h="5590" extrusionOk="0">
                  <a:moveTo>
                    <a:pt x="1059" y="1"/>
                  </a:moveTo>
                  <a:cubicBezTo>
                    <a:pt x="1059" y="1"/>
                    <a:pt x="962" y="195"/>
                    <a:pt x="925" y="329"/>
                  </a:cubicBezTo>
                  <a:cubicBezTo>
                    <a:pt x="883" y="481"/>
                    <a:pt x="712" y="541"/>
                    <a:pt x="500" y="791"/>
                  </a:cubicBezTo>
                  <a:cubicBezTo>
                    <a:pt x="287" y="1059"/>
                    <a:pt x="421" y="1174"/>
                    <a:pt x="421" y="1618"/>
                  </a:cubicBezTo>
                  <a:cubicBezTo>
                    <a:pt x="421" y="2080"/>
                    <a:pt x="403" y="1983"/>
                    <a:pt x="269" y="2311"/>
                  </a:cubicBezTo>
                  <a:cubicBezTo>
                    <a:pt x="135" y="2658"/>
                    <a:pt x="1" y="3120"/>
                    <a:pt x="116" y="3947"/>
                  </a:cubicBezTo>
                  <a:cubicBezTo>
                    <a:pt x="190" y="4603"/>
                    <a:pt x="597" y="5430"/>
                    <a:pt x="1387" y="5564"/>
                  </a:cubicBezTo>
                  <a:cubicBezTo>
                    <a:pt x="1490" y="5581"/>
                    <a:pt x="1597" y="5589"/>
                    <a:pt x="1706" y="5589"/>
                  </a:cubicBezTo>
                  <a:cubicBezTo>
                    <a:pt x="2451" y="5589"/>
                    <a:pt x="3278" y="5211"/>
                    <a:pt x="3447" y="4755"/>
                  </a:cubicBezTo>
                  <a:cubicBezTo>
                    <a:pt x="3618" y="4238"/>
                    <a:pt x="3350" y="3466"/>
                    <a:pt x="3350" y="3466"/>
                  </a:cubicBezTo>
                  <a:cubicBezTo>
                    <a:pt x="3350" y="3466"/>
                    <a:pt x="3715" y="2889"/>
                    <a:pt x="3868" y="2505"/>
                  </a:cubicBezTo>
                  <a:cubicBezTo>
                    <a:pt x="4025" y="2136"/>
                    <a:pt x="3813" y="1928"/>
                    <a:pt x="3581" y="1369"/>
                  </a:cubicBezTo>
                  <a:cubicBezTo>
                    <a:pt x="3369" y="809"/>
                    <a:pt x="3540" y="694"/>
                    <a:pt x="3540" y="694"/>
                  </a:cubicBezTo>
                  <a:lnTo>
                    <a:pt x="10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7023233" y="2468343"/>
              <a:ext cx="552774" cy="782277"/>
            </a:xfrm>
            <a:custGeom>
              <a:avLst/>
              <a:gdLst/>
              <a:ahLst/>
              <a:cxnLst/>
              <a:rect l="l" t="t" r="r" b="b"/>
              <a:pathLst>
                <a:path w="4044" h="5723" extrusionOk="0">
                  <a:moveTo>
                    <a:pt x="1156" y="134"/>
                  </a:moveTo>
                  <a:lnTo>
                    <a:pt x="3526" y="809"/>
                  </a:lnTo>
                  <a:cubicBezTo>
                    <a:pt x="3507" y="827"/>
                    <a:pt x="3507" y="850"/>
                    <a:pt x="3484" y="887"/>
                  </a:cubicBezTo>
                  <a:cubicBezTo>
                    <a:pt x="3466" y="1003"/>
                    <a:pt x="3484" y="1174"/>
                    <a:pt x="3600" y="1465"/>
                  </a:cubicBezTo>
                  <a:cubicBezTo>
                    <a:pt x="3715" y="1751"/>
                    <a:pt x="3812" y="1946"/>
                    <a:pt x="3873" y="2098"/>
                  </a:cubicBezTo>
                  <a:cubicBezTo>
                    <a:pt x="3928" y="2274"/>
                    <a:pt x="3946" y="2389"/>
                    <a:pt x="3873" y="2560"/>
                  </a:cubicBezTo>
                  <a:cubicBezTo>
                    <a:pt x="3715" y="2948"/>
                    <a:pt x="3369" y="3526"/>
                    <a:pt x="3369" y="3526"/>
                  </a:cubicBezTo>
                  <a:lnTo>
                    <a:pt x="3350" y="3544"/>
                  </a:lnTo>
                  <a:lnTo>
                    <a:pt x="3350" y="3563"/>
                  </a:lnTo>
                  <a:cubicBezTo>
                    <a:pt x="3350" y="3563"/>
                    <a:pt x="3429" y="3757"/>
                    <a:pt x="3466" y="4006"/>
                  </a:cubicBezTo>
                  <a:cubicBezTo>
                    <a:pt x="3526" y="4256"/>
                    <a:pt x="3544" y="4584"/>
                    <a:pt x="3447" y="4833"/>
                  </a:cubicBezTo>
                  <a:cubicBezTo>
                    <a:pt x="3369" y="5064"/>
                    <a:pt x="3064" y="5295"/>
                    <a:pt x="2699" y="5448"/>
                  </a:cubicBezTo>
                  <a:cubicBezTo>
                    <a:pt x="2399" y="5555"/>
                    <a:pt x="2055" y="5624"/>
                    <a:pt x="1737" y="5624"/>
                  </a:cubicBezTo>
                  <a:cubicBezTo>
                    <a:pt x="1643" y="5624"/>
                    <a:pt x="1552" y="5618"/>
                    <a:pt x="1465" y="5605"/>
                  </a:cubicBezTo>
                  <a:cubicBezTo>
                    <a:pt x="1082" y="5526"/>
                    <a:pt x="791" y="5295"/>
                    <a:pt x="578" y="5009"/>
                  </a:cubicBezTo>
                  <a:cubicBezTo>
                    <a:pt x="389" y="4699"/>
                    <a:pt x="273" y="4334"/>
                    <a:pt x="213" y="4006"/>
                  </a:cubicBezTo>
                  <a:cubicBezTo>
                    <a:pt x="116" y="3198"/>
                    <a:pt x="231" y="2736"/>
                    <a:pt x="365" y="2408"/>
                  </a:cubicBezTo>
                  <a:cubicBezTo>
                    <a:pt x="523" y="2080"/>
                    <a:pt x="523" y="2158"/>
                    <a:pt x="541" y="1696"/>
                  </a:cubicBezTo>
                  <a:cubicBezTo>
                    <a:pt x="541" y="1465"/>
                    <a:pt x="504" y="1331"/>
                    <a:pt x="504" y="1215"/>
                  </a:cubicBezTo>
                  <a:cubicBezTo>
                    <a:pt x="481" y="1100"/>
                    <a:pt x="504" y="1021"/>
                    <a:pt x="597" y="906"/>
                  </a:cubicBezTo>
                  <a:cubicBezTo>
                    <a:pt x="694" y="772"/>
                    <a:pt x="791" y="693"/>
                    <a:pt x="869" y="638"/>
                  </a:cubicBezTo>
                  <a:cubicBezTo>
                    <a:pt x="943" y="559"/>
                    <a:pt x="1003" y="522"/>
                    <a:pt x="1022" y="425"/>
                  </a:cubicBezTo>
                  <a:cubicBezTo>
                    <a:pt x="1059" y="310"/>
                    <a:pt x="1137" y="176"/>
                    <a:pt x="1156" y="134"/>
                  </a:cubicBezTo>
                  <a:close/>
                  <a:moveTo>
                    <a:pt x="1100" y="0"/>
                  </a:moveTo>
                  <a:lnTo>
                    <a:pt x="1082" y="42"/>
                  </a:lnTo>
                  <a:cubicBezTo>
                    <a:pt x="1082" y="42"/>
                    <a:pt x="985" y="250"/>
                    <a:pt x="925" y="388"/>
                  </a:cubicBezTo>
                  <a:cubicBezTo>
                    <a:pt x="906" y="444"/>
                    <a:pt x="869" y="481"/>
                    <a:pt x="791" y="559"/>
                  </a:cubicBezTo>
                  <a:cubicBezTo>
                    <a:pt x="712" y="619"/>
                    <a:pt x="620" y="693"/>
                    <a:pt x="523" y="850"/>
                  </a:cubicBezTo>
                  <a:cubicBezTo>
                    <a:pt x="407" y="984"/>
                    <a:pt x="389" y="1100"/>
                    <a:pt x="389" y="1215"/>
                  </a:cubicBezTo>
                  <a:cubicBezTo>
                    <a:pt x="407" y="1349"/>
                    <a:pt x="426" y="1483"/>
                    <a:pt x="426" y="1696"/>
                  </a:cubicBezTo>
                  <a:cubicBezTo>
                    <a:pt x="426" y="2158"/>
                    <a:pt x="426" y="2043"/>
                    <a:pt x="273" y="2371"/>
                  </a:cubicBezTo>
                  <a:cubicBezTo>
                    <a:pt x="134" y="2717"/>
                    <a:pt x="0" y="3198"/>
                    <a:pt x="116" y="4025"/>
                  </a:cubicBezTo>
                  <a:cubicBezTo>
                    <a:pt x="158" y="4371"/>
                    <a:pt x="292" y="4736"/>
                    <a:pt x="504" y="5064"/>
                  </a:cubicBezTo>
                  <a:cubicBezTo>
                    <a:pt x="712" y="5374"/>
                    <a:pt x="1022" y="5624"/>
                    <a:pt x="1447" y="5702"/>
                  </a:cubicBezTo>
                  <a:cubicBezTo>
                    <a:pt x="1548" y="5716"/>
                    <a:pt x="1655" y="5723"/>
                    <a:pt x="1764" y="5723"/>
                  </a:cubicBezTo>
                  <a:cubicBezTo>
                    <a:pt x="2087" y="5723"/>
                    <a:pt x="2432" y="5662"/>
                    <a:pt x="2736" y="5545"/>
                  </a:cubicBezTo>
                  <a:cubicBezTo>
                    <a:pt x="3119" y="5374"/>
                    <a:pt x="3447" y="5143"/>
                    <a:pt x="3544" y="4852"/>
                  </a:cubicBezTo>
                  <a:cubicBezTo>
                    <a:pt x="3641" y="4584"/>
                    <a:pt x="3623" y="4256"/>
                    <a:pt x="3581" y="3988"/>
                  </a:cubicBezTo>
                  <a:cubicBezTo>
                    <a:pt x="3526" y="3738"/>
                    <a:pt x="3466" y="3581"/>
                    <a:pt x="3466" y="3563"/>
                  </a:cubicBezTo>
                  <a:cubicBezTo>
                    <a:pt x="3484" y="3526"/>
                    <a:pt x="3812" y="2985"/>
                    <a:pt x="3970" y="2602"/>
                  </a:cubicBezTo>
                  <a:cubicBezTo>
                    <a:pt x="4043" y="2408"/>
                    <a:pt x="4043" y="2237"/>
                    <a:pt x="3970" y="2061"/>
                  </a:cubicBezTo>
                  <a:cubicBezTo>
                    <a:pt x="3909" y="1890"/>
                    <a:pt x="3812" y="1715"/>
                    <a:pt x="3697" y="1428"/>
                  </a:cubicBezTo>
                  <a:cubicBezTo>
                    <a:pt x="3581" y="1155"/>
                    <a:pt x="3581" y="1003"/>
                    <a:pt x="3600" y="906"/>
                  </a:cubicBezTo>
                  <a:cubicBezTo>
                    <a:pt x="3600" y="869"/>
                    <a:pt x="3623" y="850"/>
                    <a:pt x="3623" y="827"/>
                  </a:cubicBezTo>
                  <a:lnTo>
                    <a:pt x="3641" y="809"/>
                  </a:lnTo>
                  <a:lnTo>
                    <a:pt x="3739" y="753"/>
                  </a:lnTo>
                  <a:lnTo>
                    <a:pt x="110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7215283" y="2004688"/>
              <a:ext cx="558379" cy="459552"/>
            </a:xfrm>
            <a:custGeom>
              <a:avLst/>
              <a:gdLst/>
              <a:ahLst/>
              <a:cxnLst/>
              <a:rect l="l" t="t" r="r" b="b"/>
              <a:pathLst>
                <a:path w="4085" h="3362" extrusionOk="0">
                  <a:moveTo>
                    <a:pt x="2715" y="0"/>
                  </a:moveTo>
                  <a:cubicBezTo>
                    <a:pt x="2554" y="0"/>
                    <a:pt x="2370" y="2"/>
                    <a:pt x="2158" y="5"/>
                  </a:cubicBezTo>
                  <a:cubicBezTo>
                    <a:pt x="1118" y="24"/>
                    <a:pt x="462" y="407"/>
                    <a:pt x="231" y="948"/>
                  </a:cubicBezTo>
                  <a:cubicBezTo>
                    <a:pt x="0" y="1489"/>
                    <a:pt x="97" y="2741"/>
                    <a:pt x="97" y="2741"/>
                  </a:cubicBezTo>
                  <a:cubicBezTo>
                    <a:pt x="97" y="2741"/>
                    <a:pt x="328" y="3064"/>
                    <a:pt x="716" y="3240"/>
                  </a:cubicBezTo>
                  <a:cubicBezTo>
                    <a:pt x="908" y="3337"/>
                    <a:pt x="1259" y="3361"/>
                    <a:pt x="1562" y="3361"/>
                  </a:cubicBezTo>
                  <a:cubicBezTo>
                    <a:pt x="1866" y="3361"/>
                    <a:pt x="2121" y="3337"/>
                    <a:pt x="2121" y="3337"/>
                  </a:cubicBezTo>
                  <a:cubicBezTo>
                    <a:pt x="2121" y="3337"/>
                    <a:pt x="2236" y="2644"/>
                    <a:pt x="2468" y="2528"/>
                  </a:cubicBezTo>
                  <a:cubicBezTo>
                    <a:pt x="2680" y="2413"/>
                    <a:pt x="3988" y="2413"/>
                    <a:pt x="3988" y="2413"/>
                  </a:cubicBezTo>
                  <a:cubicBezTo>
                    <a:pt x="3988" y="2413"/>
                    <a:pt x="4085" y="2182"/>
                    <a:pt x="4006" y="1660"/>
                  </a:cubicBezTo>
                  <a:cubicBezTo>
                    <a:pt x="3928" y="1142"/>
                    <a:pt x="3604" y="24"/>
                    <a:pt x="3604" y="24"/>
                  </a:cubicBezTo>
                  <a:cubicBezTo>
                    <a:pt x="3604" y="24"/>
                    <a:pt x="3356" y="0"/>
                    <a:pt x="2715"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7218427" y="1997170"/>
              <a:ext cx="557832" cy="473768"/>
            </a:xfrm>
            <a:custGeom>
              <a:avLst/>
              <a:gdLst/>
              <a:ahLst/>
              <a:cxnLst/>
              <a:rect l="l" t="t" r="r" b="b"/>
              <a:pathLst>
                <a:path w="4081" h="3466" extrusionOk="0">
                  <a:moveTo>
                    <a:pt x="2857" y="108"/>
                  </a:moveTo>
                  <a:cubicBezTo>
                    <a:pt x="3336" y="108"/>
                    <a:pt x="3526" y="122"/>
                    <a:pt x="3540" y="139"/>
                  </a:cubicBezTo>
                  <a:cubicBezTo>
                    <a:pt x="3558" y="176"/>
                    <a:pt x="3849" y="1216"/>
                    <a:pt x="3928" y="1715"/>
                  </a:cubicBezTo>
                  <a:cubicBezTo>
                    <a:pt x="3965" y="1964"/>
                    <a:pt x="3965" y="2158"/>
                    <a:pt x="3965" y="2274"/>
                  </a:cubicBezTo>
                  <a:cubicBezTo>
                    <a:pt x="3946" y="2389"/>
                    <a:pt x="3946" y="2408"/>
                    <a:pt x="3928" y="2426"/>
                  </a:cubicBezTo>
                  <a:lnTo>
                    <a:pt x="3290" y="2426"/>
                  </a:lnTo>
                  <a:cubicBezTo>
                    <a:pt x="3096" y="2426"/>
                    <a:pt x="2925" y="2449"/>
                    <a:pt x="2773" y="2468"/>
                  </a:cubicBezTo>
                  <a:cubicBezTo>
                    <a:pt x="2597" y="2468"/>
                    <a:pt x="2481" y="2486"/>
                    <a:pt x="2403" y="2523"/>
                  </a:cubicBezTo>
                  <a:cubicBezTo>
                    <a:pt x="2347" y="2565"/>
                    <a:pt x="2287" y="2639"/>
                    <a:pt x="2250" y="2736"/>
                  </a:cubicBezTo>
                  <a:cubicBezTo>
                    <a:pt x="2195" y="2814"/>
                    <a:pt x="2153" y="2911"/>
                    <a:pt x="2135" y="3004"/>
                  </a:cubicBezTo>
                  <a:cubicBezTo>
                    <a:pt x="2079" y="3179"/>
                    <a:pt x="2056" y="3313"/>
                    <a:pt x="2056" y="3350"/>
                  </a:cubicBezTo>
                  <a:cubicBezTo>
                    <a:pt x="2019" y="3350"/>
                    <a:pt x="1807" y="3373"/>
                    <a:pt x="1539" y="3373"/>
                  </a:cubicBezTo>
                  <a:cubicBezTo>
                    <a:pt x="1229" y="3373"/>
                    <a:pt x="883" y="3332"/>
                    <a:pt x="712" y="3258"/>
                  </a:cubicBezTo>
                  <a:cubicBezTo>
                    <a:pt x="347" y="3082"/>
                    <a:pt x="134" y="2796"/>
                    <a:pt x="134" y="2773"/>
                  </a:cubicBezTo>
                  <a:cubicBezTo>
                    <a:pt x="134" y="2754"/>
                    <a:pt x="116" y="2468"/>
                    <a:pt x="116" y="2103"/>
                  </a:cubicBezTo>
                  <a:cubicBezTo>
                    <a:pt x="116" y="1733"/>
                    <a:pt x="153" y="1271"/>
                    <a:pt x="268" y="1021"/>
                  </a:cubicBezTo>
                  <a:cubicBezTo>
                    <a:pt x="481" y="504"/>
                    <a:pt x="1095" y="116"/>
                    <a:pt x="2135" y="116"/>
                  </a:cubicBezTo>
                  <a:cubicBezTo>
                    <a:pt x="2427" y="111"/>
                    <a:pt x="2665" y="108"/>
                    <a:pt x="2857" y="108"/>
                  </a:cubicBezTo>
                  <a:close/>
                  <a:moveTo>
                    <a:pt x="2135" y="0"/>
                  </a:moveTo>
                  <a:cubicBezTo>
                    <a:pt x="1077" y="23"/>
                    <a:pt x="402" y="407"/>
                    <a:pt x="171" y="985"/>
                  </a:cubicBezTo>
                  <a:cubicBezTo>
                    <a:pt x="37" y="1271"/>
                    <a:pt x="19" y="1715"/>
                    <a:pt x="0" y="2103"/>
                  </a:cubicBezTo>
                  <a:cubicBezTo>
                    <a:pt x="0" y="2486"/>
                    <a:pt x="19" y="2796"/>
                    <a:pt x="19" y="2796"/>
                  </a:cubicBezTo>
                  <a:lnTo>
                    <a:pt x="19" y="2814"/>
                  </a:lnTo>
                  <a:lnTo>
                    <a:pt x="37" y="2833"/>
                  </a:lnTo>
                  <a:cubicBezTo>
                    <a:pt x="37" y="2833"/>
                    <a:pt x="268" y="3161"/>
                    <a:pt x="670" y="3350"/>
                  </a:cubicBezTo>
                  <a:cubicBezTo>
                    <a:pt x="883" y="3447"/>
                    <a:pt x="1229" y="3466"/>
                    <a:pt x="1539" y="3466"/>
                  </a:cubicBezTo>
                  <a:cubicBezTo>
                    <a:pt x="1848" y="3466"/>
                    <a:pt x="2098" y="3447"/>
                    <a:pt x="2098" y="3447"/>
                  </a:cubicBezTo>
                  <a:lnTo>
                    <a:pt x="2135" y="3447"/>
                  </a:lnTo>
                  <a:lnTo>
                    <a:pt x="2135" y="3410"/>
                  </a:lnTo>
                  <a:cubicBezTo>
                    <a:pt x="2135" y="3410"/>
                    <a:pt x="2172" y="3235"/>
                    <a:pt x="2232" y="3045"/>
                  </a:cubicBezTo>
                  <a:cubicBezTo>
                    <a:pt x="2269" y="2948"/>
                    <a:pt x="2287" y="2851"/>
                    <a:pt x="2329" y="2773"/>
                  </a:cubicBezTo>
                  <a:cubicBezTo>
                    <a:pt x="2384" y="2699"/>
                    <a:pt x="2426" y="2639"/>
                    <a:pt x="2463" y="2620"/>
                  </a:cubicBezTo>
                  <a:cubicBezTo>
                    <a:pt x="2500" y="2602"/>
                    <a:pt x="2615" y="2583"/>
                    <a:pt x="2773" y="2565"/>
                  </a:cubicBezTo>
                  <a:cubicBezTo>
                    <a:pt x="2925" y="2542"/>
                    <a:pt x="3119" y="2542"/>
                    <a:pt x="3290" y="2523"/>
                  </a:cubicBezTo>
                  <a:lnTo>
                    <a:pt x="4002" y="2523"/>
                  </a:lnTo>
                  <a:lnTo>
                    <a:pt x="4020" y="2486"/>
                  </a:lnTo>
                  <a:cubicBezTo>
                    <a:pt x="4020" y="2486"/>
                    <a:pt x="4043" y="2426"/>
                    <a:pt x="4062" y="2292"/>
                  </a:cubicBezTo>
                  <a:cubicBezTo>
                    <a:pt x="4080" y="2158"/>
                    <a:pt x="4080" y="1964"/>
                    <a:pt x="4043" y="1696"/>
                  </a:cubicBezTo>
                  <a:cubicBezTo>
                    <a:pt x="3946" y="1179"/>
                    <a:pt x="3637" y="60"/>
                    <a:pt x="3637" y="60"/>
                  </a:cubicBezTo>
                  <a:lnTo>
                    <a:pt x="3618" y="23"/>
                  </a:lnTo>
                  <a:lnTo>
                    <a:pt x="3581" y="23"/>
                  </a:lnTo>
                  <a:cubicBezTo>
                    <a:pt x="3581" y="23"/>
                    <a:pt x="3193" y="0"/>
                    <a:pt x="213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7262578" y="1796235"/>
              <a:ext cx="350747" cy="305092"/>
            </a:xfrm>
            <a:custGeom>
              <a:avLst/>
              <a:gdLst/>
              <a:ahLst/>
              <a:cxnLst/>
              <a:rect l="l" t="t" r="r" b="b"/>
              <a:pathLst>
                <a:path w="2566" h="2232" extrusionOk="0">
                  <a:moveTo>
                    <a:pt x="2196" y="0"/>
                  </a:moveTo>
                  <a:cubicBezTo>
                    <a:pt x="2068" y="0"/>
                    <a:pt x="1918" y="103"/>
                    <a:pt x="1733" y="241"/>
                  </a:cubicBezTo>
                  <a:cubicBezTo>
                    <a:pt x="1387" y="491"/>
                    <a:pt x="1040" y="722"/>
                    <a:pt x="832" y="953"/>
                  </a:cubicBezTo>
                  <a:cubicBezTo>
                    <a:pt x="601" y="1202"/>
                    <a:pt x="1" y="2205"/>
                    <a:pt x="1" y="2205"/>
                  </a:cubicBezTo>
                  <a:cubicBezTo>
                    <a:pt x="1" y="2205"/>
                    <a:pt x="96" y="2232"/>
                    <a:pt x="265" y="2232"/>
                  </a:cubicBezTo>
                  <a:cubicBezTo>
                    <a:pt x="418" y="2232"/>
                    <a:pt x="631" y="2210"/>
                    <a:pt x="888" y="2126"/>
                  </a:cubicBezTo>
                  <a:cubicBezTo>
                    <a:pt x="1410" y="1974"/>
                    <a:pt x="2006" y="1701"/>
                    <a:pt x="2006" y="1701"/>
                  </a:cubicBezTo>
                  <a:cubicBezTo>
                    <a:pt x="2006" y="1701"/>
                    <a:pt x="1988" y="1165"/>
                    <a:pt x="2219" y="856"/>
                  </a:cubicBezTo>
                  <a:cubicBezTo>
                    <a:pt x="2468" y="528"/>
                    <a:pt x="2565" y="375"/>
                    <a:pt x="2426" y="163"/>
                  </a:cubicBezTo>
                  <a:cubicBezTo>
                    <a:pt x="2358" y="47"/>
                    <a:pt x="2282" y="0"/>
                    <a:pt x="2196"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7257520" y="1791861"/>
              <a:ext cx="358264" cy="315891"/>
            </a:xfrm>
            <a:custGeom>
              <a:avLst/>
              <a:gdLst/>
              <a:ahLst/>
              <a:cxnLst/>
              <a:rect l="l" t="t" r="r" b="b"/>
              <a:pathLst>
                <a:path w="2621" h="2311" extrusionOk="0">
                  <a:moveTo>
                    <a:pt x="2195" y="1"/>
                  </a:moveTo>
                  <a:cubicBezTo>
                    <a:pt x="2061" y="42"/>
                    <a:pt x="1927" y="139"/>
                    <a:pt x="1770" y="255"/>
                  </a:cubicBezTo>
                  <a:cubicBezTo>
                    <a:pt x="1447" y="504"/>
                    <a:pt x="1077" y="735"/>
                    <a:pt x="846" y="985"/>
                  </a:cubicBezTo>
                  <a:cubicBezTo>
                    <a:pt x="731" y="1100"/>
                    <a:pt x="541" y="1410"/>
                    <a:pt x="366" y="1696"/>
                  </a:cubicBezTo>
                  <a:cubicBezTo>
                    <a:pt x="176" y="1964"/>
                    <a:pt x="38" y="2219"/>
                    <a:pt x="38" y="2219"/>
                  </a:cubicBezTo>
                  <a:lnTo>
                    <a:pt x="1" y="2274"/>
                  </a:lnTo>
                  <a:lnTo>
                    <a:pt x="61" y="2292"/>
                  </a:lnTo>
                  <a:cubicBezTo>
                    <a:pt x="61" y="2292"/>
                    <a:pt x="79" y="2292"/>
                    <a:pt x="98" y="2311"/>
                  </a:cubicBezTo>
                  <a:cubicBezTo>
                    <a:pt x="116" y="2255"/>
                    <a:pt x="153" y="2195"/>
                    <a:pt x="195" y="2158"/>
                  </a:cubicBezTo>
                  <a:cubicBezTo>
                    <a:pt x="250" y="2080"/>
                    <a:pt x="329" y="1946"/>
                    <a:pt x="444" y="1756"/>
                  </a:cubicBezTo>
                  <a:cubicBezTo>
                    <a:pt x="615" y="1465"/>
                    <a:pt x="828" y="1156"/>
                    <a:pt x="925" y="1040"/>
                  </a:cubicBezTo>
                  <a:cubicBezTo>
                    <a:pt x="1137" y="832"/>
                    <a:pt x="1502" y="601"/>
                    <a:pt x="1830" y="329"/>
                  </a:cubicBezTo>
                  <a:cubicBezTo>
                    <a:pt x="1983" y="213"/>
                    <a:pt x="2117" y="139"/>
                    <a:pt x="2214" y="116"/>
                  </a:cubicBezTo>
                  <a:cubicBezTo>
                    <a:pt x="2244" y="107"/>
                    <a:pt x="2268" y="102"/>
                    <a:pt x="2290" y="102"/>
                  </a:cubicBezTo>
                  <a:cubicBezTo>
                    <a:pt x="2311" y="102"/>
                    <a:pt x="2329" y="107"/>
                    <a:pt x="2348" y="116"/>
                  </a:cubicBezTo>
                  <a:cubicBezTo>
                    <a:pt x="2371" y="139"/>
                    <a:pt x="2408" y="176"/>
                    <a:pt x="2445" y="232"/>
                  </a:cubicBezTo>
                  <a:cubicBezTo>
                    <a:pt x="2524" y="347"/>
                    <a:pt x="2524" y="407"/>
                    <a:pt x="2487" y="504"/>
                  </a:cubicBezTo>
                  <a:cubicBezTo>
                    <a:pt x="2445" y="601"/>
                    <a:pt x="2371" y="717"/>
                    <a:pt x="2256" y="869"/>
                  </a:cubicBezTo>
                  <a:cubicBezTo>
                    <a:pt x="2117" y="1040"/>
                    <a:pt x="2061" y="1271"/>
                    <a:pt x="2043" y="1447"/>
                  </a:cubicBezTo>
                  <a:cubicBezTo>
                    <a:pt x="2043" y="1502"/>
                    <a:pt x="2025" y="1544"/>
                    <a:pt x="2025" y="1581"/>
                  </a:cubicBezTo>
                  <a:cubicBezTo>
                    <a:pt x="2061" y="1581"/>
                    <a:pt x="2098" y="1599"/>
                    <a:pt x="2140" y="1599"/>
                  </a:cubicBezTo>
                  <a:lnTo>
                    <a:pt x="2140" y="1465"/>
                  </a:lnTo>
                  <a:cubicBezTo>
                    <a:pt x="2177" y="1294"/>
                    <a:pt x="2232" y="1082"/>
                    <a:pt x="2329" y="948"/>
                  </a:cubicBezTo>
                  <a:cubicBezTo>
                    <a:pt x="2463" y="772"/>
                    <a:pt x="2542" y="657"/>
                    <a:pt x="2579" y="541"/>
                  </a:cubicBezTo>
                  <a:cubicBezTo>
                    <a:pt x="2621" y="426"/>
                    <a:pt x="2621" y="310"/>
                    <a:pt x="2542" y="176"/>
                  </a:cubicBezTo>
                  <a:cubicBezTo>
                    <a:pt x="2505" y="98"/>
                    <a:pt x="2445" y="61"/>
                    <a:pt x="2390" y="24"/>
                  </a:cubicBezTo>
                  <a:cubicBezTo>
                    <a:pt x="2348" y="1"/>
                    <a:pt x="2311" y="1"/>
                    <a:pt x="227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7157736" y="2361178"/>
              <a:ext cx="394897" cy="243855"/>
            </a:xfrm>
            <a:custGeom>
              <a:avLst/>
              <a:gdLst/>
              <a:ahLst/>
              <a:cxnLst/>
              <a:rect l="l" t="t" r="r" b="b"/>
              <a:pathLst>
                <a:path w="2889" h="1784" extrusionOk="0">
                  <a:moveTo>
                    <a:pt x="463" y="1"/>
                  </a:moveTo>
                  <a:cubicBezTo>
                    <a:pt x="295" y="1"/>
                    <a:pt x="145" y="442"/>
                    <a:pt x="75" y="650"/>
                  </a:cubicBezTo>
                  <a:cubicBezTo>
                    <a:pt x="1" y="881"/>
                    <a:pt x="38" y="1131"/>
                    <a:pt x="537" y="1380"/>
                  </a:cubicBezTo>
                  <a:cubicBezTo>
                    <a:pt x="970" y="1599"/>
                    <a:pt x="2013" y="1784"/>
                    <a:pt x="2431" y="1784"/>
                  </a:cubicBezTo>
                  <a:cubicBezTo>
                    <a:pt x="2498" y="1784"/>
                    <a:pt x="2549" y="1779"/>
                    <a:pt x="2579" y="1768"/>
                  </a:cubicBezTo>
                  <a:cubicBezTo>
                    <a:pt x="2791" y="1690"/>
                    <a:pt x="2889" y="900"/>
                    <a:pt x="2870" y="687"/>
                  </a:cubicBezTo>
                  <a:cubicBezTo>
                    <a:pt x="2828" y="479"/>
                    <a:pt x="2676" y="419"/>
                    <a:pt x="2676" y="419"/>
                  </a:cubicBezTo>
                  <a:lnTo>
                    <a:pt x="518" y="17"/>
                  </a:lnTo>
                  <a:cubicBezTo>
                    <a:pt x="500" y="6"/>
                    <a:pt x="481" y="1"/>
                    <a:pt x="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7152132" y="2352703"/>
              <a:ext cx="405559" cy="259711"/>
            </a:xfrm>
            <a:custGeom>
              <a:avLst/>
              <a:gdLst/>
              <a:ahLst/>
              <a:cxnLst/>
              <a:rect l="l" t="t" r="r" b="b"/>
              <a:pathLst>
                <a:path w="2967" h="1900" extrusionOk="0">
                  <a:moveTo>
                    <a:pt x="541" y="116"/>
                  </a:moveTo>
                  <a:lnTo>
                    <a:pt x="559" y="135"/>
                  </a:lnTo>
                  <a:lnTo>
                    <a:pt x="2698" y="541"/>
                  </a:lnTo>
                  <a:cubicBezTo>
                    <a:pt x="2698" y="541"/>
                    <a:pt x="2832" y="578"/>
                    <a:pt x="2851" y="749"/>
                  </a:cubicBezTo>
                  <a:cubicBezTo>
                    <a:pt x="2869" y="846"/>
                    <a:pt x="2851" y="1096"/>
                    <a:pt x="2796" y="1327"/>
                  </a:cubicBezTo>
                  <a:cubicBezTo>
                    <a:pt x="2772" y="1442"/>
                    <a:pt x="2754" y="1558"/>
                    <a:pt x="2717" y="1636"/>
                  </a:cubicBezTo>
                  <a:cubicBezTo>
                    <a:pt x="2680" y="1733"/>
                    <a:pt x="2638" y="1770"/>
                    <a:pt x="2601" y="1789"/>
                  </a:cubicBezTo>
                  <a:cubicBezTo>
                    <a:pt x="2577" y="1789"/>
                    <a:pt x="2517" y="1799"/>
                    <a:pt x="2434" y="1799"/>
                  </a:cubicBezTo>
                  <a:cubicBezTo>
                    <a:pt x="2392" y="1799"/>
                    <a:pt x="2344" y="1797"/>
                    <a:pt x="2292" y="1789"/>
                  </a:cubicBezTo>
                  <a:cubicBezTo>
                    <a:pt x="2121" y="1770"/>
                    <a:pt x="1927" y="1752"/>
                    <a:pt x="1714" y="1715"/>
                  </a:cubicBezTo>
                  <a:cubicBezTo>
                    <a:pt x="1294" y="1636"/>
                    <a:pt x="850" y="1502"/>
                    <a:pt x="601" y="1387"/>
                  </a:cubicBezTo>
                  <a:cubicBezTo>
                    <a:pt x="347" y="1271"/>
                    <a:pt x="231" y="1156"/>
                    <a:pt x="176" y="1040"/>
                  </a:cubicBezTo>
                  <a:cubicBezTo>
                    <a:pt x="116" y="943"/>
                    <a:pt x="116" y="846"/>
                    <a:pt x="157" y="731"/>
                  </a:cubicBezTo>
                  <a:cubicBezTo>
                    <a:pt x="213" y="615"/>
                    <a:pt x="273" y="444"/>
                    <a:pt x="347" y="287"/>
                  </a:cubicBezTo>
                  <a:cubicBezTo>
                    <a:pt x="370" y="232"/>
                    <a:pt x="425" y="172"/>
                    <a:pt x="444" y="135"/>
                  </a:cubicBezTo>
                  <a:cubicBezTo>
                    <a:pt x="462" y="116"/>
                    <a:pt x="485" y="116"/>
                    <a:pt x="504" y="116"/>
                  </a:cubicBezTo>
                  <a:close/>
                  <a:moveTo>
                    <a:pt x="485" y="1"/>
                  </a:moveTo>
                  <a:cubicBezTo>
                    <a:pt x="444" y="19"/>
                    <a:pt x="407" y="38"/>
                    <a:pt x="388" y="56"/>
                  </a:cubicBezTo>
                  <a:cubicBezTo>
                    <a:pt x="328" y="98"/>
                    <a:pt x="291" y="172"/>
                    <a:pt x="254" y="250"/>
                  </a:cubicBezTo>
                  <a:cubicBezTo>
                    <a:pt x="176" y="403"/>
                    <a:pt x="97" y="597"/>
                    <a:pt x="60" y="694"/>
                  </a:cubicBezTo>
                  <a:cubicBezTo>
                    <a:pt x="23" y="828"/>
                    <a:pt x="0" y="962"/>
                    <a:pt x="79" y="1096"/>
                  </a:cubicBezTo>
                  <a:cubicBezTo>
                    <a:pt x="157" y="1234"/>
                    <a:pt x="291" y="1350"/>
                    <a:pt x="559" y="1484"/>
                  </a:cubicBezTo>
                  <a:cubicBezTo>
                    <a:pt x="809" y="1618"/>
                    <a:pt x="1271" y="1733"/>
                    <a:pt x="1696" y="1812"/>
                  </a:cubicBezTo>
                  <a:cubicBezTo>
                    <a:pt x="1908" y="1849"/>
                    <a:pt x="2102" y="1886"/>
                    <a:pt x="2273" y="1886"/>
                  </a:cubicBezTo>
                  <a:cubicBezTo>
                    <a:pt x="2361" y="1895"/>
                    <a:pt x="2434" y="1900"/>
                    <a:pt x="2494" y="1900"/>
                  </a:cubicBezTo>
                  <a:cubicBezTo>
                    <a:pt x="2554" y="1900"/>
                    <a:pt x="2601" y="1895"/>
                    <a:pt x="2638" y="1886"/>
                  </a:cubicBezTo>
                  <a:cubicBezTo>
                    <a:pt x="2717" y="1849"/>
                    <a:pt x="2772" y="1770"/>
                    <a:pt x="2814" y="1696"/>
                  </a:cubicBezTo>
                  <a:cubicBezTo>
                    <a:pt x="2851" y="1599"/>
                    <a:pt x="2888" y="1484"/>
                    <a:pt x="2911" y="1350"/>
                  </a:cubicBezTo>
                  <a:cubicBezTo>
                    <a:pt x="2948" y="1119"/>
                    <a:pt x="2966" y="865"/>
                    <a:pt x="2948" y="749"/>
                  </a:cubicBezTo>
                  <a:cubicBezTo>
                    <a:pt x="2930" y="518"/>
                    <a:pt x="2735" y="444"/>
                    <a:pt x="2735" y="444"/>
                  </a:cubicBezTo>
                  <a:lnTo>
                    <a:pt x="578" y="19"/>
                  </a:lnTo>
                  <a:cubicBezTo>
                    <a:pt x="559" y="19"/>
                    <a:pt x="522" y="1"/>
                    <a:pt x="48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8"/>
            <p:cNvSpPr/>
            <p:nvPr/>
          </p:nvSpPr>
          <p:spPr>
            <a:xfrm>
              <a:off x="7886569" y="1908048"/>
              <a:ext cx="81604" cy="30208"/>
            </a:xfrm>
            <a:custGeom>
              <a:avLst/>
              <a:gdLst/>
              <a:ahLst/>
              <a:cxnLst/>
              <a:rect l="l" t="t" r="r" b="b"/>
              <a:pathLst>
                <a:path w="597" h="221" extrusionOk="0">
                  <a:moveTo>
                    <a:pt x="366" y="1"/>
                  </a:moveTo>
                  <a:cubicBezTo>
                    <a:pt x="250" y="1"/>
                    <a:pt x="172" y="56"/>
                    <a:pt x="98" y="98"/>
                  </a:cubicBezTo>
                  <a:cubicBezTo>
                    <a:pt x="79" y="98"/>
                    <a:pt x="56" y="116"/>
                    <a:pt x="38" y="116"/>
                  </a:cubicBezTo>
                  <a:cubicBezTo>
                    <a:pt x="19" y="135"/>
                    <a:pt x="1" y="172"/>
                    <a:pt x="19" y="190"/>
                  </a:cubicBezTo>
                  <a:cubicBezTo>
                    <a:pt x="32" y="207"/>
                    <a:pt x="46" y="221"/>
                    <a:pt x="61" y="221"/>
                  </a:cubicBezTo>
                  <a:cubicBezTo>
                    <a:pt x="67" y="221"/>
                    <a:pt x="73" y="219"/>
                    <a:pt x="79" y="213"/>
                  </a:cubicBezTo>
                  <a:cubicBezTo>
                    <a:pt x="98" y="190"/>
                    <a:pt x="116" y="190"/>
                    <a:pt x="135" y="172"/>
                  </a:cubicBezTo>
                  <a:cubicBezTo>
                    <a:pt x="213" y="135"/>
                    <a:pt x="287" y="116"/>
                    <a:pt x="366" y="98"/>
                  </a:cubicBezTo>
                  <a:cubicBezTo>
                    <a:pt x="426" y="98"/>
                    <a:pt x="481" y="135"/>
                    <a:pt x="518" y="172"/>
                  </a:cubicBezTo>
                  <a:cubicBezTo>
                    <a:pt x="541" y="172"/>
                    <a:pt x="578" y="172"/>
                    <a:pt x="578" y="153"/>
                  </a:cubicBezTo>
                  <a:cubicBezTo>
                    <a:pt x="597" y="135"/>
                    <a:pt x="597" y="116"/>
                    <a:pt x="578" y="98"/>
                  </a:cubicBezTo>
                  <a:cubicBezTo>
                    <a:pt x="518" y="38"/>
                    <a:pt x="444" y="1"/>
                    <a:pt x="36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8"/>
            <p:cNvSpPr/>
            <p:nvPr/>
          </p:nvSpPr>
          <p:spPr>
            <a:xfrm>
              <a:off x="7812756" y="1942221"/>
              <a:ext cx="63287" cy="30208"/>
            </a:xfrm>
            <a:custGeom>
              <a:avLst/>
              <a:gdLst/>
              <a:ahLst/>
              <a:cxnLst/>
              <a:rect l="l" t="t" r="r" b="b"/>
              <a:pathLst>
                <a:path w="463" h="221" extrusionOk="0">
                  <a:moveTo>
                    <a:pt x="388" y="0"/>
                  </a:moveTo>
                  <a:cubicBezTo>
                    <a:pt x="291" y="56"/>
                    <a:pt x="176" y="79"/>
                    <a:pt x="42" y="116"/>
                  </a:cubicBezTo>
                  <a:cubicBezTo>
                    <a:pt x="19" y="134"/>
                    <a:pt x="0" y="153"/>
                    <a:pt x="19" y="171"/>
                  </a:cubicBezTo>
                  <a:cubicBezTo>
                    <a:pt x="19" y="202"/>
                    <a:pt x="31" y="220"/>
                    <a:pt x="53" y="220"/>
                  </a:cubicBezTo>
                  <a:cubicBezTo>
                    <a:pt x="60" y="220"/>
                    <a:pt x="69" y="218"/>
                    <a:pt x="79" y="213"/>
                  </a:cubicBezTo>
                  <a:cubicBezTo>
                    <a:pt x="194" y="171"/>
                    <a:pt x="310" y="153"/>
                    <a:pt x="425" y="97"/>
                  </a:cubicBezTo>
                  <a:cubicBezTo>
                    <a:pt x="462" y="79"/>
                    <a:pt x="462" y="56"/>
                    <a:pt x="462" y="37"/>
                  </a:cubicBezTo>
                  <a:cubicBezTo>
                    <a:pt x="444" y="0"/>
                    <a:pt x="407" y="0"/>
                    <a:pt x="38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8"/>
            <p:cNvSpPr/>
            <p:nvPr/>
          </p:nvSpPr>
          <p:spPr>
            <a:xfrm>
              <a:off x="7918145" y="1948782"/>
              <a:ext cx="108122" cy="51669"/>
            </a:xfrm>
            <a:custGeom>
              <a:avLst/>
              <a:gdLst/>
              <a:ahLst/>
              <a:cxnLst/>
              <a:rect l="l" t="t" r="r" b="b"/>
              <a:pathLst>
                <a:path w="791" h="378" extrusionOk="0">
                  <a:moveTo>
                    <a:pt x="588" y="1"/>
                  </a:moveTo>
                  <a:cubicBezTo>
                    <a:pt x="510" y="1"/>
                    <a:pt x="442" y="19"/>
                    <a:pt x="384" y="49"/>
                  </a:cubicBezTo>
                  <a:cubicBezTo>
                    <a:pt x="250" y="123"/>
                    <a:pt x="153" y="220"/>
                    <a:pt x="38" y="280"/>
                  </a:cubicBezTo>
                  <a:cubicBezTo>
                    <a:pt x="19" y="299"/>
                    <a:pt x="1" y="336"/>
                    <a:pt x="19" y="354"/>
                  </a:cubicBezTo>
                  <a:cubicBezTo>
                    <a:pt x="38" y="377"/>
                    <a:pt x="56" y="377"/>
                    <a:pt x="98" y="377"/>
                  </a:cubicBezTo>
                  <a:cubicBezTo>
                    <a:pt x="213" y="299"/>
                    <a:pt x="310" y="202"/>
                    <a:pt x="426" y="146"/>
                  </a:cubicBezTo>
                  <a:cubicBezTo>
                    <a:pt x="480" y="116"/>
                    <a:pt x="537" y="98"/>
                    <a:pt x="586" y="98"/>
                  </a:cubicBezTo>
                  <a:cubicBezTo>
                    <a:pt x="603" y="98"/>
                    <a:pt x="619" y="100"/>
                    <a:pt x="634" y="105"/>
                  </a:cubicBezTo>
                  <a:cubicBezTo>
                    <a:pt x="675" y="105"/>
                    <a:pt x="694" y="123"/>
                    <a:pt x="712" y="123"/>
                  </a:cubicBezTo>
                  <a:cubicBezTo>
                    <a:pt x="720" y="133"/>
                    <a:pt x="732" y="139"/>
                    <a:pt x="744" y="139"/>
                  </a:cubicBezTo>
                  <a:cubicBezTo>
                    <a:pt x="759" y="139"/>
                    <a:pt x="772" y="129"/>
                    <a:pt x="772" y="105"/>
                  </a:cubicBezTo>
                  <a:cubicBezTo>
                    <a:pt x="791" y="86"/>
                    <a:pt x="772" y="49"/>
                    <a:pt x="749" y="49"/>
                  </a:cubicBezTo>
                  <a:cubicBezTo>
                    <a:pt x="731" y="31"/>
                    <a:pt x="694" y="31"/>
                    <a:pt x="675" y="8"/>
                  </a:cubicBezTo>
                  <a:cubicBezTo>
                    <a:pt x="645" y="3"/>
                    <a:pt x="616" y="1"/>
                    <a:pt x="5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8020526" y="1977897"/>
              <a:ext cx="21597" cy="43331"/>
            </a:xfrm>
            <a:custGeom>
              <a:avLst/>
              <a:gdLst/>
              <a:ahLst/>
              <a:cxnLst/>
              <a:rect l="l" t="t" r="r" b="b"/>
              <a:pathLst>
                <a:path w="158" h="317" extrusionOk="0">
                  <a:moveTo>
                    <a:pt x="59" y="0"/>
                  </a:moveTo>
                  <a:cubicBezTo>
                    <a:pt x="53" y="0"/>
                    <a:pt x="47" y="2"/>
                    <a:pt x="42" y="7"/>
                  </a:cubicBezTo>
                  <a:cubicBezTo>
                    <a:pt x="23" y="7"/>
                    <a:pt x="0" y="49"/>
                    <a:pt x="0" y="67"/>
                  </a:cubicBezTo>
                  <a:cubicBezTo>
                    <a:pt x="23" y="123"/>
                    <a:pt x="42" y="183"/>
                    <a:pt x="60" y="220"/>
                  </a:cubicBezTo>
                  <a:lnTo>
                    <a:pt x="60" y="280"/>
                  </a:lnTo>
                  <a:cubicBezTo>
                    <a:pt x="60" y="298"/>
                    <a:pt x="97" y="317"/>
                    <a:pt x="116" y="317"/>
                  </a:cubicBezTo>
                  <a:cubicBezTo>
                    <a:pt x="157" y="298"/>
                    <a:pt x="157" y="280"/>
                    <a:pt x="157" y="257"/>
                  </a:cubicBezTo>
                  <a:lnTo>
                    <a:pt x="157" y="201"/>
                  </a:lnTo>
                  <a:cubicBezTo>
                    <a:pt x="139" y="141"/>
                    <a:pt x="116" y="86"/>
                    <a:pt x="97" y="49"/>
                  </a:cubicBezTo>
                  <a:cubicBezTo>
                    <a:pt x="97" y="18"/>
                    <a:pt x="77" y="0"/>
                    <a:pt x="5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7999612" y="2048293"/>
              <a:ext cx="29252" cy="68755"/>
            </a:xfrm>
            <a:custGeom>
              <a:avLst/>
              <a:gdLst/>
              <a:ahLst/>
              <a:cxnLst/>
              <a:rect l="l" t="t" r="r" b="b"/>
              <a:pathLst>
                <a:path w="214" h="503" extrusionOk="0">
                  <a:moveTo>
                    <a:pt x="59" y="1"/>
                  </a:moveTo>
                  <a:cubicBezTo>
                    <a:pt x="44" y="1"/>
                    <a:pt x="29" y="5"/>
                    <a:pt x="19" y="14"/>
                  </a:cubicBezTo>
                  <a:cubicBezTo>
                    <a:pt x="1" y="14"/>
                    <a:pt x="1" y="51"/>
                    <a:pt x="19" y="70"/>
                  </a:cubicBezTo>
                  <a:cubicBezTo>
                    <a:pt x="38" y="130"/>
                    <a:pt x="79" y="167"/>
                    <a:pt x="79" y="227"/>
                  </a:cubicBezTo>
                  <a:cubicBezTo>
                    <a:pt x="98" y="282"/>
                    <a:pt x="79" y="361"/>
                    <a:pt x="61" y="435"/>
                  </a:cubicBezTo>
                  <a:cubicBezTo>
                    <a:pt x="61" y="458"/>
                    <a:pt x="61" y="477"/>
                    <a:pt x="98" y="495"/>
                  </a:cubicBezTo>
                  <a:cubicBezTo>
                    <a:pt x="103" y="500"/>
                    <a:pt x="109" y="503"/>
                    <a:pt x="114" y="503"/>
                  </a:cubicBezTo>
                  <a:cubicBezTo>
                    <a:pt x="127" y="503"/>
                    <a:pt x="140" y="490"/>
                    <a:pt x="153" y="477"/>
                  </a:cubicBezTo>
                  <a:cubicBezTo>
                    <a:pt x="195" y="379"/>
                    <a:pt x="213" y="301"/>
                    <a:pt x="195" y="204"/>
                  </a:cubicBezTo>
                  <a:cubicBezTo>
                    <a:pt x="176" y="130"/>
                    <a:pt x="135" y="70"/>
                    <a:pt x="98" y="14"/>
                  </a:cubicBezTo>
                  <a:cubicBezTo>
                    <a:pt x="89" y="5"/>
                    <a:pt x="74" y="1"/>
                    <a:pt x="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7881512" y="2052667"/>
              <a:ext cx="97460" cy="47568"/>
            </a:xfrm>
            <a:custGeom>
              <a:avLst/>
              <a:gdLst/>
              <a:ahLst/>
              <a:cxnLst/>
              <a:rect l="l" t="t" r="r" b="b"/>
              <a:pathLst>
                <a:path w="713" h="348" extrusionOk="0">
                  <a:moveTo>
                    <a:pt x="634" y="1"/>
                  </a:moveTo>
                  <a:cubicBezTo>
                    <a:pt x="440" y="98"/>
                    <a:pt x="250" y="213"/>
                    <a:pt x="56" y="250"/>
                  </a:cubicBezTo>
                  <a:cubicBezTo>
                    <a:pt x="19" y="250"/>
                    <a:pt x="1" y="287"/>
                    <a:pt x="19" y="311"/>
                  </a:cubicBezTo>
                  <a:cubicBezTo>
                    <a:pt x="19" y="329"/>
                    <a:pt x="38" y="347"/>
                    <a:pt x="75" y="347"/>
                  </a:cubicBezTo>
                  <a:cubicBezTo>
                    <a:pt x="306" y="311"/>
                    <a:pt x="500" y="195"/>
                    <a:pt x="694" y="98"/>
                  </a:cubicBezTo>
                  <a:cubicBezTo>
                    <a:pt x="712" y="79"/>
                    <a:pt x="712" y="56"/>
                    <a:pt x="712" y="19"/>
                  </a:cubicBezTo>
                  <a:cubicBezTo>
                    <a:pt x="694" y="1"/>
                    <a:pt x="671" y="1"/>
                    <a:pt x="6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7854994" y="2186624"/>
              <a:ext cx="89805" cy="24741"/>
            </a:xfrm>
            <a:custGeom>
              <a:avLst/>
              <a:gdLst/>
              <a:ahLst/>
              <a:cxnLst/>
              <a:rect l="l" t="t" r="r" b="b"/>
              <a:pathLst>
                <a:path w="657" h="181" extrusionOk="0">
                  <a:moveTo>
                    <a:pt x="597" y="1"/>
                  </a:moveTo>
                  <a:cubicBezTo>
                    <a:pt x="449" y="36"/>
                    <a:pt x="284" y="83"/>
                    <a:pt x="129" y="83"/>
                  </a:cubicBezTo>
                  <a:cubicBezTo>
                    <a:pt x="104" y="83"/>
                    <a:pt x="80" y="82"/>
                    <a:pt x="56" y="79"/>
                  </a:cubicBezTo>
                  <a:cubicBezTo>
                    <a:pt x="19" y="79"/>
                    <a:pt x="1" y="98"/>
                    <a:pt x="1" y="139"/>
                  </a:cubicBezTo>
                  <a:cubicBezTo>
                    <a:pt x="1" y="158"/>
                    <a:pt x="19" y="176"/>
                    <a:pt x="56" y="176"/>
                  </a:cubicBezTo>
                  <a:cubicBezTo>
                    <a:pt x="90" y="179"/>
                    <a:pt x="124" y="181"/>
                    <a:pt x="158" y="181"/>
                  </a:cubicBezTo>
                  <a:cubicBezTo>
                    <a:pt x="318" y="181"/>
                    <a:pt x="474" y="147"/>
                    <a:pt x="615" y="98"/>
                  </a:cubicBezTo>
                  <a:cubicBezTo>
                    <a:pt x="657" y="98"/>
                    <a:pt x="657" y="79"/>
                    <a:pt x="657" y="42"/>
                  </a:cubicBezTo>
                  <a:cubicBezTo>
                    <a:pt x="657" y="24"/>
                    <a:pt x="615" y="1"/>
                    <a:pt x="59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7962979" y="2160789"/>
              <a:ext cx="63287" cy="40187"/>
            </a:xfrm>
            <a:custGeom>
              <a:avLst/>
              <a:gdLst/>
              <a:ahLst/>
              <a:cxnLst/>
              <a:rect l="l" t="t" r="r" b="b"/>
              <a:pathLst>
                <a:path w="463" h="294" extrusionOk="0">
                  <a:moveTo>
                    <a:pt x="213" y="0"/>
                  </a:moveTo>
                  <a:cubicBezTo>
                    <a:pt x="135" y="0"/>
                    <a:pt x="75" y="37"/>
                    <a:pt x="19" y="56"/>
                  </a:cubicBezTo>
                  <a:cubicBezTo>
                    <a:pt x="1" y="74"/>
                    <a:pt x="1" y="116"/>
                    <a:pt x="19" y="134"/>
                  </a:cubicBezTo>
                  <a:cubicBezTo>
                    <a:pt x="19" y="147"/>
                    <a:pt x="38" y="160"/>
                    <a:pt x="55" y="160"/>
                  </a:cubicBezTo>
                  <a:cubicBezTo>
                    <a:pt x="62" y="160"/>
                    <a:pt x="69" y="158"/>
                    <a:pt x="75" y="153"/>
                  </a:cubicBezTo>
                  <a:cubicBezTo>
                    <a:pt x="135" y="116"/>
                    <a:pt x="172" y="97"/>
                    <a:pt x="213" y="97"/>
                  </a:cubicBezTo>
                  <a:cubicBezTo>
                    <a:pt x="250" y="97"/>
                    <a:pt x="269" y="116"/>
                    <a:pt x="287" y="134"/>
                  </a:cubicBezTo>
                  <a:cubicBezTo>
                    <a:pt x="306" y="153"/>
                    <a:pt x="329" y="213"/>
                    <a:pt x="347" y="250"/>
                  </a:cubicBezTo>
                  <a:cubicBezTo>
                    <a:pt x="361" y="277"/>
                    <a:pt x="374" y="294"/>
                    <a:pt x="395" y="294"/>
                  </a:cubicBezTo>
                  <a:cubicBezTo>
                    <a:pt x="403" y="294"/>
                    <a:pt x="411" y="291"/>
                    <a:pt x="421" y="287"/>
                  </a:cubicBezTo>
                  <a:cubicBezTo>
                    <a:pt x="444" y="287"/>
                    <a:pt x="463" y="250"/>
                    <a:pt x="444" y="231"/>
                  </a:cubicBezTo>
                  <a:cubicBezTo>
                    <a:pt x="421" y="171"/>
                    <a:pt x="403" y="116"/>
                    <a:pt x="366" y="56"/>
                  </a:cubicBezTo>
                  <a:cubicBezTo>
                    <a:pt x="329" y="19"/>
                    <a:pt x="269" y="0"/>
                    <a:pt x="21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7657339" y="1889868"/>
              <a:ext cx="347466" cy="239344"/>
            </a:xfrm>
            <a:custGeom>
              <a:avLst/>
              <a:gdLst/>
              <a:ahLst/>
              <a:cxnLst/>
              <a:rect l="l" t="t" r="r" b="b"/>
              <a:pathLst>
                <a:path w="2542" h="1751" extrusionOk="0">
                  <a:moveTo>
                    <a:pt x="2106" y="1"/>
                  </a:moveTo>
                  <a:cubicBezTo>
                    <a:pt x="1984" y="1"/>
                    <a:pt x="1816" y="91"/>
                    <a:pt x="1484" y="249"/>
                  </a:cubicBezTo>
                  <a:cubicBezTo>
                    <a:pt x="985" y="499"/>
                    <a:pt x="463" y="748"/>
                    <a:pt x="42" y="864"/>
                  </a:cubicBezTo>
                  <a:cubicBezTo>
                    <a:pt x="42" y="864"/>
                    <a:pt x="1" y="1363"/>
                    <a:pt x="176" y="1617"/>
                  </a:cubicBezTo>
                  <a:cubicBezTo>
                    <a:pt x="248" y="1715"/>
                    <a:pt x="304" y="1750"/>
                    <a:pt x="372" y="1750"/>
                  </a:cubicBezTo>
                  <a:cubicBezTo>
                    <a:pt x="465" y="1750"/>
                    <a:pt x="580" y="1684"/>
                    <a:pt x="791" y="1617"/>
                  </a:cubicBezTo>
                  <a:cubicBezTo>
                    <a:pt x="1156" y="1502"/>
                    <a:pt x="2426" y="924"/>
                    <a:pt x="2486" y="693"/>
                  </a:cubicBezTo>
                  <a:cubicBezTo>
                    <a:pt x="2542" y="462"/>
                    <a:pt x="2468" y="249"/>
                    <a:pt x="2292" y="92"/>
                  </a:cubicBezTo>
                  <a:cubicBezTo>
                    <a:pt x="2230" y="30"/>
                    <a:pt x="2175" y="1"/>
                    <a:pt x="2106"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7657339" y="1883034"/>
              <a:ext cx="355667" cy="240574"/>
            </a:xfrm>
            <a:custGeom>
              <a:avLst/>
              <a:gdLst/>
              <a:ahLst/>
              <a:cxnLst/>
              <a:rect l="l" t="t" r="r" b="b"/>
              <a:pathLst>
                <a:path w="2602" h="1760" extrusionOk="0">
                  <a:moveTo>
                    <a:pt x="2067" y="0"/>
                  </a:moveTo>
                  <a:cubicBezTo>
                    <a:pt x="2047" y="0"/>
                    <a:pt x="2030" y="8"/>
                    <a:pt x="2006" y="8"/>
                  </a:cubicBezTo>
                  <a:cubicBezTo>
                    <a:pt x="1890" y="50"/>
                    <a:pt x="1715" y="124"/>
                    <a:pt x="1465" y="239"/>
                  </a:cubicBezTo>
                  <a:cubicBezTo>
                    <a:pt x="966" y="489"/>
                    <a:pt x="444" y="743"/>
                    <a:pt x="42" y="858"/>
                  </a:cubicBezTo>
                  <a:lnTo>
                    <a:pt x="98" y="914"/>
                  </a:lnTo>
                  <a:lnTo>
                    <a:pt x="1" y="914"/>
                  </a:lnTo>
                  <a:lnTo>
                    <a:pt x="1" y="932"/>
                  </a:lnTo>
                  <a:lnTo>
                    <a:pt x="116" y="932"/>
                  </a:lnTo>
                  <a:cubicBezTo>
                    <a:pt x="541" y="817"/>
                    <a:pt x="1022" y="586"/>
                    <a:pt x="1502" y="336"/>
                  </a:cubicBezTo>
                  <a:cubicBezTo>
                    <a:pt x="1775" y="221"/>
                    <a:pt x="1927" y="142"/>
                    <a:pt x="2024" y="105"/>
                  </a:cubicBezTo>
                  <a:cubicBezTo>
                    <a:pt x="2051" y="101"/>
                    <a:pt x="2074" y="99"/>
                    <a:pt x="2094" y="99"/>
                  </a:cubicBezTo>
                  <a:cubicBezTo>
                    <a:pt x="2159" y="99"/>
                    <a:pt x="2195" y="124"/>
                    <a:pt x="2255" y="184"/>
                  </a:cubicBezTo>
                  <a:cubicBezTo>
                    <a:pt x="2426" y="336"/>
                    <a:pt x="2486" y="512"/>
                    <a:pt x="2449" y="720"/>
                  </a:cubicBezTo>
                  <a:cubicBezTo>
                    <a:pt x="2426" y="743"/>
                    <a:pt x="2426" y="780"/>
                    <a:pt x="2389" y="798"/>
                  </a:cubicBezTo>
                  <a:cubicBezTo>
                    <a:pt x="2352" y="835"/>
                    <a:pt x="2292" y="877"/>
                    <a:pt x="2218" y="932"/>
                  </a:cubicBezTo>
                  <a:cubicBezTo>
                    <a:pt x="2103" y="1011"/>
                    <a:pt x="1909" y="1108"/>
                    <a:pt x="1733" y="1205"/>
                  </a:cubicBezTo>
                  <a:cubicBezTo>
                    <a:pt x="1350" y="1394"/>
                    <a:pt x="948" y="1570"/>
                    <a:pt x="772" y="1625"/>
                  </a:cubicBezTo>
                  <a:cubicBezTo>
                    <a:pt x="735" y="1625"/>
                    <a:pt x="694" y="1644"/>
                    <a:pt x="657" y="1667"/>
                  </a:cubicBezTo>
                  <a:cubicBezTo>
                    <a:pt x="657" y="1686"/>
                    <a:pt x="675" y="1722"/>
                    <a:pt x="675" y="1759"/>
                  </a:cubicBezTo>
                  <a:cubicBezTo>
                    <a:pt x="717" y="1741"/>
                    <a:pt x="754" y="1722"/>
                    <a:pt x="809" y="1722"/>
                  </a:cubicBezTo>
                  <a:cubicBezTo>
                    <a:pt x="985" y="1644"/>
                    <a:pt x="1410" y="1491"/>
                    <a:pt x="1775" y="1297"/>
                  </a:cubicBezTo>
                  <a:cubicBezTo>
                    <a:pt x="1964" y="1205"/>
                    <a:pt x="2140" y="1108"/>
                    <a:pt x="2274" y="1011"/>
                  </a:cubicBezTo>
                  <a:cubicBezTo>
                    <a:pt x="2352" y="974"/>
                    <a:pt x="2408" y="932"/>
                    <a:pt x="2449" y="877"/>
                  </a:cubicBezTo>
                  <a:cubicBezTo>
                    <a:pt x="2505" y="835"/>
                    <a:pt x="2523" y="798"/>
                    <a:pt x="2542" y="761"/>
                  </a:cubicBezTo>
                  <a:cubicBezTo>
                    <a:pt x="2602" y="512"/>
                    <a:pt x="2505" y="281"/>
                    <a:pt x="2334" y="105"/>
                  </a:cubicBezTo>
                  <a:cubicBezTo>
                    <a:pt x="2255" y="50"/>
                    <a:pt x="2177" y="8"/>
                    <a:pt x="2103" y="8"/>
                  </a:cubicBezTo>
                  <a:cubicBezTo>
                    <a:pt x="2089" y="2"/>
                    <a:pt x="2078" y="0"/>
                    <a:pt x="206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7699713" y="1925134"/>
              <a:ext cx="368243" cy="255747"/>
            </a:xfrm>
            <a:custGeom>
              <a:avLst/>
              <a:gdLst/>
              <a:ahLst/>
              <a:cxnLst/>
              <a:rect l="l" t="t" r="r" b="b"/>
              <a:pathLst>
                <a:path w="2694" h="1871" extrusionOk="0">
                  <a:moveTo>
                    <a:pt x="2298" y="0"/>
                  </a:moveTo>
                  <a:cubicBezTo>
                    <a:pt x="2159" y="0"/>
                    <a:pt x="1959" y="117"/>
                    <a:pt x="1636" y="338"/>
                  </a:cubicBezTo>
                  <a:cubicBezTo>
                    <a:pt x="1040" y="758"/>
                    <a:pt x="116" y="837"/>
                    <a:pt x="116" y="837"/>
                  </a:cubicBezTo>
                  <a:cubicBezTo>
                    <a:pt x="116" y="837"/>
                    <a:pt x="0" y="1146"/>
                    <a:pt x="19" y="1567"/>
                  </a:cubicBezTo>
                  <a:cubicBezTo>
                    <a:pt x="41" y="1800"/>
                    <a:pt x="68" y="1871"/>
                    <a:pt x="168" y="1871"/>
                  </a:cubicBezTo>
                  <a:cubicBezTo>
                    <a:pt x="249" y="1871"/>
                    <a:pt x="379" y="1823"/>
                    <a:pt x="596" y="1780"/>
                  </a:cubicBezTo>
                  <a:cubicBezTo>
                    <a:pt x="1100" y="1682"/>
                    <a:pt x="2389" y="1165"/>
                    <a:pt x="2541" y="989"/>
                  </a:cubicBezTo>
                  <a:cubicBezTo>
                    <a:pt x="2675" y="800"/>
                    <a:pt x="2694" y="643"/>
                    <a:pt x="2560" y="259"/>
                  </a:cubicBezTo>
                  <a:cubicBezTo>
                    <a:pt x="2490" y="84"/>
                    <a:pt x="2415" y="0"/>
                    <a:pt x="2298"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8"/>
            <p:cNvSpPr/>
            <p:nvPr/>
          </p:nvSpPr>
          <p:spPr>
            <a:xfrm>
              <a:off x="7731289" y="1917616"/>
              <a:ext cx="339811" cy="264085"/>
            </a:xfrm>
            <a:custGeom>
              <a:avLst/>
              <a:gdLst/>
              <a:ahLst/>
              <a:cxnLst/>
              <a:rect l="l" t="t" r="r" b="b"/>
              <a:pathLst>
                <a:path w="2486" h="1932" extrusionOk="0">
                  <a:moveTo>
                    <a:pt x="2091" y="0"/>
                  </a:moveTo>
                  <a:cubicBezTo>
                    <a:pt x="2080" y="0"/>
                    <a:pt x="2070" y="2"/>
                    <a:pt x="2061" y="5"/>
                  </a:cubicBezTo>
                  <a:lnTo>
                    <a:pt x="2024" y="5"/>
                  </a:lnTo>
                  <a:cubicBezTo>
                    <a:pt x="1867" y="28"/>
                    <a:pt x="1677" y="143"/>
                    <a:pt x="1368" y="351"/>
                  </a:cubicBezTo>
                  <a:cubicBezTo>
                    <a:pt x="924" y="661"/>
                    <a:pt x="250" y="795"/>
                    <a:pt x="0" y="836"/>
                  </a:cubicBezTo>
                  <a:cubicBezTo>
                    <a:pt x="0" y="855"/>
                    <a:pt x="19" y="892"/>
                    <a:pt x="37" y="929"/>
                  </a:cubicBezTo>
                  <a:cubicBezTo>
                    <a:pt x="310" y="892"/>
                    <a:pt x="961" y="776"/>
                    <a:pt x="1423" y="430"/>
                  </a:cubicBezTo>
                  <a:cubicBezTo>
                    <a:pt x="1733" y="236"/>
                    <a:pt x="1927" y="120"/>
                    <a:pt x="2042" y="102"/>
                  </a:cubicBezTo>
                  <a:cubicBezTo>
                    <a:pt x="2098" y="102"/>
                    <a:pt x="2139" y="102"/>
                    <a:pt x="2176" y="143"/>
                  </a:cubicBezTo>
                  <a:cubicBezTo>
                    <a:pt x="2213" y="180"/>
                    <a:pt x="2232" y="236"/>
                    <a:pt x="2273" y="333"/>
                  </a:cubicBezTo>
                  <a:cubicBezTo>
                    <a:pt x="2347" y="527"/>
                    <a:pt x="2370" y="661"/>
                    <a:pt x="2370" y="758"/>
                  </a:cubicBezTo>
                  <a:cubicBezTo>
                    <a:pt x="2370" y="855"/>
                    <a:pt x="2329" y="929"/>
                    <a:pt x="2255" y="1007"/>
                  </a:cubicBezTo>
                  <a:cubicBezTo>
                    <a:pt x="2255" y="1026"/>
                    <a:pt x="2213" y="1044"/>
                    <a:pt x="2176" y="1086"/>
                  </a:cubicBezTo>
                  <a:cubicBezTo>
                    <a:pt x="2116" y="1104"/>
                    <a:pt x="2061" y="1141"/>
                    <a:pt x="1982" y="1183"/>
                  </a:cubicBezTo>
                  <a:cubicBezTo>
                    <a:pt x="1848" y="1257"/>
                    <a:pt x="1654" y="1335"/>
                    <a:pt x="1446" y="1414"/>
                  </a:cubicBezTo>
                  <a:cubicBezTo>
                    <a:pt x="1058" y="1585"/>
                    <a:pt x="596" y="1737"/>
                    <a:pt x="365" y="1779"/>
                  </a:cubicBezTo>
                  <a:cubicBezTo>
                    <a:pt x="291" y="1798"/>
                    <a:pt x="231" y="1816"/>
                    <a:pt x="176" y="1816"/>
                  </a:cubicBezTo>
                  <a:lnTo>
                    <a:pt x="176" y="1835"/>
                  </a:lnTo>
                  <a:cubicBezTo>
                    <a:pt x="176" y="1853"/>
                    <a:pt x="176" y="1895"/>
                    <a:pt x="194" y="1932"/>
                  </a:cubicBezTo>
                  <a:cubicBezTo>
                    <a:pt x="250" y="1913"/>
                    <a:pt x="310" y="1895"/>
                    <a:pt x="384" y="1876"/>
                  </a:cubicBezTo>
                  <a:cubicBezTo>
                    <a:pt x="638" y="1835"/>
                    <a:pt x="1077" y="1682"/>
                    <a:pt x="1483" y="1530"/>
                  </a:cubicBezTo>
                  <a:cubicBezTo>
                    <a:pt x="1696" y="1433"/>
                    <a:pt x="1885" y="1354"/>
                    <a:pt x="2042" y="1275"/>
                  </a:cubicBezTo>
                  <a:cubicBezTo>
                    <a:pt x="2116" y="1238"/>
                    <a:pt x="2176" y="1201"/>
                    <a:pt x="2232" y="1183"/>
                  </a:cubicBezTo>
                  <a:cubicBezTo>
                    <a:pt x="2273" y="1141"/>
                    <a:pt x="2310" y="1104"/>
                    <a:pt x="2347" y="1086"/>
                  </a:cubicBezTo>
                  <a:cubicBezTo>
                    <a:pt x="2426" y="989"/>
                    <a:pt x="2463" y="892"/>
                    <a:pt x="2463" y="758"/>
                  </a:cubicBezTo>
                  <a:cubicBezTo>
                    <a:pt x="2486" y="642"/>
                    <a:pt x="2444" y="490"/>
                    <a:pt x="2370" y="296"/>
                  </a:cubicBezTo>
                  <a:cubicBezTo>
                    <a:pt x="2329" y="199"/>
                    <a:pt x="2292" y="120"/>
                    <a:pt x="2232" y="65"/>
                  </a:cubicBezTo>
                  <a:cubicBezTo>
                    <a:pt x="2201" y="34"/>
                    <a:pt x="2142" y="0"/>
                    <a:pt x="209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8"/>
            <p:cNvSpPr/>
            <p:nvPr/>
          </p:nvSpPr>
          <p:spPr>
            <a:xfrm>
              <a:off x="7715433" y="2016854"/>
              <a:ext cx="352524" cy="241668"/>
            </a:xfrm>
            <a:custGeom>
              <a:avLst/>
              <a:gdLst/>
              <a:ahLst/>
              <a:cxnLst/>
              <a:rect l="l" t="t" r="r" b="b"/>
              <a:pathLst>
                <a:path w="2579" h="1768" extrusionOk="0">
                  <a:moveTo>
                    <a:pt x="2230" y="0"/>
                  </a:moveTo>
                  <a:cubicBezTo>
                    <a:pt x="2113" y="0"/>
                    <a:pt x="1929" y="92"/>
                    <a:pt x="1599" y="263"/>
                  </a:cubicBezTo>
                  <a:cubicBezTo>
                    <a:pt x="985" y="573"/>
                    <a:pt x="1" y="804"/>
                    <a:pt x="1" y="804"/>
                  </a:cubicBezTo>
                  <a:cubicBezTo>
                    <a:pt x="1" y="804"/>
                    <a:pt x="38" y="1109"/>
                    <a:pt x="38" y="1303"/>
                  </a:cubicBezTo>
                  <a:cubicBezTo>
                    <a:pt x="38" y="1486"/>
                    <a:pt x="91" y="1768"/>
                    <a:pt x="322" y="1768"/>
                  </a:cubicBezTo>
                  <a:cubicBezTo>
                    <a:pt x="336" y="1768"/>
                    <a:pt x="351" y="1767"/>
                    <a:pt x="366" y="1765"/>
                  </a:cubicBezTo>
                  <a:cubicBezTo>
                    <a:pt x="615" y="1728"/>
                    <a:pt x="1964" y="1266"/>
                    <a:pt x="2214" y="1072"/>
                  </a:cubicBezTo>
                  <a:cubicBezTo>
                    <a:pt x="2486" y="859"/>
                    <a:pt x="2579" y="591"/>
                    <a:pt x="2445" y="244"/>
                  </a:cubicBezTo>
                  <a:cubicBezTo>
                    <a:pt x="2390" y="78"/>
                    <a:pt x="2338" y="0"/>
                    <a:pt x="2230"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8"/>
            <p:cNvSpPr/>
            <p:nvPr/>
          </p:nvSpPr>
          <p:spPr>
            <a:xfrm>
              <a:off x="7747008" y="2010429"/>
              <a:ext cx="320948" cy="252740"/>
            </a:xfrm>
            <a:custGeom>
              <a:avLst/>
              <a:gdLst/>
              <a:ahLst/>
              <a:cxnLst/>
              <a:rect l="l" t="t" r="r" b="b"/>
              <a:pathLst>
                <a:path w="2348" h="1849" extrusionOk="0">
                  <a:moveTo>
                    <a:pt x="1983" y="0"/>
                  </a:moveTo>
                  <a:cubicBezTo>
                    <a:pt x="1849" y="0"/>
                    <a:pt x="1655" y="97"/>
                    <a:pt x="1350" y="273"/>
                  </a:cubicBezTo>
                  <a:cubicBezTo>
                    <a:pt x="925" y="481"/>
                    <a:pt x="347" y="656"/>
                    <a:pt x="1" y="735"/>
                  </a:cubicBezTo>
                  <a:cubicBezTo>
                    <a:pt x="19" y="772"/>
                    <a:pt x="19" y="809"/>
                    <a:pt x="19" y="851"/>
                  </a:cubicBezTo>
                  <a:cubicBezTo>
                    <a:pt x="329" y="754"/>
                    <a:pt x="943" y="578"/>
                    <a:pt x="1405" y="347"/>
                  </a:cubicBezTo>
                  <a:cubicBezTo>
                    <a:pt x="1715" y="194"/>
                    <a:pt x="1886" y="116"/>
                    <a:pt x="1983" y="97"/>
                  </a:cubicBezTo>
                  <a:cubicBezTo>
                    <a:pt x="2043" y="97"/>
                    <a:pt x="2061" y="116"/>
                    <a:pt x="2080" y="134"/>
                  </a:cubicBezTo>
                  <a:cubicBezTo>
                    <a:pt x="2117" y="176"/>
                    <a:pt x="2140" y="231"/>
                    <a:pt x="2177" y="310"/>
                  </a:cubicBezTo>
                  <a:cubicBezTo>
                    <a:pt x="2232" y="481"/>
                    <a:pt x="2232" y="620"/>
                    <a:pt x="2195" y="735"/>
                  </a:cubicBezTo>
                  <a:cubicBezTo>
                    <a:pt x="2158" y="869"/>
                    <a:pt x="2080" y="966"/>
                    <a:pt x="1964" y="1058"/>
                  </a:cubicBezTo>
                  <a:cubicBezTo>
                    <a:pt x="1909" y="1119"/>
                    <a:pt x="1770" y="1174"/>
                    <a:pt x="1599" y="1253"/>
                  </a:cubicBezTo>
                  <a:cubicBezTo>
                    <a:pt x="1447" y="1331"/>
                    <a:pt x="1234" y="1405"/>
                    <a:pt x="1040" y="1484"/>
                  </a:cubicBezTo>
                  <a:cubicBezTo>
                    <a:pt x="846" y="1544"/>
                    <a:pt x="638" y="1618"/>
                    <a:pt x="481" y="1678"/>
                  </a:cubicBezTo>
                  <a:cubicBezTo>
                    <a:pt x="366" y="1715"/>
                    <a:pt x="269" y="1733"/>
                    <a:pt x="195" y="1752"/>
                  </a:cubicBezTo>
                  <a:cubicBezTo>
                    <a:pt x="213" y="1793"/>
                    <a:pt x="213" y="1812"/>
                    <a:pt x="213" y="1849"/>
                  </a:cubicBezTo>
                  <a:cubicBezTo>
                    <a:pt x="292" y="1830"/>
                    <a:pt x="384" y="1812"/>
                    <a:pt x="500" y="1775"/>
                  </a:cubicBezTo>
                  <a:cubicBezTo>
                    <a:pt x="675" y="1715"/>
                    <a:pt x="869" y="1659"/>
                    <a:pt x="1077" y="1581"/>
                  </a:cubicBezTo>
                  <a:cubicBezTo>
                    <a:pt x="1271" y="1502"/>
                    <a:pt x="1484" y="1428"/>
                    <a:pt x="1636" y="1350"/>
                  </a:cubicBezTo>
                  <a:cubicBezTo>
                    <a:pt x="1812" y="1271"/>
                    <a:pt x="1946" y="1216"/>
                    <a:pt x="2024" y="1156"/>
                  </a:cubicBezTo>
                  <a:cubicBezTo>
                    <a:pt x="2158" y="1040"/>
                    <a:pt x="2255" y="924"/>
                    <a:pt x="2311" y="772"/>
                  </a:cubicBezTo>
                  <a:cubicBezTo>
                    <a:pt x="2348" y="620"/>
                    <a:pt x="2329" y="462"/>
                    <a:pt x="2274" y="273"/>
                  </a:cubicBezTo>
                  <a:cubicBezTo>
                    <a:pt x="2232" y="194"/>
                    <a:pt x="2214" y="116"/>
                    <a:pt x="2158" y="60"/>
                  </a:cubicBezTo>
                  <a:cubicBezTo>
                    <a:pt x="2117" y="19"/>
                    <a:pt x="2061" y="0"/>
                    <a:pt x="200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8"/>
            <p:cNvSpPr/>
            <p:nvPr/>
          </p:nvSpPr>
          <p:spPr>
            <a:xfrm>
              <a:off x="7741951" y="2127027"/>
              <a:ext cx="334207" cy="207495"/>
            </a:xfrm>
            <a:custGeom>
              <a:avLst/>
              <a:gdLst/>
              <a:ahLst/>
              <a:cxnLst/>
              <a:rect l="l" t="t" r="r" b="b"/>
              <a:pathLst>
                <a:path w="2445" h="1518" extrusionOk="0">
                  <a:moveTo>
                    <a:pt x="1883" y="0"/>
                  </a:moveTo>
                  <a:cubicBezTo>
                    <a:pt x="1663" y="0"/>
                    <a:pt x="1437" y="317"/>
                    <a:pt x="906" y="437"/>
                  </a:cubicBezTo>
                  <a:cubicBezTo>
                    <a:pt x="329" y="552"/>
                    <a:pt x="1" y="552"/>
                    <a:pt x="1" y="552"/>
                  </a:cubicBezTo>
                  <a:lnTo>
                    <a:pt x="19" y="1458"/>
                  </a:lnTo>
                  <a:lnTo>
                    <a:pt x="56" y="1518"/>
                  </a:lnTo>
                  <a:cubicBezTo>
                    <a:pt x="56" y="1518"/>
                    <a:pt x="865" y="1499"/>
                    <a:pt x="1655" y="1111"/>
                  </a:cubicBezTo>
                  <a:cubicBezTo>
                    <a:pt x="2445" y="728"/>
                    <a:pt x="2214" y="132"/>
                    <a:pt x="1964" y="16"/>
                  </a:cubicBezTo>
                  <a:cubicBezTo>
                    <a:pt x="1937" y="5"/>
                    <a:pt x="1910" y="0"/>
                    <a:pt x="1883"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8"/>
            <p:cNvSpPr/>
            <p:nvPr/>
          </p:nvSpPr>
          <p:spPr>
            <a:xfrm>
              <a:off x="7739490" y="2120876"/>
              <a:ext cx="344322" cy="221301"/>
            </a:xfrm>
            <a:custGeom>
              <a:avLst/>
              <a:gdLst/>
              <a:ahLst/>
              <a:cxnLst/>
              <a:rect l="l" t="t" r="r" b="b"/>
              <a:pathLst>
                <a:path w="2519" h="1619" extrusionOk="0">
                  <a:moveTo>
                    <a:pt x="1904" y="1"/>
                  </a:moveTo>
                  <a:cubicBezTo>
                    <a:pt x="1867" y="1"/>
                    <a:pt x="1825" y="1"/>
                    <a:pt x="1788" y="19"/>
                  </a:cubicBezTo>
                  <a:cubicBezTo>
                    <a:pt x="1710" y="43"/>
                    <a:pt x="1636" y="98"/>
                    <a:pt x="1557" y="135"/>
                  </a:cubicBezTo>
                  <a:cubicBezTo>
                    <a:pt x="1405" y="232"/>
                    <a:pt x="1211" y="366"/>
                    <a:pt x="924" y="426"/>
                  </a:cubicBezTo>
                  <a:cubicBezTo>
                    <a:pt x="555" y="505"/>
                    <a:pt x="287" y="523"/>
                    <a:pt x="153" y="542"/>
                  </a:cubicBezTo>
                  <a:cubicBezTo>
                    <a:pt x="153" y="579"/>
                    <a:pt x="171" y="597"/>
                    <a:pt x="171" y="639"/>
                  </a:cubicBezTo>
                  <a:cubicBezTo>
                    <a:pt x="305" y="639"/>
                    <a:pt x="555" y="597"/>
                    <a:pt x="943" y="523"/>
                  </a:cubicBezTo>
                  <a:cubicBezTo>
                    <a:pt x="1248" y="463"/>
                    <a:pt x="1460" y="329"/>
                    <a:pt x="1617" y="232"/>
                  </a:cubicBezTo>
                  <a:cubicBezTo>
                    <a:pt x="1691" y="177"/>
                    <a:pt x="1770" y="135"/>
                    <a:pt x="1807" y="116"/>
                  </a:cubicBezTo>
                  <a:cubicBezTo>
                    <a:pt x="1837" y="107"/>
                    <a:pt x="1866" y="103"/>
                    <a:pt x="1892" y="103"/>
                  </a:cubicBezTo>
                  <a:cubicBezTo>
                    <a:pt x="1919" y="103"/>
                    <a:pt x="1943" y="107"/>
                    <a:pt x="1964" y="116"/>
                  </a:cubicBezTo>
                  <a:cubicBezTo>
                    <a:pt x="2153" y="195"/>
                    <a:pt x="2426" y="754"/>
                    <a:pt x="1654" y="1119"/>
                  </a:cubicBezTo>
                  <a:cubicBezTo>
                    <a:pt x="998" y="1429"/>
                    <a:pt x="365" y="1484"/>
                    <a:pt x="171" y="1503"/>
                  </a:cubicBezTo>
                  <a:cubicBezTo>
                    <a:pt x="116" y="1503"/>
                    <a:pt x="56" y="1521"/>
                    <a:pt x="0" y="1521"/>
                  </a:cubicBezTo>
                  <a:lnTo>
                    <a:pt x="56" y="1618"/>
                  </a:lnTo>
                  <a:lnTo>
                    <a:pt x="74" y="1618"/>
                  </a:lnTo>
                  <a:cubicBezTo>
                    <a:pt x="74" y="1618"/>
                    <a:pt x="901" y="1581"/>
                    <a:pt x="1691" y="1198"/>
                  </a:cubicBezTo>
                  <a:cubicBezTo>
                    <a:pt x="2518" y="810"/>
                    <a:pt x="2310" y="135"/>
                    <a:pt x="2001" y="19"/>
                  </a:cubicBezTo>
                  <a:cubicBezTo>
                    <a:pt x="1982" y="1"/>
                    <a:pt x="1941" y="1"/>
                    <a:pt x="190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8"/>
            <p:cNvSpPr/>
            <p:nvPr/>
          </p:nvSpPr>
          <p:spPr>
            <a:xfrm>
              <a:off x="6607694" y="3218092"/>
              <a:ext cx="752889" cy="1662150"/>
            </a:xfrm>
            <a:custGeom>
              <a:avLst/>
              <a:gdLst/>
              <a:ahLst/>
              <a:cxnLst/>
              <a:rect l="l" t="t" r="r" b="b"/>
              <a:pathLst>
                <a:path w="5508" h="12160" extrusionOk="0">
                  <a:moveTo>
                    <a:pt x="3757" y="0"/>
                  </a:moveTo>
                  <a:cubicBezTo>
                    <a:pt x="3730" y="0"/>
                    <a:pt x="3715" y="5"/>
                    <a:pt x="3715" y="5"/>
                  </a:cubicBezTo>
                  <a:lnTo>
                    <a:pt x="633" y="448"/>
                  </a:lnTo>
                  <a:lnTo>
                    <a:pt x="0" y="4431"/>
                  </a:lnTo>
                  <a:lnTo>
                    <a:pt x="97" y="11630"/>
                  </a:lnTo>
                  <a:cubicBezTo>
                    <a:pt x="97" y="11630"/>
                    <a:pt x="1538" y="12159"/>
                    <a:pt x="2605" y="12159"/>
                  </a:cubicBezTo>
                  <a:cubicBezTo>
                    <a:pt x="2675" y="12159"/>
                    <a:pt x="2743" y="12157"/>
                    <a:pt x="2809" y="12152"/>
                  </a:cubicBezTo>
                  <a:cubicBezTo>
                    <a:pt x="3891" y="12092"/>
                    <a:pt x="5411" y="11611"/>
                    <a:pt x="5411" y="11611"/>
                  </a:cubicBezTo>
                  <a:cubicBezTo>
                    <a:pt x="5411" y="11611"/>
                    <a:pt x="5508" y="7610"/>
                    <a:pt x="5101" y="3659"/>
                  </a:cubicBezTo>
                  <a:cubicBezTo>
                    <a:pt x="4764" y="211"/>
                    <a:pt x="3950" y="0"/>
                    <a:pt x="3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8"/>
            <p:cNvSpPr/>
            <p:nvPr/>
          </p:nvSpPr>
          <p:spPr>
            <a:xfrm>
              <a:off x="6602636" y="3210437"/>
              <a:ext cx="765601" cy="1677460"/>
            </a:xfrm>
            <a:custGeom>
              <a:avLst/>
              <a:gdLst/>
              <a:ahLst/>
              <a:cxnLst/>
              <a:rect l="l" t="t" r="r" b="b"/>
              <a:pathLst>
                <a:path w="5601" h="12272" extrusionOk="0">
                  <a:moveTo>
                    <a:pt x="3789" y="97"/>
                  </a:moveTo>
                  <a:cubicBezTo>
                    <a:pt x="3831" y="97"/>
                    <a:pt x="3849" y="116"/>
                    <a:pt x="3905" y="116"/>
                  </a:cubicBezTo>
                  <a:cubicBezTo>
                    <a:pt x="3983" y="158"/>
                    <a:pt x="4117" y="231"/>
                    <a:pt x="4251" y="444"/>
                  </a:cubicBezTo>
                  <a:cubicBezTo>
                    <a:pt x="4542" y="869"/>
                    <a:pt x="4907" y="1775"/>
                    <a:pt x="5101" y="3738"/>
                  </a:cubicBezTo>
                  <a:cubicBezTo>
                    <a:pt x="5485" y="7624"/>
                    <a:pt x="5388" y="11552"/>
                    <a:pt x="5388" y="11630"/>
                  </a:cubicBezTo>
                  <a:cubicBezTo>
                    <a:pt x="5332" y="11649"/>
                    <a:pt x="3886" y="12092"/>
                    <a:pt x="2846" y="12171"/>
                  </a:cubicBezTo>
                  <a:cubicBezTo>
                    <a:pt x="2809" y="12172"/>
                    <a:pt x="2770" y="12173"/>
                    <a:pt x="2731" y="12173"/>
                  </a:cubicBezTo>
                  <a:cubicBezTo>
                    <a:pt x="2216" y="12173"/>
                    <a:pt x="1598" y="12063"/>
                    <a:pt x="1095" y="11917"/>
                  </a:cubicBezTo>
                  <a:cubicBezTo>
                    <a:pt x="578" y="11783"/>
                    <a:pt x="231" y="11649"/>
                    <a:pt x="190" y="11649"/>
                  </a:cubicBezTo>
                  <a:lnTo>
                    <a:pt x="93" y="4487"/>
                  </a:lnTo>
                  <a:lnTo>
                    <a:pt x="730" y="560"/>
                  </a:lnTo>
                  <a:lnTo>
                    <a:pt x="3771" y="97"/>
                  </a:lnTo>
                  <a:close/>
                  <a:moveTo>
                    <a:pt x="3734" y="0"/>
                  </a:moveTo>
                  <a:lnTo>
                    <a:pt x="633" y="463"/>
                  </a:lnTo>
                  <a:lnTo>
                    <a:pt x="0" y="4487"/>
                  </a:lnTo>
                  <a:lnTo>
                    <a:pt x="93" y="11727"/>
                  </a:lnTo>
                  <a:lnTo>
                    <a:pt x="134" y="11727"/>
                  </a:lnTo>
                  <a:cubicBezTo>
                    <a:pt x="134" y="11727"/>
                    <a:pt x="536" y="11880"/>
                    <a:pt x="1077" y="12032"/>
                  </a:cubicBezTo>
                  <a:cubicBezTo>
                    <a:pt x="1549" y="12154"/>
                    <a:pt x="2120" y="12271"/>
                    <a:pt x="2630" y="12271"/>
                  </a:cubicBezTo>
                  <a:cubicBezTo>
                    <a:pt x="2704" y="12271"/>
                    <a:pt x="2776" y="12269"/>
                    <a:pt x="2846" y="12263"/>
                  </a:cubicBezTo>
                  <a:cubicBezTo>
                    <a:pt x="3928" y="12208"/>
                    <a:pt x="5466" y="11709"/>
                    <a:pt x="5466" y="11709"/>
                  </a:cubicBezTo>
                  <a:lnTo>
                    <a:pt x="5503" y="11709"/>
                  </a:lnTo>
                  <a:lnTo>
                    <a:pt x="5503" y="11667"/>
                  </a:lnTo>
                  <a:cubicBezTo>
                    <a:pt x="5503" y="11667"/>
                    <a:pt x="5600" y="7643"/>
                    <a:pt x="5198" y="3715"/>
                  </a:cubicBezTo>
                  <a:cubicBezTo>
                    <a:pt x="5004" y="1752"/>
                    <a:pt x="4658" y="828"/>
                    <a:pt x="4348" y="389"/>
                  </a:cubicBezTo>
                  <a:cubicBezTo>
                    <a:pt x="4196" y="176"/>
                    <a:pt x="4043" y="79"/>
                    <a:pt x="3946" y="19"/>
                  </a:cubicBezTo>
                  <a:cubicBezTo>
                    <a:pt x="3886" y="0"/>
                    <a:pt x="3831" y="0"/>
                    <a:pt x="37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8"/>
            <p:cNvSpPr/>
            <p:nvPr/>
          </p:nvSpPr>
          <p:spPr>
            <a:xfrm>
              <a:off x="6007623" y="3286847"/>
              <a:ext cx="910902" cy="1547741"/>
            </a:xfrm>
            <a:custGeom>
              <a:avLst/>
              <a:gdLst/>
              <a:ahLst/>
              <a:cxnLst/>
              <a:rect l="l" t="t" r="r" b="b"/>
              <a:pathLst>
                <a:path w="6664" h="11323" extrusionOk="0">
                  <a:moveTo>
                    <a:pt x="925" y="1"/>
                  </a:moveTo>
                  <a:cubicBezTo>
                    <a:pt x="925" y="1"/>
                    <a:pt x="597" y="712"/>
                    <a:pt x="597" y="1271"/>
                  </a:cubicBezTo>
                  <a:cubicBezTo>
                    <a:pt x="578" y="1812"/>
                    <a:pt x="634" y="2292"/>
                    <a:pt x="634" y="2292"/>
                  </a:cubicBezTo>
                  <a:lnTo>
                    <a:pt x="1" y="10609"/>
                  </a:lnTo>
                  <a:cubicBezTo>
                    <a:pt x="1" y="10609"/>
                    <a:pt x="1234" y="11302"/>
                    <a:pt x="2791" y="11321"/>
                  </a:cubicBezTo>
                  <a:cubicBezTo>
                    <a:pt x="2856" y="11322"/>
                    <a:pt x="2921" y="11322"/>
                    <a:pt x="2985" y="11322"/>
                  </a:cubicBezTo>
                  <a:cubicBezTo>
                    <a:pt x="4452" y="11322"/>
                    <a:pt x="5564" y="11127"/>
                    <a:pt x="5564" y="11127"/>
                  </a:cubicBezTo>
                  <a:lnTo>
                    <a:pt x="5947" y="4353"/>
                  </a:lnTo>
                  <a:lnTo>
                    <a:pt x="6663" y="3928"/>
                  </a:lnTo>
                  <a:cubicBezTo>
                    <a:pt x="6663" y="3928"/>
                    <a:pt x="6525" y="2195"/>
                    <a:pt x="6525" y="1387"/>
                  </a:cubicBezTo>
                  <a:cubicBezTo>
                    <a:pt x="6525" y="560"/>
                    <a:pt x="6391" y="37"/>
                    <a:pt x="6391" y="37"/>
                  </a:cubicBezTo>
                  <a:cubicBezTo>
                    <a:pt x="6391" y="37"/>
                    <a:pt x="4973" y="525"/>
                    <a:pt x="3627" y="525"/>
                  </a:cubicBezTo>
                  <a:cubicBezTo>
                    <a:pt x="3579" y="525"/>
                    <a:pt x="3532" y="524"/>
                    <a:pt x="3484" y="523"/>
                  </a:cubicBezTo>
                  <a:cubicBezTo>
                    <a:pt x="2098" y="481"/>
                    <a:pt x="925" y="1"/>
                    <a:pt x="9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8"/>
            <p:cNvSpPr/>
            <p:nvPr/>
          </p:nvSpPr>
          <p:spPr>
            <a:xfrm>
              <a:off x="5999422" y="3276049"/>
              <a:ext cx="926622" cy="1566741"/>
            </a:xfrm>
            <a:custGeom>
              <a:avLst/>
              <a:gdLst/>
              <a:ahLst/>
              <a:cxnLst/>
              <a:rect l="l" t="t" r="r" b="b"/>
              <a:pathLst>
                <a:path w="6779" h="11462" extrusionOk="0">
                  <a:moveTo>
                    <a:pt x="1003" y="140"/>
                  </a:moveTo>
                  <a:cubicBezTo>
                    <a:pt x="1082" y="177"/>
                    <a:pt x="2177" y="620"/>
                    <a:pt x="3544" y="639"/>
                  </a:cubicBezTo>
                  <a:cubicBezTo>
                    <a:pt x="3596" y="640"/>
                    <a:pt x="3648" y="641"/>
                    <a:pt x="3700" y="641"/>
                  </a:cubicBezTo>
                  <a:cubicBezTo>
                    <a:pt x="5001" y="641"/>
                    <a:pt x="6321" y="213"/>
                    <a:pt x="6414" y="195"/>
                  </a:cubicBezTo>
                  <a:cubicBezTo>
                    <a:pt x="6414" y="232"/>
                    <a:pt x="6548" y="676"/>
                    <a:pt x="6529" y="1466"/>
                  </a:cubicBezTo>
                  <a:cubicBezTo>
                    <a:pt x="6529" y="2274"/>
                    <a:pt x="6663" y="3952"/>
                    <a:pt x="6663" y="3989"/>
                  </a:cubicBezTo>
                  <a:lnTo>
                    <a:pt x="5952" y="4414"/>
                  </a:lnTo>
                  <a:lnTo>
                    <a:pt x="5587" y="11150"/>
                  </a:lnTo>
                  <a:cubicBezTo>
                    <a:pt x="5529" y="11168"/>
                    <a:pt x="4474" y="11346"/>
                    <a:pt x="3056" y="11346"/>
                  </a:cubicBezTo>
                  <a:cubicBezTo>
                    <a:pt x="2989" y="11346"/>
                    <a:pt x="2920" y="11345"/>
                    <a:pt x="2851" y="11344"/>
                  </a:cubicBezTo>
                  <a:cubicBezTo>
                    <a:pt x="1331" y="11321"/>
                    <a:pt x="158" y="10688"/>
                    <a:pt x="116" y="10651"/>
                  </a:cubicBezTo>
                  <a:lnTo>
                    <a:pt x="735" y="2371"/>
                  </a:lnTo>
                  <a:cubicBezTo>
                    <a:pt x="735" y="2371"/>
                    <a:pt x="675" y="1891"/>
                    <a:pt x="694" y="1350"/>
                  </a:cubicBezTo>
                  <a:cubicBezTo>
                    <a:pt x="717" y="851"/>
                    <a:pt x="985" y="214"/>
                    <a:pt x="1003" y="140"/>
                  </a:cubicBezTo>
                  <a:close/>
                  <a:moveTo>
                    <a:pt x="948" y="1"/>
                  </a:moveTo>
                  <a:lnTo>
                    <a:pt x="925" y="61"/>
                  </a:lnTo>
                  <a:cubicBezTo>
                    <a:pt x="925" y="61"/>
                    <a:pt x="620" y="773"/>
                    <a:pt x="601" y="1332"/>
                  </a:cubicBezTo>
                  <a:cubicBezTo>
                    <a:pt x="578" y="1891"/>
                    <a:pt x="638" y="2353"/>
                    <a:pt x="638" y="2371"/>
                  </a:cubicBezTo>
                  <a:lnTo>
                    <a:pt x="1" y="10707"/>
                  </a:lnTo>
                  <a:lnTo>
                    <a:pt x="42" y="10725"/>
                  </a:lnTo>
                  <a:cubicBezTo>
                    <a:pt x="42" y="10725"/>
                    <a:pt x="1271" y="11437"/>
                    <a:pt x="2851" y="11460"/>
                  </a:cubicBezTo>
                  <a:cubicBezTo>
                    <a:pt x="2911" y="11461"/>
                    <a:pt x="2971" y="11461"/>
                    <a:pt x="3030" y="11461"/>
                  </a:cubicBezTo>
                  <a:cubicBezTo>
                    <a:pt x="4506" y="11461"/>
                    <a:pt x="5642" y="11247"/>
                    <a:pt x="5642" y="11247"/>
                  </a:cubicBezTo>
                  <a:lnTo>
                    <a:pt x="5684" y="11247"/>
                  </a:lnTo>
                  <a:lnTo>
                    <a:pt x="6049" y="4469"/>
                  </a:lnTo>
                  <a:lnTo>
                    <a:pt x="6779" y="4044"/>
                  </a:lnTo>
                  <a:lnTo>
                    <a:pt x="6779" y="4007"/>
                  </a:lnTo>
                  <a:cubicBezTo>
                    <a:pt x="6779" y="4007"/>
                    <a:pt x="6645" y="2274"/>
                    <a:pt x="6645" y="1466"/>
                  </a:cubicBezTo>
                  <a:cubicBezTo>
                    <a:pt x="6645" y="639"/>
                    <a:pt x="6511" y="116"/>
                    <a:pt x="6511" y="116"/>
                  </a:cubicBezTo>
                  <a:lnTo>
                    <a:pt x="6492" y="61"/>
                  </a:lnTo>
                  <a:lnTo>
                    <a:pt x="6432" y="80"/>
                  </a:lnTo>
                  <a:cubicBezTo>
                    <a:pt x="6432" y="80"/>
                    <a:pt x="5036" y="544"/>
                    <a:pt x="3693" y="544"/>
                  </a:cubicBezTo>
                  <a:cubicBezTo>
                    <a:pt x="3644" y="544"/>
                    <a:pt x="3594" y="543"/>
                    <a:pt x="3544" y="542"/>
                  </a:cubicBezTo>
                  <a:cubicBezTo>
                    <a:pt x="2158" y="505"/>
                    <a:pt x="1003" y="24"/>
                    <a:pt x="1003" y="24"/>
                  </a:cubicBezTo>
                  <a:lnTo>
                    <a:pt x="94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8"/>
            <p:cNvSpPr/>
            <p:nvPr/>
          </p:nvSpPr>
          <p:spPr>
            <a:xfrm>
              <a:off x="6110004" y="2110897"/>
              <a:ext cx="1005628" cy="1175671"/>
            </a:xfrm>
            <a:custGeom>
              <a:avLst/>
              <a:gdLst/>
              <a:ahLst/>
              <a:cxnLst/>
              <a:rect l="l" t="t" r="r" b="b"/>
              <a:pathLst>
                <a:path w="7357" h="8601" extrusionOk="0">
                  <a:moveTo>
                    <a:pt x="5124" y="0"/>
                  </a:moveTo>
                  <a:cubicBezTo>
                    <a:pt x="5124" y="0"/>
                    <a:pt x="1331" y="323"/>
                    <a:pt x="1021" y="439"/>
                  </a:cubicBezTo>
                  <a:cubicBezTo>
                    <a:pt x="1021" y="439"/>
                    <a:pt x="619" y="536"/>
                    <a:pt x="328" y="615"/>
                  </a:cubicBezTo>
                  <a:cubicBezTo>
                    <a:pt x="42" y="712"/>
                    <a:pt x="0" y="827"/>
                    <a:pt x="0" y="827"/>
                  </a:cubicBezTo>
                  <a:cubicBezTo>
                    <a:pt x="0" y="827"/>
                    <a:pt x="1063" y="4177"/>
                    <a:pt x="1081" y="5217"/>
                  </a:cubicBezTo>
                  <a:cubicBezTo>
                    <a:pt x="1081" y="6238"/>
                    <a:pt x="869" y="8239"/>
                    <a:pt x="869" y="8239"/>
                  </a:cubicBezTo>
                  <a:cubicBezTo>
                    <a:pt x="869" y="8239"/>
                    <a:pt x="1459" y="8600"/>
                    <a:pt x="2729" y="8600"/>
                  </a:cubicBezTo>
                  <a:cubicBezTo>
                    <a:pt x="3263" y="8600"/>
                    <a:pt x="3918" y="8536"/>
                    <a:pt x="4699" y="8354"/>
                  </a:cubicBezTo>
                  <a:cubicBezTo>
                    <a:pt x="7356" y="7739"/>
                    <a:pt x="7259" y="7351"/>
                    <a:pt x="7259" y="7351"/>
                  </a:cubicBezTo>
                  <a:cubicBezTo>
                    <a:pt x="7259" y="7351"/>
                    <a:pt x="6778" y="6159"/>
                    <a:pt x="6681" y="5332"/>
                  </a:cubicBezTo>
                  <a:cubicBezTo>
                    <a:pt x="6608" y="4524"/>
                    <a:pt x="6608" y="3599"/>
                    <a:pt x="6529" y="2809"/>
                  </a:cubicBezTo>
                  <a:cubicBezTo>
                    <a:pt x="6432" y="2019"/>
                    <a:pt x="5757" y="555"/>
                    <a:pt x="5642" y="347"/>
                  </a:cubicBezTo>
                  <a:cubicBezTo>
                    <a:pt x="5545" y="134"/>
                    <a:pt x="5124" y="0"/>
                    <a:pt x="5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8"/>
            <p:cNvSpPr/>
            <p:nvPr/>
          </p:nvSpPr>
          <p:spPr>
            <a:xfrm>
              <a:off x="6102350" y="2105156"/>
              <a:ext cx="1005628" cy="1188793"/>
            </a:xfrm>
            <a:custGeom>
              <a:avLst/>
              <a:gdLst/>
              <a:ahLst/>
              <a:cxnLst/>
              <a:rect l="l" t="t" r="r" b="b"/>
              <a:pathLst>
                <a:path w="7357" h="8697" extrusionOk="0">
                  <a:moveTo>
                    <a:pt x="5180" y="97"/>
                  </a:moveTo>
                  <a:cubicBezTo>
                    <a:pt x="5180" y="97"/>
                    <a:pt x="5277" y="134"/>
                    <a:pt x="5370" y="176"/>
                  </a:cubicBezTo>
                  <a:cubicBezTo>
                    <a:pt x="5485" y="231"/>
                    <a:pt x="5624" y="329"/>
                    <a:pt x="5661" y="407"/>
                  </a:cubicBezTo>
                  <a:cubicBezTo>
                    <a:pt x="5776" y="620"/>
                    <a:pt x="6433" y="2080"/>
                    <a:pt x="6525" y="2851"/>
                  </a:cubicBezTo>
                  <a:cubicBezTo>
                    <a:pt x="6622" y="3641"/>
                    <a:pt x="6603" y="4566"/>
                    <a:pt x="6700" y="5393"/>
                  </a:cubicBezTo>
                  <a:cubicBezTo>
                    <a:pt x="6779" y="6220"/>
                    <a:pt x="7260" y="7375"/>
                    <a:pt x="7260" y="7393"/>
                  </a:cubicBezTo>
                  <a:cubicBezTo>
                    <a:pt x="7260" y="7393"/>
                    <a:pt x="7260" y="7412"/>
                    <a:pt x="7241" y="7435"/>
                  </a:cubicBezTo>
                  <a:cubicBezTo>
                    <a:pt x="7218" y="7472"/>
                    <a:pt x="7144" y="7527"/>
                    <a:pt x="7010" y="7624"/>
                  </a:cubicBezTo>
                  <a:cubicBezTo>
                    <a:pt x="6700" y="7781"/>
                    <a:pt x="6063" y="8049"/>
                    <a:pt x="4755" y="8359"/>
                  </a:cubicBezTo>
                  <a:cubicBezTo>
                    <a:pt x="3997" y="8533"/>
                    <a:pt x="3362" y="8596"/>
                    <a:pt x="2843" y="8596"/>
                  </a:cubicBezTo>
                  <a:cubicBezTo>
                    <a:pt x="2454" y="8596"/>
                    <a:pt x="2130" y="8561"/>
                    <a:pt x="1867" y="8512"/>
                  </a:cubicBezTo>
                  <a:cubicBezTo>
                    <a:pt x="1253" y="8415"/>
                    <a:pt x="1003" y="8244"/>
                    <a:pt x="980" y="8244"/>
                  </a:cubicBezTo>
                  <a:cubicBezTo>
                    <a:pt x="980" y="8183"/>
                    <a:pt x="1193" y="6280"/>
                    <a:pt x="1174" y="5259"/>
                  </a:cubicBezTo>
                  <a:cubicBezTo>
                    <a:pt x="1174" y="4718"/>
                    <a:pt x="906" y="3623"/>
                    <a:pt x="634" y="2657"/>
                  </a:cubicBezTo>
                  <a:cubicBezTo>
                    <a:pt x="384" y="1696"/>
                    <a:pt x="116" y="888"/>
                    <a:pt x="116" y="869"/>
                  </a:cubicBezTo>
                  <a:lnTo>
                    <a:pt x="153" y="828"/>
                  </a:lnTo>
                  <a:cubicBezTo>
                    <a:pt x="195" y="791"/>
                    <a:pt x="269" y="754"/>
                    <a:pt x="403" y="712"/>
                  </a:cubicBezTo>
                  <a:cubicBezTo>
                    <a:pt x="675" y="620"/>
                    <a:pt x="1077" y="523"/>
                    <a:pt x="1077" y="523"/>
                  </a:cubicBezTo>
                  <a:lnTo>
                    <a:pt x="1096" y="523"/>
                  </a:lnTo>
                  <a:cubicBezTo>
                    <a:pt x="1119" y="523"/>
                    <a:pt x="1211" y="504"/>
                    <a:pt x="1350" y="481"/>
                  </a:cubicBezTo>
                  <a:cubicBezTo>
                    <a:pt x="1484" y="463"/>
                    <a:pt x="1655" y="444"/>
                    <a:pt x="1849" y="407"/>
                  </a:cubicBezTo>
                  <a:cubicBezTo>
                    <a:pt x="2251" y="365"/>
                    <a:pt x="2755" y="310"/>
                    <a:pt x="3254" y="273"/>
                  </a:cubicBezTo>
                  <a:cubicBezTo>
                    <a:pt x="4238" y="176"/>
                    <a:pt x="5162" y="97"/>
                    <a:pt x="5180" y="97"/>
                  </a:cubicBezTo>
                  <a:close/>
                  <a:moveTo>
                    <a:pt x="5180" y="0"/>
                  </a:moveTo>
                  <a:cubicBezTo>
                    <a:pt x="5180" y="0"/>
                    <a:pt x="4238" y="79"/>
                    <a:pt x="3254" y="176"/>
                  </a:cubicBezTo>
                  <a:cubicBezTo>
                    <a:pt x="2755" y="213"/>
                    <a:pt x="2251" y="273"/>
                    <a:pt x="1849" y="310"/>
                  </a:cubicBezTo>
                  <a:cubicBezTo>
                    <a:pt x="1636" y="329"/>
                    <a:pt x="1465" y="347"/>
                    <a:pt x="1327" y="365"/>
                  </a:cubicBezTo>
                  <a:cubicBezTo>
                    <a:pt x="1211" y="389"/>
                    <a:pt x="1119" y="407"/>
                    <a:pt x="1059" y="426"/>
                  </a:cubicBezTo>
                  <a:cubicBezTo>
                    <a:pt x="1059" y="426"/>
                    <a:pt x="657" y="523"/>
                    <a:pt x="366" y="597"/>
                  </a:cubicBezTo>
                  <a:cubicBezTo>
                    <a:pt x="213" y="657"/>
                    <a:pt x="135" y="712"/>
                    <a:pt x="79" y="754"/>
                  </a:cubicBezTo>
                  <a:cubicBezTo>
                    <a:pt x="56" y="791"/>
                    <a:pt x="38" y="809"/>
                    <a:pt x="19" y="828"/>
                  </a:cubicBezTo>
                  <a:lnTo>
                    <a:pt x="19" y="851"/>
                  </a:lnTo>
                  <a:lnTo>
                    <a:pt x="1" y="869"/>
                  </a:lnTo>
                  <a:lnTo>
                    <a:pt x="19" y="888"/>
                  </a:lnTo>
                  <a:cubicBezTo>
                    <a:pt x="19" y="888"/>
                    <a:pt x="269" y="1715"/>
                    <a:pt x="541" y="2699"/>
                  </a:cubicBezTo>
                  <a:cubicBezTo>
                    <a:pt x="809" y="3660"/>
                    <a:pt x="1059" y="4755"/>
                    <a:pt x="1077" y="5259"/>
                  </a:cubicBezTo>
                  <a:cubicBezTo>
                    <a:pt x="1096" y="6280"/>
                    <a:pt x="865" y="8262"/>
                    <a:pt x="865" y="8262"/>
                  </a:cubicBezTo>
                  <a:lnTo>
                    <a:pt x="865" y="8299"/>
                  </a:lnTo>
                  <a:lnTo>
                    <a:pt x="906" y="8317"/>
                  </a:lnTo>
                  <a:cubicBezTo>
                    <a:pt x="906" y="8317"/>
                    <a:pt x="1211" y="8512"/>
                    <a:pt x="1849" y="8627"/>
                  </a:cubicBezTo>
                  <a:cubicBezTo>
                    <a:pt x="2108" y="8667"/>
                    <a:pt x="2422" y="8696"/>
                    <a:pt x="2794" y="8696"/>
                  </a:cubicBezTo>
                  <a:cubicBezTo>
                    <a:pt x="3332" y="8696"/>
                    <a:pt x="3990" y="8634"/>
                    <a:pt x="4774" y="8451"/>
                  </a:cubicBezTo>
                  <a:cubicBezTo>
                    <a:pt x="6104" y="8147"/>
                    <a:pt x="6737" y="7897"/>
                    <a:pt x="7047" y="7703"/>
                  </a:cubicBezTo>
                  <a:cubicBezTo>
                    <a:pt x="7218" y="7624"/>
                    <a:pt x="7297" y="7550"/>
                    <a:pt x="7334" y="7490"/>
                  </a:cubicBezTo>
                  <a:cubicBezTo>
                    <a:pt x="7357" y="7453"/>
                    <a:pt x="7357" y="7435"/>
                    <a:pt x="7357" y="7412"/>
                  </a:cubicBezTo>
                  <a:lnTo>
                    <a:pt x="7357" y="7393"/>
                  </a:lnTo>
                  <a:lnTo>
                    <a:pt x="7357" y="7375"/>
                  </a:lnTo>
                  <a:cubicBezTo>
                    <a:pt x="7357" y="7375"/>
                    <a:pt x="6895" y="6183"/>
                    <a:pt x="6798" y="5374"/>
                  </a:cubicBezTo>
                  <a:cubicBezTo>
                    <a:pt x="6700" y="4566"/>
                    <a:pt x="6719" y="3641"/>
                    <a:pt x="6622" y="2851"/>
                  </a:cubicBezTo>
                  <a:cubicBezTo>
                    <a:pt x="6525" y="2043"/>
                    <a:pt x="5873" y="578"/>
                    <a:pt x="5758" y="365"/>
                  </a:cubicBezTo>
                  <a:cubicBezTo>
                    <a:pt x="5679" y="231"/>
                    <a:pt x="5545" y="158"/>
                    <a:pt x="5430" y="97"/>
                  </a:cubicBezTo>
                  <a:cubicBezTo>
                    <a:pt x="5314" y="19"/>
                    <a:pt x="5199" y="0"/>
                    <a:pt x="519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8"/>
            <p:cNvSpPr/>
            <p:nvPr/>
          </p:nvSpPr>
          <p:spPr>
            <a:xfrm>
              <a:off x="6260227" y="1815919"/>
              <a:ext cx="510537" cy="446566"/>
            </a:xfrm>
            <a:custGeom>
              <a:avLst/>
              <a:gdLst/>
              <a:ahLst/>
              <a:cxnLst/>
              <a:rect l="l" t="t" r="r" b="b"/>
              <a:pathLst>
                <a:path w="3735" h="3267" extrusionOk="0">
                  <a:moveTo>
                    <a:pt x="1022" y="0"/>
                  </a:moveTo>
                  <a:cubicBezTo>
                    <a:pt x="1022" y="0"/>
                    <a:pt x="943" y="1539"/>
                    <a:pt x="749" y="1927"/>
                  </a:cubicBezTo>
                  <a:cubicBezTo>
                    <a:pt x="634" y="2177"/>
                    <a:pt x="250" y="2366"/>
                    <a:pt x="1" y="2463"/>
                  </a:cubicBezTo>
                  <a:cubicBezTo>
                    <a:pt x="331" y="2865"/>
                    <a:pt x="852" y="3267"/>
                    <a:pt x="1592" y="3267"/>
                  </a:cubicBezTo>
                  <a:cubicBezTo>
                    <a:pt x="1669" y="3267"/>
                    <a:pt x="1749" y="3262"/>
                    <a:pt x="1831" y="3253"/>
                  </a:cubicBezTo>
                  <a:cubicBezTo>
                    <a:pt x="2810" y="3138"/>
                    <a:pt x="3406" y="2579"/>
                    <a:pt x="3734" y="2158"/>
                  </a:cubicBezTo>
                  <a:cubicBezTo>
                    <a:pt x="3697" y="2116"/>
                    <a:pt x="3637" y="2098"/>
                    <a:pt x="3582" y="2061"/>
                  </a:cubicBezTo>
                  <a:cubicBezTo>
                    <a:pt x="3235" y="1867"/>
                    <a:pt x="2907" y="1617"/>
                    <a:pt x="2810" y="1386"/>
                  </a:cubicBezTo>
                  <a:cubicBezTo>
                    <a:pt x="2736" y="1137"/>
                    <a:pt x="2773" y="0"/>
                    <a:pt x="2773"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8"/>
            <p:cNvSpPr/>
            <p:nvPr/>
          </p:nvSpPr>
          <p:spPr>
            <a:xfrm>
              <a:off x="6246968" y="1807717"/>
              <a:ext cx="534458" cy="462832"/>
            </a:xfrm>
            <a:custGeom>
              <a:avLst/>
              <a:gdLst/>
              <a:ahLst/>
              <a:cxnLst/>
              <a:rect l="l" t="t" r="r" b="b"/>
              <a:pathLst>
                <a:path w="3910" h="3386" extrusionOk="0">
                  <a:moveTo>
                    <a:pt x="1174" y="97"/>
                  </a:moveTo>
                  <a:lnTo>
                    <a:pt x="2810" y="116"/>
                  </a:lnTo>
                  <a:lnTo>
                    <a:pt x="2810" y="656"/>
                  </a:lnTo>
                  <a:lnTo>
                    <a:pt x="2810" y="1118"/>
                  </a:lnTo>
                  <a:cubicBezTo>
                    <a:pt x="2833" y="1271"/>
                    <a:pt x="2833" y="1386"/>
                    <a:pt x="2870" y="1446"/>
                  </a:cubicBezTo>
                  <a:cubicBezTo>
                    <a:pt x="2949" y="1714"/>
                    <a:pt x="3295" y="1987"/>
                    <a:pt x="3642" y="2158"/>
                  </a:cubicBezTo>
                  <a:cubicBezTo>
                    <a:pt x="3679" y="2176"/>
                    <a:pt x="3716" y="2195"/>
                    <a:pt x="3757" y="2218"/>
                  </a:cubicBezTo>
                  <a:cubicBezTo>
                    <a:pt x="3429" y="2639"/>
                    <a:pt x="2852" y="3161"/>
                    <a:pt x="1928" y="3258"/>
                  </a:cubicBezTo>
                  <a:cubicBezTo>
                    <a:pt x="1848" y="3267"/>
                    <a:pt x="1771" y="3271"/>
                    <a:pt x="1696" y="3271"/>
                  </a:cubicBezTo>
                  <a:cubicBezTo>
                    <a:pt x="1008" y="3271"/>
                    <a:pt x="506" y="2908"/>
                    <a:pt x="176" y="2541"/>
                  </a:cubicBezTo>
                  <a:cubicBezTo>
                    <a:pt x="292" y="2486"/>
                    <a:pt x="426" y="2426"/>
                    <a:pt x="560" y="2352"/>
                  </a:cubicBezTo>
                  <a:cubicBezTo>
                    <a:pt x="694" y="2255"/>
                    <a:pt x="828" y="2139"/>
                    <a:pt x="906" y="2005"/>
                  </a:cubicBezTo>
                  <a:cubicBezTo>
                    <a:pt x="943" y="1908"/>
                    <a:pt x="985" y="1733"/>
                    <a:pt x="1022" y="1525"/>
                  </a:cubicBezTo>
                  <a:cubicBezTo>
                    <a:pt x="1059" y="1331"/>
                    <a:pt x="1077" y="1100"/>
                    <a:pt x="1100" y="887"/>
                  </a:cubicBezTo>
                  <a:cubicBezTo>
                    <a:pt x="1156" y="462"/>
                    <a:pt x="1174" y="157"/>
                    <a:pt x="1174" y="97"/>
                  </a:cubicBezTo>
                  <a:close/>
                  <a:moveTo>
                    <a:pt x="1077" y="0"/>
                  </a:moveTo>
                  <a:lnTo>
                    <a:pt x="1077" y="60"/>
                  </a:lnTo>
                  <a:cubicBezTo>
                    <a:pt x="1077" y="60"/>
                    <a:pt x="1040" y="444"/>
                    <a:pt x="1003" y="869"/>
                  </a:cubicBezTo>
                  <a:cubicBezTo>
                    <a:pt x="985" y="1081"/>
                    <a:pt x="943" y="1312"/>
                    <a:pt x="925" y="1525"/>
                  </a:cubicBezTo>
                  <a:cubicBezTo>
                    <a:pt x="888" y="1714"/>
                    <a:pt x="846" y="1871"/>
                    <a:pt x="809" y="1964"/>
                  </a:cubicBezTo>
                  <a:cubicBezTo>
                    <a:pt x="754" y="2061"/>
                    <a:pt x="638" y="2176"/>
                    <a:pt x="500" y="2255"/>
                  </a:cubicBezTo>
                  <a:cubicBezTo>
                    <a:pt x="366" y="2352"/>
                    <a:pt x="195" y="2426"/>
                    <a:pt x="79" y="2486"/>
                  </a:cubicBezTo>
                  <a:lnTo>
                    <a:pt x="1" y="2505"/>
                  </a:lnTo>
                  <a:lnTo>
                    <a:pt x="61" y="2565"/>
                  </a:lnTo>
                  <a:cubicBezTo>
                    <a:pt x="394" y="2965"/>
                    <a:pt x="950" y="3385"/>
                    <a:pt x="1720" y="3385"/>
                  </a:cubicBezTo>
                  <a:cubicBezTo>
                    <a:pt x="1793" y="3385"/>
                    <a:pt x="1869" y="3381"/>
                    <a:pt x="1946" y="3373"/>
                  </a:cubicBezTo>
                  <a:cubicBezTo>
                    <a:pt x="2949" y="3258"/>
                    <a:pt x="3545" y="2680"/>
                    <a:pt x="3891" y="2237"/>
                  </a:cubicBezTo>
                  <a:lnTo>
                    <a:pt x="3910" y="2195"/>
                  </a:lnTo>
                  <a:lnTo>
                    <a:pt x="3873" y="2158"/>
                  </a:lnTo>
                  <a:cubicBezTo>
                    <a:pt x="3813" y="2139"/>
                    <a:pt x="3757" y="2103"/>
                    <a:pt x="3697" y="2079"/>
                  </a:cubicBezTo>
                  <a:cubicBezTo>
                    <a:pt x="3351" y="1890"/>
                    <a:pt x="3041" y="1640"/>
                    <a:pt x="2967" y="1428"/>
                  </a:cubicBezTo>
                  <a:cubicBezTo>
                    <a:pt x="2949" y="1368"/>
                    <a:pt x="2926" y="1252"/>
                    <a:pt x="2926" y="1118"/>
                  </a:cubicBezTo>
                  <a:cubicBezTo>
                    <a:pt x="2907" y="984"/>
                    <a:pt x="2907" y="809"/>
                    <a:pt x="2907" y="656"/>
                  </a:cubicBezTo>
                  <a:cubicBezTo>
                    <a:pt x="2907" y="347"/>
                    <a:pt x="2926" y="60"/>
                    <a:pt x="2926" y="60"/>
                  </a:cubicBezTo>
                  <a:lnTo>
                    <a:pt x="292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8"/>
            <p:cNvSpPr/>
            <p:nvPr/>
          </p:nvSpPr>
          <p:spPr>
            <a:xfrm>
              <a:off x="6183817" y="2042005"/>
              <a:ext cx="681673" cy="307963"/>
            </a:xfrm>
            <a:custGeom>
              <a:avLst/>
              <a:gdLst/>
              <a:ahLst/>
              <a:cxnLst/>
              <a:rect l="l" t="t" r="r" b="b"/>
              <a:pathLst>
                <a:path w="4987" h="2253" extrusionOk="0">
                  <a:moveTo>
                    <a:pt x="3776" y="0"/>
                  </a:moveTo>
                  <a:cubicBezTo>
                    <a:pt x="3697" y="0"/>
                    <a:pt x="3776" y="925"/>
                    <a:pt x="2755" y="1082"/>
                  </a:cubicBezTo>
                  <a:cubicBezTo>
                    <a:pt x="2685" y="1092"/>
                    <a:pt x="2617" y="1097"/>
                    <a:pt x="2553" y="1097"/>
                  </a:cubicBezTo>
                  <a:cubicBezTo>
                    <a:pt x="1668" y="1097"/>
                    <a:pt x="1234" y="194"/>
                    <a:pt x="1234" y="194"/>
                  </a:cubicBezTo>
                  <a:cubicBezTo>
                    <a:pt x="1234" y="194"/>
                    <a:pt x="1191" y="151"/>
                    <a:pt x="1111" y="151"/>
                  </a:cubicBezTo>
                  <a:cubicBezTo>
                    <a:pt x="1070" y="151"/>
                    <a:pt x="1020" y="162"/>
                    <a:pt x="962" y="194"/>
                  </a:cubicBezTo>
                  <a:cubicBezTo>
                    <a:pt x="791" y="291"/>
                    <a:pt x="694" y="462"/>
                    <a:pt x="347" y="559"/>
                  </a:cubicBezTo>
                  <a:cubicBezTo>
                    <a:pt x="1" y="657"/>
                    <a:pt x="79" y="675"/>
                    <a:pt x="310" y="906"/>
                  </a:cubicBezTo>
                  <a:cubicBezTo>
                    <a:pt x="496" y="1092"/>
                    <a:pt x="1434" y="2253"/>
                    <a:pt x="2763" y="2253"/>
                  </a:cubicBezTo>
                  <a:cubicBezTo>
                    <a:pt x="2951" y="2253"/>
                    <a:pt x="3147" y="2229"/>
                    <a:pt x="3351" y="2177"/>
                  </a:cubicBezTo>
                  <a:cubicBezTo>
                    <a:pt x="4986" y="1775"/>
                    <a:pt x="4797" y="523"/>
                    <a:pt x="4737" y="444"/>
                  </a:cubicBezTo>
                  <a:cubicBezTo>
                    <a:pt x="4700" y="389"/>
                    <a:pt x="3873" y="0"/>
                    <a:pt x="3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8"/>
            <p:cNvSpPr/>
            <p:nvPr/>
          </p:nvSpPr>
          <p:spPr>
            <a:xfrm>
              <a:off x="6192018" y="2034350"/>
              <a:ext cx="652558" cy="323409"/>
            </a:xfrm>
            <a:custGeom>
              <a:avLst/>
              <a:gdLst/>
              <a:ahLst/>
              <a:cxnLst/>
              <a:rect l="l" t="t" r="r" b="b"/>
              <a:pathLst>
                <a:path w="4774" h="2366" extrusionOk="0">
                  <a:moveTo>
                    <a:pt x="3771" y="116"/>
                  </a:moveTo>
                  <a:cubicBezTo>
                    <a:pt x="3790" y="135"/>
                    <a:pt x="3831" y="153"/>
                    <a:pt x="3868" y="153"/>
                  </a:cubicBezTo>
                  <a:cubicBezTo>
                    <a:pt x="3965" y="190"/>
                    <a:pt x="4081" y="250"/>
                    <a:pt x="4196" y="306"/>
                  </a:cubicBezTo>
                  <a:cubicBezTo>
                    <a:pt x="4293" y="347"/>
                    <a:pt x="4409" y="403"/>
                    <a:pt x="4506" y="445"/>
                  </a:cubicBezTo>
                  <a:cubicBezTo>
                    <a:pt x="4543" y="481"/>
                    <a:pt x="4580" y="500"/>
                    <a:pt x="4598" y="500"/>
                  </a:cubicBezTo>
                  <a:cubicBezTo>
                    <a:pt x="4621" y="518"/>
                    <a:pt x="4640" y="537"/>
                    <a:pt x="4640" y="537"/>
                  </a:cubicBezTo>
                  <a:cubicBezTo>
                    <a:pt x="4640" y="560"/>
                    <a:pt x="4658" y="579"/>
                    <a:pt x="4658" y="597"/>
                  </a:cubicBezTo>
                  <a:lnTo>
                    <a:pt x="4658" y="749"/>
                  </a:lnTo>
                  <a:cubicBezTo>
                    <a:pt x="4658" y="865"/>
                    <a:pt x="4640" y="1041"/>
                    <a:pt x="4580" y="1230"/>
                  </a:cubicBezTo>
                  <a:cubicBezTo>
                    <a:pt x="4427" y="1577"/>
                    <a:pt x="4081" y="1983"/>
                    <a:pt x="3291" y="2196"/>
                  </a:cubicBezTo>
                  <a:cubicBezTo>
                    <a:pt x="3098" y="2241"/>
                    <a:pt x="2913" y="2261"/>
                    <a:pt x="2734" y="2261"/>
                  </a:cubicBezTo>
                  <a:cubicBezTo>
                    <a:pt x="2162" y="2261"/>
                    <a:pt x="1666" y="2053"/>
                    <a:pt x="1271" y="1789"/>
                  </a:cubicBezTo>
                  <a:cubicBezTo>
                    <a:pt x="999" y="1618"/>
                    <a:pt x="786" y="1424"/>
                    <a:pt x="615" y="1272"/>
                  </a:cubicBezTo>
                  <a:cubicBezTo>
                    <a:pt x="463" y="1096"/>
                    <a:pt x="347" y="981"/>
                    <a:pt x="287" y="925"/>
                  </a:cubicBezTo>
                  <a:cubicBezTo>
                    <a:pt x="232" y="865"/>
                    <a:pt x="172" y="828"/>
                    <a:pt x="153" y="791"/>
                  </a:cubicBezTo>
                  <a:lnTo>
                    <a:pt x="116" y="749"/>
                  </a:lnTo>
                  <a:cubicBezTo>
                    <a:pt x="116" y="731"/>
                    <a:pt x="116" y="731"/>
                    <a:pt x="135" y="731"/>
                  </a:cubicBezTo>
                  <a:cubicBezTo>
                    <a:pt x="153" y="713"/>
                    <a:pt x="209" y="694"/>
                    <a:pt x="306" y="676"/>
                  </a:cubicBezTo>
                  <a:cubicBezTo>
                    <a:pt x="671" y="579"/>
                    <a:pt x="786" y="384"/>
                    <a:pt x="943" y="287"/>
                  </a:cubicBezTo>
                  <a:cubicBezTo>
                    <a:pt x="976" y="266"/>
                    <a:pt x="1010" y="257"/>
                    <a:pt x="1040" y="257"/>
                  </a:cubicBezTo>
                  <a:cubicBezTo>
                    <a:pt x="1061" y="257"/>
                    <a:pt x="1081" y="261"/>
                    <a:pt x="1096" y="269"/>
                  </a:cubicBezTo>
                  <a:cubicBezTo>
                    <a:pt x="1133" y="269"/>
                    <a:pt x="1133" y="287"/>
                    <a:pt x="1133" y="287"/>
                  </a:cubicBezTo>
                  <a:cubicBezTo>
                    <a:pt x="1156" y="306"/>
                    <a:pt x="1271" y="537"/>
                    <a:pt x="1521" y="791"/>
                  </a:cubicBezTo>
                  <a:cubicBezTo>
                    <a:pt x="1731" y="1001"/>
                    <a:pt x="2048" y="1197"/>
                    <a:pt x="2453" y="1197"/>
                  </a:cubicBezTo>
                  <a:cubicBezTo>
                    <a:pt x="2531" y="1197"/>
                    <a:pt x="2611" y="1190"/>
                    <a:pt x="2695" y="1175"/>
                  </a:cubicBezTo>
                  <a:cubicBezTo>
                    <a:pt x="3235" y="1096"/>
                    <a:pt x="3485" y="828"/>
                    <a:pt x="3600" y="560"/>
                  </a:cubicBezTo>
                  <a:cubicBezTo>
                    <a:pt x="3656" y="421"/>
                    <a:pt x="3697" y="306"/>
                    <a:pt x="3716" y="213"/>
                  </a:cubicBezTo>
                  <a:cubicBezTo>
                    <a:pt x="3734" y="172"/>
                    <a:pt x="3734" y="135"/>
                    <a:pt x="3734" y="116"/>
                  </a:cubicBezTo>
                  <a:close/>
                  <a:moveTo>
                    <a:pt x="3716" y="1"/>
                  </a:moveTo>
                  <a:cubicBezTo>
                    <a:pt x="3697" y="1"/>
                    <a:pt x="3674" y="19"/>
                    <a:pt x="3656" y="38"/>
                  </a:cubicBezTo>
                  <a:cubicBezTo>
                    <a:pt x="3656" y="56"/>
                    <a:pt x="3637" y="56"/>
                    <a:pt x="3637" y="75"/>
                  </a:cubicBezTo>
                  <a:cubicBezTo>
                    <a:pt x="3637" y="116"/>
                    <a:pt x="3619" y="135"/>
                    <a:pt x="3619" y="190"/>
                  </a:cubicBezTo>
                  <a:cubicBezTo>
                    <a:pt x="3600" y="269"/>
                    <a:pt x="3559" y="384"/>
                    <a:pt x="3503" y="518"/>
                  </a:cubicBezTo>
                  <a:cubicBezTo>
                    <a:pt x="3406" y="749"/>
                    <a:pt x="3175" y="999"/>
                    <a:pt x="2695" y="1078"/>
                  </a:cubicBezTo>
                  <a:cubicBezTo>
                    <a:pt x="2622" y="1089"/>
                    <a:pt x="2553" y="1094"/>
                    <a:pt x="2486" y="1094"/>
                  </a:cubicBezTo>
                  <a:cubicBezTo>
                    <a:pt x="2091" y="1094"/>
                    <a:pt x="1792" y="910"/>
                    <a:pt x="1595" y="713"/>
                  </a:cubicBezTo>
                  <a:cubicBezTo>
                    <a:pt x="1345" y="481"/>
                    <a:pt x="1230" y="232"/>
                    <a:pt x="1230" y="232"/>
                  </a:cubicBezTo>
                  <a:lnTo>
                    <a:pt x="1211" y="213"/>
                  </a:lnTo>
                  <a:cubicBezTo>
                    <a:pt x="1211" y="213"/>
                    <a:pt x="1174" y="172"/>
                    <a:pt x="1114" y="153"/>
                  </a:cubicBezTo>
                  <a:cubicBezTo>
                    <a:pt x="1059" y="153"/>
                    <a:pt x="980" y="153"/>
                    <a:pt x="883" y="213"/>
                  </a:cubicBezTo>
                  <a:cubicBezTo>
                    <a:pt x="694" y="306"/>
                    <a:pt x="615" y="481"/>
                    <a:pt x="269" y="579"/>
                  </a:cubicBezTo>
                  <a:cubicBezTo>
                    <a:pt x="190" y="597"/>
                    <a:pt x="135" y="615"/>
                    <a:pt x="75" y="634"/>
                  </a:cubicBezTo>
                  <a:cubicBezTo>
                    <a:pt x="56" y="652"/>
                    <a:pt x="38" y="652"/>
                    <a:pt x="19" y="676"/>
                  </a:cubicBezTo>
                  <a:cubicBezTo>
                    <a:pt x="1" y="694"/>
                    <a:pt x="1" y="731"/>
                    <a:pt x="1" y="749"/>
                  </a:cubicBezTo>
                  <a:cubicBezTo>
                    <a:pt x="1" y="791"/>
                    <a:pt x="38" y="828"/>
                    <a:pt x="75" y="865"/>
                  </a:cubicBezTo>
                  <a:lnTo>
                    <a:pt x="209" y="999"/>
                  </a:lnTo>
                  <a:cubicBezTo>
                    <a:pt x="269" y="1041"/>
                    <a:pt x="384" y="1175"/>
                    <a:pt x="555" y="1346"/>
                  </a:cubicBezTo>
                  <a:cubicBezTo>
                    <a:pt x="712" y="1503"/>
                    <a:pt x="943" y="1692"/>
                    <a:pt x="1211" y="1886"/>
                  </a:cubicBezTo>
                  <a:cubicBezTo>
                    <a:pt x="1621" y="2148"/>
                    <a:pt x="2138" y="2366"/>
                    <a:pt x="2724" y="2366"/>
                  </a:cubicBezTo>
                  <a:cubicBezTo>
                    <a:pt x="2913" y="2366"/>
                    <a:pt x="3108" y="2343"/>
                    <a:pt x="3309" y="2293"/>
                  </a:cubicBezTo>
                  <a:cubicBezTo>
                    <a:pt x="4136" y="2080"/>
                    <a:pt x="4524" y="1655"/>
                    <a:pt x="4677" y="1272"/>
                  </a:cubicBezTo>
                  <a:cubicBezTo>
                    <a:pt x="4755" y="1078"/>
                    <a:pt x="4774" y="883"/>
                    <a:pt x="4774" y="749"/>
                  </a:cubicBezTo>
                  <a:cubicBezTo>
                    <a:pt x="4774" y="676"/>
                    <a:pt x="4755" y="615"/>
                    <a:pt x="4755" y="579"/>
                  </a:cubicBezTo>
                  <a:cubicBezTo>
                    <a:pt x="4755" y="560"/>
                    <a:pt x="4755" y="537"/>
                    <a:pt x="4737" y="518"/>
                  </a:cubicBezTo>
                  <a:cubicBezTo>
                    <a:pt x="4737" y="500"/>
                    <a:pt x="4737" y="481"/>
                    <a:pt x="4714" y="481"/>
                  </a:cubicBezTo>
                  <a:cubicBezTo>
                    <a:pt x="4695" y="445"/>
                    <a:pt x="4677" y="445"/>
                    <a:pt x="4658" y="421"/>
                  </a:cubicBezTo>
                  <a:cubicBezTo>
                    <a:pt x="4621" y="403"/>
                    <a:pt x="4580" y="384"/>
                    <a:pt x="4543" y="366"/>
                  </a:cubicBezTo>
                  <a:cubicBezTo>
                    <a:pt x="4464" y="306"/>
                    <a:pt x="4349" y="250"/>
                    <a:pt x="4233" y="213"/>
                  </a:cubicBezTo>
                  <a:cubicBezTo>
                    <a:pt x="4118" y="153"/>
                    <a:pt x="4002" y="98"/>
                    <a:pt x="3905" y="56"/>
                  </a:cubicBezTo>
                  <a:cubicBezTo>
                    <a:pt x="3868" y="38"/>
                    <a:pt x="3831" y="38"/>
                    <a:pt x="3790" y="19"/>
                  </a:cubicBezTo>
                  <a:cubicBezTo>
                    <a:pt x="3771" y="19"/>
                    <a:pt x="3753" y="1"/>
                    <a:pt x="371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8"/>
            <p:cNvSpPr/>
            <p:nvPr/>
          </p:nvSpPr>
          <p:spPr>
            <a:xfrm>
              <a:off x="6797147" y="3315963"/>
              <a:ext cx="121381" cy="510400"/>
            </a:xfrm>
            <a:custGeom>
              <a:avLst/>
              <a:gdLst/>
              <a:ahLst/>
              <a:cxnLst/>
              <a:rect l="l" t="t" r="r" b="b"/>
              <a:pathLst>
                <a:path w="888" h="3734" extrusionOk="0">
                  <a:moveTo>
                    <a:pt x="656" y="0"/>
                  </a:moveTo>
                  <a:lnTo>
                    <a:pt x="0" y="268"/>
                  </a:lnTo>
                  <a:cubicBezTo>
                    <a:pt x="0" y="268"/>
                    <a:pt x="402" y="3429"/>
                    <a:pt x="425" y="3618"/>
                  </a:cubicBezTo>
                  <a:cubicBezTo>
                    <a:pt x="444" y="3715"/>
                    <a:pt x="656" y="3733"/>
                    <a:pt x="864" y="3733"/>
                  </a:cubicBezTo>
                  <a:lnTo>
                    <a:pt x="887" y="3715"/>
                  </a:lnTo>
                  <a:cubicBezTo>
                    <a:pt x="887" y="3715"/>
                    <a:pt x="749" y="1982"/>
                    <a:pt x="749" y="1174"/>
                  </a:cubicBezTo>
                  <a:cubicBezTo>
                    <a:pt x="749" y="615"/>
                    <a:pt x="693" y="213"/>
                    <a:pt x="6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8"/>
            <p:cNvSpPr/>
            <p:nvPr/>
          </p:nvSpPr>
          <p:spPr>
            <a:xfrm>
              <a:off x="6788945" y="3305164"/>
              <a:ext cx="137100" cy="529400"/>
            </a:xfrm>
            <a:custGeom>
              <a:avLst/>
              <a:gdLst/>
              <a:ahLst/>
              <a:cxnLst/>
              <a:rect l="l" t="t" r="r" b="b"/>
              <a:pathLst>
                <a:path w="1003" h="3873" extrusionOk="0">
                  <a:moveTo>
                    <a:pt x="675" y="158"/>
                  </a:moveTo>
                  <a:cubicBezTo>
                    <a:pt x="716" y="366"/>
                    <a:pt x="772" y="754"/>
                    <a:pt x="753" y="1253"/>
                  </a:cubicBezTo>
                  <a:cubicBezTo>
                    <a:pt x="753" y="2043"/>
                    <a:pt x="887" y="3679"/>
                    <a:pt x="887" y="3757"/>
                  </a:cubicBezTo>
                  <a:lnTo>
                    <a:pt x="638" y="3757"/>
                  </a:lnTo>
                  <a:cubicBezTo>
                    <a:pt x="601" y="3739"/>
                    <a:pt x="578" y="3739"/>
                    <a:pt x="559" y="3715"/>
                  </a:cubicBezTo>
                  <a:cubicBezTo>
                    <a:pt x="541" y="3715"/>
                    <a:pt x="541" y="3697"/>
                    <a:pt x="541" y="3697"/>
                  </a:cubicBezTo>
                  <a:cubicBezTo>
                    <a:pt x="522" y="3508"/>
                    <a:pt x="116" y="444"/>
                    <a:pt x="116" y="389"/>
                  </a:cubicBezTo>
                  <a:lnTo>
                    <a:pt x="675" y="158"/>
                  </a:lnTo>
                  <a:close/>
                  <a:moveTo>
                    <a:pt x="753" y="1"/>
                  </a:moveTo>
                  <a:lnTo>
                    <a:pt x="693" y="42"/>
                  </a:lnTo>
                  <a:lnTo>
                    <a:pt x="0" y="310"/>
                  </a:lnTo>
                  <a:lnTo>
                    <a:pt x="0" y="347"/>
                  </a:lnTo>
                  <a:cubicBezTo>
                    <a:pt x="0" y="347"/>
                    <a:pt x="407" y="3508"/>
                    <a:pt x="444" y="3715"/>
                  </a:cubicBezTo>
                  <a:cubicBezTo>
                    <a:pt x="444" y="3757"/>
                    <a:pt x="462" y="3794"/>
                    <a:pt x="504" y="3812"/>
                  </a:cubicBezTo>
                  <a:cubicBezTo>
                    <a:pt x="541" y="3831"/>
                    <a:pt x="578" y="3831"/>
                    <a:pt x="619" y="3854"/>
                  </a:cubicBezTo>
                  <a:cubicBezTo>
                    <a:pt x="716" y="3873"/>
                    <a:pt x="832" y="3873"/>
                    <a:pt x="924" y="3873"/>
                  </a:cubicBezTo>
                  <a:lnTo>
                    <a:pt x="947" y="3873"/>
                  </a:lnTo>
                  <a:lnTo>
                    <a:pt x="1003" y="3831"/>
                  </a:lnTo>
                  <a:lnTo>
                    <a:pt x="1003" y="3794"/>
                  </a:lnTo>
                  <a:cubicBezTo>
                    <a:pt x="1003" y="3794"/>
                    <a:pt x="869" y="2061"/>
                    <a:pt x="869" y="1253"/>
                  </a:cubicBezTo>
                  <a:cubicBezTo>
                    <a:pt x="869" y="694"/>
                    <a:pt x="809" y="292"/>
                    <a:pt x="772" y="79"/>
                  </a:cubicBezTo>
                  <a:lnTo>
                    <a:pt x="753"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8"/>
            <p:cNvSpPr/>
            <p:nvPr/>
          </p:nvSpPr>
          <p:spPr>
            <a:xfrm>
              <a:off x="6226191" y="2448387"/>
              <a:ext cx="889442" cy="852399"/>
            </a:xfrm>
            <a:custGeom>
              <a:avLst/>
              <a:gdLst/>
              <a:ahLst/>
              <a:cxnLst/>
              <a:rect l="l" t="t" r="r" b="b"/>
              <a:pathLst>
                <a:path w="6507" h="6236" extrusionOk="0">
                  <a:moveTo>
                    <a:pt x="5024" y="1"/>
                  </a:moveTo>
                  <a:cubicBezTo>
                    <a:pt x="4709" y="1"/>
                    <a:pt x="4135" y="31"/>
                    <a:pt x="3290" y="188"/>
                  </a:cubicBezTo>
                  <a:cubicBezTo>
                    <a:pt x="1904" y="456"/>
                    <a:pt x="924" y="802"/>
                    <a:pt x="924" y="802"/>
                  </a:cubicBezTo>
                  <a:cubicBezTo>
                    <a:pt x="924" y="802"/>
                    <a:pt x="1308" y="2997"/>
                    <a:pt x="1345" y="3515"/>
                  </a:cubicBezTo>
                  <a:cubicBezTo>
                    <a:pt x="1405" y="4018"/>
                    <a:pt x="1271" y="4827"/>
                    <a:pt x="980" y="4924"/>
                  </a:cubicBezTo>
                  <a:cubicBezTo>
                    <a:pt x="712" y="5039"/>
                    <a:pt x="231" y="5039"/>
                    <a:pt x="213" y="5095"/>
                  </a:cubicBezTo>
                  <a:cubicBezTo>
                    <a:pt x="171" y="5173"/>
                    <a:pt x="56" y="5617"/>
                    <a:pt x="37" y="5709"/>
                  </a:cubicBezTo>
                  <a:cubicBezTo>
                    <a:pt x="0" y="5806"/>
                    <a:pt x="97" y="5825"/>
                    <a:pt x="712" y="6056"/>
                  </a:cubicBezTo>
                  <a:cubicBezTo>
                    <a:pt x="1021" y="6172"/>
                    <a:pt x="1354" y="6236"/>
                    <a:pt x="1821" y="6236"/>
                  </a:cubicBezTo>
                  <a:cubicBezTo>
                    <a:pt x="2285" y="6236"/>
                    <a:pt x="2880" y="6173"/>
                    <a:pt x="3715" y="6038"/>
                  </a:cubicBezTo>
                  <a:cubicBezTo>
                    <a:pt x="5388" y="5788"/>
                    <a:pt x="6488" y="5095"/>
                    <a:pt x="6506" y="4882"/>
                  </a:cubicBezTo>
                  <a:cubicBezTo>
                    <a:pt x="6506" y="4670"/>
                    <a:pt x="6257" y="3940"/>
                    <a:pt x="6141" y="3824"/>
                  </a:cubicBezTo>
                  <a:cubicBezTo>
                    <a:pt x="6044" y="3709"/>
                    <a:pt x="5850" y="3824"/>
                    <a:pt x="5716" y="3478"/>
                  </a:cubicBezTo>
                  <a:cubicBezTo>
                    <a:pt x="5582" y="3131"/>
                    <a:pt x="5314" y="12"/>
                    <a:pt x="5314" y="12"/>
                  </a:cubicBezTo>
                  <a:cubicBezTo>
                    <a:pt x="5314" y="12"/>
                    <a:pt x="5218" y="1"/>
                    <a:pt x="50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8"/>
            <p:cNvSpPr/>
            <p:nvPr/>
          </p:nvSpPr>
          <p:spPr>
            <a:xfrm>
              <a:off x="6223594" y="2442372"/>
              <a:ext cx="900240" cy="866341"/>
            </a:xfrm>
            <a:custGeom>
              <a:avLst/>
              <a:gdLst/>
              <a:ahLst/>
              <a:cxnLst/>
              <a:rect l="l" t="t" r="r" b="b"/>
              <a:pathLst>
                <a:path w="6586" h="6338" extrusionOk="0">
                  <a:moveTo>
                    <a:pt x="4829" y="93"/>
                  </a:moveTo>
                  <a:cubicBezTo>
                    <a:pt x="5139" y="93"/>
                    <a:pt x="5254" y="116"/>
                    <a:pt x="5291" y="116"/>
                  </a:cubicBezTo>
                  <a:cubicBezTo>
                    <a:pt x="5291" y="153"/>
                    <a:pt x="5351" y="865"/>
                    <a:pt x="5430" y="1673"/>
                  </a:cubicBezTo>
                  <a:cubicBezTo>
                    <a:pt x="5467" y="2080"/>
                    <a:pt x="5522" y="2501"/>
                    <a:pt x="5564" y="2847"/>
                  </a:cubicBezTo>
                  <a:cubicBezTo>
                    <a:pt x="5582" y="3023"/>
                    <a:pt x="5601" y="3175"/>
                    <a:pt x="5619" y="3291"/>
                  </a:cubicBezTo>
                  <a:cubicBezTo>
                    <a:pt x="5638" y="3406"/>
                    <a:pt x="5661" y="3485"/>
                    <a:pt x="5680" y="3540"/>
                  </a:cubicBezTo>
                  <a:cubicBezTo>
                    <a:pt x="5753" y="3734"/>
                    <a:pt x="5850" y="3813"/>
                    <a:pt x="5947" y="3831"/>
                  </a:cubicBezTo>
                  <a:cubicBezTo>
                    <a:pt x="5984" y="3850"/>
                    <a:pt x="6026" y="3850"/>
                    <a:pt x="6063" y="3868"/>
                  </a:cubicBezTo>
                  <a:cubicBezTo>
                    <a:pt x="6081" y="3868"/>
                    <a:pt x="6100" y="3887"/>
                    <a:pt x="6123" y="3905"/>
                  </a:cubicBezTo>
                  <a:cubicBezTo>
                    <a:pt x="6142" y="3928"/>
                    <a:pt x="6179" y="3984"/>
                    <a:pt x="6215" y="4081"/>
                  </a:cubicBezTo>
                  <a:cubicBezTo>
                    <a:pt x="6257" y="4159"/>
                    <a:pt x="6294" y="4275"/>
                    <a:pt x="6331" y="4390"/>
                  </a:cubicBezTo>
                  <a:cubicBezTo>
                    <a:pt x="6373" y="4483"/>
                    <a:pt x="6410" y="4598"/>
                    <a:pt x="6428" y="4695"/>
                  </a:cubicBezTo>
                  <a:cubicBezTo>
                    <a:pt x="6447" y="4792"/>
                    <a:pt x="6470" y="4889"/>
                    <a:pt x="6470" y="4926"/>
                  </a:cubicBezTo>
                  <a:cubicBezTo>
                    <a:pt x="6470" y="4926"/>
                    <a:pt x="6447" y="4968"/>
                    <a:pt x="6428" y="5005"/>
                  </a:cubicBezTo>
                  <a:cubicBezTo>
                    <a:pt x="6391" y="5023"/>
                    <a:pt x="6354" y="5083"/>
                    <a:pt x="6276" y="5120"/>
                  </a:cubicBezTo>
                  <a:cubicBezTo>
                    <a:pt x="6160" y="5217"/>
                    <a:pt x="5966" y="5333"/>
                    <a:pt x="5716" y="5448"/>
                  </a:cubicBezTo>
                  <a:cubicBezTo>
                    <a:pt x="5236" y="5680"/>
                    <a:pt x="4561" y="5911"/>
                    <a:pt x="3734" y="6045"/>
                  </a:cubicBezTo>
                  <a:cubicBezTo>
                    <a:pt x="2879" y="6172"/>
                    <a:pt x="2276" y="6234"/>
                    <a:pt x="1810" y="6234"/>
                  </a:cubicBezTo>
                  <a:cubicBezTo>
                    <a:pt x="1362" y="6234"/>
                    <a:pt x="1042" y="6176"/>
                    <a:pt x="749" y="6063"/>
                  </a:cubicBezTo>
                  <a:cubicBezTo>
                    <a:pt x="440" y="5948"/>
                    <a:pt x="269" y="5869"/>
                    <a:pt x="172" y="5832"/>
                  </a:cubicBezTo>
                  <a:cubicBezTo>
                    <a:pt x="135" y="5814"/>
                    <a:pt x="116" y="5795"/>
                    <a:pt x="93" y="5795"/>
                  </a:cubicBezTo>
                  <a:lnTo>
                    <a:pt x="93" y="5777"/>
                  </a:lnTo>
                  <a:cubicBezTo>
                    <a:pt x="116" y="5716"/>
                    <a:pt x="153" y="5582"/>
                    <a:pt x="190" y="5448"/>
                  </a:cubicBezTo>
                  <a:cubicBezTo>
                    <a:pt x="232" y="5314"/>
                    <a:pt x="269" y="5176"/>
                    <a:pt x="269" y="5157"/>
                  </a:cubicBezTo>
                  <a:lnTo>
                    <a:pt x="324" y="5157"/>
                  </a:lnTo>
                  <a:cubicBezTo>
                    <a:pt x="384" y="5139"/>
                    <a:pt x="440" y="5139"/>
                    <a:pt x="518" y="5120"/>
                  </a:cubicBezTo>
                  <a:cubicBezTo>
                    <a:pt x="694" y="5102"/>
                    <a:pt x="883" y="5083"/>
                    <a:pt x="1017" y="5023"/>
                  </a:cubicBezTo>
                  <a:cubicBezTo>
                    <a:pt x="1114" y="4986"/>
                    <a:pt x="1174" y="4908"/>
                    <a:pt x="1230" y="4792"/>
                  </a:cubicBezTo>
                  <a:cubicBezTo>
                    <a:pt x="1290" y="4695"/>
                    <a:pt x="1327" y="4561"/>
                    <a:pt x="1364" y="4427"/>
                  </a:cubicBezTo>
                  <a:cubicBezTo>
                    <a:pt x="1424" y="4136"/>
                    <a:pt x="1442" y="3813"/>
                    <a:pt x="1424" y="3540"/>
                  </a:cubicBezTo>
                  <a:cubicBezTo>
                    <a:pt x="1405" y="3291"/>
                    <a:pt x="1290" y="2616"/>
                    <a:pt x="1193" y="2002"/>
                  </a:cubicBezTo>
                  <a:cubicBezTo>
                    <a:pt x="1096" y="1405"/>
                    <a:pt x="999" y="925"/>
                    <a:pt x="999" y="883"/>
                  </a:cubicBezTo>
                  <a:cubicBezTo>
                    <a:pt x="1040" y="865"/>
                    <a:pt x="1965" y="537"/>
                    <a:pt x="3309" y="287"/>
                  </a:cubicBezTo>
                  <a:cubicBezTo>
                    <a:pt x="4002" y="153"/>
                    <a:pt x="4506" y="116"/>
                    <a:pt x="4829" y="93"/>
                  </a:cubicBezTo>
                  <a:close/>
                  <a:moveTo>
                    <a:pt x="4829" y="1"/>
                  </a:moveTo>
                  <a:cubicBezTo>
                    <a:pt x="4506" y="19"/>
                    <a:pt x="3984" y="56"/>
                    <a:pt x="3291" y="190"/>
                  </a:cubicBezTo>
                  <a:cubicBezTo>
                    <a:pt x="1904" y="440"/>
                    <a:pt x="925" y="786"/>
                    <a:pt x="925" y="786"/>
                  </a:cubicBezTo>
                  <a:lnTo>
                    <a:pt x="883" y="809"/>
                  </a:lnTo>
                  <a:lnTo>
                    <a:pt x="883" y="846"/>
                  </a:lnTo>
                  <a:cubicBezTo>
                    <a:pt x="883" y="846"/>
                    <a:pt x="980" y="1405"/>
                    <a:pt x="1077" y="2020"/>
                  </a:cubicBezTo>
                  <a:cubicBezTo>
                    <a:pt x="1193" y="2635"/>
                    <a:pt x="1290" y="3309"/>
                    <a:pt x="1327" y="3559"/>
                  </a:cubicBezTo>
                  <a:cubicBezTo>
                    <a:pt x="1345" y="3813"/>
                    <a:pt x="1327" y="4136"/>
                    <a:pt x="1271" y="4409"/>
                  </a:cubicBezTo>
                  <a:cubicBezTo>
                    <a:pt x="1230" y="4543"/>
                    <a:pt x="1193" y="4658"/>
                    <a:pt x="1133" y="4755"/>
                  </a:cubicBezTo>
                  <a:cubicBezTo>
                    <a:pt x="1096" y="4852"/>
                    <a:pt x="1040" y="4908"/>
                    <a:pt x="980" y="4926"/>
                  </a:cubicBezTo>
                  <a:cubicBezTo>
                    <a:pt x="865" y="4968"/>
                    <a:pt x="671" y="5005"/>
                    <a:pt x="518" y="5023"/>
                  </a:cubicBezTo>
                  <a:cubicBezTo>
                    <a:pt x="440" y="5023"/>
                    <a:pt x="366" y="5042"/>
                    <a:pt x="306" y="5042"/>
                  </a:cubicBezTo>
                  <a:cubicBezTo>
                    <a:pt x="287" y="5060"/>
                    <a:pt x="250" y="5060"/>
                    <a:pt x="232" y="5060"/>
                  </a:cubicBezTo>
                  <a:cubicBezTo>
                    <a:pt x="209" y="5083"/>
                    <a:pt x="190" y="5102"/>
                    <a:pt x="172" y="5120"/>
                  </a:cubicBezTo>
                  <a:cubicBezTo>
                    <a:pt x="153" y="5176"/>
                    <a:pt x="135" y="5291"/>
                    <a:pt x="93" y="5430"/>
                  </a:cubicBezTo>
                  <a:cubicBezTo>
                    <a:pt x="56" y="5564"/>
                    <a:pt x="19" y="5698"/>
                    <a:pt x="1" y="5735"/>
                  </a:cubicBezTo>
                  <a:cubicBezTo>
                    <a:pt x="1" y="5777"/>
                    <a:pt x="1" y="5814"/>
                    <a:pt x="19" y="5850"/>
                  </a:cubicBezTo>
                  <a:cubicBezTo>
                    <a:pt x="38" y="5892"/>
                    <a:pt x="75" y="5911"/>
                    <a:pt x="135" y="5929"/>
                  </a:cubicBezTo>
                  <a:cubicBezTo>
                    <a:pt x="232" y="5984"/>
                    <a:pt x="403" y="6045"/>
                    <a:pt x="712" y="6160"/>
                  </a:cubicBezTo>
                  <a:cubicBezTo>
                    <a:pt x="1020" y="6276"/>
                    <a:pt x="1356" y="6338"/>
                    <a:pt x="1825" y="6338"/>
                  </a:cubicBezTo>
                  <a:cubicBezTo>
                    <a:pt x="2294" y="6338"/>
                    <a:pt x="2896" y="6276"/>
                    <a:pt x="3734" y="6142"/>
                  </a:cubicBezTo>
                  <a:cubicBezTo>
                    <a:pt x="4580" y="6008"/>
                    <a:pt x="5273" y="5777"/>
                    <a:pt x="5777" y="5546"/>
                  </a:cubicBezTo>
                  <a:cubicBezTo>
                    <a:pt x="6026" y="5430"/>
                    <a:pt x="6215" y="5314"/>
                    <a:pt x="6354" y="5199"/>
                  </a:cubicBezTo>
                  <a:cubicBezTo>
                    <a:pt x="6410" y="5157"/>
                    <a:pt x="6470" y="5102"/>
                    <a:pt x="6507" y="5060"/>
                  </a:cubicBezTo>
                  <a:cubicBezTo>
                    <a:pt x="6544" y="5023"/>
                    <a:pt x="6562" y="4986"/>
                    <a:pt x="6562" y="4926"/>
                  </a:cubicBezTo>
                  <a:cubicBezTo>
                    <a:pt x="6585" y="4871"/>
                    <a:pt x="6562" y="4774"/>
                    <a:pt x="6525" y="4677"/>
                  </a:cubicBezTo>
                  <a:cubicBezTo>
                    <a:pt x="6507" y="4580"/>
                    <a:pt x="6470" y="4464"/>
                    <a:pt x="6428" y="4349"/>
                  </a:cubicBezTo>
                  <a:cubicBezTo>
                    <a:pt x="6391" y="4233"/>
                    <a:pt x="6354" y="4118"/>
                    <a:pt x="6313" y="4021"/>
                  </a:cubicBezTo>
                  <a:cubicBezTo>
                    <a:pt x="6276" y="3947"/>
                    <a:pt x="6239" y="3868"/>
                    <a:pt x="6197" y="3831"/>
                  </a:cubicBezTo>
                  <a:cubicBezTo>
                    <a:pt x="6160" y="3790"/>
                    <a:pt x="6123" y="3771"/>
                    <a:pt x="6081" y="3753"/>
                  </a:cubicBezTo>
                  <a:cubicBezTo>
                    <a:pt x="6045" y="3753"/>
                    <a:pt x="6008" y="3753"/>
                    <a:pt x="5966" y="3734"/>
                  </a:cubicBezTo>
                  <a:cubicBezTo>
                    <a:pt x="5911" y="3716"/>
                    <a:pt x="5850" y="3674"/>
                    <a:pt x="5777" y="3503"/>
                  </a:cubicBezTo>
                  <a:cubicBezTo>
                    <a:pt x="5777" y="3485"/>
                    <a:pt x="5753" y="3388"/>
                    <a:pt x="5735" y="3272"/>
                  </a:cubicBezTo>
                  <a:cubicBezTo>
                    <a:pt x="5716" y="3157"/>
                    <a:pt x="5698" y="3004"/>
                    <a:pt x="5680" y="2829"/>
                  </a:cubicBezTo>
                  <a:cubicBezTo>
                    <a:pt x="5619" y="2482"/>
                    <a:pt x="5582" y="2080"/>
                    <a:pt x="5546" y="1655"/>
                  </a:cubicBezTo>
                  <a:cubicBezTo>
                    <a:pt x="5448" y="846"/>
                    <a:pt x="5388" y="56"/>
                    <a:pt x="5388" y="56"/>
                  </a:cubicBezTo>
                  <a:lnTo>
                    <a:pt x="5388" y="19"/>
                  </a:lnTo>
                  <a:lnTo>
                    <a:pt x="5333" y="19"/>
                  </a:lnTo>
                  <a:cubicBezTo>
                    <a:pt x="5333" y="19"/>
                    <a:pt x="5176" y="1"/>
                    <a:pt x="482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6352493" y="2450027"/>
              <a:ext cx="607724" cy="210366"/>
            </a:xfrm>
            <a:custGeom>
              <a:avLst/>
              <a:gdLst/>
              <a:ahLst/>
              <a:cxnLst/>
              <a:rect l="l" t="t" r="r" b="b"/>
              <a:pathLst>
                <a:path w="4446" h="1539" extrusionOk="0">
                  <a:moveTo>
                    <a:pt x="4002" y="0"/>
                  </a:moveTo>
                  <a:cubicBezTo>
                    <a:pt x="3678" y="0"/>
                    <a:pt x="3138" y="37"/>
                    <a:pt x="2366" y="176"/>
                  </a:cubicBezTo>
                  <a:cubicBezTo>
                    <a:pt x="980" y="444"/>
                    <a:pt x="0" y="790"/>
                    <a:pt x="0" y="790"/>
                  </a:cubicBezTo>
                  <a:cubicBezTo>
                    <a:pt x="0" y="790"/>
                    <a:pt x="56" y="1118"/>
                    <a:pt x="134" y="1539"/>
                  </a:cubicBezTo>
                  <a:cubicBezTo>
                    <a:pt x="481" y="1423"/>
                    <a:pt x="1271" y="1174"/>
                    <a:pt x="2445" y="1003"/>
                  </a:cubicBezTo>
                  <a:cubicBezTo>
                    <a:pt x="3618" y="827"/>
                    <a:pt x="4196" y="753"/>
                    <a:pt x="4445" y="712"/>
                  </a:cubicBezTo>
                  <a:cubicBezTo>
                    <a:pt x="4408" y="310"/>
                    <a:pt x="4390" y="0"/>
                    <a:pt x="43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6344292" y="2442372"/>
              <a:ext cx="624127" cy="228819"/>
            </a:xfrm>
            <a:custGeom>
              <a:avLst/>
              <a:gdLst/>
              <a:ahLst/>
              <a:cxnLst/>
              <a:rect l="l" t="t" r="r" b="b"/>
              <a:pathLst>
                <a:path w="4566" h="1674" extrusionOk="0">
                  <a:moveTo>
                    <a:pt x="4062" y="93"/>
                  </a:moveTo>
                  <a:cubicBezTo>
                    <a:pt x="4293" y="93"/>
                    <a:pt x="4371" y="116"/>
                    <a:pt x="4408" y="116"/>
                  </a:cubicBezTo>
                  <a:cubicBezTo>
                    <a:pt x="4408" y="153"/>
                    <a:pt x="4431" y="384"/>
                    <a:pt x="4468" y="731"/>
                  </a:cubicBezTo>
                  <a:cubicBezTo>
                    <a:pt x="4200" y="768"/>
                    <a:pt x="3641" y="828"/>
                    <a:pt x="2505" y="999"/>
                  </a:cubicBezTo>
                  <a:cubicBezTo>
                    <a:pt x="1350" y="1174"/>
                    <a:pt x="596" y="1405"/>
                    <a:pt x="231" y="1539"/>
                  </a:cubicBezTo>
                  <a:cubicBezTo>
                    <a:pt x="176" y="1174"/>
                    <a:pt x="116" y="902"/>
                    <a:pt x="116" y="883"/>
                  </a:cubicBezTo>
                  <a:cubicBezTo>
                    <a:pt x="176" y="865"/>
                    <a:pt x="1100" y="537"/>
                    <a:pt x="2426" y="287"/>
                  </a:cubicBezTo>
                  <a:cubicBezTo>
                    <a:pt x="3198" y="135"/>
                    <a:pt x="3738" y="116"/>
                    <a:pt x="4062" y="93"/>
                  </a:cubicBezTo>
                  <a:close/>
                  <a:moveTo>
                    <a:pt x="4062" y="1"/>
                  </a:moveTo>
                  <a:cubicBezTo>
                    <a:pt x="3738" y="1"/>
                    <a:pt x="3179" y="38"/>
                    <a:pt x="2408" y="190"/>
                  </a:cubicBezTo>
                  <a:cubicBezTo>
                    <a:pt x="1021" y="440"/>
                    <a:pt x="42" y="786"/>
                    <a:pt x="42" y="786"/>
                  </a:cubicBezTo>
                  <a:lnTo>
                    <a:pt x="0" y="809"/>
                  </a:lnTo>
                  <a:lnTo>
                    <a:pt x="0" y="846"/>
                  </a:lnTo>
                  <a:cubicBezTo>
                    <a:pt x="0" y="846"/>
                    <a:pt x="60" y="1174"/>
                    <a:pt x="134" y="1618"/>
                  </a:cubicBezTo>
                  <a:lnTo>
                    <a:pt x="134" y="1673"/>
                  </a:lnTo>
                  <a:lnTo>
                    <a:pt x="194" y="1655"/>
                  </a:lnTo>
                  <a:cubicBezTo>
                    <a:pt x="559" y="1521"/>
                    <a:pt x="1350" y="1290"/>
                    <a:pt x="2523" y="1114"/>
                  </a:cubicBezTo>
                  <a:cubicBezTo>
                    <a:pt x="3678" y="925"/>
                    <a:pt x="4274" y="846"/>
                    <a:pt x="4524" y="828"/>
                  </a:cubicBezTo>
                  <a:lnTo>
                    <a:pt x="4565" y="828"/>
                  </a:lnTo>
                  <a:lnTo>
                    <a:pt x="4565" y="768"/>
                  </a:lnTo>
                  <a:cubicBezTo>
                    <a:pt x="4524" y="366"/>
                    <a:pt x="4505" y="56"/>
                    <a:pt x="4505" y="56"/>
                  </a:cubicBezTo>
                  <a:lnTo>
                    <a:pt x="4505" y="19"/>
                  </a:lnTo>
                  <a:lnTo>
                    <a:pt x="4450" y="19"/>
                  </a:lnTo>
                  <a:cubicBezTo>
                    <a:pt x="4450" y="19"/>
                    <a:pt x="4334" y="1"/>
                    <a:pt x="40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8"/>
            <p:cNvSpPr/>
            <p:nvPr/>
          </p:nvSpPr>
          <p:spPr>
            <a:xfrm>
              <a:off x="6163040" y="2146710"/>
              <a:ext cx="294430" cy="460372"/>
            </a:xfrm>
            <a:custGeom>
              <a:avLst/>
              <a:gdLst/>
              <a:ahLst/>
              <a:cxnLst/>
              <a:rect l="l" t="t" r="r" b="b"/>
              <a:pathLst>
                <a:path w="2154" h="3368" extrusionOk="0">
                  <a:moveTo>
                    <a:pt x="429" y="0"/>
                  </a:moveTo>
                  <a:cubicBezTo>
                    <a:pt x="342" y="0"/>
                    <a:pt x="250" y="18"/>
                    <a:pt x="171" y="61"/>
                  </a:cubicBezTo>
                  <a:cubicBezTo>
                    <a:pt x="0" y="159"/>
                    <a:pt x="19" y="353"/>
                    <a:pt x="19" y="353"/>
                  </a:cubicBezTo>
                  <a:cubicBezTo>
                    <a:pt x="19" y="353"/>
                    <a:pt x="42" y="344"/>
                    <a:pt x="83" y="344"/>
                  </a:cubicBezTo>
                  <a:cubicBezTo>
                    <a:pt x="234" y="344"/>
                    <a:pt x="633" y="464"/>
                    <a:pt x="1058" y="1586"/>
                  </a:cubicBezTo>
                  <a:cubicBezTo>
                    <a:pt x="1405" y="2469"/>
                    <a:pt x="1460" y="3240"/>
                    <a:pt x="1576" y="3319"/>
                  </a:cubicBezTo>
                  <a:cubicBezTo>
                    <a:pt x="1619" y="3353"/>
                    <a:pt x="1691" y="3367"/>
                    <a:pt x="1767" y="3367"/>
                  </a:cubicBezTo>
                  <a:cubicBezTo>
                    <a:pt x="1898" y="3367"/>
                    <a:pt x="2042" y="3327"/>
                    <a:pt x="2080" y="3277"/>
                  </a:cubicBezTo>
                  <a:cubicBezTo>
                    <a:pt x="2153" y="3222"/>
                    <a:pt x="1904" y="1794"/>
                    <a:pt x="1460" y="967"/>
                  </a:cubicBezTo>
                  <a:cubicBezTo>
                    <a:pt x="1040" y="140"/>
                    <a:pt x="712" y="43"/>
                    <a:pt x="596" y="25"/>
                  </a:cubicBezTo>
                  <a:cubicBezTo>
                    <a:pt x="548" y="9"/>
                    <a:pt x="490"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8"/>
            <p:cNvSpPr/>
            <p:nvPr/>
          </p:nvSpPr>
          <p:spPr>
            <a:xfrm>
              <a:off x="6165500" y="2192365"/>
              <a:ext cx="137" cy="2597"/>
            </a:xfrm>
            <a:custGeom>
              <a:avLst/>
              <a:gdLst/>
              <a:ahLst/>
              <a:cxnLst/>
              <a:rect l="l" t="t" r="r" b="b"/>
              <a:pathLst>
                <a:path w="1" h="19" extrusionOk="0">
                  <a:moveTo>
                    <a:pt x="1" y="0"/>
                  </a:moveTo>
                  <a:lnTo>
                    <a:pt x="1" y="19"/>
                  </a:lnTo>
                  <a:lnTo>
                    <a:pt x="1" y="19"/>
                  </a:ln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8"/>
            <p:cNvSpPr/>
            <p:nvPr/>
          </p:nvSpPr>
          <p:spPr>
            <a:xfrm>
              <a:off x="6183817" y="2194825"/>
              <a:ext cx="118920" cy="152956"/>
            </a:xfrm>
            <a:custGeom>
              <a:avLst/>
              <a:gdLst/>
              <a:ahLst/>
              <a:cxnLst/>
              <a:rect l="l" t="t" r="r" b="b"/>
              <a:pathLst>
                <a:path w="870" h="1119" extrusionOk="0">
                  <a:moveTo>
                    <a:pt x="1" y="1"/>
                  </a:moveTo>
                  <a:lnTo>
                    <a:pt x="1" y="1"/>
                  </a:lnTo>
                  <a:cubicBezTo>
                    <a:pt x="195" y="38"/>
                    <a:pt x="523" y="250"/>
                    <a:pt x="869" y="1119"/>
                  </a:cubicBezTo>
                  <a:cubicBezTo>
                    <a:pt x="523" y="250"/>
                    <a:pt x="195" y="38"/>
                    <a:pt x="1" y="1"/>
                  </a:cubicBezTo>
                  <a:close/>
                </a:path>
              </a:pathLst>
            </a:custGeom>
            <a:solidFill>
              <a:srgbClr val="95A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8"/>
            <p:cNvSpPr/>
            <p:nvPr/>
          </p:nvSpPr>
          <p:spPr>
            <a:xfrm>
              <a:off x="6173155" y="2192365"/>
              <a:ext cx="10799" cy="2597"/>
            </a:xfrm>
            <a:custGeom>
              <a:avLst/>
              <a:gdLst/>
              <a:ahLst/>
              <a:cxnLst/>
              <a:rect l="l" t="t" r="r" b="b"/>
              <a:pathLst>
                <a:path w="79" h="19" extrusionOk="0">
                  <a:moveTo>
                    <a:pt x="0" y="0"/>
                  </a:moveTo>
                  <a:lnTo>
                    <a:pt x="0" y="0"/>
                  </a:lnTo>
                  <a:cubicBezTo>
                    <a:pt x="23" y="0"/>
                    <a:pt x="42" y="0"/>
                    <a:pt x="79" y="19"/>
                  </a:cubicBezTo>
                  <a:lnTo>
                    <a:pt x="79" y="19"/>
                  </a:lnTo>
                  <a:cubicBezTo>
                    <a:pt x="42" y="0"/>
                    <a:pt x="23" y="0"/>
                    <a:pt x="0" y="0"/>
                  </a:cubicBez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6352493" y="2508120"/>
              <a:ext cx="7655" cy="39230"/>
            </a:xfrm>
            <a:custGeom>
              <a:avLst/>
              <a:gdLst/>
              <a:ahLst/>
              <a:cxnLst/>
              <a:rect l="l" t="t" r="r" b="b"/>
              <a:pathLst>
                <a:path w="56" h="287" extrusionOk="0">
                  <a:moveTo>
                    <a:pt x="0" y="0"/>
                  </a:moveTo>
                  <a:cubicBezTo>
                    <a:pt x="19" y="97"/>
                    <a:pt x="37" y="190"/>
                    <a:pt x="56" y="287"/>
                  </a:cubicBezTo>
                  <a:lnTo>
                    <a:pt x="56" y="287"/>
                  </a:lnTo>
                  <a:cubicBezTo>
                    <a:pt x="37" y="190"/>
                    <a:pt x="19" y="97"/>
                    <a:pt x="0" y="0"/>
                  </a:cubicBezTo>
                  <a:close/>
                </a:path>
              </a:pathLst>
            </a:custGeom>
            <a:solidFill>
              <a:srgbClr val="95A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6360011" y="2547214"/>
              <a:ext cx="137" cy="137"/>
            </a:xfrm>
            <a:custGeom>
              <a:avLst/>
              <a:gdLst/>
              <a:ahLst/>
              <a:cxnLst/>
              <a:rect l="l" t="t" r="r" b="b"/>
              <a:pathLst>
                <a:path w="1" h="1" extrusionOk="0">
                  <a:moveTo>
                    <a:pt x="1" y="1"/>
                  </a:moveTo>
                  <a:lnTo>
                    <a:pt x="1" y="1"/>
                  </a:lnTo>
                  <a:lnTo>
                    <a:pt x="1" y="1"/>
                  </a:lnTo>
                  <a:lnTo>
                    <a:pt x="1" y="1"/>
                  </a:ln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6362608" y="2560473"/>
              <a:ext cx="87208" cy="47568"/>
            </a:xfrm>
            <a:custGeom>
              <a:avLst/>
              <a:gdLst/>
              <a:ahLst/>
              <a:cxnLst/>
              <a:rect l="l" t="t" r="r" b="b"/>
              <a:pathLst>
                <a:path w="638" h="348" extrusionOk="0">
                  <a:moveTo>
                    <a:pt x="638" y="232"/>
                  </a:moveTo>
                  <a:lnTo>
                    <a:pt x="638" y="232"/>
                  </a:lnTo>
                  <a:lnTo>
                    <a:pt x="638" y="232"/>
                  </a:lnTo>
                  <a:close/>
                  <a:moveTo>
                    <a:pt x="0" y="1"/>
                  </a:moveTo>
                  <a:lnTo>
                    <a:pt x="0" y="1"/>
                  </a:lnTo>
                  <a:cubicBezTo>
                    <a:pt x="42" y="176"/>
                    <a:pt x="79" y="269"/>
                    <a:pt x="116" y="292"/>
                  </a:cubicBezTo>
                  <a:cubicBezTo>
                    <a:pt x="157" y="329"/>
                    <a:pt x="213" y="347"/>
                    <a:pt x="291" y="347"/>
                  </a:cubicBezTo>
                  <a:cubicBezTo>
                    <a:pt x="425" y="347"/>
                    <a:pt x="578" y="310"/>
                    <a:pt x="620" y="250"/>
                  </a:cubicBezTo>
                  <a:cubicBezTo>
                    <a:pt x="638" y="250"/>
                    <a:pt x="638" y="250"/>
                    <a:pt x="638" y="232"/>
                  </a:cubicBezTo>
                  <a:cubicBezTo>
                    <a:pt x="638" y="250"/>
                    <a:pt x="638" y="250"/>
                    <a:pt x="620" y="250"/>
                  </a:cubicBezTo>
                  <a:cubicBezTo>
                    <a:pt x="578" y="310"/>
                    <a:pt x="425" y="347"/>
                    <a:pt x="291" y="347"/>
                  </a:cubicBezTo>
                  <a:cubicBezTo>
                    <a:pt x="213" y="347"/>
                    <a:pt x="157" y="329"/>
                    <a:pt x="116" y="292"/>
                  </a:cubicBezTo>
                  <a:cubicBezTo>
                    <a:pt x="79" y="269"/>
                    <a:pt x="42" y="176"/>
                    <a:pt x="0" y="1"/>
                  </a:cubicBezTo>
                  <a:close/>
                </a:path>
              </a:pathLst>
            </a:custGeom>
            <a:solidFill>
              <a:srgbClr val="276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6360011" y="2547214"/>
              <a:ext cx="2734" cy="13396"/>
            </a:xfrm>
            <a:custGeom>
              <a:avLst/>
              <a:gdLst/>
              <a:ahLst/>
              <a:cxnLst/>
              <a:rect l="l" t="t" r="r" b="b"/>
              <a:pathLst>
                <a:path w="20" h="98" extrusionOk="0">
                  <a:moveTo>
                    <a:pt x="1" y="1"/>
                  </a:moveTo>
                  <a:lnTo>
                    <a:pt x="1" y="1"/>
                  </a:lnTo>
                  <a:cubicBezTo>
                    <a:pt x="1" y="42"/>
                    <a:pt x="19" y="79"/>
                    <a:pt x="19" y="98"/>
                  </a:cubicBezTo>
                  <a:lnTo>
                    <a:pt x="19" y="98"/>
                  </a:lnTo>
                  <a:cubicBezTo>
                    <a:pt x="19" y="79"/>
                    <a:pt x="1" y="42"/>
                    <a:pt x="1" y="1"/>
                  </a:cubicBez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6157299" y="2138645"/>
              <a:ext cx="300171" cy="476365"/>
            </a:xfrm>
            <a:custGeom>
              <a:avLst/>
              <a:gdLst/>
              <a:ahLst/>
              <a:cxnLst/>
              <a:rect l="l" t="t" r="r" b="b"/>
              <a:pathLst>
                <a:path w="2196" h="3485" extrusionOk="0">
                  <a:moveTo>
                    <a:pt x="2103" y="3299"/>
                  </a:moveTo>
                  <a:cubicBezTo>
                    <a:pt x="2096" y="3305"/>
                    <a:pt x="2090" y="3311"/>
                    <a:pt x="2083" y="3316"/>
                  </a:cubicBezTo>
                  <a:lnTo>
                    <a:pt x="2083" y="3316"/>
                  </a:lnTo>
                  <a:lnTo>
                    <a:pt x="2103" y="3299"/>
                  </a:lnTo>
                  <a:close/>
                  <a:moveTo>
                    <a:pt x="498" y="110"/>
                  </a:moveTo>
                  <a:cubicBezTo>
                    <a:pt x="548" y="110"/>
                    <a:pt x="597" y="114"/>
                    <a:pt x="638" y="120"/>
                  </a:cubicBezTo>
                  <a:cubicBezTo>
                    <a:pt x="694" y="144"/>
                    <a:pt x="772" y="162"/>
                    <a:pt x="925" y="296"/>
                  </a:cubicBezTo>
                  <a:cubicBezTo>
                    <a:pt x="1063" y="412"/>
                    <a:pt x="1253" y="643"/>
                    <a:pt x="1465" y="1045"/>
                  </a:cubicBezTo>
                  <a:cubicBezTo>
                    <a:pt x="1678" y="1451"/>
                    <a:pt x="1849" y="2010"/>
                    <a:pt x="1964" y="2472"/>
                  </a:cubicBezTo>
                  <a:cubicBezTo>
                    <a:pt x="2006" y="2722"/>
                    <a:pt x="2043" y="2916"/>
                    <a:pt x="2061" y="3068"/>
                  </a:cubicBezTo>
                  <a:cubicBezTo>
                    <a:pt x="2080" y="3147"/>
                    <a:pt x="2080" y="3221"/>
                    <a:pt x="2080" y="3262"/>
                  </a:cubicBezTo>
                  <a:lnTo>
                    <a:pt x="2080" y="3318"/>
                  </a:lnTo>
                  <a:lnTo>
                    <a:pt x="2080" y="3318"/>
                  </a:lnTo>
                  <a:cubicBezTo>
                    <a:pt x="2065" y="3328"/>
                    <a:pt x="2049" y="3336"/>
                    <a:pt x="2024" y="3336"/>
                  </a:cubicBezTo>
                  <a:cubicBezTo>
                    <a:pt x="1988" y="3355"/>
                    <a:pt x="1927" y="3355"/>
                    <a:pt x="1890" y="3378"/>
                  </a:cubicBezTo>
                  <a:cubicBezTo>
                    <a:pt x="1775" y="3378"/>
                    <a:pt x="1678" y="3355"/>
                    <a:pt x="1641" y="3336"/>
                  </a:cubicBezTo>
                  <a:cubicBezTo>
                    <a:pt x="1641" y="3336"/>
                    <a:pt x="1641" y="3318"/>
                    <a:pt x="1618" y="3299"/>
                  </a:cubicBezTo>
                  <a:cubicBezTo>
                    <a:pt x="1599" y="3281"/>
                    <a:pt x="1599" y="3239"/>
                    <a:pt x="1581" y="3184"/>
                  </a:cubicBezTo>
                  <a:cubicBezTo>
                    <a:pt x="1562" y="3087"/>
                    <a:pt x="1525" y="2953"/>
                    <a:pt x="1502" y="2800"/>
                  </a:cubicBezTo>
                  <a:cubicBezTo>
                    <a:pt x="1428" y="2491"/>
                    <a:pt x="1331" y="2066"/>
                    <a:pt x="1156" y="1622"/>
                  </a:cubicBezTo>
                  <a:cubicBezTo>
                    <a:pt x="888" y="911"/>
                    <a:pt x="620" y="583"/>
                    <a:pt x="407" y="449"/>
                  </a:cubicBezTo>
                  <a:cubicBezTo>
                    <a:pt x="292" y="375"/>
                    <a:pt x="213" y="352"/>
                    <a:pt x="139" y="352"/>
                  </a:cubicBezTo>
                  <a:cubicBezTo>
                    <a:pt x="139" y="296"/>
                    <a:pt x="139" y="218"/>
                    <a:pt x="255" y="162"/>
                  </a:cubicBezTo>
                  <a:cubicBezTo>
                    <a:pt x="314" y="123"/>
                    <a:pt x="408" y="110"/>
                    <a:pt x="498" y="110"/>
                  </a:cubicBezTo>
                  <a:close/>
                  <a:moveTo>
                    <a:pt x="464" y="0"/>
                  </a:moveTo>
                  <a:cubicBezTo>
                    <a:pt x="370" y="0"/>
                    <a:pt x="272" y="20"/>
                    <a:pt x="195" y="65"/>
                  </a:cubicBezTo>
                  <a:cubicBezTo>
                    <a:pt x="1" y="181"/>
                    <a:pt x="1" y="412"/>
                    <a:pt x="1" y="412"/>
                  </a:cubicBezTo>
                  <a:lnTo>
                    <a:pt x="1" y="467"/>
                  </a:lnTo>
                  <a:lnTo>
                    <a:pt x="61" y="449"/>
                  </a:lnTo>
                  <a:lnTo>
                    <a:pt x="139" y="449"/>
                  </a:lnTo>
                  <a:cubicBezTo>
                    <a:pt x="176" y="449"/>
                    <a:pt x="255" y="467"/>
                    <a:pt x="347" y="527"/>
                  </a:cubicBezTo>
                  <a:cubicBezTo>
                    <a:pt x="523" y="661"/>
                    <a:pt x="791" y="952"/>
                    <a:pt x="1063" y="1664"/>
                  </a:cubicBezTo>
                  <a:cubicBezTo>
                    <a:pt x="1216" y="2107"/>
                    <a:pt x="1331" y="2509"/>
                    <a:pt x="1387" y="2819"/>
                  </a:cubicBezTo>
                  <a:cubicBezTo>
                    <a:pt x="1428" y="2990"/>
                    <a:pt x="1447" y="3105"/>
                    <a:pt x="1484" y="3221"/>
                  </a:cubicBezTo>
                  <a:cubicBezTo>
                    <a:pt x="1502" y="3262"/>
                    <a:pt x="1502" y="3299"/>
                    <a:pt x="1525" y="3336"/>
                  </a:cubicBezTo>
                  <a:cubicBezTo>
                    <a:pt x="1544" y="3378"/>
                    <a:pt x="1562" y="3396"/>
                    <a:pt x="1581" y="3433"/>
                  </a:cubicBezTo>
                  <a:cubicBezTo>
                    <a:pt x="1629" y="3471"/>
                    <a:pt x="1692" y="3485"/>
                    <a:pt x="1760" y="3485"/>
                  </a:cubicBezTo>
                  <a:cubicBezTo>
                    <a:pt x="1802" y="3485"/>
                    <a:pt x="1846" y="3479"/>
                    <a:pt x="1890" y="3470"/>
                  </a:cubicBezTo>
                  <a:cubicBezTo>
                    <a:pt x="1946" y="3470"/>
                    <a:pt x="2006" y="3452"/>
                    <a:pt x="2043" y="3433"/>
                  </a:cubicBezTo>
                  <a:cubicBezTo>
                    <a:pt x="2103" y="3433"/>
                    <a:pt x="2140" y="3415"/>
                    <a:pt x="2158" y="3378"/>
                  </a:cubicBezTo>
                  <a:cubicBezTo>
                    <a:pt x="2195" y="3355"/>
                    <a:pt x="2177" y="3336"/>
                    <a:pt x="2195" y="3318"/>
                  </a:cubicBezTo>
                  <a:lnTo>
                    <a:pt x="2195" y="3262"/>
                  </a:lnTo>
                  <a:cubicBezTo>
                    <a:pt x="2195" y="3202"/>
                    <a:pt x="2177" y="3147"/>
                    <a:pt x="2177" y="3068"/>
                  </a:cubicBezTo>
                  <a:cubicBezTo>
                    <a:pt x="2158" y="2893"/>
                    <a:pt x="2122" y="2685"/>
                    <a:pt x="2061" y="2454"/>
                  </a:cubicBezTo>
                  <a:cubicBezTo>
                    <a:pt x="1946" y="1992"/>
                    <a:pt x="1775" y="1414"/>
                    <a:pt x="1562" y="1008"/>
                  </a:cubicBezTo>
                  <a:cubicBezTo>
                    <a:pt x="1331" y="583"/>
                    <a:pt x="1137" y="352"/>
                    <a:pt x="985" y="218"/>
                  </a:cubicBezTo>
                  <a:cubicBezTo>
                    <a:pt x="832" y="84"/>
                    <a:pt x="717" y="47"/>
                    <a:pt x="657" y="28"/>
                  </a:cubicBezTo>
                  <a:cubicBezTo>
                    <a:pt x="600" y="11"/>
                    <a:pt x="533" y="0"/>
                    <a:pt x="4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a:off x="6776233" y="2061142"/>
              <a:ext cx="194647" cy="443149"/>
            </a:xfrm>
            <a:custGeom>
              <a:avLst/>
              <a:gdLst/>
              <a:ahLst/>
              <a:cxnLst/>
              <a:rect l="l" t="t" r="r" b="b"/>
              <a:pathLst>
                <a:path w="1424" h="3242" extrusionOk="0">
                  <a:moveTo>
                    <a:pt x="227" y="0"/>
                  </a:moveTo>
                  <a:cubicBezTo>
                    <a:pt x="111" y="0"/>
                    <a:pt x="11" y="38"/>
                    <a:pt x="1" y="133"/>
                  </a:cubicBezTo>
                  <a:cubicBezTo>
                    <a:pt x="1" y="133"/>
                    <a:pt x="366" y="766"/>
                    <a:pt x="578" y="1653"/>
                  </a:cubicBezTo>
                  <a:cubicBezTo>
                    <a:pt x="786" y="2559"/>
                    <a:pt x="768" y="3058"/>
                    <a:pt x="828" y="3192"/>
                  </a:cubicBezTo>
                  <a:cubicBezTo>
                    <a:pt x="845" y="3228"/>
                    <a:pt x="896" y="3241"/>
                    <a:pt x="960" y="3241"/>
                  </a:cubicBezTo>
                  <a:cubicBezTo>
                    <a:pt x="1102" y="3241"/>
                    <a:pt x="1307" y="3175"/>
                    <a:pt x="1345" y="3136"/>
                  </a:cubicBezTo>
                  <a:cubicBezTo>
                    <a:pt x="1424" y="3058"/>
                    <a:pt x="999" y="1265"/>
                    <a:pt x="865" y="803"/>
                  </a:cubicBezTo>
                  <a:cubicBezTo>
                    <a:pt x="731" y="341"/>
                    <a:pt x="671" y="151"/>
                    <a:pt x="518" y="73"/>
                  </a:cubicBezTo>
                  <a:cubicBezTo>
                    <a:pt x="439" y="28"/>
                    <a:pt x="32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a:off x="6770629" y="2055264"/>
              <a:ext cx="197790" cy="455451"/>
            </a:xfrm>
            <a:custGeom>
              <a:avLst/>
              <a:gdLst/>
              <a:ahLst/>
              <a:cxnLst/>
              <a:rect l="l" t="t" r="r" b="b"/>
              <a:pathLst>
                <a:path w="1447" h="3332" extrusionOk="0">
                  <a:moveTo>
                    <a:pt x="250" y="97"/>
                  </a:moveTo>
                  <a:cubicBezTo>
                    <a:pt x="347" y="97"/>
                    <a:pt x="462" y="116"/>
                    <a:pt x="522" y="153"/>
                  </a:cubicBezTo>
                  <a:cubicBezTo>
                    <a:pt x="596" y="194"/>
                    <a:pt x="638" y="250"/>
                    <a:pt x="693" y="365"/>
                  </a:cubicBezTo>
                  <a:cubicBezTo>
                    <a:pt x="735" y="481"/>
                    <a:pt x="790" y="638"/>
                    <a:pt x="850" y="869"/>
                  </a:cubicBezTo>
                  <a:cubicBezTo>
                    <a:pt x="924" y="1077"/>
                    <a:pt x="1058" y="1655"/>
                    <a:pt x="1174" y="2158"/>
                  </a:cubicBezTo>
                  <a:cubicBezTo>
                    <a:pt x="1234" y="2426"/>
                    <a:pt x="1271" y="2676"/>
                    <a:pt x="1312" y="2851"/>
                  </a:cubicBezTo>
                  <a:cubicBezTo>
                    <a:pt x="1331" y="2948"/>
                    <a:pt x="1331" y="3022"/>
                    <a:pt x="1349" y="3082"/>
                  </a:cubicBezTo>
                  <a:lnTo>
                    <a:pt x="1349" y="3138"/>
                  </a:lnTo>
                  <a:cubicBezTo>
                    <a:pt x="1331" y="3138"/>
                    <a:pt x="1312" y="3156"/>
                    <a:pt x="1271" y="3179"/>
                  </a:cubicBezTo>
                  <a:cubicBezTo>
                    <a:pt x="1234" y="3198"/>
                    <a:pt x="1174" y="3216"/>
                    <a:pt x="1118" y="3216"/>
                  </a:cubicBezTo>
                  <a:cubicBezTo>
                    <a:pt x="1058" y="3235"/>
                    <a:pt x="1003" y="3235"/>
                    <a:pt x="966" y="3235"/>
                  </a:cubicBezTo>
                  <a:cubicBezTo>
                    <a:pt x="943" y="3216"/>
                    <a:pt x="924" y="3216"/>
                    <a:pt x="924" y="3198"/>
                  </a:cubicBezTo>
                  <a:cubicBezTo>
                    <a:pt x="906" y="3198"/>
                    <a:pt x="906" y="3138"/>
                    <a:pt x="887" y="3064"/>
                  </a:cubicBezTo>
                  <a:cubicBezTo>
                    <a:pt x="887" y="2985"/>
                    <a:pt x="869" y="2870"/>
                    <a:pt x="850" y="2754"/>
                  </a:cubicBezTo>
                  <a:cubicBezTo>
                    <a:pt x="827" y="2486"/>
                    <a:pt x="772" y="2140"/>
                    <a:pt x="675" y="1696"/>
                  </a:cubicBezTo>
                  <a:cubicBezTo>
                    <a:pt x="462" y="809"/>
                    <a:pt x="116" y="194"/>
                    <a:pt x="97" y="153"/>
                  </a:cubicBezTo>
                  <a:cubicBezTo>
                    <a:pt x="97" y="153"/>
                    <a:pt x="116" y="134"/>
                    <a:pt x="134" y="116"/>
                  </a:cubicBezTo>
                  <a:cubicBezTo>
                    <a:pt x="157" y="116"/>
                    <a:pt x="194" y="97"/>
                    <a:pt x="250" y="97"/>
                  </a:cubicBezTo>
                  <a:close/>
                  <a:moveTo>
                    <a:pt x="250" y="0"/>
                  </a:moveTo>
                  <a:cubicBezTo>
                    <a:pt x="194" y="0"/>
                    <a:pt x="134" y="0"/>
                    <a:pt x="79" y="37"/>
                  </a:cubicBezTo>
                  <a:cubicBezTo>
                    <a:pt x="42" y="60"/>
                    <a:pt x="0" y="97"/>
                    <a:pt x="0" y="153"/>
                  </a:cubicBezTo>
                  <a:lnTo>
                    <a:pt x="0" y="176"/>
                  </a:lnTo>
                  <a:lnTo>
                    <a:pt x="0" y="194"/>
                  </a:lnTo>
                  <a:cubicBezTo>
                    <a:pt x="0" y="194"/>
                    <a:pt x="365" y="828"/>
                    <a:pt x="578" y="1715"/>
                  </a:cubicBezTo>
                  <a:cubicBezTo>
                    <a:pt x="675" y="2158"/>
                    <a:pt x="712" y="2505"/>
                    <a:pt x="753" y="2754"/>
                  </a:cubicBezTo>
                  <a:cubicBezTo>
                    <a:pt x="772" y="2888"/>
                    <a:pt x="772" y="2985"/>
                    <a:pt x="790" y="3064"/>
                  </a:cubicBezTo>
                  <a:cubicBezTo>
                    <a:pt x="790" y="3156"/>
                    <a:pt x="809" y="3198"/>
                    <a:pt x="827" y="3253"/>
                  </a:cubicBezTo>
                  <a:cubicBezTo>
                    <a:pt x="850" y="3313"/>
                    <a:pt x="906" y="3332"/>
                    <a:pt x="966" y="3332"/>
                  </a:cubicBezTo>
                  <a:cubicBezTo>
                    <a:pt x="1021" y="3332"/>
                    <a:pt x="1081" y="3332"/>
                    <a:pt x="1137" y="3313"/>
                  </a:cubicBezTo>
                  <a:cubicBezTo>
                    <a:pt x="1197" y="3313"/>
                    <a:pt x="1252" y="3295"/>
                    <a:pt x="1312" y="3272"/>
                  </a:cubicBezTo>
                  <a:cubicBezTo>
                    <a:pt x="1368" y="3253"/>
                    <a:pt x="1405" y="3235"/>
                    <a:pt x="1428" y="3216"/>
                  </a:cubicBezTo>
                  <a:cubicBezTo>
                    <a:pt x="1446" y="3198"/>
                    <a:pt x="1446" y="3179"/>
                    <a:pt x="1446" y="3179"/>
                  </a:cubicBezTo>
                  <a:lnTo>
                    <a:pt x="1446" y="3138"/>
                  </a:lnTo>
                  <a:lnTo>
                    <a:pt x="1446" y="3064"/>
                  </a:lnTo>
                  <a:cubicBezTo>
                    <a:pt x="1446" y="3004"/>
                    <a:pt x="1428" y="2925"/>
                    <a:pt x="1405" y="2833"/>
                  </a:cubicBezTo>
                  <a:cubicBezTo>
                    <a:pt x="1386" y="2657"/>
                    <a:pt x="1331" y="2408"/>
                    <a:pt x="1271" y="2140"/>
                  </a:cubicBezTo>
                  <a:cubicBezTo>
                    <a:pt x="1155" y="1618"/>
                    <a:pt x="1021" y="1059"/>
                    <a:pt x="966" y="828"/>
                  </a:cubicBezTo>
                  <a:cubicBezTo>
                    <a:pt x="887" y="596"/>
                    <a:pt x="850" y="444"/>
                    <a:pt x="790" y="310"/>
                  </a:cubicBezTo>
                  <a:cubicBezTo>
                    <a:pt x="735" y="194"/>
                    <a:pt x="656" y="116"/>
                    <a:pt x="578" y="60"/>
                  </a:cubicBezTo>
                  <a:cubicBezTo>
                    <a:pt x="481" y="19"/>
                    <a:pt x="365"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8"/>
            <p:cNvSpPr/>
            <p:nvPr/>
          </p:nvSpPr>
          <p:spPr>
            <a:xfrm>
              <a:off x="6776233" y="2065926"/>
              <a:ext cx="186445" cy="436588"/>
            </a:xfrm>
            <a:custGeom>
              <a:avLst/>
              <a:gdLst/>
              <a:ahLst/>
              <a:cxnLst/>
              <a:rect l="l" t="t" r="r" b="b"/>
              <a:pathLst>
                <a:path w="1364" h="3194" extrusionOk="0">
                  <a:moveTo>
                    <a:pt x="93" y="1"/>
                  </a:moveTo>
                  <a:cubicBezTo>
                    <a:pt x="38" y="1"/>
                    <a:pt x="1" y="38"/>
                    <a:pt x="1" y="98"/>
                  </a:cubicBezTo>
                  <a:cubicBezTo>
                    <a:pt x="1" y="98"/>
                    <a:pt x="366" y="731"/>
                    <a:pt x="578" y="1618"/>
                  </a:cubicBezTo>
                  <a:cubicBezTo>
                    <a:pt x="786" y="2524"/>
                    <a:pt x="768" y="3023"/>
                    <a:pt x="828" y="3157"/>
                  </a:cubicBezTo>
                  <a:cubicBezTo>
                    <a:pt x="846" y="3194"/>
                    <a:pt x="902" y="3194"/>
                    <a:pt x="962" y="3194"/>
                  </a:cubicBezTo>
                  <a:cubicBezTo>
                    <a:pt x="1114" y="3194"/>
                    <a:pt x="1308" y="3138"/>
                    <a:pt x="1345" y="3101"/>
                  </a:cubicBezTo>
                  <a:cubicBezTo>
                    <a:pt x="1364" y="3060"/>
                    <a:pt x="1345" y="2829"/>
                    <a:pt x="1271" y="2501"/>
                  </a:cubicBezTo>
                  <a:cubicBezTo>
                    <a:pt x="1248" y="2501"/>
                    <a:pt x="1230" y="2501"/>
                    <a:pt x="1211" y="2482"/>
                  </a:cubicBezTo>
                  <a:lnTo>
                    <a:pt x="1211" y="2482"/>
                  </a:lnTo>
                  <a:cubicBezTo>
                    <a:pt x="1230" y="2598"/>
                    <a:pt x="1248" y="2695"/>
                    <a:pt x="1271" y="2773"/>
                  </a:cubicBezTo>
                  <a:cubicBezTo>
                    <a:pt x="1290" y="2870"/>
                    <a:pt x="1290" y="2944"/>
                    <a:pt x="1308" y="3004"/>
                  </a:cubicBezTo>
                  <a:lnTo>
                    <a:pt x="1308" y="3060"/>
                  </a:lnTo>
                  <a:cubicBezTo>
                    <a:pt x="1290" y="3060"/>
                    <a:pt x="1271" y="3078"/>
                    <a:pt x="1230" y="3101"/>
                  </a:cubicBezTo>
                  <a:cubicBezTo>
                    <a:pt x="1193" y="3120"/>
                    <a:pt x="1133" y="3138"/>
                    <a:pt x="1077" y="3138"/>
                  </a:cubicBezTo>
                  <a:cubicBezTo>
                    <a:pt x="1040" y="3138"/>
                    <a:pt x="999" y="3157"/>
                    <a:pt x="962" y="3157"/>
                  </a:cubicBezTo>
                  <a:lnTo>
                    <a:pt x="925" y="3157"/>
                  </a:lnTo>
                  <a:cubicBezTo>
                    <a:pt x="902" y="3138"/>
                    <a:pt x="883" y="3138"/>
                    <a:pt x="883" y="3120"/>
                  </a:cubicBezTo>
                  <a:cubicBezTo>
                    <a:pt x="865" y="3120"/>
                    <a:pt x="865" y="3060"/>
                    <a:pt x="846" y="2986"/>
                  </a:cubicBezTo>
                  <a:cubicBezTo>
                    <a:pt x="846" y="2907"/>
                    <a:pt x="828" y="2792"/>
                    <a:pt x="809" y="2676"/>
                  </a:cubicBezTo>
                  <a:cubicBezTo>
                    <a:pt x="786" y="2408"/>
                    <a:pt x="731" y="2062"/>
                    <a:pt x="634" y="1618"/>
                  </a:cubicBezTo>
                  <a:cubicBezTo>
                    <a:pt x="421" y="731"/>
                    <a:pt x="75" y="116"/>
                    <a:pt x="56" y="75"/>
                  </a:cubicBezTo>
                  <a:cubicBezTo>
                    <a:pt x="56" y="75"/>
                    <a:pt x="75" y="56"/>
                    <a:pt x="93" y="38"/>
                  </a:cubicBezTo>
                  <a:lnTo>
                    <a:pt x="116" y="38"/>
                  </a:lnTo>
                  <a:cubicBezTo>
                    <a:pt x="116" y="19"/>
                    <a:pt x="93" y="1"/>
                    <a:pt x="93" y="1"/>
                  </a:cubicBez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8"/>
            <p:cNvSpPr/>
            <p:nvPr/>
          </p:nvSpPr>
          <p:spPr>
            <a:xfrm>
              <a:off x="6381471" y="2528897"/>
              <a:ext cx="57683" cy="58230"/>
            </a:xfrm>
            <a:custGeom>
              <a:avLst/>
              <a:gdLst/>
              <a:ahLst/>
              <a:cxnLst/>
              <a:rect l="l" t="t" r="r" b="b"/>
              <a:pathLst>
                <a:path w="422" h="426" extrusionOk="0">
                  <a:moveTo>
                    <a:pt x="209" y="1"/>
                  </a:moveTo>
                  <a:cubicBezTo>
                    <a:pt x="93" y="1"/>
                    <a:pt x="1" y="98"/>
                    <a:pt x="1" y="213"/>
                  </a:cubicBezTo>
                  <a:cubicBezTo>
                    <a:pt x="1" y="329"/>
                    <a:pt x="93" y="426"/>
                    <a:pt x="209" y="426"/>
                  </a:cubicBezTo>
                  <a:cubicBezTo>
                    <a:pt x="324" y="426"/>
                    <a:pt x="421" y="329"/>
                    <a:pt x="421" y="213"/>
                  </a:cubicBezTo>
                  <a:cubicBezTo>
                    <a:pt x="421" y="98"/>
                    <a:pt x="324" y="1"/>
                    <a:pt x="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6373270" y="2529260"/>
              <a:ext cx="74086" cy="73403"/>
            </a:xfrm>
            <a:custGeom>
              <a:avLst/>
              <a:gdLst/>
              <a:ahLst/>
              <a:cxnLst/>
              <a:rect l="l" t="t" r="r" b="b"/>
              <a:pathLst>
                <a:path w="542" h="537" extrusionOk="0">
                  <a:moveTo>
                    <a:pt x="269" y="93"/>
                  </a:moveTo>
                  <a:cubicBezTo>
                    <a:pt x="366" y="93"/>
                    <a:pt x="426" y="171"/>
                    <a:pt x="426" y="268"/>
                  </a:cubicBezTo>
                  <a:cubicBezTo>
                    <a:pt x="426" y="347"/>
                    <a:pt x="366" y="421"/>
                    <a:pt x="269" y="421"/>
                  </a:cubicBezTo>
                  <a:cubicBezTo>
                    <a:pt x="176" y="421"/>
                    <a:pt x="116" y="347"/>
                    <a:pt x="116" y="268"/>
                  </a:cubicBezTo>
                  <a:cubicBezTo>
                    <a:pt x="116" y="171"/>
                    <a:pt x="176" y="93"/>
                    <a:pt x="269" y="93"/>
                  </a:cubicBezTo>
                  <a:close/>
                  <a:moveTo>
                    <a:pt x="269" y="0"/>
                  </a:moveTo>
                  <a:cubicBezTo>
                    <a:pt x="116" y="0"/>
                    <a:pt x="1" y="116"/>
                    <a:pt x="1" y="268"/>
                  </a:cubicBezTo>
                  <a:cubicBezTo>
                    <a:pt x="1" y="402"/>
                    <a:pt x="116" y="536"/>
                    <a:pt x="269" y="536"/>
                  </a:cubicBezTo>
                  <a:cubicBezTo>
                    <a:pt x="426" y="536"/>
                    <a:pt x="542" y="402"/>
                    <a:pt x="542" y="268"/>
                  </a:cubicBezTo>
                  <a:cubicBezTo>
                    <a:pt x="542" y="116"/>
                    <a:pt x="426" y="0"/>
                    <a:pt x="2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8"/>
            <p:cNvSpPr/>
            <p:nvPr/>
          </p:nvSpPr>
          <p:spPr>
            <a:xfrm>
              <a:off x="6891873" y="2429113"/>
              <a:ext cx="58230" cy="60827"/>
            </a:xfrm>
            <a:custGeom>
              <a:avLst/>
              <a:gdLst/>
              <a:ahLst/>
              <a:cxnLst/>
              <a:rect l="l" t="t" r="r" b="b"/>
              <a:pathLst>
                <a:path w="426" h="445" extrusionOk="0">
                  <a:moveTo>
                    <a:pt x="213" y="1"/>
                  </a:moveTo>
                  <a:cubicBezTo>
                    <a:pt x="97" y="1"/>
                    <a:pt x="0" y="98"/>
                    <a:pt x="0" y="213"/>
                  </a:cubicBezTo>
                  <a:cubicBezTo>
                    <a:pt x="0" y="347"/>
                    <a:pt x="97" y="444"/>
                    <a:pt x="213" y="444"/>
                  </a:cubicBezTo>
                  <a:cubicBezTo>
                    <a:pt x="328" y="444"/>
                    <a:pt x="425" y="347"/>
                    <a:pt x="425" y="213"/>
                  </a:cubicBezTo>
                  <a:cubicBezTo>
                    <a:pt x="425" y="98"/>
                    <a:pt x="328" y="1"/>
                    <a:pt x="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a:off x="6883672" y="2431389"/>
              <a:ext cx="73949" cy="71489"/>
            </a:xfrm>
            <a:custGeom>
              <a:avLst/>
              <a:gdLst/>
              <a:ahLst/>
              <a:cxnLst/>
              <a:rect l="l" t="t" r="r" b="b"/>
              <a:pathLst>
                <a:path w="541" h="523" extrusionOk="0">
                  <a:moveTo>
                    <a:pt x="273" y="97"/>
                  </a:moveTo>
                  <a:cubicBezTo>
                    <a:pt x="370" y="97"/>
                    <a:pt x="425" y="176"/>
                    <a:pt x="425" y="254"/>
                  </a:cubicBezTo>
                  <a:cubicBezTo>
                    <a:pt x="425" y="347"/>
                    <a:pt x="370" y="425"/>
                    <a:pt x="273" y="425"/>
                  </a:cubicBezTo>
                  <a:cubicBezTo>
                    <a:pt x="176" y="425"/>
                    <a:pt x="116" y="347"/>
                    <a:pt x="116" y="254"/>
                  </a:cubicBezTo>
                  <a:cubicBezTo>
                    <a:pt x="116" y="176"/>
                    <a:pt x="176" y="97"/>
                    <a:pt x="273" y="97"/>
                  </a:cubicBezTo>
                  <a:close/>
                  <a:moveTo>
                    <a:pt x="273" y="0"/>
                  </a:moveTo>
                  <a:cubicBezTo>
                    <a:pt x="116" y="0"/>
                    <a:pt x="0" y="116"/>
                    <a:pt x="0" y="254"/>
                  </a:cubicBezTo>
                  <a:cubicBezTo>
                    <a:pt x="0" y="407"/>
                    <a:pt x="116" y="522"/>
                    <a:pt x="273" y="522"/>
                  </a:cubicBezTo>
                  <a:cubicBezTo>
                    <a:pt x="425" y="522"/>
                    <a:pt x="541" y="407"/>
                    <a:pt x="541" y="254"/>
                  </a:cubicBezTo>
                  <a:cubicBezTo>
                    <a:pt x="541" y="116"/>
                    <a:pt x="425" y="0"/>
                    <a:pt x="27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p:nvPr/>
          </p:nvSpPr>
          <p:spPr>
            <a:xfrm>
              <a:off x="6465536" y="2618566"/>
              <a:ext cx="473768" cy="448753"/>
            </a:xfrm>
            <a:custGeom>
              <a:avLst/>
              <a:gdLst/>
              <a:ahLst/>
              <a:cxnLst/>
              <a:rect l="l" t="t" r="r" b="b"/>
              <a:pathLst>
                <a:path w="3466" h="3283" extrusionOk="0">
                  <a:moveTo>
                    <a:pt x="3151" y="0"/>
                  </a:moveTo>
                  <a:cubicBezTo>
                    <a:pt x="3007" y="0"/>
                    <a:pt x="2525" y="13"/>
                    <a:pt x="1655" y="153"/>
                  </a:cubicBezTo>
                  <a:cubicBezTo>
                    <a:pt x="578" y="306"/>
                    <a:pt x="0" y="652"/>
                    <a:pt x="0" y="652"/>
                  </a:cubicBezTo>
                  <a:cubicBezTo>
                    <a:pt x="0" y="652"/>
                    <a:pt x="250" y="2408"/>
                    <a:pt x="402" y="2676"/>
                  </a:cubicBezTo>
                  <a:cubicBezTo>
                    <a:pt x="546" y="2937"/>
                    <a:pt x="1467" y="3283"/>
                    <a:pt x="2011" y="3283"/>
                  </a:cubicBezTo>
                  <a:cubicBezTo>
                    <a:pt x="2064" y="3283"/>
                    <a:pt x="2113" y="3279"/>
                    <a:pt x="2158" y="3272"/>
                  </a:cubicBezTo>
                  <a:cubicBezTo>
                    <a:pt x="2639" y="3217"/>
                    <a:pt x="3429" y="2501"/>
                    <a:pt x="3447" y="2117"/>
                  </a:cubicBezTo>
                  <a:cubicBezTo>
                    <a:pt x="3466" y="1752"/>
                    <a:pt x="3198" y="1"/>
                    <a:pt x="3198" y="1"/>
                  </a:cubicBezTo>
                  <a:cubicBezTo>
                    <a:pt x="3198" y="1"/>
                    <a:pt x="3183"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a:off x="6457334" y="2610365"/>
              <a:ext cx="487026" cy="465019"/>
            </a:xfrm>
            <a:custGeom>
              <a:avLst/>
              <a:gdLst/>
              <a:ahLst/>
              <a:cxnLst/>
              <a:rect l="l" t="t" r="r" b="b"/>
              <a:pathLst>
                <a:path w="3563" h="3402" extrusionOk="0">
                  <a:moveTo>
                    <a:pt x="3156" y="116"/>
                  </a:moveTo>
                  <a:cubicBezTo>
                    <a:pt x="3193" y="116"/>
                    <a:pt x="3213" y="116"/>
                    <a:pt x="3216" y="116"/>
                  </a:cubicBezTo>
                  <a:cubicBezTo>
                    <a:pt x="3216" y="158"/>
                    <a:pt x="3276" y="523"/>
                    <a:pt x="3332" y="985"/>
                  </a:cubicBezTo>
                  <a:cubicBezTo>
                    <a:pt x="3373" y="1235"/>
                    <a:pt x="3410" y="1484"/>
                    <a:pt x="3429" y="1697"/>
                  </a:cubicBezTo>
                  <a:cubicBezTo>
                    <a:pt x="3447" y="1909"/>
                    <a:pt x="3466" y="2099"/>
                    <a:pt x="3466" y="2177"/>
                  </a:cubicBezTo>
                  <a:cubicBezTo>
                    <a:pt x="3447" y="2256"/>
                    <a:pt x="3410" y="2371"/>
                    <a:pt x="3332" y="2487"/>
                  </a:cubicBezTo>
                  <a:cubicBezTo>
                    <a:pt x="3235" y="2602"/>
                    <a:pt x="3142" y="2718"/>
                    <a:pt x="3004" y="2833"/>
                  </a:cubicBezTo>
                  <a:cubicBezTo>
                    <a:pt x="2754" y="3064"/>
                    <a:pt x="2426" y="3254"/>
                    <a:pt x="2195" y="3295"/>
                  </a:cubicBezTo>
                  <a:cubicBezTo>
                    <a:pt x="2173" y="3297"/>
                    <a:pt x="2148" y="3298"/>
                    <a:pt x="2123" y="3298"/>
                  </a:cubicBezTo>
                  <a:cubicBezTo>
                    <a:pt x="1889" y="3298"/>
                    <a:pt x="1545" y="3224"/>
                    <a:pt x="1216" y="3120"/>
                  </a:cubicBezTo>
                  <a:cubicBezTo>
                    <a:pt x="1040" y="3064"/>
                    <a:pt x="888" y="2986"/>
                    <a:pt x="754" y="2907"/>
                  </a:cubicBezTo>
                  <a:cubicBezTo>
                    <a:pt x="620" y="2852"/>
                    <a:pt x="541" y="2773"/>
                    <a:pt x="504" y="2718"/>
                  </a:cubicBezTo>
                  <a:cubicBezTo>
                    <a:pt x="486" y="2658"/>
                    <a:pt x="426" y="2505"/>
                    <a:pt x="389" y="2293"/>
                  </a:cubicBezTo>
                  <a:cubicBezTo>
                    <a:pt x="347" y="2099"/>
                    <a:pt x="292" y="1849"/>
                    <a:pt x="255" y="1618"/>
                  </a:cubicBezTo>
                  <a:cubicBezTo>
                    <a:pt x="176" y="1156"/>
                    <a:pt x="116" y="773"/>
                    <a:pt x="116" y="736"/>
                  </a:cubicBezTo>
                  <a:cubicBezTo>
                    <a:pt x="158" y="712"/>
                    <a:pt x="694" y="426"/>
                    <a:pt x="1715" y="250"/>
                  </a:cubicBezTo>
                  <a:cubicBezTo>
                    <a:pt x="2551" y="128"/>
                    <a:pt x="3002" y="116"/>
                    <a:pt x="3156" y="116"/>
                  </a:cubicBezTo>
                  <a:close/>
                  <a:moveTo>
                    <a:pt x="3213" y="0"/>
                  </a:moveTo>
                  <a:cubicBezTo>
                    <a:pt x="3071" y="0"/>
                    <a:pt x="2586" y="13"/>
                    <a:pt x="1696" y="158"/>
                  </a:cubicBezTo>
                  <a:cubicBezTo>
                    <a:pt x="620" y="329"/>
                    <a:pt x="42" y="657"/>
                    <a:pt x="42" y="657"/>
                  </a:cubicBezTo>
                  <a:lnTo>
                    <a:pt x="0" y="676"/>
                  </a:lnTo>
                  <a:lnTo>
                    <a:pt x="0" y="712"/>
                  </a:lnTo>
                  <a:cubicBezTo>
                    <a:pt x="0" y="712"/>
                    <a:pt x="79" y="1156"/>
                    <a:pt x="158" y="1637"/>
                  </a:cubicBezTo>
                  <a:cubicBezTo>
                    <a:pt x="194" y="1868"/>
                    <a:pt x="231" y="2122"/>
                    <a:pt x="292" y="2311"/>
                  </a:cubicBezTo>
                  <a:cubicBezTo>
                    <a:pt x="328" y="2524"/>
                    <a:pt x="370" y="2676"/>
                    <a:pt x="426" y="2773"/>
                  </a:cubicBezTo>
                  <a:cubicBezTo>
                    <a:pt x="462" y="2852"/>
                    <a:pt x="560" y="2930"/>
                    <a:pt x="694" y="3004"/>
                  </a:cubicBezTo>
                  <a:cubicBezTo>
                    <a:pt x="851" y="3083"/>
                    <a:pt x="1003" y="3161"/>
                    <a:pt x="1197" y="3217"/>
                  </a:cubicBezTo>
                  <a:cubicBezTo>
                    <a:pt x="1486" y="3328"/>
                    <a:pt x="1813" y="3402"/>
                    <a:pt x="2072" y="3402"/>
                  </a:cubicBezTo>
                  <a:cubicBezTo>
                    <a:pt x="2123" y="3402"/>
                    <a:pt x="2173" y="3399"/>
                    <a:pt x="2218" y="3392"/>
                  </a:cubicBezTo>
                  <a:cubicBezTo>
                    <a:pt x="2486" y="3351"/>
                    <a:pt x="2814" y="3161"/>
                    <a:pt x="3082" y="2907"/>
                  </a:cubicBezTo>
                  <a:cubicBezTo>
                    <a:pt x="3198" y="2792"/>
                    <a:pt x="3332" y="2658"/>
                    <a:pt x="3410" y="2542"/>
                  </a:cubicBezTo>
                  <a:cubicBezTo>
                    <a:pt x="3507" y="2408"/>
                    <a:pt x="3563" y="2293"/>
                    <a:pt x="3563" y="2177"/>
                  </a:cubicBezTo>
                  <a:cubicBezTo>
                    <a:pt x="3563" y="2080"/>
                    <a:pt x="3563" y="1909"/>
                    <a:pt x="3526" y="1678"/>
                  </a:cubicBezTo>
                  <a:cubicBezTo>
                    <a:pt x="3507" y="1466"/>
                    <a:pt x="3466" y="1216"/>
                    <a:pt x="3447" y="967"/>
                  </a:cubicBezTo>
                  <a:cubicBezTo>
                    <a:pt x="3373" y="481"/>
                    <a:pt x="3313" y="61"/>
                    <a:pt x="3313" y="61"/>
                  </a:cubicBezTo>
                  <a:lnTo>
                    <a:pt x="3313" y="1"/>
                  </a:lnTo>
                  <a:lnTo>
                    <a:pt x="3258" y="1"/>
                  </a:lnTo>
                  <a:cubicBezTo>
                    <a:pt x="3258" y="1"/>
                    <a:pt x="3243" y="0"/>
                    <a:pt x="321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a:off x="6465536" y="2618566"/>
              <a:ext cx="455451" cy="199841"/>
            </a:xfrm>
            <a:custGeom>
              <a:avLst/>
              <a:gdLst/>
              <a:ahLst/>
              <a:cxnLst/>
              <a:rect l="l" t="t" r="r" b="b"/>
              <a:pathLst>
                <a:path w="3332" h="1462" extrusionOk="0">
                  <a:moveTo>
                    <a:pt x="3101" y="1"/>
                  </a:moveTo>
                  <a:cubicBezTo>
                    <a:pt x="2925" y="1"/>
                    <a:pt x="2445" y="19"/>
                    <a:pt x="1655" y="153"/>
                  </a:cubicBezTo>
                  <a:cubicBezTo>
                    <a:pt x="578" y="306"/>
                    <a:pt x="0" y="652"/>
                    <a:pt x="0" y="652"/>
                  </a:cubicBezTo>
                  <a:cubicBezTo>
                    <a:pt x="0" y="652"/>
                    <a:pt x="56" y="1041"/>
                    <a:pt x="134" y="1461"/>
                  </a:cubicBezTo>
                  <a:cubicBezTo>
                    <a:pt x="347" y="1346"/>
                    <a:pt x="906" y="1115"/>
                    <a:pt x="1789" y="981"/>
                  </a:cubicBezTo>
                  <a:cubicBezTo>
                    <a:pt x="2316" y="893"/>
                    <a:pt x="2713" y="871"/>
                    <a:pt x="2990" y="871"/>
                  </a:cubicBezTo>
                  <a:cubicBezTo>
                    <a:pt x="3138" y="871"/>
                    <a:pt x="3251" y="877"/>
                    <a:pt x="3332" y="884"/>
                  </a:cubicBezTo>
                  <a:cubicBezTo>
                    <a:pt x="3253" y="403"/>
                    <a:pt x="3198" y="1"/>
                    <a:pt x="3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a:off x="6457334" y="2610365"/>
              <a:ext cx="471307" cy="221301"/>
            </a:xfrm>
            <a:custGeom>
              <a:avLst/>
              <a:gdLst/>
              <a:ahLst/>
              <a:cxnLst/>
              <a:rect l="l" t="t" r="r" b="b"/>
              <a:pathLst>
                <a:path w="3448" h="1619" extrusionOk="0">
                  <a:moveTo>
                    <a:pt x="3216" y="116"/>
                  </a:moveTo>
                  <a:cubicBezTo>
                    <a:pt x="3216" y="158"/>
                    <a:pt x="3276" y="481"/>
                    <a:pt x="3332" y="888"/>
                  </a:cubicBezTo>
                  <a:cubicBezTo>
                    <a:pt x="3255" y="883"/>
                    <a:pt x="3163" y="879"/>
                    <a:pt x="3052" y="879"/>
                  </a:cubicBezTo>
                  <a:cubicBezTo>
                    <a:pt x="2776" y="879"/>
                    <a:pt x="2387" y="903"/>
                    <a:pt x="1849" y="985"/>
                  </a:cubicBezTo>
                  <a:cubicBezTo>
                    <a:pt x="985" y="1119"/>
                    <a:pt x="486" y="1332"/>
                    <a:pt x="231" y="1466"/>
                  </a:cubicBezTo>
                  <a:cubicBezTo>
                    <a:pt x="176" y="1082"/>
                    <a:pt x="116" y="773"/>
                    <a:pt x="116" y="736"/>
                  </a:cubicBezTo>
                  <a:cubicBezTo>
                    <a:pt x="158" y="712"/>
                    <a:pt x="694" y="426"/>
                    <a:pt x="1715" y="250"/>
                  </a:cubicBezTo>
                  <a:cubicBezTo>
                    <a:pt x="2523" y="135"/>
                    <a:pt x="2985" y="116"/>
                    <a:pt x="3161" y="116"/>
                  </a:cubicBezTo>
                  <a:close/>
                  <a:moveTo>
                    <a:pt x="3161" y="1"/>
                  </a:moveTo>
                  <a:cubicBezTo>
                    <a:pt x="2985" y="1"/>
                    <a:pt x="2505" y="19"/>
                    <a:pt x="1696" y="158"/>
                  </a:cubicBezTo>
                  <a:cubicBezTo>
                    <a:pt x="620" y="329"/>
                    <a:pt x="42" y="657"/>
                    <a:pt x="42" y="657"/>
                  </a:cubicBezTo>
                  <a:lnTo>
                    <a:pt x="0" y="676"/>
                  </a:lnTo>
                  <a:lnTo>
                    <a:pt x="0" y="712"/>
                  </a:lnTo>
                  <a:cubicBezTo>
                    <a:pt x="0" y="712"/>
                    <a:pt x="60" y="1101"/>
                    <a:pt x="139" y="1544"/>
                  </a:cubicBezTo>
                  <a:lnTo>
                    <a:pt x="158" y="1618"/>
                  </a:lnTo>
                  <a:lnTo>
                    <a:pt x="213" y="1581"/>
                  </a:lnTo>
                  <a:cubicBezTo>
                    <a:pt x="426" y="1466"/>
                    <a:pt x="966" y="1216"/>
                    <a:pt x="1849" y="1082"/>
                  </a:cubicBezTo>
                  <a:cubicBezTo>
                    <a:pt x="2426" y="1000"/>
                    <a:pt x="2848" y="976"/>
                    <a:pt x="3126" y="976"/>
                  </a:cubicBezTo>
                  <a:cubicBezTo>
                    <a:pt x="3238" y="976"/>
                    <a:pt x="3326" y="980"/>
                    <a:pt x="3392" y="985"/>
                  </a:cubicBezTo>
                  <a:lnTo>
                    <a:pt x="3447" y="1004"/>
                  </a:lnTo>
                  <a:lnTo>
                    <a:pt x="3429" y="925"/>
                  </a:lnTo>
                  <a:cubicBezTo>
                    <a:pt x="3373" y="463"/>
                    <a:pt x="3313" y="61"/>
                    <a:pt x="3313" y="61"/>
                  </a:cubicBezTo>
                  <a:lnTo>
                    <a:pt x="329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8"/>
            <p:cNvSpPr/>
            <p:nvPr/>
          </p:nvSpPr>
          <p:spPr>
            <a:xfrm>
              <a:off x="6113148" y="3097394"/>
              <a:ext cx="1052376" cy="289919"/>
            </a:xfrm>
            <a:custGeom>
              <a:avLst/>
              <a:gdLst/>
              <a:ahLst/>
              <a:cxnLst/>
              <a:rect l="l" t="t" r="r" b="b"/>
              <a:pathLst>
                <a:path w="7699" h="2121" extrusionOk="0">
                  <a:moveTo>
                    <a:pt x="7370" y="0"/>
                  </a:moveTo>
                  <a:cubicBezTo>
                    <a:pt x="7278" y="97"/>
                    <a:pt x="6543" y="656"/>
                    <a:pt x="5138" y="961"/>
                  </a:cubicBezTo>
                  <a:cubicBezTo>
                    <a:pt x="4475" y="1101"/>
                    <a:pt x="3618" y="1151"/>
                    <a:pt x="2864" y="1151"/>
                  </a:cubicBezTo>
                  <a:cubicBezTo>
                    <a:pt x="2043" y="1151"/>
                    <a:pt x="1346" y="1091"/>
                    <a:pt x="1155" y="1022"/>
                  </a:cubicBezTo>
                  <a:cubicBezTo>
                    <a:pt x="814" y="920"/>
                    <a:pt x="490" y="743"/>
                    <a:pt x="326" y="743"/>
                  </a:cubicBezTo>
                  <a:cubicBezTo>
                    <a:pt x="304" y="743"/>
                    <a:pt x="284" y="746"/>
                    <a:pt x="268" y="754"/>
                  </a:cubicBezTo>
                  <a:cubicBezTo>
                    <a:pt x="153" y="827"/>
                    <a:pt x="0" y="1465"/>
                    <a:pt x="37" y="1618"/>
                  </a:cubicBezTo>
                  <a:cubicBezTo>
                    <a:pt x="64" y="1728"/>
                    <a:pt x="1601" y="2120"/>
                    <a:pt x="3287" y="2120"/>
                  </a:cubicBezTo>
                  <a:cubicBezTo>
                    <a:pt x="3934" y="2120"/>
                    <a:pt x="4603" y="2062"/>
                    <a:pt x="5217" y="1909"/>
                  </a:cubicBezTo>
                  <a:cubicBezTo>
                    <a:pt x="7412" y="1368"/>
                    <a:pt x="7661" y="906"/>
                    <a:pt x="7680" y="772"/>
                  </a:cubicBezTo>
                  <a:cubicBezTo>
                    <a:pt x="7698" y="615"/>
                    <a:pt x="7680" y="559"/>
                    <a:pt x="7624" y="310"/>
                  </a:cubicBezTo>
                  <a:cubicBezTo>
                    <a:pt x="7564" y="79"/>
                    <a:pt x="7370" y="0"/>
                    <a:pt x="7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a:off x="6107407" y="3086595"/>
              <a:ext cx="1063722" cy="308099"/>
            </a:xfrm>
            <a:custGeom>
              <a:avLst/>
              <a:gdLst/>
              <a:ahLst/>
              <a:cxnLst/>
              <a:rect l="l" t="t" r="r" b="b"/>
              <a:pathLst>
                <a:path w="7782" h="2254" extrusionOk="0">
                  <a:moveTo>
                    <a:pt x="7412" y="139"/>
                  </a:moveTo>
                  <a:cubicBezTo>
                    <a:pt x="7435" y="158"/>
                    <a:pt x="7569" y="213"/>
                    <a:pt x="7606" y="407"/>
                  </a:cubicBezTo>
                  <a:cubicBezTo>
                    <a:pt x="7685" y="657"/>
                    <a:pt x="7685" y="694"/>
                    <a:pt x="7666" y="833"/>
                  </a:cubicBezTo>
                  <a:cubicBezTo>
                    <a:pt x="7666" y="888"/>
                    <a:pt x="7625" y="1022"/>
                    <a:pt x="7278" y="1216"/>
                  </a:cubicBezTo>
                  <a:cubicBezTo>
                    <a:pt x="6950" y="1429"/>
                    <a:pt x="6335" y="1678"/>
                    <a:pt x="5240" y="1946"/>
                  </a:cubicBezTo>
                  <a:cubicBezTo>
                    <a:pt x="4637" y="2096"/>
                    <a:pt x="3981" y="2151"/>
                    <a:pt x="3344" y="2151"/>
                  </a:cubicBezTo>
                  <a:cubicBezTo>
                    <a:pt x="2820" y="2151"/>
                    <a:pt x="2309" y="2114"/>
                    <a:pt x="1849" y="2062"/>
                  </a:cubicBezTo>
                  <a:cubicBezTo>
                    <a:pt x="1350" y="2006"/>
                    <a:pt x="906" y="1909"/>
                    <a:pt x="597" y="1831"/>
                  </a:cubicBezTo>
                  <a:cubicBezTo>
                    <a:pt x="444" y="1794"/>
                    <a:pt x="310" y="1757"/>
                    <a:pt x="232" y="1734"/>
                  </a:cubicBezTo>
                  <a:cubicBezTo>
                    <a:pt x="195" y="1715"/>
                    <a:pt x="158" y="1697"/>
                    <a:pt x="135" y="1697"/>
                  </a:cubicBezTo>
                  <a:cubicBezTo>
                    <a:pt x="135" y="1678"/>
                    <a:pt x="135" y="1678"/>
                    <a:pt x="116" y="1678"/>
                  </a:cubicBezTo>
                  <a:cubicBezTo>
                    <a:pt x="116" y="1660"/>
                    <a:pt x="116" y="1600"/>
                    <a:pt x="135" y="1526"/>
                  </a:cubicBezTo>
                  <a:cubicBezTo>
                    <a:pt x="135" y="1429"/>
                    <a:pt x="158" y="1350"/>
                    <a:pt x="195" y="1253"/>
                  </a:cubicBezTo>
                  <a:cubicBezTo>
                    <a:pt x="213" y="1156"/>
                    <a:pt x="232" y="1064"/>
                    <a:pt x="273" y="1003"/>
                  </a:cubicBezTo>
                  <a:cubicBezTo>
                    <a:pt x="310" y="925"/>
                    <a:pt x="347" y="888"/>
                    <a:pt x="347" y="888"/>
                  </a:cubicBezTo>
                  <a:cubicBezTo>
                    <a:pt x="347" y="879"/>
                    <a:pt x="358" y="874"/>
                    <a:pt x="375" y="874"/>
                  </a:cubicBezTo>
                  <a:cubicBezTo>
                    <a:pt x="392" y="874"/>
                    <a:pt x="416" y="879"/>
                    <a:pt x="444" y="888"/>
                  </a:cubicBezTo>
                  <a:cubicBezTo>
                    <a:pt x="481" y="888"/>
                    <a:pt x="560" y="906"/>
                    <a:pt x="638" y="948"/>
                  </a:cubicBezTo>
                  <a:cubicBezTo>
                    <a:pt x="791" y="1003"/>
                    <a:pt x="985" y="1082"/>
                    <a:pt x="1174" y="1156"/>
                  </a:cubicBezTo>
                  <a:cubicBezTo>
                    <a:pt x="1271" y="1198"/>
                    <a:pt x="1484" y="1216"/>
                    <a:pt x="1775" y="1235"/>
                  </a:cubicBezTo>
                  <a:cubicBezTo>
                    <a:pt x="2061" y="1253"/>
                    <a:pt x="2426" y="1271"/>
                    <a:pt x="2815" y="1271"/>
                  </a:cubicBezTo>
                  <a:cubicBezTo>
                    <a:pt x="2920" y="1275"/>
                    <a:pt x="3029" y="1276"/>
                    <a:pt x="3140" y="1276"/>
                  </a:cubicBezTo>
                  <a:cubicBezTo>
                    <a:pt x="3832" y="1276"/>
                    <a:pt x="4601" y="1213"/>
                    <a:pt x="5199" y="1082"/>
                  </a:cubicBezTo>
                  <a:cubicBezTo>
                    <a:pt x="5892" y="948"/>
                    <a:pt x="6432" y="717"/>
                    <a:pt x="6816" y="523"/>
                  </a:cubicBezTo>
                  <a:cubicBezTo>
                    <a:pt x="6992" y="426"/>
                    <a:pt x="7144" y="347"/>
                    <a:pt x="7260" y="273"/>
                  </a:cubicBezTo>
                  <a:cubicBezTo>
                    <a:pt x="7338" y="213"/>
                    <a:pt x="7375" y="176"/>
                    <a:pt x="7412" y="139"/>
                  </a:cubicBezTo>
                  <a:close/>
                  <a:moveTo>
                    <a:pt x="7394" y="1"/>
                  </a:moveTo>
                  <a:lnTo>
                    <a:pt x="7375" y="42"/>
                  </a:lnTo>
                  <a:cubicBezTo>
                    <a:pt x="7357" y="61"/>
                    <a:pt x="7297" y="116"/>
                    <a:pt x="7204" y="176"/>
                  </a:cubicBezTo>
                  <a:cubicBezTo>
                    <a:pt x="7089" y="255"/>
                    <a:pt x="6950" y="347"/>
                    <a:pt x="6761" y="426"/>
                  </a:cubicBezTo>
                  <a:cubicBezTo>
                    <a:pt x="6396" y="620"/>
                    <a:pt x="5873" y="833"/>
                    <a:pt x="5180" y="985"/>
                  </a:cubicBezTo>
                  <a:cubicBezTo>
                    <a:pt x="4487" y="1137"/>
                    <a:pt x="3582" y="1179"/>
                    <a:pt x="2815" y="1179"/>
                  </a:cubicBezTo>
                  <a:cubicBezTo>
                    <a:pt x="2426" y="1179"/>
                    <a:pt x="2061" y="1156"/>
                    <a:pt x="1775" y="1137"/>
                  </a:cubicBezTo>
                  <a:cubicBezTo>
                    <a:pt x="1502" y="1119"/>
                    <a:pt x="1290" y="1082"/>
                    <a:pt x="1197" y="1064"/>
                  </a:cubicBezTo>
                  <a:cubicBezTo>
                    <a:pt x="1022" y="985"/>
                    <a:pt x="828" y="906"/>
                    <a:pt x="675" y="851"/>
                  </a:cubicBezTo>
                  <a:cubicBezTo>
                    <a:pt x="597" y="809"/>
                    <a:pt x="523" y="791"/>
                    <a:pt x="463" y="772"/>
                  </a:cubicBezTo>
                  <a:cubicBezTo>
                    <a:pt x="435" y="772"/>
                    <a:pt x="406" y="768"/>
                    <a:pt x="377" y="768"/>
                  </a:cubicBezTo>
                  <a:cubicBezTo>
                    <a:pt x="348" y="768"/>
                    <a:pt x="319" y="772"/>
                    <a:pt x="292" y="791"/>
                  </a:cubicBezTo>
                  <a:cubicBezTo>
                    <a:pt x="232" y="809"/>
                    <a:pt x="213" y="888"/>
                    <a:pt x="176" y="948"/>
                  </a:cubicBezTo>
                  <a:cubicBezTo>
                    <a:pt x="135" y="1022"/>
                    <a:pt x="116" y="1119"/>
                    <a:pt x="79" y="1216"/>
                  </a:cubicBezTo>
                  <a:cubicBezTo>
                    <a:pt x="61" y="1313"/>
                    <a:pt x="42" y="1410"/>
                    <a:pt x="19" y="1502"/>
                  </a:cubicBezTo>
                  <a:cubicBezTo>
                    <a:pt x="19" y="1581"/>
                    <a:pt x="1" y="1660"/>
                    <a:pt x="19" y="1715"/>
                  </a:cubicBezTo>
                  <a:cubicBezTo>
                    <a:pt x="19" y="1734"/>
                    <a:pt x="42" y="1757"/>
                    <a:pt x="61" y="1757"/>
                  </a:cubicBezTo>
                  <a:cubicBezTo>
                    <a:pt x="61" y="1775"/>
                    <a:pt x="79" y="1775"/>
                    <a:pt x="79" y="1775"/>
                  </a:cubicBezTo>
                  <a:cubicBezTo>
                    <a:pt x="116" y="1794"/>
                    <a:pt x="158" y="1812"/>
                    <a:pt x="195" y="1831"/>
                  </a:cubicBezTo>
                  <a:cubicBezTo>
                    <a:pt x="292" y="1872"/>
                    <a:pt x="426" y="1891"/>
                    <a:pt x="578" y="1946"/>
                  </a:cubicBezTo>
                  <a:cubicBezTo>
                    <a:pt x="888" y="2025"/>
                    <a:pt x="1331" y="2103"/>
                    <a:pt x="1849" y="2159"/>
                  </a:cubicBezTo>
                  <a:cubicBezTo>
                    <a:pt x="2288" y="2217"/>
                    <a:pt x="2782" y="2254"/>
                    <a:pt x="3293" y="2254"/>
                  </a:cubicBezTo>
                  <a:cubicBezTo>
                    <a:pt x="3948" y="2254"/>
                    <a:pt x="4630" y="2194"/>
                    <a:pt x="5259" y="2043"/>
                  </a:cubicBezTo>
                  <a:cubicBezTo>
                    <a:pt x="6372" y="1775"/>
                    <a:pt x="6992" y="1526"/>
                    <a:pt x="7338" y="1313"/>
                  </a:cubicBezTo>
                  <a:cubicBezTo>
                    <a:pt x="7685" y="1101"/>
                    <a:pt x="7759" y="948"/>
                    <a:pt x="7782" y="851"/>
                  </a:cubicBezTo>
                  <a:cubicBezTo>
                    <a:pt x="7782" y="694"/>
                    <a:pt x="7782" y="620"/>
                    <a:pt x="7722" y="389"/>
                  </a:cubicBezTo>
                  <a:cubicBezTo>
                    <a:pt x="7643" y="116"/>
                    <a:pt x="7435" y="24"/>
                    <a:pt x="7435" y="24"/>
                  </a:cubicBezTo>
                  <a:lnTo>
                    <a:pt x="739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a:off x="6770629" y="3239416"/>
              <a:ext cx="103064" cy="103201"/>
            </a:xfrm>
            <a:custGeom>
              <a:avLst/>
              <a:gdLst/>
              <a:ahLst/>
              <a:cxnLst/>
              <a:rect l="l" t="t" r="r" b="b"/>
              <a:pathLst>
                <a:path w="754" h="755" extrusionOk="0">
                  <a:moveTo>
                    <a:pt x="388" y="1"/>
                  </a:moveTo>
                  <a:cubicBezTo>
                    <a:pt x="176" y="1"/>
                    <a:pt x="0" y="177"/>
                    <a:pt x="0" y="366"/>
                  </a:cubicBezTo>
                  <a:cubicBezTo>
                    <a:pt x="0" y="579"/>
                    <a:pt x="176" y="754"/>
                    <a:pt x="388" y="754"/>
                  </a:cubicBezTo>
                  <a:cubicBezTo>
                    <a:pt x="578" y="754"/>
                    <a:pt x="753" y="579"/>
                    <a:pt x="753" y="366"/>
                  </a:cubicBezTo>
                  <a:cubicBezTo>
                    <a:pt x="753" y="177"/>
                    <a:pt x="578" y="1"/>
                    <a:pt x="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a:off x="6765571" y="3231898"/>
              <a:ext cx="115640" cy="115776"/>
            </a:xfrm>
            <a:custGeom>
              <a:avLst/>
              <a:gdLst/>
              <a:ahLst/>
              <a:cxnLst/>
              <a:rect l="l" t="t" r="r" b="b"/>
              <a:pathLst>
                <a:path w="846" h="847" extrusionOk="0">
                  <a:moveTo>
                    <a:pt x="425" y="116"/>
                  </a:moveTo>
                  <a:cubicBezTo>
                    <a:pt x="596" y="116"/>
                    <a:pt x="730" y="250"/>
                    <a:pt x="730" y="421"/>
                  </a:cubicBezTo>
                  <a:cubicBezTo>
                    <a:pt x="730" y="597"/>
                    <a:pt x="596" y="749"/>
                    <a:pt x="425" y="749"/>
                  </a:cubicBezTo>
                  <a:cubicBezTo>
                    <a:pt x="231" y="749"/>
                    <a:pt x="97" y="597"/>
                    <a:pt x="97" y="421"/>
                  </a:cubicBezTo>
                  <a:cubicBezTo>
                    <a:pt x="97" y="250"/>
                    <a:pt x="231" y="116"/>
                    <a:pt x="425" y="116"/>
                  </a:cubicBezTo>
                  <a:close/>
                  <a:moveTo>
                    <a:pt x="425" y="1"/>
                  </a:moveTo>
                  <a:cubicBezTo>
                    <a:pt x="171" y="1"/>
                    <a:pt x="0" y="190"/>
                    <a:pt x="0" y="421"/>
                  </a:cubicBezTo>
                  <a:cubicBezTo>
                    <a:pt x="0" y="652"/>
                    <a:pt x="171" y="846"/>
                    <a:pt x="425" y="846"/>
                  </a:cubicBezTo>
                  <a:cubicBezTo>
                    <a:pt x="656" y="846"/>
                    <a:pt x="846" y="652"/>
                    <a:pt x="846" y="421"/>
                  </a:cubicBezTo>
                  <a:cubicBezTo>
                    <a:pt x="846" y="190"/>
                    <a:pt x="656" y="1"/>
                    <a:pt x="4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a:off x="6271025" y="3610668"/>
              <a:ext cx="547033" cy="271330"/>
            </a:xfrm>
            <a:custGeom>
              <a:avLst/>
              <a:gdLst/>
              <a:ahLst/>
              <a:cxnLst/>
              <a:rect l="l" t="t" r="r" b="b"/>
              <a:pathLst>
                <a:path w="4002" h="1985" extrusionOk="0">
                  <a:moveTo>
                    <a:pt x="552" y="0"/>
                  </a:moveTo>
                  <a:cubicBezTo>
                    <a:pt x="201" y="0"/>
                    <a:pt x="0" y="76"/>
                    <a:pt x="0" y="76"/>
                  </a:cubicBezTo>
                  <a:cubicBezTo>
                    <a:pt x="0" y="76"/>
                    <a:pt x="1423" y="233"/>
                    <a:pt x="2117" y="695"/>
                  </a:cubicBezTo>
                  <a:cubicBezTo>
                    <a:pt x="2791" y="1134"/>
                    <a:pt x="4002" y="1984"/>
                    <a:pt x="4002" y="1984"/>
                  </a:cubicBezTo>
                  <a:cubicBezTo>
                    <a:pt x="4002" y="1984"/>
                    <a:pt x="3212" y="1018"/>
                    <a:pt x="2020" y="385"/>
                  </a:cubicBezTo>
                  <a:cubicBezTo>
                    <a:pt x="1412" y="77"/>
                    <a:pt x="906"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a:off x="6267882" y="3604115"/>
              <a:ext cx="555918" cy="284452"/>
            </a:xfrm>
            <a:custGeom>
              <a:avLst/>
              <a:gdLst/>
              <a:ahLst/>
              <a:cxnLst/>
              <a:rect l="l" t="t" r="r" b="b"/>
              <a:pathLst>
                <a:path w="4067" h="2081" extrusionOk="0">
                  <a:moveTo>
                    <a:pt x="578" y="116"/>
                  </a:moveTo>
                  <a:cubicBezTo>
                    <a:pt x="924" y="116"/>
                    <a:pt x="1428" y="176"/>
                    <a:pt x="2006" y="500"/>
                  </a:cubicBezTo>
                  <a:cubicBezTo>
                    <a:pt x="2814" y="906"/>
                    <a:pt x="3313" y="1369"/>
                    <a:pt x="3641" y="1697"/>
                  </a:cubicBezTo>
                  <a:cubicBezTo>
                    <a:pt x="3276" y="1466"/>
                    <a:pt x="2680" y="1059"/>
                    <a:pt x="2158" y="694"/>
                  </a:cubicBezTo>
                  <a:cubicBezTo>
                    <a:pt x="1812" y="463"/>
                    <a:pt x="1271" y="310"/>
                    <a:pt x="832" y="232"/>
                  </a:cubicBezTo>
                  <a:cubicBezTo>
                    <a:pt x="559" y="176"/>
                    <a:pt x="504" y="176"/>
                    <a:pt x="347" y="153"/>
                  </a:cubicBezTo>
                  <a:cubicBezTo>
                    <a:pt x="444" y="135"/>
                    <a:pt x="425" y="116"/>
                    <a:pt x="578" y="116"/>
                  </a:cubicBezTo>
                  <a:close/>
                  <a:moveTo>
                    <a:pt x="578" y="1"/>
                  </a:moveTo>
                  <a:cubicBezTo>
                    <a:pt x="231" y="19"/>
                    <a:pt x="42" y="79"/>
                    <a:pt x="23" y="98"/>
                  </a:cubicBezTo>
                  <a:lnTo>
                    <a:pt x="0" y="98"/>
                  </a:lnTo>
                  <a:lnTo>
                    <a:pt x="23" y="195"/>
                  </a:lnTo>
                  <a:cubicBezTo>
                    <a:pt x="23" y="195"/>
                    <a:pt x="370" y="232"/>
                    <a:pt x="809" y="329"/>
                  </a:cubicBezTo>
                  <a:cubicBezTo>
                    <a:pt x="1252" y="426"/>
                    <a:pt x="1775" y="578"/>
                    <a:pt x="2103" y="791"/>
                  </a:cubicBezTo>
                  <a:cubicBezTo>
                    <a:pt x="2773" y="1235"/>
                    <a:pt x="4006" y="2080"/>
                    <a:pt x="4006" y="2080"/>
                  </a:cubicBezTo>
                  <a:lnTo>
                    <a:pt x="4066" y="2002"/>
                  </a:lnTo>
                  <a:cubicBezTo>
                    <a:pt x="4066" y="2002"/>
                    <a:pt x="3276" y="1040"/>
                    <a:pt x="2061" y="407"/>
                  </a:cubicBezTo>
                  <a:cubicBezTo>
                    <a:pt x="1446" y="79"/>
                    <a:pt x="947" y="1"/>
                    <a:pt x="5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a:off x="6881075" y="3641560"/>
              <a:ext cx="363322" cy="206265"/>
            </a:xfrm>
            <a:custGeom>
              <a:avLst/>
              <a:gdLst/>
              <a:ahLst/>
              <a:cxnLst/>
              <a:rect l="l" t="t" r="r" b="b"/>
              <a:pathLst>
                <a:path w="2658" h="1509" extrusionOk="0">
                  <a:moveTo>
                    <a:pt x="2547" y="0"/>
                  </a:moveTo>
                  <a:cubicBezTo>
                    <a:pt x="2315" y="0"/>
                    <a:pt x="1734" y="68"/>
                    <a:pt x="985" y="640"/>
                  </a:cubicBezTo>
                  <a:cubicBezTo>
                    <a:pt x="1" y="1393"/>
                    <a:pt x="61" y="1509"/>
                    <a:pt x="61" y="1509"/>
                  </a:cubicBezTo>
                  <a:cubicBezTo>
                    <a:pt x="61" y="1509"/>
                    <a:pt x="426" y="1236"/>
                    <a:pt x="1216" y="700"/>
                  </a:cubicBezTo>
                  <a:cubicBezTo>
                    <a:pt x="1983" y="159"/>
                    <a:pt x="2658" y="7"/>
                    <a:pt x="2658" y="7"/>
                  </a:cubicBezTo>
                  <a:cubicBezTo>
                    <a:pt x="2658" y="7"/>
                    <a:pt x="2619" y="0"/>
                    <a:pt x="2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a:off x="6883672" y="3635281"/>
              <a:ext cx="360725" cy="221711"/>
            </a:xfrm>
            <a:custGeom>
              <a:avLst/>
              <a:gdLst/>
              <a:ahLst/>
              <a:cxnLst/>
              <a:rect l="l" t="t" r="r" b="b"/>
              <a:pathLst>
                <a:path w="2639" h="1622" extrusionOk="0">
                  <a:moveTo>
                    <a:pt x="2218" y="138"/>
                  </a:moveTo>
                  <a:cubicBezTo>
                    <a:pt x="1946" y="235"/>
                    <a:pt x="1581" y="410"/>
                    <a:pt x="1155" y="715"/>
                  </a:cubicBezTo>
                  <a:cubicBezTo>
                    <a:pt x="656" y="1062"/>
                    <a:pt x="601" y="1104"/>
                    <a:pt x="425" y="1238"/>
                  </a:cubicBezTo>
                  <a:cubicBezTo>
                    <a:pt x="559" y="1104"/>
                    <a:pt x="656" y="988"/>
                    <a:pt x="1003" y="734"/>
                  </a:cubicBezTo>
                  <a:cubicBezTo>
                    <a:pt x="1484" y="369"/>
                    <a:pt x="1890" y="198"/>
                    <a:pt x="2177" y="138"/>
                  </a:cubicBezTo>
                  <a:close/>
                  <a:moveTo>
                    <a:pt x="2533" y="1"/>
                  </a:moveTo>
                  <a:cubicBezTo>
                    <a:pt x="2458" y="1"/>
                    <a:pt x="2333" y="8"/>
                    <a:pt x="2158" y="41"/>
                  </a:cubicBezTo>
                  <a:cubicBezTo>
                    <a:pt x="1849" y="101"/>
                    <a:pt x="1428" y="272"/>
                    <a:pt x="924" y="660"/>
                  </a:cubicBezTo>
                  <a:cubicBezTo>
                    <a:pt x="444" y="1025"/>
                    <a:pt x="213" y="1238"/>
                    <a:pt x="97" y="1372"/>
                  </a:cubicBezTo>
                  <a:cubicBezTo>
                    <a:pt x="42" y="1427"/>
                    <a:pt x="23" y="1469"/>
                    <a:pt x="0" y="1506"/>
                  </a:cubicBezTo>
                  <a:lnTo>
                    <a:pt x="0" y="1542"/>
                  </a:lnTo>
                  <a:lnTo>
                    <a:pt x="0" y="1566"/>
                  </a:lnTo>
                  <a:lnTo>
                    <a:pt x="0" y="1584"/>
                  </a:lnTo>
                  <a:lnTo>
                    <a:pt x="42" y="1621"/>
                  </a:lnTo>
                  <a:lnTo>
                    <a:pt x="79" y="1603"/>
                  </a:lnTo>
                  <a:cubicBezTo>
                    <a:pt x="79" y="1603"/>
                    <a:pt x="444" y="1353"/>
                    <a:pt x="1216" y="794"/>
                  </a:cubicBezTo>
                  <a:cubicBezTo>
                    <a:pt x="1987" y="253"/>
                    <a:pt x="2639" y="101"/>
                    <a:pt x="2639" y="101"/>
                  </a:cubicBezTo>
                  <a:lnTo>
                    <a:pt x="2639" y="4"/>
                  </a:lnTo>
                  <a:lnTo>
                    <a:pt x="2620" y="4"/>
                  </a:lnTo>
                  <a:cubicBezTo>
                    <a:pt x="2613" y="4"/>
                    <a:pt x="2584" y="1"/>
                    <a:pt x="253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a:off x="7155276" y="547702"/>
              <a:ext cx="1065635" cy="936737"/>
            </a:xfrm>
            <a:custGeom>
              <a:avLst/>
              <a:gdLst/>
              <a:ahLst/>
              <a:cxnLst/>
              <a:rect l="l" t="t" r="r" b="b"/>
              <a:pathLst>
                <a:path w="7796" h="6853" extrusionOk="0">
                  <a:moveTo>
                    <a:pt x="3983" y="0"/>
                  </a:moveTo>
                  <a:cubicBezTo>
                    <a:pt x="1867" y="0"/>
                    <a:pt x="153" y="1386"/>
                    <a:pt x="153" y="3119"/>
                  </a:cubicBezTo>
                  <a:cubicBezTo>
                    <a:pt x="171" y="3849"/>
                    <a:pt x="462" y="4542"/>
                    <a:pt x="1040" y="5101"/>
                  </a:cubicBezTo>
                  <a:lnTo>
                    <a:pt x="0" y="6852"/>
                  </a:lnTo>
                  <a:cubicBezTo>
                    <a:pt x="0" y="6852"/>
                    <a:pt x="2135" y="6640"/>
                    <a:pt x="2865" y="6122"/>
                  </a:cubicBezTo>
                  <a:cubicBezTo>
                    <a:pt x="3235" y="6215"/>
                    <a:pt x="3600" y="6256"/>
                    <a:pt x="3983" y="6256"/>
                  </a:cubicBezTo>
                  <a:cubicBezTo>
                    <a:pt x="6099" y="6256"/>
                    <a:pt x="7795" y="4852"/>
                    <a:pt x="7795" y="3119"/>
                  </a:cubicBezTo>
                  <a:cubicBezTo>
                    <a:pt x="7795" y="1386"/>
                    <a:pt x="6099" y="0"/>
                    <a:pt x="39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8"/>
            <p:cNvSpPr/>
            <p:nvPr/>
          </p:nvSpPr>
          <p:spPr>
            <a:xfrm>
              <a:off x="7142017" y="539501"/>
              <a:ext cx="1087096" cy="952456"/>
            </a:xfrm>
            <a:custGeom>
              <a:avLst/>
              <a:gdLst/>
              <a:ahLst/>
              <a:cxnLst/>
              <a:rect l="l" t="t" r="r" b="b"/>
              <a:pathLst>
                <a:path w="7953" h="6968" extrusionOk="0">
                  <a:moveTo>
                    <a:pt x="4080" y="97"/>
                  </a:moveTo>
                  <a:cubicBezTo>
                    <a:pt x="6159" y="97"/>
                    <a:pt x="7855" y="1483"/>
                    <a:pt x="7855" y="3179"/>
                  </a:cubicBezTo>
                  <a:cubicBezTo>
                    <a:pt x="7855" y="4870"/>
                    <a:pt x="6159" y="6256"/>
                    <a:pt x="4080" y="6256"/>
                  </a:cubicBezTo>
                  <a:cubicBezTo>
                    <a:pt x="3715" y="6256"/>
                    <a:pt x="3332" y="6219"/>
                    <a:pt x="2985" y="6122"/>
                  </a:cubicBezTo>
                  <a:lnTo>
                    <a:pt x="2943" y="6122"/>
                  </a:lnTo>
                  <a:lnTo>
                    <a:pt x="2925" y="6141"/>
                  </a:lnTo>
                  <a:cubicBezTo>
                    <a:pt x="2578" y="6372"/>
                    <a:pt x="1867" y="6566"/>
                    <a:pt x="1252" y="6681"/>
                  </a:cubicBezTo>
                  <a:cubicBezTo>
                    <a:pt x="693" y="6797"/>
                    <a:pt x="287" y="6834"/>
                    <a:pt x="213" y="6834"/>
                  </a:cubicBezTo>
                  <a:lnTo>
                    <a:pt x="1192" y="5161"/>
                  </a:lnTo>
                  <a:lnTo>
                    <a:pt x="1174" y="5143"/>
                  </a:lnTo>
                  <a:cubicBezTo>
                    <a:pt x="615" y="4584"/>
                    <a:pt x="305" y="3891"/>
                    <a:pt x="305" y="3179"/>
                  </a:cubicBezTo>
                  <a:cubicBezTo>
                    <a:pt x="305" y="1483"/>
                    <a:pt x="2001" y="97"/>
                    <a:pt x="4080" y="97"/>
                  </a:cubicBezTo>
                  <a:close/>
                  <a:moveTo>
                    <a:pt x="4080" y="0"/>
                  </a:moveTo>
                  <a:cubicBezTo>
                    <a:pt x="1945" y="0"/>
                    <a:pt x="213" y="1423"/>
                    <a:pt x="213" y="3179"/>
                  </a:cubicBezTo>
                  <a:cubicBezTo>
                    <a:pt x="213" y="3909"/>
                    <a:pt x="518" y="4602"/>
                    <a:pt x="1058" y="5180"/>
                  </a:cubicBezTo>
                  <a:lnTo>
                    <a:pt x="0" y="6968"/>
                  </a:lnTo>
                  <a:lnTo>
                    <a:pt x="116" y="6949"/>
                  </a:lnTo>
                  <a:cubicBezTo>
                    <a:pt x="116" y="6949"/>
                    <a:pt x="652" y="6912"/>
                    <a:pt x="1271" y="6797"/>
                  </a:cubicBezTo>
                  <a:cubicBezTo>
                    <a:pt x="1885" y="6663"/>
                    <a:pt x="2578" y="6487"/>
                    <a:pt x="2962" y="6238"/>
                  </a:cubicBezTo>
                  <a:cubicBezTo>
                    <a:pt x="3332" y="6316"/>
                    <a:pt x="3697" y="6372"/>
                    <a:pt x="4080" y="6372"/>
                  </a:cubicBezTo>
                  <a:cubicBezTo>
                    <a:pt x="6219" y="6372"/>
                    <a:pt x="7952" y="4949"/>
                    <a:pt x="7952" y="3179"/>
                  </a:cubicBezTo>
                  <a:cubicBezTo>
                    <a:pt x="7952" y="1423"/>
                    <a:pt x="6219" y="0"/>
                    <a:pt x="408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p:nvPr/>
          </p:nvSpPr>
          <p:spPr>
            <a:xfrm>
              <a:off x="6384068" y="3097394"/>
              <a:ext cx="25971" cy="50029"/>
            </a:xfrm>
            <a:custGeom>
              <a:avLst/>
              <a:gdLst/>
              <a:ahLst/>
              <a:cxnLst/>
              <a:rect l="l" t="t" r="r" b="b"/>
              <a:pathLst>
                <a:path w="190" h="366" extrusionOk="0">
                  <a:moveTo>
                    <a:pt x="153" y="0"/>
                  </a:moveTo>
                  <a:cubicBezTo>
                    <a:pt x="116" y="0"/>
                    <a:pt x="97" y="19"/>
                    <a:pt x="97" y="37"/>
                  </a:cubicBezTo>
                  <a:lnTo>
                    <a:pt x="97" y="60"/>
                  </a:lnTo>
                  <a:cubicBezTo>
                    <a:pt x="97" y="97"/>
                    <a:pt x="74" y="153"/>
                    <a:pt x="37" y="213"/>
                  </a:cubicBezTo>
                  <a:cubicBezTo>
                    <a:pt x="37" y="250"/>
                    <a:pt x="19" y="268"/>
                    <a:pt x="19" y="291"/>
                  </a:cubicBezTo>
                  <a:cubicBezTo>
                    <a:pt x="0" y="328"/>
                    <a:pt x="19" y="347"/>
                    <a:pt x="37" y="365"/>
                  </a:cubicBezTo>
                  <a:cubicBezTo>
                    <a:pt x="74" y="365"/>
                    <a:pt x="97" y="347"/>
                    <a:pt x="116" y="328"/>
                  </a:cubicBezTo>
                  <a:cubicBezTo>
                    <a:pt x="116" y="310"/>
                    <a:pt x="134" y="291"/>
                    <a:pt x="134" y="250"/>
                  </a:cubicBezTo>
                  <a:cubicBezTo>
                    <a:pt x="171" y="194"/>
                    <a:pt x="190" y="134"/>
                    <a:pt x="190" y="60"/>
                  </a:cubicBezTo>
                  <a:cubicBezTo>
                    <a:pt x="190" y="19"/>
                    <a:pt x="171" y="0"/>
                    <a:pt x="1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a:off x="5883782" y="2218199"/>
              <a:ext cx="418955" cy="1058664"/>
            </a:xfrm>
            <a:custGeom>
              <a:avLst/>
              <a:gdLst/>
              <a:ahLst/>
              <a:cxnLst/>
              <a:rect l="l" t="t" r="r" b="b"/>
              <a:pathLst>
                <a:path w="3065" h="7745" extrusionOk="0">
                  <a:moveTo>
                    <a:pt x="1734" y="1"/>
                  </a:moveTo>
                  <a:cubicBezTo>
                    <a:pt x="1041" y="195"/>
                    <a:pt x="754" y="675"/>
                    <a:pt x="657" y="1197"/>
                  </a:cubicBezTo>
                  <a:cubicBezTo>
                    <a:pt x="542" y="1733"/>
                    <a:pt x="311" y="5083"/>
                    <a:pt x="153" y="5855"/>
                  </a:cubicBezTo>
                  <a:cubicBezTo>
                    <a:pt x="1" y="6608"/>
                    <a:pt x="384" y="7532"/>
                    <a:pt x="773" y="7685"/>
                  </a:cubicBezTo>
                  <a:cubicBezTo>
                    <a:pt x="881" y="7728"/>
                    <a:pt x="1043" y="7745"/>
                    <a:pt x="1227" y="7745"/>
                  </a:cubicBezTo>
                  <a:cubicBezTo>
                    <a:pt x="1694" y="7745"/>
                    <a:pt x="2302" y="7633"/>
                    <a:pt x="2524" y="7551"/>
                  </a:cubicBezTo>
                  <a:cubicBezTo>
                    <a:pt x="2833" y="7417"/>
                    <a:pt x="2852" y="6913"/>
                    <a:pt x="2926" y="6377"/>
                  </a:cubicBezTo>
                  <a:cubicBezTo>
                    <a:pt x="2986" y="5836"/>
                    <a:pt x="2949" y="4201"/>
                    <a:pt x="3004" y="3429"/>
                  </a:cubicBezTo>
                  <a:cubicBezTo>
                    <a:pt x="3064" y="2680"/>
                    <a:pt x="2852" y="1350"/>
                    <a:pt x="2524" y="717"/>
                  </a:cubicBezTo>
                  <a:cubicBezTo>
                    <a:pt x="2196" y="79"/>
                    <a:pt x="173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5886379" y="2213142"/>
              <a:ext cx="423876" cy="1072060"/>
            </a:xfrm>
            <a:custGeom>
              <a:avLst/>
              <a:gdLst/>
              <a:ahLst/>
              <a:cxnLst/>
              <a:rect l="l" t="t" r="r" b="b"/>
              <a:pathLst>
                <a:path w="3101" h="7843" extrusionOk="0">
                  <a:moveTo>
                    <a:pt x="1715" y="98"/>
                  </a:moveTo>
                  <a:cubicBezTo>
                    <a:pt x="1733" y="98"/>
                    <a:pt x="1830" y="116"/>
                    <a:pt x="1964" y="213"/>
                  </a:cubicBezTo>
                  <a:cubicBezTo>
                    <a:pt x="2121" y="310"/>
                    <a:pt x="2311" y="463"/>
                    <a:pt x="2468" y="772"/>
                  </a:cubicBezTo>
                  <a:cubicBezTo>
                    <a:pt x="2773" y="1387"/>
                    <a:pt x="2985" y="2717"/>
                    <a:pt x="2930" y="3466"/>
                  </a:cubicBezTo>
                  <a:cubicBezTo>
                    <a:pt x="2907" y="3850"/>
                    <a:pt x="2907" y="4450"/>
                    <a:pt x="2888" y="5028"/>
                  </a:cubicBezTo>
                  <a:cubicBezTo>
                    <a:pt x="2888" y="5605"/>
                    <a:pt x="2888" y="6141"/>
                    <a:pt x="2851" y="6414"/>
                  </a:cubicBezTo>
                  <a:cubicBezTo>
                    <a:pt x="2814" y="6682"/>
                    <a:pt x="2791" y="6931"/>
                    <a:pt x="2754" y="7144"/>
                  </a:cubicBezTo>
                  <a:cubicBezTo>
                    <a:pt x="2699" y="7338"/>
                    <a:pt x="2620" y="7491"/>
                    <a:pt x="2486" y="7527"/>
                  </a:cubicBezTo>
                  <a:cubicBezTo>
                    <a:pt x="2352" y="7588"/>
                    <a:pt x="2006" y="7661"/>
                    <a:pt x="1659" y="7703"/>
                  </a:cubicBezTo>
                  <a:cubicBezTo>
                    <a:pt x="1503" y="7720"/>
                    <a:pt x="1343" y="7729"/>
                    <a:pt x="1198" y="7729"/>
                  </a:cubicBezTo>
                  <a:cubicBezTo>
                    <a:pt x="1021" y="7729"/>
                    <a:pt x="866" y="7715"/>
                    <a:pt x="772" y="7685"/>
                  </a:cubicBezTo>
                  <a:cubicBezTo>
                    <a:pt x="596" y="7606"/>
                    <a:pt x="407" y="7357"/>
                    <a:pt x="292" y="7010"/>
                  </a:cubicBezTo>
                  <a:cubicBezTo>
                    <a:pt x="176" y="6682"/>
                    <a:pt x="116" y="6257"/>
                    <a:pt x="176" y="5892"/>
                  </a:cubicBezTo>
                  <a:cubicBezTo>
                    <a:pt x="273" y="5508"/>
                    <a:pt x="365" y="4487"/>
                    <a:pt x="444" y="3484"/>
                  </a:cubicBezTo>
                  <a:cubicBezTo>
                    <a:pt x="504" y="2985"/>
                    <a:pt x="541" y="2486"/>
                    <a:pt x="578" y="2080"/>
                  </a:cubicBezTo>
                  <a:cubicBezTo>
                    <a:pt x="620" y="1678"/>
                    <a:pt x="657" y="1368"/>
                    <a:pt x="675" y="1253"/>
                  </a:cubicBezTo>
                  <a:cubicBezTo>
                    <a:pt x="791" y="731"/>
                    <a:pt x="1040" y="292"/>
                    <a:pt x="1715" y="98"/>
                  </a:cubicBezTo>
                  <a:close/>
                  <a:moveTo>
                    <a:pt x="1715" y="1"/>
                  </a:moveTo>
                  <a:cubicBezTo>
                    <a:pt x="985" y="176"/>
                    <a:pt x="675" y="675"/>
                    <a:pt x="578" y="1234"/>
                  </a:cubicBezTo>
                  <a:cubicBezTo>
                    <a:pt x="560" y="1368"/>
                    <a:pt x="523" y="1678"/>
                    <a:pt x="481" y="2080"/>
                  </a:cubicBezTo>
                  <a:cubicBezTo>
                    <a:pt x="444" y="2486"/>
                    <a:pt x="389" y="2967"/>
                    <a:pt x="347" y="3466"/>
                  </a:cubicBezTo>
                  <a:cubicBezTo>
                    <a:pt x="250" y="4469"/>
                    <a:pt x="158" y="5508"/>
                    <a:pt x="79" y="5873"/>
                  </a:cubicBezTo>
                  <a:cubicBezTo>
                    <a:pt x="0" y="6257"/>
                    <a:pt x="61" y="6700"/>
                    <a:pt x="194" y="7047"/>
                  </a:cubicBezTo>
                  <a:cubicBezTo>
                    <a:pt x="328" y="7393"/>
                    <a:pt x="523" y="7685"/>
                    <a:pt x="735" y="7777"/>
                  </a:cubicBezTo>
                  <a:cubicBezTo>
                    <a:pt x="858" y="7824"/>
                    <a:pt x="1039" y="7843"/>
                    <a:pt x="1241" y="7843"/>
                  </a:cubicBezTo>
                  <a:cubicBezTo>
                    <a:pt x="1380" y="7843"/>
                    <a:pt x="1529" y="7834"/>
                    <a:pt x="1678" y="7819"/>
                  </a:cubicBezTo>
                  <a:cubicBezTo>
                    <a:pt x="2024" y="7777"/>
                    <a:pt x="2371" y="7703"/>
                    <a:pt x="2523" y="7625"/>
                  </a:cubicBezTo>
                  <a:cubicBezTo>
                    <a:pt x="2699" y="7569"/>
                    <a:pt x="2791" y="7375"/>
                    <a:pt x="2851" y="7162"/>
                  </a:cubicBezTo>
                  <a:cubicBezTo>
                    <a:pt x="2907" y="6950"/>
                    <a:pt x="2930" y="6682"/>
                    <a:pt x="2948" y="6414"/>
                  </a:cubicBezTo>
                  <a:cubicBezTo>
                    <a:pt x="2985" y="6141"/>
                    <a:pt x="2985" y="5605"/>
                    <a:pt x="3004" y="5028"/>
                  </a:cubicBezTo>
                  <a:cubicBezTo>
                    <a:pt x="3004" y="4450"/>
                    <a:pt x="3004" y="3850"/>
                    <a:pt x="3045" y="3466"/>
                  </a:cubicBezTo>
                  <a:cubicBezTo>
                    <a:pt x="3101" y="2694"/>
                    <a:pt x="2888" y="1387"/>
                    <a:pt x="2560" y="731"/>
                  </a:cubicBezTo>
                  <a:cubicBezTo>
                    <a:pt x="2389" y="407"/>
                    <a:pt x="2177" y="232"/>
                    <a:pt x="2024" y="116"/>
                  </a:cubicBezTo>
                  <a:cubicBezTo>
                    <a:pt x="1849" y="19"/>
                    <a:pt x="1733" y="1"/>
                    <a:pt x="173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a:off x="5641976" y="2668595"/>
              <a:ext cx="641760" cy="743594"/>
            </a:xfrm>
            <a:custGeom>
              <a:avLst/>
              <a:gdLst/>
              <a:ahLst/>
              <a:cxnLst/>
              <a:rect l="l" t="t" r="r" b="b"/>
              <a:pathLst>
                <a:path w="4695" h="5440" extrusionOk="0">
                  <a:moveTo>
                    <a:pt x="2944" y="0"/>
                  </a:moveTo>
                  <a:lnTo>
                    <a:pt x="0" y="1058"/>
                  </a:lnTo>
                  <a:cubicBezTo>
                    <a:pt x="0" y="1058"/>
                    <a:pt x="213" y="1964"/>
                    <a:pt x="213" y="2657"/>
                  </a:cubicBezTo>
                  <a:cubicBezTo>
                    <a:pt x="213" y="3368"/>
                    <a:pt x="384" y="3909"/>
                    <a:pt x="846" y="4256"/>
                  </a:cubicBezTo>
                  <a:cubicBezTo>
                    <a:pt x="1289" y="4584"/>
                    <a:pt x="1405" y="4967"/>
                    <a:pt x="1830" y="5198"/>
                  </a:cubicBezTo>
                  <a:cubicBezTo>
                    <a:pt x="2090" y="5341"/>
                    <a:pt x="2389" y="5440"/>
                    <a:pt x="2688" y="5440"/>
                  </a:cubicBezTo>
                  <a:cubicBezTo>
                    <a:pt x="2873" y="5440"/>
                    <a:pt x="3058" y="5402"/>
                    <a:pt x="3235" y="5314"/>
                  </a:cubicBezTo>
                  <a:cubicBezTo>
                    <a:pt x="3678" y="5064"/>
                    <a:pt x="4080" y="5004"/>
                    <a:pt x="4274" y="4658"/>
                  </a:cubicBezTo>
                  <a:cubicBezTo>
                    <a:pt x="4487" y="4311"/>
                    <a:pt x="4621" y="3544"/>
                    <a:pt x="4621" y="3544"/>
                  </a:cubicBezTo>
                  <a:cubicBezTo>
                    <a:pt x="4695" y="2541"/>
                    <a:pt x="4445" y="1904"/>
                    <a:pt x="4177" y="1617"/>
                  </a:cubicBezTo>
                  <a:cubicBezTo>
                    <a:pt x="3909" y="1326"/>
                    <a:pt x="3447" y="1058"/>
                    <a:pt x="3332" y="712"/>
                  </a:cubicBezTo>
                  <a:cubicBezTo>
                    <a:pt x="3216" y="384"/>
                    <a:pt x="2944" y="0"/>
                    <a:pt x="29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a:off x="5633775" y="2660257"/>
              <a:ext cx="658162" cy="758766"/>
            </a:xfrm>
            <a:custGeom>
              <a:avLst/>
              <a:gdLst/>
              <a:ahLst/>
              <a:cxnLst/>
              <a:rect l="l" t="t" r="r" b="b"/>
              <a:pathLst>
                <a:path w="4815" h="5551" extrusionOk="0">
                  <a:moveTo>
                    <a:pt x="2985" y="116"/>
                  </a:moveTo>
                  <a:cubicBezTo>
                    <a:pt x="3004" y="158"/>
                    <a:pt x="3235" y="505"/>
                    <a:pt x="3350" y="791"/>
                  </a:cubicBezTo>
                  <a:cubicBezTo>
                    <a:pt x="3410" y="985"/>
                    <a:pt x="3563" y="1138"/>
                    <a:pt x="3715" y="1272"/>
                  </a:cubicBezTo>
                  <a:cubicBezTo>
                    <a:pt x="3891" y="1429"/>
                    <a:pt x="4062" y="1563"/>
                    <a:pt x="4200" y="1715"/>
                  </a:cubicBezTo>
                  <a:cubicBezTo>
                    <a:pt x="4450" y="1988"/>
                    <a:pt x="4699" y="2602"/>
                    <a:pt x="4639" y="3605"/>
                  </a:cubicBezTo>
                  <a:cubicBezTo>
                    <a:pt x="4621" y="3605"/>
                    <a:pt x="4602" y="3776"/>
                    <a:pt x="4524" y="4007"/>
                  </a:cubicBezTo>
                  <a:cubicBezTo>
                    <a:pt x="4468" y="4238"/>
                    <a:pt x="4390" y="4529"/>
                    <a:pt x="4293" y="4700"/>
                  </a:cubicBezTo>
                  <a:cubicBezTo>
                    <a:pt x="4200" y="4853"/>
                    <a:pt x="4062" y="4950"/>
                    <a:pt x="3891" y="5047"/>
                  </a:cubicBezTo>
                  <a:cubicBezTo>
                    <a:pt x="3715" y="5125"/>
                    <a:pt x="3507" y="5199"/>
                    <a:pt x="3253" y="5315"/>
                  </a:cubicBezTo>
                  <a:cubicBezTo>
                    <a:pt x="3083" y="5408"/>
                    <a:pt x="2900" y="5448"/>
                    <a:pt x="2715" y="5448"/>
                  </a:cubicBezTo>
                  <a:cubicBezTo>
                    <a:pt x="2443" y="5448"/>
                    <a:pt x="2167" y="5360"/>
                    <a:pt x="1927" y="5222"/>
                  </a:cubicBezTo>
                  <a:cubicBezTo>
                    <a:pt x="1714" y="5107"/>
                    <a:pt x="1580" y="4950"/>
                    <a:pt x="1446" y="4779"/>
                  </a:cubicBezTo>
                  <a:cubicBezTo>
                    <a:pt x="1312" y="4621"/>
                    <a:pt x="1174" y="4432"/>
                    <a:pt x="943" y="4256"/>
                  </a:cubicBezTo>
                  <a:cubicBezTo>
                    <a:pt x="504" y="3952"/>
                    <a:pt x="328" y="3411"/>
                    <a:pt x="328" y="2718"/>
                  </a:cubicBezTo>
                  <a:cubicBezTo>
                    <a:pt x="328" y="2025"/>
                    <a:pt x="134" y="1198"/>
                    <a:pt x="116" y="1156"/>
                  </a:cubicBezTo>
                  <a:lnTo>
                    <a:pt x="2985" y="116"/>
                  </a:lnTo>
                  <a:close/>
                  <a:moveTo>
                    <a:pt x="3022" y="1"/>
                  </a:moveTo>
                  <a:lnTo>
                    <a:pt x="0" y="1082"/>
                  </a:lnTo>
                  <a:lnTo>
                    <a:pt x="19" y="1119"/>
                  </a:lnTo>
                  <a:cubicBezTo>
                    <a:pt x="19" y="1119"/>
                    <a:pt x="213" y="2025"/>
                    <a:pt x="213" y="2718"/>
                  </a:cubicBezTo>
                  <a:cubicBezTo>
                    <a:pt x="213" y="3429"/>
                    <a:pt x="407" y="4007"/>
                    <a:pt x="869" y="4354"/>
                  </a:cubicBezTo>
                  <a:cubicBezTo>
                    <a:pt x="1100" y="4506"/>
                    <a:pt x="1234" y="4682"/>
                    <a:pt x="1368" y="4853"/>
                  </a:cubicBezTo>
                  <a:cubicBezTo>
                    <a:pt x="1502" y="5028"/>
                    <a:pt x="1636" y="5181"/>
                    <a:pt x="1867" y="5296"/>
                  </a:cubicBezTo>
                  <a:cubicBezTo>
                    <a:pt x="2138" y="5448"/>
                    <a:pt x="2437" y="5551"/>
                    <a:pt x="2739" y="5551"/>
                  </a:cubicBezTo>
                  <a:cubicBezTo>
                    <a:pt x="2932" y="5551"/>
                    <a:pt x="3126" y="5509"/>
                    <a:pt x="3313" y="5412"/>
                  </a:cubicBezTo>
                  <a:cubicBezTo>
                    <a:pt x="3544" y="5296"/>
                    <a:pt x="3757" y="5222"/>
                    <a:pt x="3928" y="5125"/>
                  </a:cubicBezTo>
                  <a:cubicBezTo>
                    <a:pt x="4122" y="5047"/>
                    <a:pt x="4274" y="4931"/>
                    <a:pt x="4371" y="4737"/>
                  </a:cubicBezTo>
                  <a:cubicBezTo>
                    <a:pt x="4487" y="4566"/>
                    <a:pt x="4565" y="4275"/>
                    <a:pt x="4639" y="4044"/>
                  </a:cubicBezTo>
                  <a:cubicBezTo>
                    <a:pt x="4699" y="3813"/>
                    <a:pt x="4736" y="3623"/>
                    <a:pt x="4736" y="3623"/>
                  </a:cubicBezTo>
                  <a:lnTo>
                    <a:pt x="4736" y="3605"/>
                  </a:lnTo>
                  <a:cubicBezTo>
                    <a:pt x="4815" y="2584"/>
                    <a:pt x="4565" y="1946"/>
                    <a:pt x="4274" y="1641"/>
                  </a:cubicBezTo>
                  <a:cubicBezTo>
                    <a:pt x="4140" y="1484"/>
                    <a:pt x="3946" y="1350"/>
                    <a:pt x="3794" y="1198"/>
                  </a:cubicBezTo>
                  <a:cubicBezTo>
                    <a:pt x="3641" y="1064"/>
                    <a:pt x="3507" y="907"/>
                    <a:pt x="3447" y="773"/>
                  </a:cubicBezTo>
                  <a:cubicBezTo>
                    <a:pt x="3332" y="426"/>
                    <a:pt x="3064" y="24"/>
                    <a:pt x="3064" y="24"/>
                  </a:cubicBezTo>
                  <a:lnTo>
                    <a:pt x="302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562969" y="2497048"/>
              <a:ext cx="521199" cy="381912"/>
            </a:xfrm>
            <a:custGeom>
              <a:avLst/>
              <a:gdLst/>
              <a:ahLst/>
              <a:cxnLst/>
              <a:rect l="l" t="t" r="r" b="b"/>
              <a:pathLst>
                <a:path w="3813" h="2794" extrusionOk="0">
                  <a:moveTo>
                    <a:pt x="3031" y="1"/>
                  </a:moveTo>
                  <a:cubicBezTo>
                    <a:pt x="3022" y="1"/>
                    <a:pt x="3013" y="1"/>
                    <a:pt x="3004" y="3"/>
                  </a:cubicBezTo>
                  <a:lnTo>
                    <a:pt x="2962" y="155"/>
                  </a:lnTo>
                  <a:cubicBezTo>
                    <a:pt x="2962" y="155"/>
                    <a:pt x="2847" y="368"/>
                    <a:pt x="1673" y="927"/>
                  </a:cubicBezTo>
                  <a:cubicBezTo>
                    <a:pt x="1065" y="1227"/>
                    <a:pt x="714" y="1299"/>
                    <a:pt x="518" y="1299"/>
                  </a:cubicBezTo>
                  <a:cubicBezTo>
                    <a:pt x="336" y="1299"/>
                    <a:pt x="287" y="1237"/>
                    <a:pt x="287" y="1237"/>
                  </a:cubicBezTo>
                  <a:lnTo>
                    <a:pt x="213" y="1061"/>
                  </a:lnTo>
                  <a:cubicBezTo>
                    <a:pt x="213" y="1061"/>
                    <a:pt x="116" y="1061"/>
                    <a:pt x="56" y="1195"/>
                  </a:cubicBezTo>
                  <a:cubicBezTo>
                    <a:pt x="1" y="1334"/>
                    <a:pt x="38" y="1449"/>
                    <a:pt x="172" y="1888"/>
                  </a:cubicBezTo>
                  <a:cubicBezTo>
                    <a:pt x="329" y="2332"/>
                    <a:pt x="463" y="2641"/>
                    <a:pt x="597" y="2738"/>
                  </a:cubicBezTo>
                  <a:cubicBezTo>
                    <a:pt x="649" y="2767"/>
                    <a:pt x="731" y="2794"/>
                    <a:pt x="879" y="2794"/>
                  </a:cubicBezTo>
                  <a:cubicBezTo>
                    <a:pt x="1109" y="2794"/>
                    <a:pt x="1497" y="2729"/>
                    <a:pt x="2177" y="2507"/>
                  </a:cubicBezTo>
                  <a:cubicBezTo>
                    <a:pt x="3291" y="2142"/>
                    <a:pt x="3813" y="1699"/>
                    <a:pt x="3813" y="1565"/>
                  </a:cubicBezTo>
                  <a:cubicBezTo>
                    <a:pt x="3813" y="1407"/>
                    <a:pt x="3656" y="987"/>
                    <a:pt x="3522" y="714"/>
                  </a:cubicBezTo>
                  <a:cubicBezTo>
                    <a:pt x="3392" y="456"/>
                    <a:pt x="3263" y="1"/>
                    <a:pt x="30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5560509" y="2489804"/>
              <a:ext cx="531314" cy="396811"/>
            </a:xfrm>
            <a:custGeom>
              <a:avLst/>
              <a:gdLst/>
              <a:ahLst/>
              <a:cxnLst/>
              <a:rect l="l" t="t" r="r" b="b"/>
              <a:pathLst>
                <a:path w="3887" h="2903" extrusionOk="0">
                  <a:moveTo>
                    <a:pt x="3059" y="116"/>
                  </a:moveTo>
                  <a:cubicBezTo>
                    <a:pt x="3096" y="116"/>
                    <a:pt x="3119" y="134"/>
                    <a:pt x="3156" y="153"/>
                  </a:cubicBezTo>
                  <a:cubicBezTo>
                    <a:pt x="3193" y="190"/>
                    <a:pt x="3235" y="250"/>
                    <a:pt x="3272" y="324"/>
                  </a:cubicBezTo>
                  <a:cubicBezTo>
                    <a:pt x="3369" y="462"/>
                    <a:pt x="3424" y="652"/>
                    <a:pt x="3503" y="786"/>
                  </a:cubicBezTo>
                  <a:cubicBezTo>
                    <a:pt x="3558" y="924"/>
                    <a:pt x="3637" y="1095"/>
                    <a:pt x="3674" y="1248"/>
                  </a:cubicBezTo>
                  <a:cubicBezTo>
                    <a:pt x="3734" y="1405"/>
                    <a:pt x="3771" y="1558"/>
                    <a:pt x="3771" y="1618"/>
                  </a:cubicBezTo>
                  <a:cubicBezTo>
                    <a:pt x="3771" y="1618"/>
                    <a:pt x="3752" y="1673"/>
                    <a:pt x="3697" y="1733"/>
                  </a:cubicBezTo>
                  <a:cubicBezTo>
                    <a:pt x="3637" y="1789"/>
                    <a:pt x="3540" y="1867"/>
                    <a:pt x="3406" y="1964"/>
                  </a:cubicBezTo>
                  <a:cubicBezTo>
                    <a:pt x="3138" y="2117"/>
                    <a:pt x="2731" y="2329"/>
                    <a:pt x="2172" y="2500"/>
                  </a:cubicBezTo>
                  <a:cubicBezTo>
                    <a:pt x="1636" y="2694"/>
                    <a:pt x="1271" y="2773"/>
                    <a:pt x="1040" y="2791"/>
                  </a:cubicBezTo>
                  <a:cubicBezTo>
                    <a:pt x="998" y="2795"/>
                    <a:pt x="960" y="2796"/>
                    <a:pt x="927" y="2796"/>
                  </a:cubicBezTo>
                  <a:cubicBezTo>
                    <a:pt x="775" y="2796"/>
                    <a:pt x="701" y="2765"/>
                    <a:pt x="652" y="2731"/>
                  </a:cubicBezTo>
                  <a:cubicBezTo>
                    <a:pt x="596" y="2713"/>
                    <a:pt x="518" y="2616"/>
                    <a:pt x="462" y="2482"/>
                  </a:cubicBezTo>
                  <a:cubicBezTo>
                    <a:pt x="384" y="2329"/>
                    <a:pt x="324" y="2154"/>
                    <a:pt x="250" y="1941"/>
                  </a:cubicBezTo>
                  <a:cubicBezTo>
                    <a:pt x="171" y="1710"/>
                    <a:pt x="134" y="1576"/>
                    <a:pt x="116" y="1479"/>
                  </a:cubicBezTo>
                  <a:cubicBezTo>
                    <a:pt x="93" y="1363"/>
                    <a:pt x="93" y="1326"/>
                    <a:pt x="134" y="1271"/>
                  </a:cubicBezTo>
                  <a:cubicBezTo>
                    <a:pt x="153" y="1211"/>
                    <a:pt x="171" y="1192"/>
                    <a:pt x="190" y="1174"/>
                  </a:cubicBezTo>
                  <a:lnTo>
                    <a:pt x="268" y="1308"/>
                  </a:lnTo>
                  <a:lnTo>
                    <a:pt x="268" y="1326"/>
                  </a:lnTo>
                  <a:cubicBezTo>
                    <a:pt x="268" y="1326"/>
                    <a:pt x="287" y="1326"/>
                    <a:pt x="287" y="1345"/>
                  </a:cubicBezTo>
                  <a:cubicBezTo>
                    <a:pt x="305" y="1345"/>
                    <a:pt x="324" y="1363"/>
                    <a:pt x="347" y="1363"/>
                  </a:cubicBezTo>
                  <a:cubicBezTo>
                    <a:pt x="384" y="1387"/>
                    <a:pt x="462" y="1405"/>
                    <a:pt x="555" y="1405"/>
                  </a:cubicBezTo>
                  <a:cubicBezTo>
                    <a:pt x="767" y="1405"/>
                    <a:pt x="1114" y="1326"/>
                    <a:pt x="1710" y="1040"/>
                  </a:cubicBezTo>
                  <a:cubicBezTo>
                    <a:pt x="2287" y="749"/>
                    <a:pt x="2615" y="555"/>
                    <a:pt x="2810" y="421"/>
                  </a:cubicBezTo>
                  <a:cubicBezTo>
                    <a:pt x="2888" y="365"/>
                    <a:pt x="2944" y="324"/>
                    <a:pt x="2980" y="287"/>
                  </a:cubicBezTo>
                  <a:cubicBezTo>
                    <a:pt x="3004" y="250"/>
                    <a:pt x="3022" y="231"/>
                    <a:pt x="3022" y="231"/>
                  </a:cubicBezTo>
                  <a:lnTo>
                    <a:pt x="3059" y="116"/>
                  </a:lnTo>
                  <a:close/>
                  <a:moveTo>
                    <a:pt x="3022" y="0"/>
                  </a:moveTo>
                  <a:lnTo>
                    <a:pt x="2980" y="19"/>
                  </a:lnTo>
                  <a:lnTo>
                    <a:pt x="2962" y="37"/>
                  </a:lnTo>
                  <a:lnTo>
                    <a:pt x="2925" y="190"/>
                  </a:lnTo>
                  <a:lnTo>
                    <a:pt x="2907" y="208"/>
                  </a:lnTo>
                  <a:cubicBezTo>
                    <a:pt x="2888" y="250"/>
                    <a:pt x="2828" y="287"/>
                    <a:pt x="2749" y="347"/>
                  </a:cubicBezTo>
                  <a:cubicBezTo>
                    <a:pt x="2578" y="462"/>
                    <a:pt x="2250" y="652"/>
                    <a:pt x="1673" y="943"/>
                  </a:cubicBezTo>
                  <a:cubicBezTo>
                    <a:pt x="1077" y="1211"/>
                    <a:pt x="749" y="1290"/>
                    <a:pt x="555" y="1290"/>
                  </a:cubicBezTo>
                  <a:cubicBezTo>
                    <a:pt x="528" y="1295"/>
                    <a:pt x="505" y="1297"/>
                    <a:pt x="485" y="1297"/>
                  </a:cubicBezTo>
                  <a:cubicBezTo>
                    <a:pt x="438" y="1297"/>
                    <a:pt x="410" y="1284"/>
                    <a:pt x="384" y="1271"/>
                  </a:cubicBezTo>
                  <a:cubicBezTo>
                    <a:pt x="365" y="1271"/>
                    <a:pt x="365" y="1271"/>
                    <a:pt x="365" y="1248"/>
                  </a:cubicBezTo>
                  <a:lnTo>
                    <a:pt x="250" y="1058"/>
                  </a:lnTo>
                  <a:lnTo>
                    <a:pt x="231" y="1058"/>
                  </a:lnTo>
                  <a:cubicBezTo>
                    <a:pt x="231" y="1058"/>
                    <a:pt x="190" y="1058"/>
                    <a:pt x="153" y="1077"/>
                  </a:cubicBezTo>
                  <a:cubicBezTo>
                    <a:pt x="116" y="1114"/>
                    <a:pt x="56" y="1156"/>
                    <a:pt x="37" y="1229"/>
                  </a:cubicBezTo>
                  <a:cubicBezTo>
                    <a:pt x="0" y="1308"/>
                    <a:pt x="0" y="1387"/>
                    <a:pt x="19" y="1502"/>
                  </a:cubicBezTo>
                  <a:cubicBezTo>
                    <a:pt x="37" y="1594"/>
                    <a:pt x="74" y="1752"/>
                    <a:pt x="153" y="1964"/>
                  </a:cubicBezTo>
                  <a:cubicBezTo>
                    <a:pt x="208" y="2195"/>
                    <a:pt x="287" y="2366"/>
                    <a:pt x="365" y="2519"/>
                  </a:cubicBezTo>
                  <a:cubicBezTo>
                    <a:pt x="439" y="2676"/>
                    <a:pt x="499" y="2773"/>
                    <a:pt x="596" y="2828"/>
                  </a:cubicBezTo>
                  <a:cubicBezTo>
                    <a:pt x="650" y="2872"/>
                    <a:pt x="737" y="2903"/>
                    <a:pt x="869" y="2903"/>
                  </a:cubicBezTo>
                  <a:cubicBezTo>
                    <a:pt x="919" y="2903"/>
                    <a:pt x="976" y="2898"/>
                    <a:pt x="1040" y="2888"/>
                  </a:cubicBezTo>
                  <a:cubicBezTo>
                    <a:pt x="1289" y="2865"/>
                    <a:pt x="1654" y="2791"/>
                    <a:pt x="2213" y="2616"/>
                  </a:cubicBezTo>
                  <a:cubicBezTo>
                    <a:pt x="2773" y="2426"/>
                    <a:pt x="3193" y="2214"/>
                    <a:pt x="3466" y="2038"/>
                  </a:cubicBezTo>
                  <a:cubicBezTo>
                    <a:pt x="3600" y="1964"/>
                    <a:pt x="3697" y="1867"/>
                    <a:pt x="3771" y="1807"/>
                  </a:cubicBezTo>
                  <a:cubicBezTo>
                    <a:pt x="3849" y="1733"/>
                    <a:pt x="3886" y="1673"/>
                    <a:pt x="3886" y="1618"/>
                  </a:cubicBezTo>
                  <a:cubicBezTo>
                    <a:pt x="3886" y="1521"/>
                    <a:pt x="3831" y="1387"/>
                    <a:pt x="3789" y="1211"/>
                  </a:cubicBezTo>
                  <a:cubicBezTo>
                    <a:pt x="3734" y="1058"/>
                    <a:pt x="3655" y="883"/>
                    <a:pt x="3600" y="749"/>
                  </a:cubicBezTo>
                  <a:cubicBezTo>
                    <a:pt x="3521" y="615"/>
                    <a:pt x="3466" y="421"/>
                    <a:pt x="3369" y="268"/>
                  </a:cubicBezTo>
                  <a:cubicBezTo>
                    <a:pt x="3327" y="190"/>
                    <a:pt x="3272" y="116"/>
                    <a:pt x="3212" y="74"/>
                  </a:cubicBezTo>
                  <a:cubicBezTo>
                    <a:pt x="3156" y="19"/>
                    <a:pt x="3096" y="0"/>
                    <a:pt x="302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5131028" y="2001818"/>
              <a:ext cx="373984" cy="354164"/>
            </a:xfrm>
            <a:custGeom>
              <a:avLst/>
              <a:gdLst/>
              <a:ahLst/>
              <a:cxnLst/>
              <a:rect l="l" t="t" r="r" b="b"/>
              <a:pathLst>
                <a:path w="2736" h="2591" extrusionOk="0">
                  <a:moveTo>
                    <a:pt x="619" y="0"/>
                  </a:moveTo>
                  <a:cubicBezTo>
                    <a:pt x="363" y="0"/>
                    <a:pt x="146" y="227"/>
                    <a:pt x="79" y="507"/>
                  </a:cubicBezTo>
                  <a:cubicBezTo>
                    <a:pt x="0" y="890"/>
                    <a:pt x="444" y="1450"/>
                    <a:pt x="1003" y="1972"/>
                  </a:cubicBezTo>
                  <a:cubicBezTo>
                    <a:pt x="1433" y="2383"/>
                    <a:pt x="1740" y="2590"/>
                    <a:pt x="1955" y="2590"/>
                  </a:cubicBezTo>
                  <a:cubicBezTo>
                    <a:pt x="2010" y="2590"/>
                    <a:pt x="2059" y="2577"/>
                    <a:pt x="2103" y="2549"/>
                  </a:cubicBezTo>
                  <a:cubicBezTo>
                    <a:pt x="2292" y="2434"/>
                    <a:pt x="2736" y="1875"/>
                    <a:pt x="2736" y="1875"/>
                  </a:cubicBezTo>
                  <a:cubicBezTo>
                    <a:pt x="2736" y="1875"/>
                    <a:pt x="2177" y="1584"/>
                    <a:pt x="1830" y="1316"/>
                  </a:cubicBezTo>
                  <a:cubicBezTo>
                    <a:pt x="1502" y="1048"/>
                    <a:pt x="1331" y="451"/>
                    <a:pt x="966" y="142"/>
                  </a:cubicBezTo>
                  <a:cubicBezTo>
                    <a:pt x="849" y="43"/>
                    <a:pt x="730" y="0"/>
                    <a:pt x="619"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128430" y="1994573"/>
              <a:ext cx="387379" cy="345006"/>
            </a:xfrm>
            <a:custGeom>
              <a:avLst/>
              <a:gdLst/>
              <a:ahLst/>
              <a:cxnLst/>
              <a:rect l="l" t="t" r="r" b="b"/>
              <a:pathLst>
                <a:path w="2834" h="2524" extrusionOk="0">
                  <a:moveTo>
                    <a:pt x="638" y="1"/>
                  </a:moveTo>
                  <a:cubicBezTo>
                    <a:pt x="560" y="1"/>
                    <a:pt x="481" y="19"/>
                    <a:pt x="407" y="61"/>
                  </a:cubicBezTo>
                  <a:cubicBezTo>
                    <a:pt x="232" y="158"/>
                    <a:pt x="98" y="329"/>
                    <a:pt x="61" y="541"/>
                  </a:cubicBezTo>
                  <a:cubicBezTo>
                    <a:pt x="1" y="772"/>
                    <a:pt x="98" y="1022"/>
                    <a:pt x="273" y="1272"/>
                  </a:cubicBezTo>
                  <a:cubicBezTo>
                    <a:pt x="444" y="1544"/>
                    <a:pt x="694" y="1812"/>
                    <a:pt x="985" y="2062"/>
                  </a:cubicBezTo>
                  <a:cubicBezTo>
                    <a:pt x="1197" y="2256"/>
                    <a:pt x="1368" y="2408"/>
                    <a:pt x="1521" y="2524"/>
                  </a:cubicBezTo>
                  <a:cubicBezTo>
                    <a:pt x="1544" y="2487"/>
                    <a:pt x="1581" y="2468"/>
                    <a:pt x="1599" y="2427"/>
                  </a:cubicBezTo>
                  <a:cubicBezTo>
                    <a:pt x="1447" y="2330"/>
                    <a:pt x="1271" y="2177"/>
                    <a:pt x="1040" y="1983"/>
                  </a:cubicBezTo>
                  <a:cubicBezTo>
                    <a:pt x="772" y="1734"/>
                    <a:pt x="523" y="1466"/>
                    <a:pt x="366" y="1216"/>
                  </a:cubicBezTo>
                  <a:cubicBezTo>
                    <a:pt x="195" y="967"/>
                    <a:pt x="116" y="736"/>
                    <a:pt x="158" y="560"/>
                  </a:cubicBezTo>
                  <a:cubicBezTo>
                    <a:pt x="195" y="389"/>
                    <a:pt x="310" y="232"/>
                    <a:pt x="444" y="158"/>
                  </a:cubicBezTo>
                  <a:cubicBezTo>
                    <a:pt x="523" y="116"/>
                    <a:pt x="597" y="98"/>
                    <a:pt x="694" y="98"/>
                  </a:cubicBezTo>
                  <a:cubicBezTo>
                    <a:pt x="772" y="116"/>
                    <a:pt x="851" y="158"/>
                    <a:pt x="943" y="232"/>
                  </a:cubicBezTo>
                  <a:cubicBezTo>
                    <a:pt x="1119" y="389"/>
                    <a:pt x="1253" y="597"/>
                    <a:pt x="1387" y="828"/>
                  </a:cubicBezTo>
                  <a:cubicBezTo>
                    <a:pt x="1521" y="1040"/>
                    <a:pt x="1636" y="1253"/>
                    <a:pt x="1830" y="1406"/>
                  </a:cubicBezTo>
                  <a:cubicBezTo>
                    <a:pt x="2006" y="1563"/>
                    <a:pt x="2237" y="1697"/>
                    <a:pt x="2408" y="1794"/>
                  </a:cubicBezTo>
                  <a:cubicBezTo>
                    <a:pt x="2505" y="1812"/>
                    <a:pt x="2621" y="1868"/>
                    <a:pt x="2815" y="1909"/>
                  </a:cubicBezTo>
                  <a:lnTo>
                    <a:pt x="2833" y="1909"/>
                  </a:lnTo>
                  <a:lnTo>
                    <a:pt x="2773" y="1868"/>
                  </a:lnTo>
                  <a:cubicBezTo>
                    <a:pt x="2773" y="1868"/>
                    <a:pt x="2214" y="1600"/>
                    <a:pt x="1891" y="1332"/>
                  </a:cubicBezTo>
                  <a:cubicBezTo>
                    <a:pt x="1733" y="1198"/>
                    <a:pt x="1599" y="985"/>
                    <a:pt x="1484" y="772"/>
                  </a:cubicBezTo>
                  <a:cubicBezTo>
                    <a:pt x="1350" y="541"/>
                    <a:pt x="1216" y="310"/>
                    <a:pt x="1003" y="158"/>
                  </a:cubicBezTo>
                  <a:cubicBezTo>
                    <a:pt x="906" y="61"/>
                    <a:pt x="809" y="19"/>
                    <a:pt x="6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223157" y="2246494"/>
              <a:ext cx="753025" cy="439185"/>
            </a:xfrm>
            <a:custGeom>
              <a:avLst/>
              <a:gdLst/>
              <a:ahLst/>
              <a:cxnLst/>
              <a:rect l="l" t="t" r="r" b="b"/>
              <a:pathLst>
                <a:path w="5509" h="3213" extrusionOk="0">
                  <a:moveTo>
                    <a:pt x="3835" y="0"/>
                  </a:moveTo>
                  <a:cubicBezTo>
                    <a:pt x="3460" y="0"/>
                    <a:pt x="3043" y="82"/>
                    <a:pt x="2773" y="103"/>
                  </a:cubicBezTo>
                  <a:cubicBezTo>
                    <a:pt x="2720" y="107"/>
                    <a:pt x="2668" y="109"/>
                    <a:pt x="2618" y="109"/>
                  </a:cubicBezTo>
                  <a:cubicBezTo>
                    <a:pt x="2287" y="109"/>
                    <a:pt x="2014" y="33"/>
                    <a:pt x="1839" y="33"/>
                  </a:cubicBezTo>
                  <a:cubicBezTo>
                    <a:pt x="1798" y="33"/>
                    <a:pt x="1763" y="38"/>
                    <a:pt x="1734" y="48"/>
                  </a:cubicBezTo>
                  <a:cubicBezTo>
                    <a:pt x="1544" y="103"/>
                    <a:pt x="426" y="1143"/>
                    <a:pt x="213" y="1434"/>
                  </a:cubicBezTo>
                  <a:cubicBezTo>
                    <a:pt x="1" y="1702"/>
                    <a:pt x="135" y="2127"/>
                    <a:pt x="329" y="2242"/>
                  </a:cubicBezTo>
                  <a:cubicBezTo>
                    <a:pt x="523" y="2358"/>
                    <a:pt x="1752" y="2279"/>
                    <a:pt x="2080" y="2335"/>
                  </a:cubicBezTo>
                  <a:cubicBezTo>
                    <a:pt x="2427" y="2395"/>
                    <a:pt x="2427" y="2395"/>
                    <a:pt x="2487" y="2510"/>
                  </a:cubicBezTo>
                  <a:cubicBezTo>
                    <a:pt x="2542" y="2607"/>
                    <a:pt x="2815" y="3088"/>
                    <a:pt x="2815" y="3088"/>
                  </a:cubicBezTo>
                  <a:cubicBezTo>
                    <a:pt x="2815" y="3088"/>
                    <a:pt x="2815" y="3213"/>
                    <a:pt x="3041" y="3213"/>
                  </a:cubicBezTo>
                  <a:cubicBezTo>
                    <a:pt x="3146" y="3213"/>
                    <a:pt x="3300" y="3186"/>
                    <a:pt x="3526" y="3106"/>
                  </a:cubicBezTo>
                  <a:cubicBezTo>
                    <a:pt x="4256" y="2857"/>
                    <a:pt x="4852" y="2450"/>
                    <a:pt x="5102" y="2376"/>
                  </a:cubicBezTo>
                  <a:cubicBezTo>
                    <a:pt x="5356" y="2316"/>
                    <a:pt x="5509" y="2011"/>
                    <a:pt x="5509" y="2011"/>
                  </a:cubicBezTo>
                  <a:lnTo>
                    <a:pt x="5010" y="1277"/>
                  </a:lnTo>
                  <a:cubicBezTo>
                    <a:pt x="5010" y="1277"/>
                    <a:pt x="4894" y="584"/>
                    <a:pt x="4547" y="219"/>
                  </a:cubicBezTo>
                  <a:cubicBezTo>
                    <a:pt x="4395" y="50"/>
                    <a:pt x="4128" y="0"/>
                    <a:pt x="3835"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228898" y="2239660"/>
              <a:ext cx="754802" cy="453127"/>
            </a:xfrm>
            <a:custGeom>
              <a:avLst/>
              <a:gdLst/>
              <a:ahLst/>
              <a:cxnLst/>
              <a:rect l="l" t="t" r="r" b="b"/>
              <a:pathLst>
                <a:path w="5522" h="3315" extrusionOk="0">
                  <a:moveTo>
                    <a:pt x="3674" y="1"/>
                  </a:moveTo>
                  <a:cubicBezTo>
                    <a:pt x="3327" y="19"/>
                    <a:pt x="2962" y="75"/>
                    <a:pt x="2731" y="98"/>
                  </a:cubicBezTo>
                  <a:cubicBezTo>
                    <a:pt x="2670" y="103"/>
                    <a:pt x="2611" y="105"/>
                    <a:pt x="2553" y="105"/>
                  </a:cubicBezTo>
                  <a:cubicBezTo>
                    <a:pt x="2391" y="105"/>
                    <a:pt x="2243" y="87"/>
                    <a:pt x="2117" y="56"/>
                  </a:cubicBezTo>
                  <a:cubicBezTo>
                    <a:pt x="2022" y="43"/>
                    <a:pt x="1936" y="30"/>
                    <a:pt x="1860" y="30"/>
                  </a:cubicBezTo>
                  <a:cubicBezTo>
                    <a:pt x="1829" y="30"/>
                    <a:pt x="1799" y="32"/>
                    <a:pt x="1770" y="38"/>
                  </a:cubicBezTo>
                  <a:cubicBezTo>
                    <a:pt x="1867" y="56"/>
                    <a:pt x="1983" y="116"/>
                    <a:pt x="2154" y="135"/>
                  </a:cubicBezTo>
                  <a:lnTo>
                    <a:pt x="2154" y="172"/>
                  </a:lnTo>
                  <a:cubicBezTo>
                    <a:pt x="2277" y="185"/>
                    <a:pt x="2406" y="200"/>
                    <a:pt x="2553" y="200"/>
                  </a:cubicBezTo>
                  <a:cubicBezTo>
                    <a:pt x="2615" y="200"/>
                    <a:pt x="2681" y="197"/>
                    <a:pt x="2750" y="190"/>
                  </a:cubicBezTo>
                  <a:cubicBezTo>
                    <a:pt x="2981" y="172"/>
                    <a:pt x="3350" y="116"/>
                    <a:pt x="3674" y="98"/>
                  </a:cubicBezTo>
                  <a:cubicBezTo>
                    <a:pt x="4002" y="98"/>
                    <a:pt x="4311" y="135"/>
                    <a:pt x="4464" y="287"/>
                  </a:cubicBezTo>
                  <a:cubicBezTo>
                    <a:pt x="4792" y="652"/>
                    <a:pt x="4926" y="1327"/>
                    <a:pt x="4926" y="1327"/>
                  </a:cubicBezTo>
                  <a:lnTo>
                    <a:pt x="4926" y="1345"/>
                  </a:lnTo>
                  <a:lnTo>
                    <a:pt x="5406" y="2061"/>
                  </a:lnTo>
                  <a:cubicBezTo>
                    <a:pt x="5388" y="2080"/>
                    <a:pt x="5254" y="2329"/>
                    <a:pt x="5041" y="2385"/>
                  </a:cubicBezTo>
                  <a:cubicBezTo>
                    <a:pt x="4907" y="2426"/>
                    <a:pt x="4695" y="2542"/>
                    <a:pt x="4427" y="2676"/>
                  </a:cubicBezTo>
                  <a:cubicBezTo>
                    <a:pt x="4159" y="2828"/>
                    <a:pt x="3831" y="2986"/>
                    <a:pt x="3466" y="3101"/>
                  </a:cubicBezTo>
                  <a:cubicBezTo>
                    <a:pt x="3246" y="3186"/>
                    <a:pt x="3095" y="3210"/>
                    <a:pt x="2994" y="3210"/>
                  </a:cubicBezTo>
                  <a:cubicBezTo>
                    <a:pt x="2936" y="3210"/>
                    <a:pt x="2894" y="3202"/>
                    <a:pt x="2865" y="3193"/>
                  </a:cubicBezTo>
                  <a:cubicBezTo>
                    <a:pt x="2847" y="3175"/>
                    <a:pt x="2828" y="3156"/>
                    <a:pt x="2828" y="3138"/>
                  </a:cubicBezTo>
                  <a:lnTo>
                    <a:pt x="2810" y="3138"/>
                  </a:lnTo>
                  <a:lnTo>
                    <a:pt x="2810" y="3120"/>
                  </a:lnTo>
                  <a:lnTo>
                    <a:pt x="2810" y="3101"/>
                  </a:lnTo>
                  <a:cubicBezTo>
                    <a:pt x="2810" y="3101"/>
                    <a:pt x="2750" y="2986"/>
                    <a:pt x="2676" y="2847"/>
                  </a:cubicBezTo>
                  <a:cubicBezTo>
                    <a:pt x="2597" y="2713"/>
                    <a:pt x="2519" y="2579"/>
                    <a:pt x="2482" y="2523"/>
                  </a:cubicBezTo>
                  <a:cubicBezTo>
                    <a:pt x="2463" y="2482"/>
                    <a:pt x="2426" y="2426"/>
                    <a:pt x="2366" y="2408"/>
                  </a:cubicBezTo>
                  <a:cubicBezTo>
                    <a:pt x="2311" y="2366"/>
                    <a:pt x="2214" y="2366"/>
                    <a:pt x="2057" y="2329"/>
                  </a:cubicBezTo>
                  <a:cubicBezTo>
                    <a:pt x="1867" y="2311"/>
                    <a:pt x="1479" y="2311"/>
                    <a:pt x="1114" y="2311"/>
                  </a:cubicBezTo>
                  <a:cubicBezTo>
                    <a:pt x="925" y="2311"/>
                    <a:pt x="749" y="2311"/>
                    <a:pt x="596" y="2292"/>
                  </a:cubicBezTo>
                  <a:lnTo>
                    <a:pt x="536" y="2292"/>
                  </a:lnTo>
                  <a:cubicBezTo>
                    <a:pt x="524" y="2294"/>
                    <a:pt x="512" y="2294"/>
                    <a:pt x="499" y="2294"/>
                  </a:cubicBezTo>
                  <a:cubicBezTo>
                    <a:pt x="331" y="2294"/>
                    <a:pt x="119" y="2186"/>
                    <a:pt x="153" y="2061"/>
                  </a:cubicBezTo>
                  <a:lnTo>
                    <a:pt x="153" y="2038"/>
                  </a:lnTo>
                  <a:cubicBezTo>
                    <a:pt x="153" y="2001"/>
                    <a:pt x="134" y="1964"/>
                    <a:pt x="134" y="1923"/>
                  </a:cubicBezTo>
                  <a:cubicBezTo>
                    <a:pt x="93" y="1789"/>
                    <a:pt x="116" y="1636"/>
                    <a:pt x="208" y="1502"/>
                  </a:cubicBezTo>
                  <a:cubicBezTo>
                    <a:pt x="268" y="1442"/>
                    <a:pt x="402" y="1290"/>
                    <a:pt x="555" y="1137"/>
                  </a:cubicBezTo>
                  <a:cubicBezTo>
                    <a:pt x="596" y="1059"/>
                    <a:pt x="633" y="962"/>
                    <a:pt x="670" y="906"/>
                  </a:cubicBezTo>
                  <a:cubicBezTo>
                    <a:pt x="694" y="883"/>
                    <a:pt x="694" y="865"/>
                    <a:pt x="712" y="846"/>
                  </a:cubicBezTo>
                  <a:lnTo>
                    <a:pt x="712" y="846"/>
                  </a:lnTo>
                  <a:cubicBezTo>
                    <a:pt x="439" y="1096"/>
                    <a:pt x="231" y="1327"/>
                    <a:pt x="134" y="1442"/>
                  </a:cubicBezTo>
                  <a:cubicBezTo>
                    <a:pt x="19" y="1599"/>
                    <a:pt x="0" y="1789"/>
                    <a:pt x="19" y="1964"/>
                  </a:cubicBezTo>
                  <a:cubicBezTo>
                    <a:pt x="56" y="2117"/>
                    <a:pt x="153" y="2269"/>
                    <a:pt x="268" y="2329"/>
                  </a:cubicBezTo>
                  <a:cubicBezTo>
                    <a:pt x="324" y="2366"/>
                    <a:pt x="439" y="2385"/>
                    <a:pt x="596" y="2385"/>
                  </a:cubicBezTo>
                  <a:cubicBezTo>
                    <a:pt x="749" y="2408"/>
                    <a:pt x="925" y="2408"/>
                    <a:pt x="1114" y="2408"/>
                  </a:cubicBezTo>
                  <a:cubicBezTo>
                    <a:pt x="1479" y="2408"/>
                    <a:pt x="1886" y="2408"/>
                    <a:pt x="2038" y="2426"/>
                  </a:cubicBezTo>
                  <a:cubicBezTo>
                    <a:pt x="2195" y="2463"/>
                    <a:pt x="2288" y="2482"/>
                    <a:pt x="2329" y="2500"/>
                  </a:cubicBezTo>
                  <a:cubicBezTo>
                    <a:pt x="2366" y="2523"/>
                    <a:pt x="2366" y="2523"/>
                    <a:pt x="2403" y="2579"/>
                  </a:cubicBezTo>
                  <a:cubicBezTo>
                    <a:pt x="2426" y="2616"/>
                    <a:pt x="2519" y="2773"/>
                    <a:pt x="2579" y="2907"/>
                  </a:cubicBezTo>
                  <a:cubicBezTo>
                    <a:pt x="2657" y="3041"/>
                    <a:pt x="2713" y="3156"/>
                    <a:pt x="2713" y="3156"/>
                  </a:cubicBezTo>
                  <a:cubicBezTo>
                    <a:pt x="2713" y="3156"/>
                    <a:pt x="2713" y="3175"/>
                    <a:pt x="2731" y="3193"/>
                  </a:cubicBezTo>
                  <a:cubicBezTo>
                    <a:pt x="2750" y="3217"/>
                    <a:pt x="2791" y="3254"/>
                    <a:pt x="2828" y="3290"/>
                  </a:cubicBezTo>
                  <a:cubicBezTo>
                    <a:pt x="2869" y="3305"/>
                    <a:pt x="2920" y="3315"/>
                    <a:pt x="2984" y="3315"/>
                  </a:cubicBezTo>
                  <a:cubicBezTo>
                    <a:pt x="3102" y="3315"/>
                    <a:pt x="3267" y="3283"/>
                    <a:pt x="3503" y="3193"/>
                  </a:cubicBezTo>
                  <a:cubicBezTo>
                    <a:pt x="3868" y="3078"/>
                    <a:pt x="4214" y="2907"/>
                    <a:pt x="4482" y="2773"/>
                  </a:cubicBezTo>
                  <a:cubicBezTo>
                    <a:pt x="4755" y="2639"/>
                    <a:pt x="4968" y="2523"/>
                    <a:pt x="5083" y="2482"/>
                  </a:cubicBezTo>
                  <a:cubicBezTo>
                    <a:pt x="5351" y="2408"/>
                    <a:pt x="5522" y="2080"/>
                    <a:pt x="5522" y="2080"/>
                  </a:cubicBezTo>
                  <a:lnTo>
                    <a:pt x="5522" y="2061"/>
                  </a:lnTo>
                  <a:lnTo>
                    <a:pt x="5522" y="2038"/>
                  </a:lnTo>
                  <a:lnTo>
                    <a:pt x="5023" y="1308"/>
                  </a:lnTo>
                  <a:cubicBezTo>
                    <a:pt x="5023" y="1271"/>
                    <a:pt x="4907" y="615"/>
                    <a:pt x="4542" y="232"/>
                  </a:cubicBezTo>
                  <a:cubicBezTo>
                    <a:pt x="4367" y="38"/>
                    <a:pt x="4099" y="1"/>
                    <a:pt x="37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023179" y="2011796"/>
              <a:ext cx="423739" cy="388610"/>
            </a:xfrm>
            <a:custGeom>
              <a:avLst/>
              <a:gdLst/>
              <a:ahLst/>
              <a:cxnLst/>
              <a:rect l="l" t="t" r="r" b="b"/>
              <a:pathLst>
                <a:path w="3100" h="2843" extrusionOk="0">
                  <a:moveTo>
                    <a:pt x="912" y="1"/>
                  </a:moveTo>
                  <a:cubicBezTo>
                    <a:pt x="613" y="1"/>
                    <a:pt x="1" y="662"/>
                    <a:pt x="600" y="1474"/>
                  </a:cubicBezTo>
                  <a:cubicBezTo>
                    <a:pt x="1251" y="2342"/>
                    <a:pt x="2217" y="2823"/>
                    <a:pt x="2369" y="2841"/>
                  </a:cubicBezTo>
                  <a:cubicBezTo>
                    <a:pt x="2376" y="2842"/>
                    <a:pt x="2383" y="2842"/>
                    <a:pt x="2391" y="2842"/>
                  </a:cubicBezTo>
                  <a:cubicBezTo>
                    <a:pt x="2551" y="2842"/>
                    <a:pt x="2856" y="2655"/>
                    <a:pt x="2984" y="2416"/>
                  </a:cubicBezTo>
                  <a:cubicBezTo>
                    <a:pt x="3100" y="2167"/>
                    <a:pt x="3081" y="1899"/>
                    <a:pt x="3081" y="1899"/>
                  </a:cubicBezTo>
                  <a:cubicBezTo>
                    <a:pt x="3081" y="1899"/>
                    <a:pt x="2406" y="1626"/>
                    <a:pt x="1944" y="1164"/>
                  </a:cubicBezTo>
                  <a:cubicBezTo>
                    <a:pt x="1482" y="702"/>
                    <a:pt x="1251" y="106"/>
                    <a:pt x="965" y="9"/>
                  </a:cubicBezTo>
                  <a:cubicBezTo>
                    <a:pt x="949" y="3"/>
                    <a:pt x="931" y="1"/>
                    <a:pt x="912"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5055164" y="2002775"/>
              <a:ext cx="368380" cy="389293"/>
            </a:xfrm>
            <a:custGeom>
              <a:avLst/>
              <a:gdLst/>
              <a:ahLst/>
              <a:cxnLst/>
              <a:rect l="l" t="t" r="r" b="b"/>
              <a:pathLst>
                <a:path w="2695" h="2848" extrusionOk="0">
                  <a:moveTo>
                    <a:pt x="671" y="1"/>
                  </a:moveTo>
                  <a:cubicBezTo>
                    <a:pt x="615" y="1"/>
                    <a:pt x="518" y="38"/>
                    <a:pt x="440" y="98"/>
                  </a:cubicBezTo>
                  <a:cubicBezTo>
                    <a:pt x="347" y="172"/>
                    <a:pt x="232" y="269"/>
                    <a:pt x="153" y="421"/>
                  </a:cubicBezTo>
                  <a:cubicBezTo>
                    <a:pt x="19" y="712"/>
                    <a:pt x="1" y="1114"/>
                    <a:pt x="324" y="1558"/>
                  </a:cubicBezTo>
                  <a:cubicBezTo>
                    <a:pt x="652" y="2002"/>
                    <a:pt x="1059" y="2348"/>
                    <a:pt x="1405" y="2579"/>
                  </a:cubicBezTo>
                  <a:cubicBezTo>
                    <a:pt x="1576" y="2695"/>
                    <a:pt x="1710" y="2792"/>
                    <a:pt x="1849" y="2847"/>
                  </a:cubicBezTo>
                  <a:cubicBezTo>
                    <a:pt x="1849" y="2810"/>
                    <a:pt x="1867" y="2773"/>
                    <a:pt x="1886" y="2755"/>
                  </a:cubicBezTo>
                  <a:cubicBezTo>
                    <a:pt x="1770" y="2695"/>
                    <a:pt x="1618" y="2598"/>
                    <a:pt x="1461" y="2501"/>
                  </a:cubicBezTo>
                  <a:cubicBezTo>
                    <a:pt x="1133" y="2270"/>
                    <a:pt x="731" y="1923"/>
                    <a:pt x="403" y="1503"/>
                  </a:cubicBezTo>
                  <a:cubicBezTo>
                    <a:pt x="93" y="1096"/>
                    <a:pt x="135" y="731"/>
                    <a:pt x="250" y="463"/>
                  </a:cubicBezTo>
                  <a:cubicBezTo>
                    <a:pt x="324" y="347"/>
                    <a:pt x="403" y="232"/>
                    <a:pt x="500" y="172"/>
                  </a:cubicBezTo>
                  <a:cubicBezTo>
                    <a:pt x="573" y="130"/>
                    <a:pt x="632" y="110"/>
                    <a:pt x="675" y="110"/>
                  </a:cubicBezTo>
                  <a:cubicBezTo>
                    <a:pt x="690" y="110"/>
                    <a:pt x="702" y="112"/>
                    <a:pt x="712" y="116"/>
                  </a:cubicBezTo>
                  <a:cubicBezTo>
                    <a:pt x="828" y="153"/>
                    <a:pt x="962" y="329"/>
                    <a:pt x="1114" y="537"/>
                  </a:cubicBezTo>
                  <a:cubicBezTo>
                    <a:pt x="1271" y="768"/>
                    <a:pt x="1442" y="1041"/>
                    <a:pt x="1673" y="1272"/>
                  </a:cubicBezTo>
                  <a:cubicBezTo>
                    <a:pt x="2001" y="1600"/>
                    <a:pt x="2385" y="1808"/>
                    <a:pt x="2598" y="1905"/>
                  </a:cubicBezTo>
                  <a:cubicBezTo>
                    <a:pt x="2634" y="1886"/>
                    <a:pt x="2676" y="1868"/>
                    <a:pt x="2695" y="1849"/>
                  </a:cubicBezTo>
                  <a:cubicBezTo>
                    <a:pt x="2464" y="1734"/>
                    <a:pt x="2057" y="1521"/>
                    <a:pt x="1752" y="1193"/>
                  </a:cubicBezTo>
                  <a:cubicBezTo>
                    <a:pt x="1521" y="962"/>
                    <a:pt x="1345" y="712"/>
                    <a:pt x="1193" y="481"/>
                  </a:cubicBezTo>
                  <a:cubicBezTo>
                    <a:pt x="1059" y="269"/>
                    <a:pt x="925" y="75"/>
                    <a:pt x="749" y="19"/>
                  </a:cubicBezTo>
                  <a:cubicBezTo>
                    <a:pt x="731" y="19"/>
                    <a:pt x="712" y="1"/>
                    <a:pt x="6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5486696" y="1889185"/>
              <a:ext cx="392164" cy="451624"/>
            </a:xfrm>
            <a:custGeom>
              <a:avLst/>
              <a:gdLst/>
              <a:ahLst/>
              <a:cxnLst/>
              <a:rect l="l" t="t" r="r" b="b"/>
              <a:pathLst>
                <a:path w="2869" h="3304" extrusionOk="0">
                  <a:moveTo>
                    <a:pt x="391" y="1"/>
                  </a:moveTo>
                  <a:cubicBezTo>
                    <a:pt x="219" y="1"/>
                    <a:pt x="1" y="287"/>
                    <a:pt x="18" y="772"/>
                  </a:cubicBezTo>
                  <a:cubicBezTo>
                    <a:pt x="55" y="1312"/>
                    <a:pt x="425" y="1696"/>
                    <a:pt x="559" y="1811"/>
                  </a:cubicBezTo>
                  <a:cubicBezTo>
                    <a:pt x="711" y="1945"/>
                    <a:pt x="711" y="2024"/>
                    <a:pt x="693" y="2218"/>
                  </a:cubicBezTo>
                  <a:cubicBezTo>
                    <a:pt x="674" y="2408"/>
                    <a:pt x="480" y="2662"/>
                    <a:pt x="134" y="2699"/>
                  </a:cubicBezTo>
                  <a:cubicBezTo>
                    <a:pt x="134" y="2699"/>
                    <a:pt x="1748" y="3304"/>
                    <a:pt x="2321" y="3304"/>
                  </a:cubicBezTo>
                  <a:cubicBezTo>
                    <a:pt x="2361" y="3304"/>
                    <a:pt x="2396" y="3301"/>
                    <a:pt x="2425" y="3295"/>
                  </a:cubicBezTo>
                  <a:cubicBezTo>
                    <a:pt x="2869" y="3198"/>
                    <a:pt x="2735" y="3064"/>
                    <a:pt x="2578" y="2662"/>
                  </a:cubicBezTo>
                  <a:cubicBezTo>
                    <a:pt x="2407" y="2237"/>
                    <a:pt x="2097" y="1945"/>
                    <a:pt x="1811" y="1677"/>
                  </a:cubicBezTo>
                  <a:cubicBezTo>
                    <a:pt x="1501" y="1391"/>
                    <a:pt x="1349" y="1275"/>
                    <a:pt x="1058" y="887"/>
                  </a:cubicBezTo>
                  <a:cubicBezTo>
                    <a:pt x="771" y="485"/>
                    <a:pt x="596" y="60"/>
                    <a:pt x="425" y="5"/>
                  </a:cubicBezTo>
                  <a:cubicBezTo>
                    <a:pt x="414" y="2"/>
                    <a:pt x="402" y="1"/>
                    <a:pt x="391"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481502" y="1883034"/>
              <a:ext cx="386696" cy="433171"/>
            </a:xfrm>
            <a:custGeom>
              <a:avLst/>
              <a:gdLst/>
              <a:ahLst/>
              <a:cxnLst/>
              <a:rect l="l" t="t" r="r" b="b"/>
              <a:pathLst>
                <a:path w="2829" h="3169" extrusionOk="0">
                  <a:moveTo>
                    <a:pt x="441" y="0"/>
                  </a:moveTo>
                  <a:cubicBezTo>
                    <a:pt x="434" y="0"/>
                    <a:pt x="427" y="2"/>
                    <a:pt x="421" y="8"/>
                  </a:cubicBezTo>
                  <a:cubicBezTo>
                    <a:pt x="366" y="8"/>
                    <a:pt x="324" y="8"/>
                    <a:pt x="287" y="27"/>
                  </a:cubicBezTo>
                  <a:cubicBezTo>
                    <a:pt x="232" y="68"/>
                    <a:pt x="190" y="124"/>
                    <a:pt x="135" y="202"/>
                  </a:cubicBezTo>
                  <a:cubicBezTo>
                    <a:pt x="56" y="336"/>
                    <a:pt x="1" y="549"/>
                    <a:pt x="19" y="817"/>
                  </a:cubicBezTo>
                  <a:cubicBezTo>
                    <a:pt x="38" y="1376"/>
                    <a:pt x="421" y="1783"/>
                    <a:pt x="578" y="1898"/>
                  </a:cubicBezTo>
                  <a:cubicBezTo>
                    <a:pt x="634" y="1954"/>
                    <a:pt x="652" y="2014"/>
                    <a:pt x="671" y="2051"/>
                  </a:cubicBezTo>
                  <a:cubicBezTo>
                    <a:pt x="694" y="2106"/>
                    <a:pt x="694" y="2166"/>
                    <a:pt x="671" y="2263"/>
                  </a:cubicBezTo>
                  <a:cubicBezTo>
                    <a:pt x="652" y="2434"/>
                    <a:pt x="500" y="2665"/>
                    <a:pt x="153" y="2707"/>
                  </a:cubicBezTo>
                  <a:lnTo>
                    <a:pt x="153" y="2725"/>
                  </a:lnTo>
                  <a:cubicBezTo>
                    <a:pt x="190" y="2725"/>
                    <a:pt x="306" y="2744"/>
                    <a:pt x="306" y="2744"/>
                  </a:cubicBezTo>
                  <a:cubicBezTo>
                    <a:pt x="578" y="2647"/>
                    <a:pt x="749" y="2453"/>
                    <a:pt x="768" y="2282"/>
                  </a:cubicBezTo>
                  <a:cubicBezTo>
                    <a:pt x="786" y="2185"/>
                    <a:pt x="786" y="2106"/>
                    <a:pt x="768" y="2032"/>
                  </a:cubicBezTo>
                  <a:cubicBezTo>
                    <a:pt x="749" y="1954"/>
                    <a:pt x="712" y="1898"/>
                    <a:pt x="634" y="1820"/>
                  </a:cubicBezTo>
                  <a:cubicBezTo>
                    <a:pt x="500" y="1722"/>
                    <a:pt x="135" y="1320"/>
                    <a:pt x="116" y="817"/>
                  </a:cubicBezTo>
                  <a:cubicBezTo>
                    <a:pt x="116" y="567"/>
                    <a:pt x="153" y="373"/>
                    <a:pt x="232" y="258"/>
                  </a:cubicBezTo>
                  <a:cubicBezTo>
                    <a:pt x="269" y="184"/>
                    <a:pt x="306" y="142"/>
                    <a:pt x="347" y="124"/>
                  </a:cubicBezTo>
                  <a:cubicBezTo>
                    <a:pt x="384" y="105"/>
                    <a:pt x="421" y="105"/>
                    <a:pt x="440" y="105"/>
                  </a:cubicBezTo>
                  <a:cubicBezTo>
                    <a:pt x="500" y="124"/>
                    <a:pt x="597" y="221"/>
                    <a:pt x="694" y="396"/>
                  </a:cubicBezTo>
                  <a:cubicBezTo>
                    <a:pt x="786" y="549"/>
                    <a:pt x="902" y="761"/>
                    <a:pt x="1059" y="951"/>
                  </a:cubicBezTo>
                  <a:cubicBezTo>
                    <a:pt x="1345" y="1357"/>
                    <a:pt x="1521" y="1473"/>
                    <a:pt x="1807" y="1759"/>
                  </a:cubicBezTo>
                  <a:cubicBezTo>
                    <a:pt x="2098" y="2032"/>
                    <a:pt x="2403" y="2319"/>
                    <a:pt x="2560" y="2725"/>
                  </a:cubicBezTo>
                  <a:cubicBezTo>
                    <a:pt x="2579" y="2762"/>
                    <a:pt x="2597" y="2822"/>
                    <a:pt x="2616" y="2859"/>
                  </a:cubicBezTo>
                  <a:cubicBezTo>
                    <a:pt x="2694" y="2938"/>
                    <a:pt x="2773" y="3072"/>
                    <a:pt x="2810" y="3169"/>
                  </a:cubicBezTo>
                  <a:cubicBezTo>
                    <a:pt x="2828" y="3169"/>
                    <a:pt x="2828" y="3146"/>
                    <a:pt x="2828" y="3146"/>
                  </a:cubicBezTo>
                  <a:cubicBezTo>
                    <a:pt x="2828" y="3012"/>
                    <a:pt x="2731" y="2878"/>
                    <a:pt x="2657" y="2684"/>
                  </a:cubicBezTo>
                  <a:cubicBezTo>
                    <a:pt x="2482" y="2263"/>
                    <a:pt x="2172" y="1954"/>
                    <a:pt x="1867" y="1686"/>
                  </a:cubicBezTo>
                  <a:cubicBezTo>
                    <a:pt x="1576" y="1394"/>
                    <a:pt x="1424" y="1297"/>
                    <a:pt x="1156" y="895"/>
                  </a:cubicBezTo>
                  <a:cubicBezTo>
                    <a:pt x="999" y="701"/>
                    <a:pt x="883" y="489"/>
                    <a:pt x="786" y="336"/>
                  </a:cubicBezTo>
                  <a:cubicBezTo>
                    <a:pt x="671" y="165"/>
                    <a:pt x="597" y="50"/>
                    <a:pt x="481" y="8"/>
                  </a:cubicBezTo>
                  <a:cubicBezTo>
                    <a:pt x="469" y="8"/>
                    <a:pt x="454" y="0"/>
                    <a:pt x="4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4962625" y="2021775"/>
              <a:ext cx="440142" cy="433991"/>
            </a:xfrm>
            <a:custGeom>
              <a:avLst/>
              <a:gdLst/>
              <a:ahLst/>
              <a:cxnLst/>
              <a:rect l="l" t="t" r="r" b="b"/>
              <a:pathLst>
                <a:path w="3220" h="3175" extrusionOk="0">
                  <a:moveTo>
                    <a:pt x="780" y="0"/>
                  </a:moveTo>
                  <a:cubicBezTo>
                    <a:pt x="422" y="0"/>
                    <a:pt x="0" y="605"/>
                    <a:pt x="350" y="1170"/>
                  </a:cubicBezTo>
                  <a:cubicBezTo>
                    <a:pt x="733" y="1826"/>
                    <a:pt x="1579" y="2616"/>
                    <a:pt x="2022" y="2939"/>
                  </a:cubicBezTo>
                  <a:cubicBezTo>
                    <a:pt x="2235" y="3105"/>
                    <a:pt x="2429" y="3175"/>
                    <a:pt x="2595" y="3175"/>
                  </a:cubicBezTo>
                  <a:cubicBezTo>
                    <a:pt x="2776" y="3175"/>
                    <a:pt x="2924" y="3092"/>
                    <a:pt x="3025" y="2962"/>
                  </a:cubicBezTo>
                  <a:cubicBezTo>
                    <a:pt x="3219" y="2690"/>
                    <a:pt x="3196" y="2172"/>
                    <a:pt x="3196" y="2172"/>
                  </a:cubicBezTo>
                  <a:lnTo>
                    <a:pt x="3196" y="2112"/>
                  </a:lnTo>
                  <a:cubicBezTo>
                    <a:pt x="3196" y="2112"/>
                    <a:pt x="2563" y="1844"/>
                    <a:pt x="1967" y="1285"/>
                  </a:cubicBezTo>
                  <a:cubicBezTo>
                    <a:pt x="1371" y="707"/>
                    <a:pt x="1311" y="305"/>
                    <a:pt x="946" y="51"/>
                  </a:cubicBezTo>
                  <a:cubicBezTo>
                    <a:pt x="895" y="16"/>
                    <a:pt x="838" y="0"/>
                    <a:pt x="780"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4976294" y="2016034"/>
              <a:ext cx="402415" cy="439185"/>
            </a:xfrm>
            <a:custGeom>
              <a:avLst/>
              <a:gdLst/>
              <a:ahLst/>
              <a:cxnLst/>
              <a:rect l="l" t="t" r="r" b="b"/>
              <a:pathLst>
                <a:path w="2944" h="3213" extrusionOk="0">
                  <a:moveTo>
                    <a:pt x="693" y="1"/>
                  </a:moveTo>
                  <a:cubicBezTo>
                    <a:pt x="633" y="1"/>
                    <a:pt x="578" y="19"/>
                    <a:pt x="518" y="38"/>
                  </a:cubicBezTo>
                  <a:cubicBezTo>
                    <a:pt x="402" y="75"/>
                    <a:pt x="305" y="172"/>
                    <a:pt x="231" y="287"/>
                  </a:cubicBezTo>
                  <a:cubicBezTo>
                    <a:pt x="56" y="518"/>
                    <a:pt x="0" y="883"/>
                    <a:pt x="190" y="1230"/>
                  </a:cubicBezTo>
                  <a:cubicBezTo>
                    <a:pt x="596" y="1905"/>
                    <a:pt x="1442" y="2695"/>
                    <a:pt x="1885" y="3023"/>
                  </a:cubicBezTo>
                  <a:cubicBezTo>
                    <a:pt x="2001" y="3120"/>
                    <a:pt x="2098" y="3175"/>
                    <a:pt x="2195" y="3212"/>
                  </a:cubicBezTo>
                  <a:cubicBezTo>
                    <a:pt x="2213" y="3175"/>
                    <a:pt x="2232" y="3138"/>
                    <a:pt x="2250" y="3120"/>
                  </a:cubicBezTo>
                  <a:cubicBezTo>
                    <a:pt x="2153" y="3078"/>
                    <a:pt x="2056" y="3023"/>
                    <a:pt x="1941" y="2944"/>
                  </a:cubicBezTo>
                  <a:cubicBezTo>
                    <a:pt x="1520" y="2616"/>
                    <a:pt x="670" y="1826"/>
                    <a:pt x="287" y="1175"/>
                  </a:cubicBezTo>
                  <a:cubicBezTo>
                    <a:pt x="93" y="865"/>
                    <a:pt x="171" y="555"/>
                    <a:pt x="305" y="347"/>
                  </a:cubicBezTo>
                  <a:cubicBezTo>
                    <a:pt x="384" y="232"/>
                    <a:pt x="481" y="153"/>
                    <a:pt x="555" y="135"/>
                  </a:cubicBezTo>
                  <a:cubicBezTo>
                    <a:pt x="599" y="116"/>
                    <a:pt x="643" y="106"/>
                    <a:pt x="685" y="106"/>
                  </a:cubicBezTo>
                  <a:cubicBezTo>
                    <a:pt x="736" y="106"/>
                    <a:pt x="784" y="121"/>
                    <a:pt x="827" y="153"/>
                  </a:cubicBezTo>
                  <a:cubicBezTo>
                    <a:pt x="980" y="269"/>
                    <a:pt x="1095" y="421"/>
                    <a:pt x="1229" y="615"/>
                  </a:cubicBezTo>
                  <a:cubicBezTo>
                    <a:pt x="1363" y="828"/>
                    <a:pt x="1539" y="1078"/>
                    <a:pt x="1825" y="1364"/>
                  </a:cubicBezTo>
                  <a:cubicBezTo>
                    <a:pt x="2232" y="1752"/>
                    <a:pt x="2657" y="1983"/>
                    <a:pt x="2865" y="2099"/>
                  </a:cubicBezTo>
                  <a:cubicBezTo>
                    <a:pt x="2907" y="2080"/>
                    <a:pt x="2925" y="2057"/>
                    <a:pt x="2943" y="2020"/>
                  </a:cubicBezTo>
                  <a:cubicBezTo>
                    <a:pt x="2712" y="1905"/>
                    <a:pt x="2310" y="1674"/>
                    <a:pt x="1904" y="1290"/>
                  </a:cubicBezTo>
                  <a:cubicBezTo>
                    <a:pt x="1617" y="999"/>
                    <a:pt x="1442" y="768"/>
                    <a:pt x="1308" y="555"/>
                  </a:cubicBezTo>
                  <a:cubicBezTo>
                    <a:pt x="1174" y="366"/>
                    <a:pt x="1077" y="190"/>
                    <a:pt x="883" y="56"/>
                  </a:cubicBezTo>
                  <a:cubicBezTo>
                    <a:pt x="827" y="19"/>
                    <a:pt x="749" y="1"/>
                    <a:pt x="6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5002129" y="2150811"/>
              <a:ext cx="358264" cy="402279"/>
            </a:xfrm>
            <a:custGeom>
              <a:avLst/>
              <a:gdLst/>
              <a:ahLst/>
              <a:cxnLst/>
              <a:rect l="l" t="t" r="r" b="b"/>
              <a:pathLst>
                <a:path w="2621" h="2943" extrusionOk="0">
                  <a:moveTo>
                    <a:pt x="341" y="1"/>
                  </a:moveTo>
                  <a:cubicBezTo>
                    <a:pt x="211" y="1"/>
                    <a:pt x="111" y="113"/>
                    <a:pt x="79" y="304"/>
                  </a:cubicBezTo>
                  <a:cubicBezTo>
                    <a:pt x="1" y="632"/>
                    <a:pt x="158" y="1418"/>
                    <a:pt x="754" y="2134"/>
                  </a:cubicBezTo>
                  <a:cubicBezTo>
                    <a:pt x="1368" y="2827"/>
                    <a:pt x="1983" y="2942"/>
                    <a:pt x="1983" y="2942"/>
                  </a:cubicBezTo>
                  <a:cubicBezTo>
                    <a:pt x="1983" y="2942"/>
                    <a:pt x="2445" y="2711"/>
                    <a:pt x="2505" y="2457"/>
                  </a:cubicBezTo>
                  <a:cubicBezTo>
                    <a:pt x="2584" y="2226"/>
                    <a:pt x="2620" y="2037"/>
                    <a:pt x="2505" y="1843"/>
                  </a:cubicBezTo>
                  <a:cubicBezTo>
                    <a:pt x="2371" y="1630"/>
                    <a:pt x="2195" y="1672"/>
                    <a:pt x="1599" y="1210"/>
                  </a:cubicBezTo>
                  <a:cubicBezTo>
                    <a:pt x="1003" y="748"/>
                    <a:pt x="943" y="494"/>
                    <a:pt x="657" y="189"/>
                  </a:cubicBezTo>
                  <a:cubicBezTo>
                    <a:pt x="545" y="59"/>
                    <a:pt x="435" y="1"/>
                    <a:pt x="341"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4999668" y="2144933"/>
              <a:ext cx="318351" cy="415674"/>
            </a:xfrm>
            <a:custGeom>
              <a:avLst/>
              <a:gdLst/>
              <a:ahLst/>
              <a:cxnLst/>
              <a:rect l="l" t="t" r="r" b="b"/>
              <a:pathLst>
                <a:path w="2329" h="3041" extrusionOk="0">
                  <a:moveTo>
                    <a:pt x="291" y="1"/>
                  </a:moveTo>
                  <a:cubicBezTo>
                    <a:pt x="153" y="38"/>
                    <a:pt x="79" y="172"/>
                    <a:pt x="37" y="347"/>
                  </a:cubicBezTo>
                  <a:cubicBezTo>
                    <a:pt x="0" y="518"/>
                    <a:pt x="19" y="809"/>
                    <a:pt x="134" y="1137"/>
                  </a:cubicBezTo>
                  <a:cubicBezTo>
                    <a:pt x="231" y="1461"/>
                    <a:pt x="425" y="1849"/>
                    <a:pt x="730" y="2195"/>
                  </a:cubicBezTo>
                  <a:cubicBezTo>
                    <a:pt x="1349" y="2907"/>
                    <a:pt x="1982" y="3041"/>
                    <a:pt x="1982" y="3041"/>
                  </a:cubicBezTo>
                  <a:lnTo>
                    <a:pt x="2024" y="3041"/>
                  </a:lnTo>
                  <a:cubicBezTo>
                    <a:pt x="2024" y="3041"/>
                    <a:pt x="2061" y="3004"/>
                    <a:pt x="2116" y="2985"/>
                  </a:cubicBezTo>
                  <a:cubicBezTo>
                    <a:pt x="2042" y="2962"/>
                    <a:pt x="1964" y="2944"/>
                    <a:pt x="1908" y="2907"/>
                  </a:cubicBezTo>
                  <a:cubicBezTo>
                    <a:pt x="1733" y="2847"/>
                    <a:pt x="1271" y="2676"/>
                    <a:pt x="809" y="2135"/>
                  </a:cubicBezTo>
                  <a:cubicBezTo>
                    <a:pt x="522" y="1789"/>
                    <a:pt x="328" y="1424"/>
                    <a:pt x="231" y="1096"/>
                  </a:cubicBezTo>
                  <a:cubicBezTo>
                    <a:pt x="134" y="791"/>
                    <a:pt x="116" y="518"/>
                    <a:pt x="134" y="366"/>
                  </a:cubicBezTo>
                  <a:cubicBezTo>
                    <a:pt x="176" y="213"/>
                    <a:pt x="231" y="116"/>
                    <a:pt x="328" y="98"/>
                  </a:cubicBezTo>
                  <a:cubicBezTo>
                    <a:pt x="341" y="94"/>
                    <a:pt x="355" y="92"/>
                    <a:pt x="369" y="92"/>
                  </a:cubicBezTo>
                  <a:cubicBezTo>
                    <a:pt x="439" y="92"/>
                    <a:pt x="523" y="142"/>
                    <a:pt x="638" y="269"/>
                  </a:cubicBezTo>
                  <a:cubicBezTo>
                    <a:pt x="906" y="560"/>
                    <a:pt x="984" y="828"/>
                    <a:pt x="1599" y="1290"/>
                  </a:cubicBezTo>
                  <a:cubicBezTo>
                    <a:pt x="1885" y="1521"/>
                    <a:pt x="2079" y="1636"/>
                    <a:pt x="2213" y="1692"/>
                  </a:cubicBezTo>
                  <a:cubicBezTo>
                    <a:pt x="2232" y="1715"/>
                    <a:pt x="2255" y="1733"/>
                    <a:pt x="2273" y="1733"/>
                  </a:cubicBezTo>
                  <a:cubicBezTo>
                    <a:pt x="2292" y="1715"/>
                    <a:pt x="2310" y="1673"/>
                    <a:pt x="2329" y="1636"/>
                  </a:cubicBezTo>
                  <a:cubicBezTo>
                    <a:pt x="2310" y="1636"/>
                    <a:pt x="2292" y="1618"/>
                    <a:pt x="2273" y="1618"/>
                  </a:cubicBezTo>
                  <a:cubicBezTo>
                    <a:pt x="2139" y="1539"/>
                    <a:pt x="1945" y="1424"/>
                    <a:pt x="1654" y="1211"/>
                  </a:cubicBezTo>
                  <a:cubicBezTo>
                    <a:pt x="1058" y="749"/>
                    <a:pt x="1003" y="500"/>
                    <a:pt x="712" y="190"/>
                  </a:cubicBezTo>
                  <a:cubicBezTo>
                    <a:pt x="596" y="56"/>
                    <a:pt x="481" y="1"/>
                    <a:pt x="36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6790722" y="1138889"/>
              <a:ext cx="282538" cy="281855"/>
            </a:xfrm>
            <a:custGeom>
              <a:avLst/>
              <a:gdLst/>
              <a:ahLst/>
              <a:cxnLst/>
              <a:rect l="l" t="t" r="r" b="b"/>
              <a:pathLst>
                <a:path w="2067" h="2062" extrusionOk="0">
                  <a:moveTo>
                    <a:pt x="1103" y="1"/>
                  </a:moveTo>
                  <a:cubicBezTo>
                    <a:pt x="802" y="1"/>
                    <a:pt x="528" y="65"/>
                    <a:pt x="528" y="65"/>
                  </a:cubicBezTo>
                  <a:cubicBezTo>
                    <a:pt x="528" y="65"/>
                    <a:pt x="144" y="139"/>
                    <a:pt x="66" y="448"/>
                  </a:cubicBezTo>
                  <a:cubicBezTo>
                    <a:pt x="1" y="705"/>
                    <a:pt x="257" y="2062"/>
                    <a:pt x="444" y="2062"/>
                  </a:cubicBezTo>
                  <a:cubicBezTo>
                    <a:pt x="482" y="2062"/>
                    <a:pt x="517" y="2005"/>
                    <a:pt x="546" y="1871"/>
                  </a:cubicBezTo>
                  <a:cubicBezTo>
                    <a:pt x="722" y="1081"/>
                    <a:pt x="1683" y="1104"/>
                    <a:pt x="1798" y="892"/>
                  </a:cubicBezTo>
                  <a:cubicBezTo>
                    <a:pt x="1932" y="661"/>
                    <a:pt x="2066" y="351"/>
                    <a:pt x="1664" y="120"/>
                  </a:cubicBezTo>
                  <a:cubicBezTo>
                    <a:pt x="1512" y="28"/>
                    <a:pt x="1302" y="1"/>
                    <a:pt x="1103" y="1"/>
                  </a:cubicBezTo>
                  <a:close/>
                </a:path>
              </a:pathLst>
            </a:custGeom>
            <a:solidFill>
              <a:srgbClr val="AA2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6792089" y="1130825"/>
              <a:ext cx="268596" cy="296481"/>
            </a:xfrm>
            <a:custGeom>
              <a:avLst/>
              <a:gdLst/>
              <a:ahLst/>
              <a:cxnLst/>
              <a:rect l="l" t="t" r="r" b="b"/>
              <a:pathLst>
                <a:path w="1965" h="2169" extrusionOk="0">
                  <a:moveTo>
                    <a:pt x="943" y="101"/>
                  </a:moveTo>
                  <a:cubicBezTo>
                    <a:pt x="1174" y="101"/>
                    <a:pt x="1460" y="124"/>
                    <a:pt x="1636" y="216"/>
                  </a:cubicBezTo>
                  <a:cubicBezTo>
                    <a:pt x="1825" y="332"/>
                    <a:pt x="1867" y="447"/>
                    <a:pt x="1867" y="563"/>
                  </a:cubicBezTo>
                  <a:cubicBezTo>
                    <a:pt x="1867" y="678"/>
                    <a:pt x="1807" y="794"/>
                    <a:pt x="1752" y="909"/>
                  </a:cubicBezTo>
                  <a:cubicBezTo>
                    <a:pt x="1733" y="951"/>
                    <a:pt x="1654" y="988"/>
                    <a:pt x="1557" y="1025"/>
                  </a:cubicBezTo>
                  <a:cubicBezTo>
                    <a:pt x="1442" y="1085"/>
                    <a:pt x="1308" y="1122"/>
                    <a:pt x="1174" y="1182"/>
                  </a:cubicBezTo>
                  <a:cubicBezTo>
                    <a:pt x="883" y="1297"/>
                    <a:pt x="578" y="1510"/>
                    <a:pt x="499" y="1912"/>
                  </a:cubicBezTo>
                  <a:cubicBezTo>
                    <a:pt x="481" y="2009"/>
                    <a:pt x="439" y="2064"/>
                    <a:pt x="439" y="2064"/>
                  </a:cubicBezTo>
                  <a:lnTo>
                    <a:pt x="421" y="2046"/>
                  </a:lnTo>
                  <a:cubicBezTo>
                    <a:pt x="384" y="1990"/>
                    <a:pt x="305" y="1815"/>
                    <a:pt x="250" y="1625"/>
                  </a:cubicBezTo>
                  <a:cubicBezTo>
                    <a:pt x="208" y="1413"/>
                    <a:pt x="153" y="1182"/>
                    <a:pt x="134" y="969"/>
                  </a:cubicBezTo>
                  <a:cubicBezTo>
                    <a:pt x="116" y="854"/>
                    <a:pt x="93" y="757"/>
                    <a:pt x="93" y="678"/>
                  </a:cubicBezTo>
                  <a:cubicBezTo>
                    <a:pt x="93" y="604"/>
                    <a:pt x="93" y="544"/>
                    <a:pt x="116" y="526"/>
                  </a:cubicBezTo>
                  <a:cubicBezTo>
                    <a:pt x="171" y="258"/>
                    <a:pt x="536" y="161"/>
                    <a:pt x="536" y="161"/>
                  </a:cubicBezTo>
                  <a:cubicBezTo>
                    <a:pt x="536" y="161"/>
                    <a:pt x="712" y="124"/>
                    <a:pt x="943" y="101"/>
                  </a:cubicBezTo>
                  <a:close/>
                  <a:moveTo>
                    <a:pt x="1102" y="0"/>
                  </a:moveTo>
                  <a:cubicBezTo>
                    <a:pt x="1047" y="0"/>
                    <a:pt x="993" y="3"/>
                    <a:pt x="943" y="8"/>
                  </a:cubicBezTo>
                  <a:cubicBezTo>
                    <a:pt x="693" y="27"/>
                    <a:pt x="499" y="64"/>
                    <a:pt x="499" y="64"/>
                  </a:cubicBezTo>
                  <a:cubicBezTo>
                    <a:pt x="499" y="64"/>
                    <a:pt x="93" y="161"/>
                    <a:pt x="0" y="489"/>
                  </a:cubicBezTo>
                  <a:lnTo>
                    <a:pt x="0" y="701"/>
                  </a:lnTo>
                  <a:cubicBezTo>
                    <a:pt x="0" y="775"/>
                    <a:pt x="19" y="872"/>
                    <a:pt x="19" y="969"/>
                  </a:cubicBezTo>
                  <a:cubicBezTo>
                    <a:pt x="56" y="1182"/>
                    <a:pt x="93" y="1431"/>
                    <a:pt x="153" y="1644"/>
                  </a:cubicBezTo>
                  <a:cubicBezTo>
                    <a:pt x="208" y="1856"/>
                    <a:pt x="268" y="2027"/>
                    <a:pt x="347" y="2124"/>
                  </a:cubicBezTo>
                  <a:cubicBezTo>
                    <a:pt x="365" y="2143"/>
                    <a:pt x="384" y="2161"/>
                    <a:pt x="421" y="2161"/>
                  </a:cubicBezTo>
                  <a:cubicBezTo>
                    <a:pt x="426" y="2167"/>
                    <a:pt x="434" y="2169"/>
                    <a:pt x="442" y="2169"/>
                  </a:cubicBezTo>
                  <a:cubicBezTo>
                    <a:pt x="462" y="2169"/>
                    <a:pt x="486" y="2156"/>
                    <a:pt x="499" y="2143"/>
                  </a:cubicBezTo>
                  <a:cubicBezTo>
                    <a:pt x="555" y="2106"/>
                    <a:pt x="578" y="2046"/>
                    <a:pt x="596" y="1949"/>
                  </a:cubicBezTo>
                  <a:cubicBezTo>
                    <a:pt x="670" y="1565"/>
                    <a:pt x="943" y="1394"/>
                    <a:pt x="1211" y="1279"/>
                  </a:cubicBezTo>
                  <a:cubicBezTo>
                    <a:pt x="1345" y="1219"/>
                    <a:pt x="1479" y="1182"/>
                    <a:pt x="1594" y="1122"/>
                  </a:cubicBezTo>
                  <a:cubicBezTo>
                    <a:pt x="1710" y="1085"/>
                    <a:pt x="1807" y="1048"/>
                    <a:pt x="1849" y="969"/>
                  </a:cubicBezTo>
                  <a:cubicBezTo>
                    <a:pt x="1904" y="854"/>
                    <a:pt x="1964" y="720"/>
                    <a:pt x="1964" y="563"/>
                  </a:cubicBezTo>
                  <a:cubicBezTo>
                    <a:pt x="1964" y="410"/>
                    <a:pt x="1886" y="258"/>
                    <a:pt x="1691" y="142"/>
                  </a:cubicBezTo>
                  <a:cubicBezTo>
                    <a:pt x="1525" y="37"/>
                    <a:pt x="1302" y="0"/>
                    <a:pt x="11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a:off x="5915357" y="865098"/>
              <a:ext cx="439732" cy="569451"/>
            </a:xfrm>
            <a:custGeom>
              <a:avLst/>
              <a:gdLst/>
              <a:ahLst/>
              <a:cxnLst/>
              <a:rect l="l" t="t" r="r" b="b"/>
              <a:pathLst>
                <a:path w="3217" h="4166" extrusionOk="0">
                  <a:moveTo>
                    <a:pt x="2719" y="0"/>
                  </a:moveTo>
                  <a:cubicBezTo>
                    <a:pt x="2078" y="0"/>
                    <a:pt x="819" y="24"/>
                    <a:pt x="731" y="81"/>
                  </a:cubicBezTo>
                  <a:cubicBezTo>
                    <a:pt x="616" y="159"/>
                    <a:pt x="1" y="950"/>
                    <a:pt x="250" y="2202"/>
                  </a:cubicBezTo>
                  <a:cubicBezTo>
                    <a:pt x="482" y="3472"/>
                    <a:pt x="907" y="4165"/>
                    <a:pt x="907" y="4165"/>
                  </a:cubicBezTo>
                  <a:lnTo>
                    <a:pt x="1849" y="4050"/>
                  </a:lnTo>
                  <a:cubicBezTo>
                    <a:pt x="1849" y="4050"/>
                    <a:pt x="1655" y="2950"/>
                    <a:pt x="2002" y="1837"/>
                  </a:cubicBezTo>
                  <a:cubicBezTo>
                    <a:pt x="2371" y="737"/>
                    <a:pt x="2926" y="196"/>
                    <a:pt x="3004" y="159"/>
                  </a:cubicBezTo>
                  <a:cubicBezTo>
                    <a:pt x="3044" y="141"/>
                    <a:pt x="3092" y="136"/>
                    <a:pt x="3131" y="136"/>
                  </a:cubicBezTo>
                  <a:cubicBezTo>
                    <a:pt x="3170" y="136"/>
                    <a:pt x="3198" y="141"/>
                    <a:pt x="3198" y="141"/>
                  </a:cubicBezTo>
                  <a:cubicBezTo>
                    <a:pt x="3198" y="141"/>
                    <a:pt x="3217" y="44"/>
                    <a:pt x="3083" y="7"/>
                  </a:cubicBezTo>
                  <a:cubicBezTo>
                    <a:pt x="3056" y="3"/>
                    <a:pt x="2917" y="0"/>
                    <a:pt x="27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5926156" y="857717"/>
              <a:ext cx="433991" cy="584350"/>
            </a:xfrm>
            <a:custGeom>
              <a:avLst/>
              <a:gdLst/>
              <a:ahLst/>
              <a:cxnLst/>
              <a:rect l="l" t="t" r="r" b="b"/>
              <a:pathLst>
                <a:path w="3175" h="4275" extrusionOk="0">
                  <a:moveTo>
                    <a:pt x="2597" y="98"/>
                  </a:moveTo>
                  <a:cubicBezTo>
                    <a:pt x="2713" y="116"/>
                    <a:pt x="2810" y="116"/>
                    <a:pt x="2870" y="116"/>
                  </a:cubicBezTo>
                  <a:lnTo>
                    <a:pt x="3004" y="116"/>
                  </a:lnTo>
                  <a:cubicBezTo>
                    <a:pt x="3041" y="135"/>
                    <a:pt x="3041" y="135"/>
                    <a:pt x="3041" y="158"/>
                  </a:cubicBezTo>
                  <a:cubicBezTo>
                    <a:pt x="3016" y="158"/>
                    <a:pt x="2990" y="148"/>
                    <a:pt x="2958" y="148"/>
                  </a:cubicBezTo>
                  <a:cubicBezTo>
                    <a:pt x="2942" y="148"/>
                    <a:pt x="2925" y="150"/>
                    <a:pt x="2907" y="158"/>
                  </a:cubicBezTo>
                  <a:cubicBezTo>
                    <a:pt x="2888" y="176"/>
                    <a:pt x="2870" y="195"/>
                    <a:pt x="2847" y="213"/>
                  </a:cubicBezTo>
                  <a:cubicBezTo>
                    <a:pt x="2810" y="232"/>
                    <a:pt x="2791" y="250"/>
                    <a:pt x="2754" y="292"/>
                  </a:cubicBezTo>
                  <a:cubicBezTo>
                    <a:pt x="2676" y="366"/>
                    <a:pt x="2579" y="481"/>
                    <a:pt x="2482" y="620"/>
                  </a:cubicBezTo>
                  <a:cubicBezTo>
                    <a:pt x="2292" y="906"/>
                    <a:pt x="2061" y="1313"/>
                    <a:pt x="1886" y="1868"/>
                  </a:cubicBezTo>
                  <a:cubicBezTo>
                    <a:pt x="1539" y="2949"/>
                    <a:pt x="1715" y="3970"/>
                    <a:pt x="1715" y="4044"/>
                  </a:cubicBezTo>
                  <a:lnTo>
                    <a:pt x="865" y="4159"/>
                  </a:lnTo>
                  <a:cubicBezTo>
                    <a:pt x="828" y="4122"/>
                    <a:pt x="444" y="3466"/>
                    <a:pt x="213" y="2256"/>
                  </a:cubicBezTo>
                  <a:cubicBezTo>
                    <a:pt x="98" y="1637"/>
                    <a:pt x="190" y="1137"/>
                    <a:pt x="329" y="772"/>
                  </a:cubicBezTo>
                  <a:cubicBezTo>
                    <a:pt x="384" y="597"/>
                    <a:pt x="463" y="463"/>
                    <a:pt x="537" y="347"/>
                  </a:cubicBezTo>
                  <a:cubicBezTo>
                    <a:pt x="597" y="250"/>
                    <a:pt x="675" y="195"/>
                    <a:pt x="675" y="176"/>
                  </a:cubicBezTo>
                  <a:cubicBezTo>
                    <a:pt x="675" y="183"/>
                    <a:pt x="677" y="185"/>
                    <a:pt x="681" y="185"/>
                  </a:cubicBezTo>
                  <a:cubicBezTo>
                    <a:pt x="687" y="185"/>
                    <a:pt x="700" y="176"/>
                    <a:pt x="712" y="176"/>
                  </a:cubicBezTo>
                  <a:cubicBezTo>
                    <a:pt x="731" y="176"/>
                    <a:pt x="749" y="176"/>
                    <a:pt x="791" y="158"/>
                  </a:cubicBezTo>
                  <a:cubicBezTo>
                    <a:pt x="846" y="158"/>
                    <a:pt x="943" y="158"/>
                    <a:pt x="1059" y="135"/>
                  </a:cubicBezTo>
                  <a:cubicBezTo>
                    <a:pt x="1271" y="135"/>
                    <a:pt x="1558" y="116"/>
                    <a:pt x="1830" y="116"/>
                  </a:cubicBezTo>
                  <a:cubicBezTo>
                    <a:pt x="2117" y="116"/>
                    <a:pt x="2385" y="98"/>
                    <a:pt x="2597" y="98"/>
                  </a:cubicBezTo>
                  <a:close/>
                  <a:moveTo>
                    <a:pt x="1830" y="1"/>
                  </a:moveTo>
                  <a:cubicBezTo>
                    <a:pt x="1539" y="19"/>
                    <a:pt x="1271" y="19"/>
                    <a:pt x="1059" y="42"/>
                  </a:cubicBezTo>
                  <a:cubicBezTo>
                    <a:pt x="943" y="42"/>
                    <a:pt x="846" y="61"/>
                    <a:pt x="768" y="61"/>
                  </a:cubicBezTo>
                  <a:cubicBezTo>
                    <a:pt x="731" y="61"/>
                    <a:pt x="712" y="61"/>
                    <a:pt x="694" y="79"/>
                  </a:cubicBezTo>
                  <a:cubicBezTo>
                    <a:pt x="652" y="79"/>
                    <a:pt x="634" y="79"/>
                    <a:pt x="615" y="98"/>
                  </a:cubicBezTo>
                  <a:cubicBezTo>
                    <a:pt x="578" y="116"/>
                    <a:pt x="518" y="195"/>
                    <a:pt x="444" y="292"/>
                  </a:cubicBezTo>
                  <a:cubicBezTo>
                    <a:pt x="366" y="407"/>
                    <a:pt x="287" y="560"/>
                    <a:pt x="232" y="736"/>
                  </a:cubicBezTo>
                  <a:cubicBezTo>
                    <a:pt x="74" y="1101"/>
                    <a:pt x="1" y="1637"/>
                    <a:pt x="116" y="2274"/>
                  </a:cubicBezTo>
                  <a:cubicBezTo>
                    <a:pt x="366" y="3545"/>
                    <a:pt x="791" y="4256"/>
                    <a:pt x="791" y="4256"/>
                  </a:cubicBezTo>
                  <a:lnTo>
                    <a:pt x="809" y="4275"/>
                  </a:lnTo>
                  <a:lnTo>
                    <a:pt x="1830" y="4141"/>
                  </a:lnTo>
                  <a:lnTo>
                    <a:pt x="1830" y="4085"/>
                  </a:lnTo>
                  <a:cubicBezTo>
                    <a:pt x="1830" y="4085"/>
                    <a:pt x="1636" y="3004"/>
                    <a:pt x="1983" y="1909"/>
                  </a:cubicBezTo>
                  <a:cubicBezTo>
                    <a:pt x="2154" y="1350"/>
                    <a:pt x="2385" y="943"/>
                    <a:pt x="2579" y="675"/>
                  </a:cubicBezTo>
                  <a:cubicBezTo>
                    <a:pt x="2676" y="541"/>
                    <a:pt x="2754" y="444"/>
                    <a:pt x="2828" y="366"/>
                  </a:cubicBezTo>
                  <a:lnTo>
                    <a:pt x="2907" y="292"/>
                  </a:lnTo>
                  <a:lnTo>
                    <a:pt x="2944" y="250"/>
                  </a:lnTo>
                  <a:cubicBezTo>
                    <a:pt x="2970" y="244"/>
                    <a:pt x="2996" y="242"/>
                    <a:pt x="3019" y="242"/>
                  </a:cubicBezTo>
                  <a:cubicBezTo>
                    <a:pt x="3066" y="242"/>
                    <a:pt x="3101" y="250"/>
                    <a:pt x="3101" y="250"/>
                  </a:cubicBezTo>
                  <a:lnTo>
                    <a:pt x="3156" y="250"/>
                  </a:lnTo>
                  <a:lnTo>
                    <a:pt x="3156" y="213"/>
                  </a:lnTo>
                  <a:cubicBezTo>
                    <a:pt x="3156" y="213"/>
                    <a:pt x="3175" y="176"/>
                    <a:pt x="3156" y="116"/>
                  </a:cubicBezTo>
                  <a:cubicBezTo>
                    <a:pt x="3138" y="79"/>
                    <a:pt x="3101" y="42"/>
                    <a:pt x="3022" y="19"/>
                  </a:cubicBezTo>
                  <a:lnTo>
                    <a:pt x="2962" y="19"/>
                  </a:lnTo>
                  <a:cubicBezTo>
                    <a:pt x="2944" y="1"/>
                    <a:pt x="2907" y="1"/>
                    <a:pt x="28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5944472" y="1118659"/>
              <a:ext cx="976513" cy="732658"/>
            </a:xfrm>
            <a:custGeom>
              <a:avLst/>
              <a:gdLst/>
              <a:ahLst/>
              <a:cxnLst/>
              <a:rect l="l" t="t" r="r" b="b"/>
              <a:pathLst>
                <a:path w="7144" h="5360" extrusionOk="0">
                  <a:moveTo>
                    <a:pt x="2657" y="0"/>
                  </a:moveTo>
                  <a:cubicBezTo>
                    <a:pt x="2657" y="0"/>
                    <a:pt x="2870" y="1174"/>
                    <a:pt x="2542" y="1654"/>
                  </a:cubicBezTo>
                  <a:cubicBezTo>
                    <a:pt x="2195" y="2135"/>
                    <a:pt x="1521" y="2153"/>
                    <a:pt x="1521" y="2153"/>
                  </a:cubicBezTo>
                  <a:cubicBezTo>
                    <a:pt x="1521" y="2153"/>
                    <a:pt x="1318" y="1886"/>
                    <a:pt x="975" y="1886"/>
                  </a:cubicBezTo>
                  <a:cubicBezTo>
                    <a:pt x="858" y="1886"/>
                    <a:pt x="725" y="1917"/>
                    <a:pt x="578" y="2001"/>
                  </a:cubicBezTo>
                  <a:cubicBezTo>
                    <a:pt x="1" y="2329"/>
                    <a:pt x="135" y="3156"/>
                    <a:pt x="541" y="3387"/>
                  </a:cubicBezTo>
                  <a:cubicBezTo>
                    <a:pt x="661" y="3447"/>
                    <a:pt x="777" y="3469"/>
                    <a:pt x="883" y="3469"/>
                  </a:cubicBezTo>
                  <a:cubicBezTo>
                    <a:pt x="1151" y="3469"/>
                    <a:pt x="1350" y="3332"/>
                    <a:pt x="1350" y="3332"/>
                  </a:cubicBezTo>
                  <a:lnTo>
                    <a:pt x="1350" y="3332"/>
                  </a:lnTo>
                  <a:cubicBezTo>
                    <a:pt x="1350" y="3332"/>
                    <a:pt x="1211" y="3812"/>
                    <a:pt x="1812" y="4427"/>
                  </a:cubicBezTo>
                  <a:cubicBezTo>
                    <a:pt x="2272" y="4886"/>
                    <a:pt x="3065" y="5359"/>
                    <a:pt x="4122" y="5359"/>
                  </a:cubicBezTo>
                  <a:cubicBezTo>
                    <a:pt x="4478" y="5359"/>
                    <a:pt x="4864" y="5305"/>
                    <a:pt x="5277" y="5180"/>
                  </a:cubicBezTo>
                  <a:cubicBezTo>
                    <a:pt x="6931" y="4676"/>
                    <a:pt x="7144" y="3174"/>
                    <a:pt x="6950" y="2213"/>
                  </a:cubicBezTo>
                  <a:cubicBezTo>
                    <a:pt x="6779" y="1252"/>
                    <a:pt x="6719" y="213"/>
                    <a:pt x="6719" y="213"/>
                  </a:cubicBezTo>
                  <a:cubicBezTo>
                    <a:pt x="6719" y="213"/>
                    <a:pt x="6336" y="157"/>
                    <a:pt x="5789" y="157"/>
                  </a:cubicBezTo>
                  <a:cubicBezTo>
                    <a:pt x="5420" y="157"/>
                    <a:pt x="4975" y="182"/>
                    <a:pt x="4524" y="268"/>
                  </a:cubicBezTo>
                  <a:cubicBezTo>
                    <a:pt x="4330" y="302"/>
                    <a:pt x="4147" y="316"/>
                    <a:pt x="3977" y="316"/>
                  </a:cubicBezTo>
                  <a:cubicBezTo>
                    <a:pt x="3169" y="316"/>
                    <a:pt x="2657" y="0"/>
                    <a:pt x="2657"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5960328" y="1105400"/>
              <a:ext cx="955053" cy="753435"/>
            </a:xfrm>
            <a:custGeom>
              <a:avLst/>
              <a:gdLst/>
              <a:ahLst/>
              <a:cxnLst/>
              <a:rect l="l" t="t" r="r" b="b"/>
              <a:pathLst>
                <a:path w="6987" h="5512" extrusionOk="0">
                  <a:moveTo>
                    <a:pt x="2597" y="171"/>
                  </a:moveTo>
                  <a:lnTo>
                    <a:pt x="2597" y="171"/>
                  </a:lnTo>
                  <a:cubicBezTo>
                    <a:pt x="2688" y="219"/>
                    <a:pt x="3121" y="458"/>
                    <a:pt x="3814" y="458"/>
                  </a:cubicBezTo>
                  <a:cubicBezTo>
                    <a:pt x="3995" y="458"/>
                    <a:pt x="4193" y="442"/>
                    <a:pt x="4408" y="402"/>
                  </a:cubicBezTo>
                  <a:cubicBezTo>
                    <a:pt x="4854" y="324"/>
                    <a:pt x="5287" y="301"/>
                    <a:pt x="5647" y="301"/>
                  </a:cubicBezTo>
                  <a:cubicBezTo>
                    <a:pt x="6157" y="301"/>
                    <a:pt x="6520" y="347"/>
                    <a:pt x="6566" y="347"/>
                  </a:cubicBezTo>
                  <a:cubicBezTo>
                    <a:pt x="6566" y="402"/>
                    <a:pt x="6603" y="1386"/>
                    <a:pt x="6797" y="2310"/>
                  </a:cubicBezTo>
                  <a:cubicBezTo>
                    <a:pt x="6871" y="2791"/>
                    <a:pt x="6871" y="3387"/>
                    <a:pt x="6640" y="3946"/>
                  </a:cubicBezTo>
                  <a:cubicBezTo>
                    <a:pt x="6409" y="4487"/>
                    <a:pt x="5970" y="4967"/>
                    <a:pt x="5161" y="5217"/>
                  </a:cubicBezTo>
                  <a:cubicBezTo>
                    <a:pt x="4736" y="5352"/>
                    <a:pt x="4340" y="5410"/>
                    <a:pt x="3978" y="5410"/>
                  </a:cubicBezTo>
                  <a:cubicBezTo>
                    <a:pt x="2943" y="5410"/>
                    <a:pt x="2174" y="4942"/>
                    <a:pt x="1733" y="4487"/>
                  </a:cubicBezTo>
                  <a:cubicBezTo>
                    <a:pt x="1442" y="4196"/>
                    <a:pt x="1326" y="3928"/>
                    <a:pt x="1289" y="3734"/>
                  </a:cubicBezTo>
                  <a:cubicBezTo>
                    <a:pt x="1252" y="3544"/>
                    <a:pt x="1289" y="3429"/>
                    <a:pt x="1289" y="3429"/>
                  </a:cubicBezTo>
                  <a:lnTo>
                    <a:pt x="1326" y="3290"/>
                  </a:lnTo>
                  <a:lnTo>
                    <a:pt x="1211" y="3368"/>
                  </a:lnTo>
                  <a:cubicBezTo>
                    <a:pt x="1211" y="3368"/>
                    <a:pt x="1021" y="3508"/>
                    <a:pt x="772" y="3508"/>
                  </a:cubicBezTo>
                  <a:cubicBezTo>
                    <a:pt x="675" y="3508"/>
                    <a:pt x="569" y="3487"/>
                    <a:pt x="462" y="3429"/>
                  </a:cubicBezTo>
                  <a:cubicBezTo>
                    <a:pt x="268" y="3332"/>
                    <a:pt x="134" y="3082"/>
                    <a:pt x="116" y="2828"/>
                  </a:cubicBezTo>
                  <a:cubicBezTo>
                    <a:pt x="116" y="2560"/>
                    <a:pt x="213" y="2292"/>
                    <a:pt x="481" y="2135"/>
                  </a:cubicBezTo>
                  <a:cubicBezTo>
                    <a:pt x="615" y="2059"/>
                    <a:pt x="735" y="2030"/>
                    <a:pt x="841" y="2030"/>
                  </a:cubicBezTo>
                  <a:cubicBezTo>
                    <a:pt x="947" y="2030"/>
                    <a:pt x="1040" y="2059"/>
                    <a:pt x="1118" y="2098"/>
                  </a:cubicBezTo>
                  <a:cubicBezTo>
                    <a:pt x="1271" y="2176"/>
                    <a:pt x="1368" y="2273"/>
                    <a:pt x="1368" y="2273"/>
                  </a:cubicBezTo>
                  <a:lnTo>
                    <a:pt x="1386" y="2292"/>
                  </a:lnTo>
                  <a:lnTo>
                    <a:pt x="1405" y="2292"/>
                  </a:lnTo>
                  <a:cubicBezTo>
                    <a:pt x="1405" y="2292"/>
                    <a:pt x="2098" y="2292"/>
                    <a:pt x="2463" y="1788"/>
                  </a:cubicBezTo>
                  <a:cubicBezTo>
                    <a:pt x="2638" y="1520"/>
                    <a:pt x="2675" y="1095"/>
                    <a:pt x="2657" y="749"/>
                  </a:cubicBezTo>
                  <a:cubicBezTo>
                    <a:pt x="2657" y="444"/>
                    <a:pt x="2620" y="250"/>
                    <a:pt x="2597" y="171"/>
                  </a:cubicBezTo>
                  <a:close/>
                  <a:moveTo>
                    <a:pt x="2463" y="0"/>
                  </a:moveTo>
                  <a:lnTo>
                    <a:pt x="2481" y="116"/>
                  </a:lnTo>
                  <a:cubicBezTo>
                    <a:pt x="2481" y="116"/>
                    <a:pt x="2541" y="402"/>
                    <a:pt x="2560" y="749"/>
                  </a:cubicBezTo>
                  <a:cubicBezTo>
                    <a:pt x="2560" y="1095"/>
                    <a:pt x="2541" y="1502"/>
                    <a:pt x="2366" y="1733"/>
                  </a:cubicBezTo>
                  <a:cubicBezTo>
                    <a:pt x="2061" y="2176"/>
                    <a:pt x="1442" y="2195"/>
                    <a:pt x="1405" y="2195"/>
                  </a:cubicBezTo>
                  <a:cubicBezTo>
                    <a:pt x="1386" y="2176"/>
                    <a:pt x="1326" y="2079"/>
                    <a:pt x="1174" y="2001"/>
                  </a:cubicBezTo>
                  <a:cubicBezTo>
                    <a:pt x="1077" y="1964"/>
                    <a:pt x="966" y="1935"/>
                    <a:pt x="841" y="1935"/>
                  </a:cubicBezTo>
                  <a:cubicBezTo>
                    <a:pt x="716" y="1935"/>
                    <a:pt x="578" y="1964"/>
                    <a:pt x="425" y="2042"/>
                  </a:cubicBezTo>
                  <a:cubicBezTo>
                    <a:pt x="116" y="2213"/>
                    <a:pt x="0" y="2541"/>
                    <a:pt x="19" y="2828"/>
                  </a:cubicBezTo>
                  <a:cubicBezTo>
                    <a:pt x="37" y="3119"/>
                    <a:pt x="171" y="3405"/>
                    <a:pt x="402" y="3521"/>
                  </a:cubicBezTo>
                  <a:cubicBezTo>
                    <a:pt x="543" y="3592"/>
                    <a:pt x="673" y="3616"/>
                    <a:pt x="787" y="3616"/>
                  </a:cubicBezTo>
                  <a:cubicBezTo>
                    <a:pt x="985" y="3616"/>
                    <a:pt x="1130" y="3541"/>
                    <a:pt x="1192" y="3502"/>
                  </a:cubicBezTo>
                  <a:lnTo>
                    <a:pt x="1192" y="3502"/>
                  </a:lnTo>
                  <a:cubicBezTo>
                    <a:pt x="1174" y="3544"/>
                    <a:pt x="1155" y="3600"/>
                    <a:pt x="1192" y="3752"/>
                  </a:cubicBezTo>
                  <a:cubicBezTo>
                    <a:pt x="1234" y="3965"/>
                    <a:pt x="1368" y="4256"/>
                    <a:pt x="1673" y="4561"/>
                  </a:cubicBezTo>
                  <a:cubicBezTo>
                    <a:pt x="2122" y="5038"/>
                    <a:pt x="2933" y="5512"/>
                    <a:pt x="4008" y="5512"/>
                  </a:cubicBezTo>
                  <a:cubicBezTo>
                    <a:pt x="4370" y="5512"/>
                    <a:pt x="4762" y="5458"/>
                    <a:pt x="5180" y="5332"/>
                  </a:cubicBezTo>
                  <a:cubicBezTo>
                    <a:pt x="6025" y="5064"/>
                    <a:pt x="6506" y="4542"/>
                    <a:pt x="6737" y="3983"/>
                  </a:cubicBezTo>
                  <a:cubicBezTo>
                    <a:pt x="6986" y="3405"/>
                    <a:pt x="6986" y="2791"/>
                    <a:pt x="6894" y="2292"/>
                  </a:cubicBezTo>
                  <a:cubicBezTo>
                    <a:pt x="6700" y="1349"/>
                    <a:pt x="6663" y="310"/>
                    <a:pt x="6663" y="310"/>
                  </a:cubicBezTo>
                  <a:lnTo>
                    <a:pt x="6663" y="250"/>
                  </a:lnTo>
                  <a:lnTo>
                    <a:pt x="6603" y="250"/>
                  </a:lnTo>
                  <a:cubicBezTo>
                    <a:pt x="6603" y="250"/>
                    <a:pt x="6241" y="205"/>
                    <a:pt x="5715" y="205"/>
                  </a:cubicBezTo>
                  <a:cubicBezTo>
                    <a:pt x="5334" y="205"/>
                    <a:pt x="4867" y="228"/>
                    <a:pt x="4390" y="310"/>
                  </a:cubicBezTo>
                  <a:cubicBezTo>
                    <a:pt x="4196" y="343"/>
                    <a:pt x="4014" y="357"/>
                    <a:pt x="3845" y="357"/>
                  </a:cubicBezTo>
                  <a:cubicBezTo>
                    <a:pt x="3056" y="357"/>
                    <a:pt x="2560" y="56"/>
                    <a:pt x="2560" y="56"/>
                  </a:cubicBezTo>
                  <a:lnTo>
                    <a:pt x="246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6015278" y="1428674"/>
              <a:ext cx="110582" cy="110719"/>
            </a:xfrm>
            <a:custGeom>
              <a:avLst/>
              <a:gdLst/>
              <a:ahLst/>
              <a:cxnLst/>
              <a:rect l="l" t="t" r="r" b="b"/>
              <a:pathLst>
                <a:path w="809" h="810" extrusionOk="0">
                  <a:moveTo>
                    <a:pt x="407" y="1"/>
                  </a:moveTo>
                  <a:cubicBezTo>
                    <a:pt x="176" y="1"/>
                    <a:pt x="0" y="195"/>
                    <a:pt x="0" y="407"/>
                  </a:cubicBezTo>
                  <a:cubicBezTo>
                    <a:pt x="0" y="638"/>
                    <a:pt x="176" y="809"/>
                    <a:pt x="407" y="809"/>
                  </a:cubicBezTo>
                  <a:cubicBezTo>
                    <a:pt x="619" y="809"/>
                    <a:pt x="809" y="638"/>
                    <a:pt x="809" y="407"/>
                  </a:cubicBezTo>
                  <a:cubicBezTo>
                    <a:pt x="809" y="195"/>
                    <a:pt x="619" y="1"/>
                    <a:pt x="407" y="1"/>
                  </a:cubicBezTo>
                  <a:close/>
                </a:path>
              </a:pathLst>
            </a:custGeom>
            <a:solidFill>
              <a:srgbClr val="FFC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6007623" y="1423616"/>
              <a:ext cx="123978" cy="123978"/>
            </a:xfrm>
            <a:custGeom>
              <a:avLst/>
              <a:gdLst/>
              <a:ahLst/>
              <a:cxnLst/>
              <a:rect l="l" t="t" r="r" b="b"/>
              <a:pathLst>
                <a:path w="907" h="907" extrusionOk="0">
                  <a:moveTo>
                    <a:pt x="463" y="98"/>
                  </a:moveTo>
                  <a:cubicBezTo>
                    <a:pt x="657" y="98"/>
                    <a:pt x="809" y="250"/>
                    <a:pt x="809" y="444"/>
                  </a:cubicBezTo>
                  <a:cubicBezTo>
                    <a:pt x="809" y="639"/>
                    <a:pt x="657" y="791"/>
                    <a:pt x="463" y="791"/>
                  </a:cubicBezTo>
                  <a:cubicBezTo>
                    <a:pt x="269" y="791"/>
                    <a:pt x="116" y="639"/>
                    <a:pt x="116" y="444"/>
                  </a:cubicBezTo>
                  <a:cubicBezTo>
                    <a:pt x="116" y="250"/>
                    <a:pt x="269" y="98"/>
                    <a:pt x="463" y="98"/>
                  </a:cubicBezTo>
                  <a:close/>
                  <a:moveTo>
                    <a:pt x="463" y="1"/>
                  </a:moveTo>
                  <a:cubicBezTo>
                    <a:pt x="213" y="1"/>
                    <a:pt x="1" y="195"/>
                    <a:pt x="1" y="444"/>
                  </a:cubicBezTo>
                  <a:cubicBezTo>
                    <a:pt x="1" y="694"/>
                    <a:pt x="213" y="906"/>
                    <a:pt x="463" y="906"/>
                  </a:cubicBezTo>
                  <a:cubicBezTo>
                    <a:pt x="712" y="906"/>
                    <a:pt x="906" y="694"/>
                    <a:pt x="906" y="444"/>
                  </a:cubicBezTo>
                  <a:cubicBezTo>
                    <a:pt x="906" y="195"/>
                    <a:pt x="712" y="1"/>
                    <a:pt x="46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6420701" y="1352947"/>
              <a:ext cx="47431" cy="91719"/>
            </a:xfrm>
            <a:custGeom>
              <a:avLst/>
              <a:gdLst/>
              <a:ahLst/>
              <a:cxnLst/>
              <a:rect l="l" t="t" r="r" b="b"/>
              <a:pathLst>
                <a:path w="347" h="671" extrusionOk="0">
                  <a:moveTo>
                    <a:pt x="176" y="0"/>
                  </a:moveTo>
                  <a:cubicBezTo>
                    <a:pt x="79" y="0"/>
                    <a:pt x="0" y="153"/>
                    <a:pt x="0" y="324"/>
                  </a:cubicBezTo>
                  <a:cubicBezTo>
                    <a:pt x="0" y="518"/>
                    <a:pt x="79" y="670"/>
                    <a:pt x="176" y="670"/>
                  </a:cubicBezTo>
                  <a:cubicBezTo>
                    <a:pt x="268" y="670"/>
                    <a:pt x="347" y="518"/>
                    <a:pt x="347" y="324"/>
                  </a:cubicBezTo>
                  <a:cubicBezTo>
                    <a:pt x="347" y="153"/>
                    <a:pt x="268" y="0"/>
                    <a:pt x="17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8"/>
            <p:cNvSpPr/>
            <p:nvPr/>
          </p:nvSpPr>
          <p:spPr>
            <a:xfrm>
              <a:off x="6749715" y="1352947"/>
              <a:ext cx="50029" cy="91719"/>
            </a:xfrm>
            <a:custGeom>
              <a:avLst/>
              <a:gdLst/>
              <a:ahLst/>
              <a:cxnLst/>
              <a:rect l="l" t="t" r="r" b="b"/>
              <a:pathLst>
                <a:path w="366" h="671" extrusionOk="0">
                  <a:moveTo>
                    <a:pt x="195" y="0"/>
                  </a:moveTo>
                  <a:cubicBezTo>
                    <a:pt x="98" y="0"/>
                    <a:pt x="1" y="153"/>
                    <a:pt x="1" y="324"/>
                  </a:cubicBezTo>
                  <a:cubicBezTo>
                    <a:pt x="1" y="518"/>
                    <a:pt x="98" y="670"/>
                    <a:pt x="195" y="670"/>
                  </a:cubicBezTo>
                  <a:cubicBezTo>
                    <a:pt x="287" y="670"/>
                    <a:pt x="366" y="518"/>
                    <a:pt x="366" y="324"/>
                  </a:cubicBezTo>
                  <a:cubicBezTo>
                    <a:pt x="366" y="153"/>
                    <a:pt x="287" y="0"/>
                    <a:pt x="1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8"/>
            <p:cNvSpPr/>
            <p:nvPr/>
          </p:nvSpPr>
          <p:spPr>
            <a:xfrm>
              <a:off x="6662643" y="1423616"/>
              <a:ext cx="55633" cy="75180"/>
            </a:xfrm>
            <a:custGeom>
              <a:avLst/>
              <a:gdLst/>
              <a:ahLst/>
              <a:cxnLst/>
              <a:rect l="l" t="t" r="r" b="b"/>
              <a:pathLst>
                <a:path w="407" h="550" extrusionOk="0">
                  <a:moveTo>
                    <a:pt x="97" y="1"/>
                  </a:moveTo>
                  <a:cubicBezTo>
                    <a:pt x="79" y="1"/>
                    <a:pt x="42" y="19"/>
                    <a:pt x="42" y="38"/>
                  </a:cubicBezTo>
                  <a:cubicBezTo>
                    <a:pt x="42" y="79"/>
                    <a:pt x="60" y="98"/>
                    <a:pt x="97" y="98"/>
                  </a:cubicBezTo>
                  <a:cubicBezTo>
                    <a:pt x="97" y="98"/>
                    <a:pt x="139" y="98"/>
                    <a:pt x="194" y="135"/>
                  </a:cubicBezTo>
                  <a:cubicBezTo>
                    <a:pt x="254" y="153"/>
                    <a:pt x="291" y="213"/>
                    <a:pt x="291" y="310"/>
                  </a:cubicBezTo>
                  <a:cubicBezTo>
                    <a:pt x="291" y="347"/>
                    <a:pt x="273" y="384"/>
                    <a:pt x="254" y="407"/>
                  </a:cubicBezTo>
                  <a:cubicBezTo>
                    <a:pt x="231" y="426"/>
                    <a:pt x="213" y="444"/>
                    <a:pt x="176" y="444"/>
                  </a:cubicBezTo>
                  <a:cubicBezTo>
                    <a:pt x="163" y="451"/>
                    <a:pt x="148" y="453"/>
                    <a:pt x="134" y="453"/>
                  </a:cubicBezTo>
                  <a:cubicBezTo>
                    <a:pt x="105" y="453"/>
                    <a:pt x="79" y="444"/>
                    <a:pt x="79" y="444"/>
                  </a:cubicBezTo>
                  <a:cubicBezTo>
                    <a:pt x="42" y="444"/>
                    <a:pt x="23" y="463"/>
                    <a:pt x="23" y="481"/>
                  </a:cubicBezTo>
                  <a:cubicBezTo>
                    <a:pt x="0" y="523"/>
                    <a:pt x="23" y="541"/>
                    <a:pt x="60" y="541"/>
                  </a:cubicBezTo>
                  <a:cubicBezTo>
                    <a:pt x="60" y="541"/>
                    <a:pt x="95" y="550"/>
                    <a:pt x="140" y="550"/>
                  </a:cubicBezTo>
                  <a:cubicBezTo>
                    <a:pt x="163" y="550"/>
                    <a:pt x="188" y="548"/>
                    <a:pt x="213" y="541"/>
                  </a:cubicBezTo>
                  <a:cubicBezTo>
                    <a:pt x="254" y="541"/>
                    <a:pt x="291" y="523"/>
                    <a:pt x="328" y="481"/>
                  </a:cubicBezTo>
                  <a:cubicBezTo>
                    <a:pt x="370" y="444"/>
                    <a:pt x="388" y="384"/>
                    <a:pt x="388" y="310"/>
                  </a:cubicBezTo>
                  <a:cubicBezTo>
                    <a:pt x="407" y="176"/>
                    <a:pt x="328" y="79"/>
                    <a:pt x="254" y="38"/>
                  </a:cubicBezTo>
                  <a:cubicBezTo>
                    <a:pt x="176" y="1"/>
                    <a:pt x="97" y="1"/>
                    <a:pt x="9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6458701" y="1497293"/>
              <a:ext cx="282948" cy="180567"/>
            </a:xfrm>
            <a:custGeom>
              <a:avLst/>
              <a:gdLst/>
              <a:ahLst/>
              <a:cxnLst/>
              <a:rect l="l" t="t" r="r" b="b"/>
              <a:pathLst>
                <a:path w="2070" h="1321" extrusionOk="0">
                  <a:moveTo>
                    <a:pt x="206" y="1"/>
                  </a:moveTo>
                  <a:cubicBezTo>
                    <a:pt x="47" y="1"/>
                    <a:pt x="0" y="610"/>
                    <a:pt x="300" y="964"/>
                  </a:cubicBezTo>
                  <a:cubicBezTo>
                    <a:pt x="499" y="1213"/>
                    <a:pt x="795" y="1320"/>
                    <a:pt x="1079" y="1320"/>
                  </a:cubicBezTo>
                  <a:cubicBezTo>
                    <a:pt x="1211" y="1320"/>
                    <a:pt x="1340" y="1297"/>
                    <a:pt x="1455" y="1255"/>
                  </a:cubicBezTo>
                  <a:cubicBezTo>
                    <a:pt x="1820" y="1116"/>
                    <a:pt x="1996" y="885"/>
                    <a:pt x="2033" y="696"/>
                  </a:cubicBezTo>
                  <a:cubicBezTo>
                    <a:pt x="2070" y="501"/>
                    <a:pt x="1977" y="483"/>
                    <a:pt x="1839" y="446"/>
                  </a:cubicBezTo>
                  <a:cubicBezTo>
                    <a:pt x="1705" y="404"/>
                    <a:pt x="1187" y="289"/>
                    <a:pt x="1187" y="289"/>
                  </a:cubicBezTo>
                  <a:cubicBezTo>
                    <a:pt x="744" y="192"/>
                    <a:pt x="379" y="21"/>
                    <a:pt x="221" y="2"/>
                  </a:cubicBezTo>
                  <a:cubicBezTo>
                    <a:pt x="216" y="1"/>
                    <a:pt x="211" y="1"/>
                    <a:pt x="206" y="1"/>
                  </a:cubicBezTo>
                  <a:close/>
                </a:path>
              </a:pathLst>
            </a:custGeom>
            <a:solidFill>
              <a:srgbClr val="C5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6463075" y="1489364"/>
              <a:ext cx="284315" cy="195603"/>
            </a:xfrm>
            <a:custGeom>
              <a:avLst/>
              <a:gdLst/>
              <a:ahLst/>
              <a:cxnLst/>
              <a:rect l="l" t="t" r="r" b="b"/>
              <a:pathLst>
                <a:path w="2080" h="1431" extrusionOk="0">
                  <a:moveTo>
                    <a:pt x="171" y="97"/>
                  </a:moveTo>
                  <a:cubicBezTo>
                    <a:pt x="250" y="116"/>
                    <a:pt x="384" y="176"/>
                    <a:pt x="559" y="231"/>
                  </a:cubicBezTo>
                  <a:cubicBezTo>
                    <a:pt x="712" y="291"/>
                    <a:pt x="924" y="347"/>
                    <a:pt x="1137" y="407"/>
                  </a:cubicBezTo>
                  <a:cubicBezTo>
                    <a:pt x="1137" y="407"/>
                    <a:pt x="1271" y="425"/>
                    <a:pt x="1405" y="462"/>
                  </a:cubicBezTo>
                  <a:cubicBezTo>
                    <a:pt x="1557" y="504"/>
                    <a:pt x="1733" y="541"/>
                    <a:pt x="1788" y="559"/>
                  </a:cubicBezTo>
                  <a:cubicBezTo>
                    <a:pt x="1848" y="578"/>
                    <a:pt x="1904" y="596"/>
                    <a:pt x="1922" y="620"/>
                  </a:cubicBezTo>
                  <a:cubicBezTo>
                    <a:pt x="1964" y="638"/>
                    <a:pt x="1964" y="657"/>
                    <a:pt x="1945" y="754"/>
                  </a:cubicBezTo>
                  <a:cubicBezTo>
                    <a:pt x="1922" y="906"/>
                    <a:pt x="1751" y="1137"/>
                    <a:pt x="1405" y="1271"/>
                  </a:cubicBezTo>
                  <a:cubicBezTo>
                    <a:pt x="1299" y="1306"/>
                    <a:pt x="1182" y="1326"/>
                    <a:pt x="1063" y="1326"/>
                  </a:cubicBezTo>
                  <a:cubicBezTo>
                    <a:pt x="792" y="1326"/>
                    <a:pt x="507" y="1225"/>
                    <a:pt x="305" y="985"/>
                  </a:cubicBezTo>
                  <a:cubicBezTo>
                    <a:pt x="152" y="827"/>
                    <a:pt x="97" y="578"/>
                    <a:pt x="97" y="389"/>
                  </a:cubicBezTo>
                  <a:cubicBezTo>
                    <a:pt x="97" y="291"/>
                    <a:pt x="116" y="213"/>
                    <a:pt x="134" y="158"/>
                  </a:cubicBezTo>
                  <a:cubicBezTo>
                    <a:pt x="134" y="134"/>
                    <a:pt x="152" y="116"/>
                    <a:pt x="171" y="116"/>
                  </a:cubicBezTo>
                  <a:lnTo>
                    <a:pt x="171" y="97"/>
                  </a:lnTo>
                  <a:close/>
                  <a:moveTo>
                    <a:pt x="189" y="0"/>
                  </a:moveTo>
                  <a:cubicBezTo>
                    <a:pt x="152" y="0"/>
                    <a:pt x="116" y="0"/>
                    <a:pt x="97" y="42"/>
                  </a:cubicBezTo>
                  <a:cubicBezTo>
                    <a:pt x="74" y="60"/>
                    <a:pt x="55" y="79"/>
                    <a:pt x="37" y="116"/>
                  </a:cubicBezTo>
                  <a:cubicBezTo>
                    <a:pt x="0" y="194"/>
                    <a:pt x="0" y="291"/>
                    <a:pt x="0" y="389"/>
                  </a:cubicBezTo>
                  <a:cubicBezTo>
                    <a:pt x="0" y="596"/>
                    <a:pt x="55" y="869"/>
                    <a:pt x="213" y="1059"/>
                  </a:cubicBezTo>
                  <a:cubicBezTo>
                    <a:pt x="438" y="1316"/>
                    <a:pt x="760" y="1430"/>
                    <a:pt x="1064" y="1430"/>
                  </a:cubicBezTo>
                  <a:cubicBezTo>
                    <a:pt x="1197" y="1430"/>
                    <a:pt x="1325" y="1409"/>
                    <a:pt x="1442" y="1368"/>
                  </a:cubicBezTo>
                  <a:cubicBezTo>
                    <a:pt x="1830" y="1216"/>
                    <a:pt x="2019" y="985"/>
                    <a:pt x="2061" y="772"/>
                  </a:cubicBezTo>
                  <a:cubicBezTo>
                    <a:pt x="2079" y="657"/>
                    <a:pt x="2061" y="578"/>
                    <a:pt x="2001" y="541"/>
                  </a:cubicBezTo>
                  <a:cubicBezTo>
                    <a:pt x="1945" y="481"/>
                    <a:pt x="1885" y="481"/>
                    <a:pt x="1830" y="444"/>
                  </a:cubicBezTo>
                  <a:cubicBezTo>
                    <a:pt x="1751" y="425"/>
                    <a:pt x="1576" y="389"/>
                    <a:pt x="1442" y="365"/>
                  </a:cubicBezTo>
                  <a:cubicBezTo>
                    <a:pt x="1289" y="328"/>
                    <a:pt x="1155" y="291"/>
                    <a:pt x="1155" y="291"/>
                  </a:cubicBezTo>
                  <a:cubicBezTo>
                    <a:pt x="943" y="250"/>
                    <a:pt x="749" y="176"/>
                    <a:pt x="578" y="116"/>
                  </a:cubicBezTo>
                  <a:cubicBezTo>
                    <a:pt x="420" y="79"/>
                    <a:pt x="286" y="19"/>
                    <a:pt x="1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6492054" y="1500026"/>
              <a:ext cx="242078" cy="100057"/>
            </a:xfrm>
            <a:custGeom>
              <a:avLst/>
              <a:gdLst/>
              <a:ahLst/>
              <a:cxnLst/>
              <a:rect l="l" t="t" r="r" b="b"/>
              <a:pathLst>
                <a:path w="1771" h="732" extrusionOk="0">
                  <a:moveTo>
                    <a:pt x="56" y="1"/>
                  </a:moveTo>
                  <a:lnTo>
                    <a:pt x="56" y="1"/>
                  </a:lnTo>
                  <a:cubicBezTo>
                    <a:pt x="19" y="80"/>
                    <a:pt x="1" y="213"/>
                    <a:pt x="74" y="269"/>
                  </a:cubicBezTo>
                  <a:cubicBezTo>
                    <a:pt x="205" y="382"/>
                    <a:pt x="1382" y="732"/>
                    <a:pt x="1581" y="732"/>
                  </a:cubicBezTo>
                  <a:cubicBezTo>
                    <a:pt x="1587" y="732"/>
                    <a:pt x="1591" y="731"/>
                    <a:pt x="1595" y="731"/>
                  </a:cubicBezTo>
                  <a:cubicBezTo>
                    <a:pt x="1673" y="731"/>
                    <a:pt x="1733" y="615"/>
                    <a:pt x="1770" y="518"/>
                  </a:cubicBezTo>
                  <a:cubicBezTo>
                    <a:pt x="1733" y="463"/>
                    <a:pt x="1673" y="445"/>
                    <a:pt x="1595" y="426"/>
                  </a:cubicBezTo>
                  <a:cubicBezTo>
                    <a:pt x="1461" y="384"/>
                    <a:pt x="943" y="269"/>
                    <a:pt x="943" y="269"/>
                  </a:cubicBezTo>
                  <a:cubicBezTo>
                    <a:pt x="555" y="172"/>
                    <a:pt x="232" y="56"/>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6488910" y="1489364"/>
              <a:ext cx="252740" cy="118920"/>
            </a:xfrm>
            <a:custGeom>
              <a:avLst/>
              <a:gdLst/>
              <a:ahLst/>
              <a:cxnLst/>
              <a:rect l="l" t="t" r="r" b="b"/>
              <a:pathLst>
                <a:path w="1849" h="870" extrusionOk="0">
                  <a:moveTo>
                    <a:pt x="116" y="134"/>
                  </a:moveTo>
                  <a:cubicBezTo>
                    <a:pt x="310" y="194"/>
                    <a:pt x="601" y="310"/>
                    <a:pt x="948" y="407"/>
                  </a:cubicBezTo>
                  <a:cubicBezTo>
                    <a:pt x="948" y="407"/>
                    <a:pt x="1082" y="425"/>
                    <a:pt x="1216" y="462"/>
                  </a:cubicBezTo>
                  <a:cubicBezTo>
                    <a:pt x="1368" y="504"/>
                    <a:pt x="1544" y="541"/>
                    <a:pt x="1599" y="559"/>
                  </a:cubicBezTo>
                  <a:cubicBezTo>
                    <a:pt x="1659" y="578"/>
                    <a:pt x="1696" y="596"/>
                    <a:pt x="1733" y="620"/>
                  </a:cubicBezTo>
                  <a:cubicBezTo>
                    <a:pt x="1715" y="638"/>
                    <a:pt x="1696" y="675"/>
                    <a:pt x="1678" y="712"/>
                  </a:cubicBezTo>
                  <a:cubicBezTo>
                    <a:pt x="1659" y="735"/>
                    <a:pt x="1641" y="754"/>
                    <a:pt x="1618" y="772"/>
                  </a:cubicBezTo>
                  <a:cubicBezTo>
                    <a:pt x="1599" y="772"/>
                    <a:pt x="1562" y="772"/>
                    <a:pt x="1525" y="754"/>
                  </a:cubicBezTo>
                  <a:cubicBezTo>
                    <a:pt x="1465" y="754"/>
                    <a:pt x="1410" y="735"/>
                    <a:pt x="1350" y="712"/>
                  </a:cubicBezTo>
                  <a:cubicBezTo>
                    <a:pt x="1216" y="693"/>
                    <a:pt x="1040" y="638"/>
                    <a:pt x="869" y="578"/>
                  </a:cubicBezTo>
                  <a:cubicBezTo>
                    <a:pt x="694" y="541"/>
                    <a:pt x="523" y="481"/>
                    <a:pt x="389" y="425"/>
                  </a:cubicBezTo>
                  <a:cubicBezTo>
                    <a:pt x="329" y="407"/>
                    <a:pt x="273" y="389"/>
                    <a:pt x="213" y="365"/>
                  </a:cubicBezTo>
                  <a:cubicBezTo>
                    <a:pt x="176" y="347"/>
                    <a:pt x="139" y="328"/>
                    <a:pt x="139" y="310"/>
                  </a:cubicBezTo>
                  <a:cubicBezTo>
                    <a:pt x="116" y="291"/>
                    <a:pt x="97" y="250"/>
                    <a:pt x="97" y="213"/>
                  </a:cubicBezTo>
                  <a:cubicBezTo>
                    <a:pt x="97" y="194"/>
                    <a:pt x="116" y="176"/>
                    <a:pt x="116" y="134"/>
                  </a:cubicBezTo>
                  <a:close/>
                  <a:moveTo>
                    <a:pt x="42" y="0"/>
                  </a:moveTo>
                  <a:lnTo>
                    <a:pt x="24" y="60"/>
                  </a:lnTo>
                  <a:cubicBezTo>
                    <a:pt x="0" y="97"/>
                    <a:pt x="0" y="158"/>
                    <a:pt x="0" y="213"/>
                  </a:cubicBezTo>
                  <a:cubicBezTo>
                    <a:pt x="0" y="273"/>
                    <a:pt x="24" y="347"/>
                    <a:pt x="61" y="389"/>
                  </a:cubicBezTo>
                  <a:cubicBezTo>
                    <a:pt x="97" y="425"/>
                    <a:pt x="139" y="425"/>
                    <a:pt x="176" y="462"/>
                  </a:cubicBezTo>
                  <a:cubicBezTo>
                    <a:pt x="213" y="481"/>
                    <a:pt x="292" y="504"/>
                    <a:pt x="347" y="523"/>
                  </a:cubicBezTo>
                  <a:cubicBezTo>
                    <a:pt x="486" y="578"/>
                    <a:pt x="657" y="638"/>
                    <a:pt x="832" y="693"/>
                  </a:cubicBezTo>
                  <a:cubicBezTo>
                    <a:pt x="1003" y="735"/>
                    <a:pt x="1179" y="791"/>
                    <a:pt x="1313" y="809"/>
                  </a:cubicBezTo>
                  <a:cubicBezTo>
                    <a:pt x="1387" y="827"/>
                    <a:pt x="1447" y="851"/>
                    <a:pt x="1502" y="851"/>
                  </a:cubicBezTo>
                  <a:cubicBezTo>
                    <a:pt x="1562" y="869"/>
                    <a:pt x="1599" y="869"/>
                    <a:pt x="1618" y="869"/>
                  </a:cubicBezTo>
                  <a:cubicBezTo>
                    <a:pt x="1696" y="851"/>
                    <a:pt x="1733" y="809"/>
                    <a:pt x="1775" y="772"/>
                  </a:cubicBezTo>
                  <a:cubicBezTo>
                    <a:pt x="1812" y="712"/>
                    <a:pt x="1830" y="657"/>
                    <a:pt x="1849" y="620"/>
                  </a:cubicBezTo>
                  <a:lnTo>
                    <a:pt x="1849" y="578"/>
                  </a:lnTo>
                  <a:lnTo>
                    <a:pt x="1830" y="559"/>
                  </a:lnTo>
                  <a:cubicBezTo>
                    <a:pt x="1793" y="504"/>
                    <a:pt x="1715" y="481"/>
                    <a:pt x="1641" y="444"/>
                  </a:cubicBezTo>
                  <a:cubicBezTo>
                    <a:pt x="1562" y="425"/>
                    <a:pt x="1387" y="389"/>
                    <a:pt x="1253" y="365"/>
                  </a:cubicBezTo>
                  <a:cubicBezTo>
                    <a:pt x="1100" y="328"/>
                    <a:pt x="966" y="291"/>
                    <a:pt x="966" y="291"/>
                  </a:cubicBezTo>
                  <a:cubicBezTo>
                    <a:pt x="601" y="213"/>
                    <a:pt x="273" y="79"/>
                    <a:pt x="79" y="19"/>
                  </a:cubicBezTo>
                  <a:lnTo>
                    <a:pt x="4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8"/>
            <p:cNvSpPr/>
            <p:nvPr/>
          </p:nvSpPr>
          <p:spPr>
            <a:xfrm>
              <a:off x="6486313" y="1592293"/>
              <a:ext cx="197927" cy="85568"/>
            </a:xfrm>
            <a:custGeom>
              <a:avLst/>
              <a:gdLst/>
              <a:ahLst/>
              <a:cxnLst/>
              <a:rect l="l" t="t" r="r" b="b"/>
              <a:pathLst>
                <a:path w="1448" h="626" extrusionOk="0">
                  <a:moveTo>
                    <a:pt x="505" y="1"/>
                  </a:moveTo>
                  <a:cubicBezTo>
                    <a:pt x="274" y="1"/>
                    <a:pt x="98" y="98"/>
                    <a:pt x="1" y="135"/>
                  </a:cubicBezTo>
                  <a:cubicBezTo>
                    <a:pt x="19" y="190"/>
                    <a:pt x="61" y="232"/>
                    <a:pt x="98" y="269"/>
                  </a:cubicBezTo>
                  <a:cubicBezTo>
                    <a:pt x="297" y="518"/>
                    <a:pt x="593" y="625"/>
                    <a:pt x="877" y="625"/>
                  </a:cubicBezTo>
                  <a:cubicBezTo>
                    <a:pt x="1009" y="625"/>
                    <a:pt x="1138" y="602"/>
                    <a:pt x="1253" y="560"/>
                  </a:cubicBezTo>
                  <a:cubicBezTo>
                    <a:pt x="1332" y="537"/>
                    <a:pt x="1387" y="500"/>
                    <a:pt x="1447" y="481"/>
                  </a:cubicBezTo>
                  <a:cubicBezTo>
                    <a:pt x="1369" y="366"/>
                    <a:pt x="1216" y="232"/>
                    <a:pt x="907" y="98"/>
                  </a:cubicBezTo>
                  <a:cubicBezTo>
                    <a:pt x="773" y="19"/>
                    <a:pt x="620" y="1"/>
                    <a:pt x="505" y="1"/>
                  </a:cubicBezTo>
                  <a:close/>
                </a:path>
              </a:pathLst>
            </a:custGeom>
            <a:solidFill>
              <a:srgbClr val="FF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6476334" y="1584091"/>
              <a:ext cx="218021" cy="100877"/>
            </a:xfrm>
            <a:custGeom>
              <a:avLst/>
              <a:gdLst/>
              <a:ahLst/>
              <a:cxnLst/>
              <a:rect l="l" t="t" r="r" b="b"/>
              <a:pathLst>
                <a:path w="1595" h="738" extrusionOk="0">
                  <a:moveTo>
                    <a:pt x="578" y="116"/>
                  </a:moveTo>
                  <a:cubicBezTo>
                    <a:pt x="693" y="116"/>
                    <a:pt x="827" y="134"/>
                    <a:pt x="961" y="195"/>
                  </a:cubicBezTo>
                  <a:cubicBezTo>
                    <a:pt x="1211" y="310"/>
                    <a:pt x="1345" y="426"/>
                    <a:pt x="1423" y="523"/>
                  </a:cubicBezTo>
                  <a:cubicBezTo>
                    <a:pt x="1386" y="541"/>
                    <a:pt x="1345" y="560"/>
                    <a:pt x="1308" y="578"/>
                  </a:cubicBezTo>
                  <a:cubicBezTo>
                    <a:pt x="1202" y="613"/>
                    <a:pt x="1084" y="633"/>
                    <a:pt x="963" y="633"/>
                  </a:cubicBezTo>
                  <a:cubicBezTo>
                    <a:pt x="687" y="633"/>
                    <a:pt x="397" y="532"/>
                    <a:pt x="208" y="292"/>
                  </a:cubicBezTo>
                  <a:cubicBezTo>
                    <a:pt x="189" y="273"/>
                    <a:pt x="171" y="250"/>
                    <a:pt x="153" y="232"/>
                  </a:cubicBezTo>
                  <a:cubicBezTo>
                    <a:pt x="250" y="176"/>
                    <a:pt x="384" y="116"/>
                    <a:pt x="578" y="116"/>
                  </a:cubicBezTo>
                  <a:close/>
                  <a:moveTo>
                    <a:pt x="578" y="0"/>
                  </a:moveTo>
                  <a:cubicBezTo>
                    <a:pt x="323" y="0"/>
                    <a:pt x="153" y="98"/>
                    <a:pt x="55" y="158"/>
                  </a:cubicBezTo>
                  <a:lnTo>
                    <a:pt x="0" y="195"/>
                  </a:lnTo>
                  <a:lnTo>
                    <a:pt x="37" y="232"/>
                  </a:lnTo>
                  <a:cubicBezTo>
                    <a:pt x="55" y="273"/>
                    <a:pt x="92" y="329"/>
                    <a:pt x="116" y="366"/>
                  </a:cubicBezTo>
                  <a:cubicBezTo>
                    <a:pt x="341" y="623"/>
                    <a:pt x="663" y="737"/>
                    <a:pt x="967" y="737"/>
                  </a:cubicBezTo>
                  <a:cubicBezTo>
                    <a:pt x="1100" y="737"/>
                    <a:pt x="1228" y="716"/>
                    <a:pt x="1345" y="675"/>
                  </a:cubicBezTo>
                  <a:cubicBezTo>
                    <a:pt x="1423" y="638"/>
                    <a:pt x="1479" y="620"/>
                    <a:pt x="1539" y="578"/>
                  </a:cubicBezTo>
                  <a:lnTo>
                    <a:pt x="1594" y="541"/>
                  </a:lnTo>
                  <a:lnTo>
                    <a:pt x="1557" y="504"/>
                  </a:lnTo>
                  <a:cubicBezTo>
                    <a:pt x="1479" y="389"/>
                    <a:pt x="1308" y="232"/>
                    <a:pt x="998" y="98"/>
                  </a:cubicBezTo>
                  <a:cubicBezTo>
                    <a:pt x="846" y="42"/>
                    <a:pt x="712" y="0"/>
                    <a:pt x="57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6354953" y="1239084"/>
              <a:ext cx="155553" cy="69575"/>
            </a:xfrm>
            <a:custGeom>
              <a:avLst/>
              <a:gdLst/>
              <a:ahLst/>
              <a:cxnLst/>
              <a:rect l="l" t="t" r="r" b="b"/>
              <a:pathLst>
                <a:path w="1138" h="509" extrusionOk="0">
                  <a:moveTo>
                    <a:pt x="466" y="0"/>
                  </a:moveTo>
                  <a:cubicBezTo>
                    <a:pt x="445" y="0"/>
                    <a:pt x="424" y="1"/>
                    <a:pt x="403" y="2"/>
                  </a:cubicBezTo>
                  <a:cubicBezTo>
                    <a:pt x="38" y="25"/>
                    <a:pt x="19" y="99"/>
                    <a:pt x="1" y="159"/>
                  </a:cubicBezTo>
                  <a:cubicBezTo>
                    <a:pt x="1" y="214"/>
                    <a:pt x="19" y="348"/>
                    <a:pt x="56" y="427"/>
                  </a:cubicBezTo>
                  <a:cubicBezTo>
                    <a:pt x="73" y="458"/>
                    <a:pt x="91" y="467"/>
                    <a:pt x="108" y="467"/>
                  </a:cubicBezTo>
                  <a:cubicBezTo>
                    <a:pt x="133" y="467"/>
                    <a:pt x="153" y="445"/>
                    <a:pt x="153" y="445"/>
                  </a:cubicBezTo>
                  <a:cubicBezTo>
                    <a:pt x="270" y="365"/>
                    <a:pt x="412" y="333"/>
                    <a:pt x="537" y="333"/>
                  </a:cubicBezTo>
                  <a:cubicBezTo>
                    <a:pt x="620" y="333"/>
                    <a:pt x="696" y="347"/>
                    <a:pt x="749" y="371"/>
                  </a:cubicBezTo>
                  <a:cubicBezTo>
                    <a:pt x="853" y="438"/>
                    <a:pt x="942" y="508"/>
                    <a:pt x="989" y="508"/>
                  </a:cubicBezTo>
                  <a:cubicBezTo>
                    <a:pt x="995" y="508"/>
                    <a:pt x="999" y="507"/>
                    <a:pt x="1004" y="505"/>
                  </a:cubicBezTo>
                  <a:cubicBezTo>
                    <a:pt x="1059" y="464"/>
                    <a:pt x="1138" y="274"/>
                    <a:pt x="1096" y="214"/>
                  </a:cubicBezTo>
                  <a:cubicBezTo>
                    <a:pt x="1079" y="144"/>
                    <a:pt x="822" y="0"/>
                    <a:pt x="466" y="0"/>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6346752" y="1231019"/>
              <a:ext cx="166352" cy="84201"/>
            </a:xfrm>
            <a:custGeom>
              <a:avLst/>
              <a:gdLst/>
              <a:ahLst/>
              <a:cxnLst/>
              <a:rect l="l" t="t" r="r" b="b"/>
              <a:pathLst>
                <a:path w="1217" h="616" extrusionOk="0">
                  <a:moveTo>
                    <a:pt x="578" y="116"/>
                  </a:moveTo>
                  <a:cubicBezTo>
                    <a:pt x="712" y="116"/>
                    <a:pt x="831" y="146"/>
                    <a:pt x="925" y="176"/>
                  </a:cubicBezTo>
                  <a:cubicBezTo>
                    <a:pt x="985" y="199"/>
                    <a:pt x="1022" y="236"/>
                    <a:pt x="1064" y="255"/>
                  </a:cubicBezTo>
                  <a:cubicBezTo>
                    <a:pt x="1101" y="273"/>
                    <a:pt x="1119" y="292"/>
                    <a:pt x="1119" y="292"/>
                  </a:cubicBezTo>
                  <a:lnTo>
                    <a:pt x="1119" y="333"/>
                  </a:lnTo>
                  <a:cubicBezTo>
                    <a:pt x="1119" y="352"/>
                    <a:pt x="1101" y="389"/>
                    <a:pt x="1101" y="407"/>
                  </a:cubicBezTo>
                  <a:cubicBezTo>
                    <a:pt x="1082" y="449"/>
                    <a:pt x="1082" y="467"/>
                    <a:pt x="1064" y="486"/>
                  </a:cubicBezTo>
                  <a:cubicBezTo>
                    <a:pt x="1040" y="504"/>
                    <a:pt x="1040" y="523"/>
                    <a:pt x="1040" y="523"/>
                  </a:cubicBezTo>
                  <a:lnTo>
                    <a:pt x="1040" y="504"/>
                  </a:lnTo>
                  <a:cubicBezTo>
                    <a:pt x="1022" y="504"/>
                    <a:pt x="1022" y="504"/>
                    <a:pt x="985" y="486"/>
                  </a:cubicBezTo>
                  <a:cubicBezTo>
                    <a:pt x="948" y="467"/>
                    <a:pt x="888" y="430"/>
                    <a:pt x="833" y="389"/>
                  </a:cubicBezTo>
                  <a:cubicBezTo>
                    <a:pt x="754" y="352"/>
                    <a:pt x="638" y="333"/>
                    <a:pt x="523" y="333"/>
                  </a:cubicBezTo>
                  <a:cubicBezTo>
                    <a:pt x="407" y="352"/>
                    <a:pt x="292" y="389"/>
                    <a:pt x="176" y="467"/>
                  </a:cubicBezTo>
                  <a:lnTo>
                    <a:pt x="158" y="467"/>
                  </a:lnTo>
                  <a:cubicBezTo>
                    <a:pt x="158" y="430"/>
                    <a:pt x="139" y="389"/>
                    <a:pt x="116" y="333"/>
                  </a:cubicBezTo>
                  <a:lnTo>
                    <a:pt x="116" y="236"/>
                  </a:lnTo>
                  <a:cubicBezTo>
                    <a:pt x="116" y="199"/>
                    <a:pt x="116" y="199"/>
                    <a:pt x="158" y="176"/>
                  </a:cubicBezTo>
                  <a:cubicBezTo>
                    <a:pt x="195" y="139"/>
                    <a:pt x="292" y="121"/>
                    <a:pt x="486" y="121"/>
                  </a:cubicBezTo>
                  <a:cubicBezTo>
                    <a:pt x="517" y="117"/>
                    <a:pt x="548" y="116"/>
                    <a:pt x="578" y="116"/>
                  </a:cubicBezTo>
                  <a:close/>
                  <a:moveTo>
                    <a:pt x="570" y="0"/>
                  </a:moveTo>
                  <a:cubicBezTo>
                    <a:pt x="536" y="0"/>
                    <a:pt x="500" y="2"/>
                    <a:pt x="463" y="5"/>
                  </a:cubicBezTo>
                  <a:cubicBezTo>
                    <a:pt x="273" y="24"/>
                    <a:pt x="176" y="42"/>
                    <a:pt x="116" y="84"/>
                  </a:cubicBezTo>
                  <a:cubicBezTo>
                    <a:pt x="42" y="121"/>
                    <a:pt x="24" y="176"/>
                    <a:pt x="24" y="218"/>
                  </a:cubicBezTo>
                  <a:cubicBezTo>
                    <a:pt x="1" y="255"/>
                    <a:pt x="24" y="315"/>
                    <a:pt x="24" y="352"/>
                  </a:cubicBezTo>
                  <a:cubicBezTo>
                    <a:pt x="42" y="407"/>
                    <a:pt x="42" y="467"/>
                    <a:pt x="79" y="504"/>
                  </a:cubicBezTo>
                  <a:cubicBezTo>
                    <a:pt x="79" y="546"/>
                    <a:pt x="98" y="564"/>
                    <a:pt x="116" y="564"/>
                  </a:cubicBezTo>
                  <a:cubicBezTo>
                    <a:pt x="158" y="583"/>
                    <a:pt x="176" y="583"/>
                    <a:pt x="195" y="583"/>
                  </a:cubicBezTo>
                  <a:cubicBezTo>
                    <a:pt x="232" y="564"/>
                    <a:pt x="255" y="546"/>
                    <a:pt x="255" y="546"/>
                  </a:cubicBezTo>
                  <a:lnTo>
                    <a:pt x="232" y="546"/>
                  </a:lnTo>
                  <a:cubicBezTo>
                    <a:pt x="329" y="486"/>
                    <a:pt x="444" y="449"/>
                    <a:pt x="541" y="449"/>
                  </a:cubicBezTo>
                  <a:cubicBezTo>
                    <a:pt x="570" y="443"/>
                    <a:pt x="598" y="441"/>
                    <a:pt x="625" y="441"/>
                  </a:cubicBezTo>
                  <a:cubicBezTo>
                    <a:pt x="690" y="441"/>
                    <a:pt x="746" y="454"/>
                    <a:pt x="772" y="467"/>
                  </a:cubicBezTo>
                  <a:cubicBezTo>
                    <a:pt x="833" y="504"/>
                    <a:pt x="888" y="546"/>
                    <a:pt x="948" y="583"/>
                  </a:cubicBezTo>
                  <a:cubicBezTo>
                    <a:pt x="967" y="583"/>
                    <a:pt x="985" y="601"/>
                    <a:pt x="1003" y="601"/>
                  </a:cubicBezTo>
                  <a:cubicBezTo>
                    <a:pt x="1022" y="611"/>
                    <a:pt x="1037" y="615"/>
                    <a:pt x="1052" y="615"/>
                  </a:cubicBezTo>
                  <a:cubicBezTo>
                    <a:pt x="1067" y="615"/>
                    <a:pt x="1082" y="611"/>
                    <a:pt x="1101" y="601"/>
                  </a:cubicBezTo>
                  <a:cubicBezTo>
                    <a:pt x="1119" y="583"/>
                    <a:pt x="1137" y="564"/>
                    <a:pt x="1156" y="546"/>
                  </a:cubicBezTo>
                  <a:cubicBezTo>
                    <a:pt x="1179" y="504"/>
                    <a:pt x="1179" y="486"/>
                    <a:pt x="1198" y="449"/>
                  </a:cubicBezTo>
                  <a:cubicBezTo>
                    <a:pt x="1198" y="407"/>
                    <a:pt x="1216" y="370"/>
                    <a:pt x="1216" y="352"/>
                  </a:cubicBezTo>
                  <a:lnTo>
                    <a:pt x="1216" y="255"/>
                  </a:lnTo>
                  <a:cubicBezTo>
                    <a:pt x="1198" y="218"/>
                    <a:pt x="1156" y="199"/>
                    <a:pt x="1119" y="158"/>
                  </a:cubicBezTo>
                  <a:cubicBezTo>
                    <a:pt x="1082" y="139"/>
                    <a:pt x="1022" y="102"/>
                    <a:pt x="967" y="84"/>
                  </a:cubicBezTo>
                  <a:cubicBezTo>
                    <a:pt x="856" y="34"/>
                    <a:pt x="730" y="0"/>
                    <a:pt x="5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6684104" y="1218170"/>
              <a:ext cx="142158" cy="69165"/>
            </a:xfrm>
            <a:custGeom>
              <a:avLst/>
              <a:gdLst/>
              <a:ahLst/>
              <a:cxnLst/>
              <a:rect l="l" t="t" r="r" b="b"/>
              <a:pathLst>
                <a:path w="1040" h="506" extrusionOk="0">
                  <a:moveTo>
                    <a:pt x="454" y="0"/>
                  </a:moveTo>
                  <a:cubicBezTo>
                    <a:pt x="437" y="0"/>
                    <a:pt x="420" y="1"/>
                    <a:pt x="402" y="2"/>
                  </a:cubicBezTo>
                  <a:cubicBezTo>
                    <a:pt x="134" y="2"/>
                    <a:pt x="19" y="136"/>
                    <a:pt x="0" y="196"/>
                  </a:cubicBezTo>
                  <a:cubicBezTo>
                    <a:pt x="0" y="233"/>
                    <a:pt x="19" y="446"/>
                    <a:pt x="97" y="483"/>
                  </a:cubicBezTo>
                  <a:cubicBezTo>
                    <a:pt x="109" y="491"/>
                    <a:pt x="122" y="495"/>
                    <a:pt x="136" y="495"/>
                  </a:cubicBezTo>
                  <a:cubicBezTo>
                    <a:pt x="189" y="495"/>
                    <a:pt x="250" y="446"/>
                    <a:pt x="250" y="446"/>
                  </a:cubicBezTo>
                  <a:cubicBezTo>
                    <a:pt x="322" y="385"/>
                    <a:pt x="434" y="355"/>
                    <a:pt x="535" y="355"/>
                  </a:cubicBezTo>
                  <a:cubicBezTo>
                    <a:pt x="594" y="355"/>
                    <a:pt x="650" y="365"/>
                    <a:pt x="693" y="386"/>
                  </a:cubicBezTo>
                  <a:cubicBezTo>
                    <a:pt x="795" y="438"/>
                    <a:pt x="896" y="505"/>
                    <a:pt x="957" y="505"/>
                  </a:cubicBezTo>
                  <a:cubicBezTo>
                    <a:pt x="965" y="505"/>
                    <a:pt x="973" y="504"/>
                    <a:pt x="980" y="501"/>
                  </a:cubicBezTo>
                  <a:cubicBezTo>
                    <a:pt x="1040" y="483"/>
                    <a:pt x="998" y="252"/>
                    <a:pt x="961" y="178"/>
                  </a:cubicBezTo>
                  <a:cubicBezTo>
                    <a:pt x="944" y="122"/>
                    <a:pt x="708" y="0"/>
                    <a:pt x="454" y="0"/>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6675902" y="1210789"/>
              <a:ext cx="152956" cy="84201"/>
            </a:xfrm>
            <a:custGeom>
              <a:avLst/>
              <a:gdLst/>
              <a:ahLst/>
              <a:cxnLst/>
              <a:rect l="l" t="t" r="r" b="b"/>
              <a:pathLst>
                <a:path w="1119" h="616" extrusionOk="0">
                  <a:moveTo>
                    <a:pt x="462" y="93"/>
                  </a:moveTo>
                  <a:cubicBezTo>
                    <a:pt x="578" y="93"/>
                    <a:pt x="712" y="116"/>
                    <a:pt x="809" y="153"/>
                  </a:cubicBezTo>
                  <a:cubicBezTo>
                    <a:pt x="869" y="172"/>
                    <a:pt x="906" y="209"/>
                    <a:pt x="943" y="232"/>
                  </a:cubicBezTo>
                  <a:cubicBezTo>
                    <a:pt x="966" y="250"/>
                    <a:pt x="984" y="269"/>
                    <a:pt x="984" y="269"/>
                  </a:cubicBezTo>
                  <a:cubicBezTo>
                    <a:pt x="1003" y="269"/>
                    <a:pt x="1003" y="347"/>
                    <a:pt x="1021" y="421"/>
                  </a:cubicBezTo>
                  <a:lnTo>
                    <a:pt x="1021" y="500"/>
                  </a:lnTo>
                  <a:lnTo>
                    <a:pt x="1003" y="500"/>
                  </a:lnTo>
                  <a:cubicBezTo>
                    <a:pt x="984" y="500"/>
                    <a:pt x="966" y="500"/>
                    <a:pt x="943" y="481"/>
                  </a:cubicBezTo>
                  <a:cubicBezTo>
                    <a:pt x="887" y="463"/>
                    <a:pt x="827" y="421"/>
                    <a:pt x="772" y="403"/>
                  </a:cubicBezTo>
                  <a:cubicBezTo>
                    <a:pt x="714" y="376"/>
                    <a:pt x="659" y="359"/>
                    <a:pt x="596" y="359"/>
                  </a:cubicBezTo>
                  <a:cubicBezTo>
                    <a:pt x="573" y="359"/>
                    <a:pt x="548" y="361"/>
                    <a:pt x="522" y="366"/>
                  </a:cubicBezTo>
                  <a:cubicBezTo>
                    <a:pt x="425" y="366"/>
                    <a:pt x="347" y="384"/>
                    <a:pt x="273" y="440"/>
                  </a:cubicBezTo>
                  <a:lnTo>
                    <a:pt x="273" y="463"/>
                  </a:lnTo>
                  <a:cubicBezTo>
                    <a:pt x="273" y="463"/>
                    <a:pt x="250" y="463"/>
                    <a:pt x="231" y="481"/>
                  </a:cubicBezTo>
                  <a:cubicBezTo>
                    <a:pt x="213" y="500"/>
                    <a:pt x="194" y="500"/>
                    <a:pt x="176" y="500"/>
                  </a:cubicBezTo>
                  <a:cubicBezTo>
                    <a:pt x="176" y="481"/>
                    <a:pt x="157" y="481"/>
                    <a:pt x="157" y="463"/>
                  </a:cubicBezTo>
                  <a:cubicBezTo>
                    <a:pt x="134" y="440"/>
                    <a:pt x="134" y="403"/>
                    <a:pt x="134" y="384"/>
                  </a:cubicBezTo>
                  <a:cubicBezTo>
                    <a:pt x="116" y="347"/>
                    <a:pt x="116" y="324"/>
                    <a:pt x="116" y="306"/>
                  </a:cubicBezTo>
                  <a:lnTo>
                    <a:pt x="116" y="250"/>
                  </a:lnTo>
                  <a:lnTo>
                    <a:pt x="134" y="232"/>
                  </a:lnTo>
                  <a:cubicBezTo>
                    <a:pt x="134" y="209"/>
                    <a:pt x="157" y="190"/>
                    <a:pt x="194" y="172"/>
                  </a:cubicBezTo>
                  <a:cubicBezTo>
                    <a:pt x="250" y="153"/>
                    <a:pt x="328" y="116"/>
                    <a:pt x="462" y="93"/>
                  </a:cubicBezTo>
                  <a:close/>
                  <a:moveTo>
                    <a:pt x="462" y="1"/>
                  </a:moveTo>
                  <a:cubicBezTo>
                    <a:pt x="310" y="1"/>
                    <a:pt x="213" y="38"/>
                    <a:pt x="134" y="93"/>
                  </a:cubicBezTo>
                  <a:cubicBezTo>
                    <a:pt x="97" y="116"/>
                    <a:pt x="79" y="135"/>
                    <a:pt x="60" y="153"/>
                  </a:cubicBezTo>
                  <a:cubicBezTo>
                    <a:pt x="42" y="190"/>
                    <a:pt x="19" y="209"/>
                    <a:pt x="19" y="232"/>
                  </a:cubicBezTo>
                  <a:cubicBezTo>
                    <a:pt x="0" y="250"/>
                    <a:pt x="0" y="287"/>
                    <a:pt x="0" y="306"/>
                  </a:cubicBezTo>
                  <a:cubicBezTo>
                    <a:pt x="19" y="347"/>
                    <a:pt x="19" y="366"/>
                    <a:pt x="19" y="403"/>
                  </a:cubicBezTo>
                  <a:cubicBezTo>
                    <a:pt x="42" y="440"/>
                    <a:pt x="42" y="481"/>
                    <a:pt x="60" y="500"/>
                  </a:cubicBezTo>
                  <a:cubicBezTo>
                    <a:pt x="79" y="537"/>
                    <a:pt x="97" y="555"/>
                    <a:pt x="116" y="578"/>
                  </a:cubicBezTo>
                  <a:cubicBezTo>
                    <a:pt x="141" y="594"/>
                    <a:pt x="166" y="600"/>
                    <a:pt x="189" y="600"/>
                  </a:cubicBezTo>
                  <a:cubicBezTo>
                    <a:pt x="220" y="600"/>
                    <a:pt x="249" y="589"/>
                    <a:pt x="273" y="578"/>
                  </a:cubicBezTo>
                  <a:cubicBezTo>
                    <a:pt x="310" y="555"/>
                    <a:pt x="328" y="537"/>
                    <a:pt x="347" y="537"/>
                  </a:cubicBezTo>
                  <a:cubicBezTo>
                    <a:pt x="388" y="500"/>
                    <a:pt x="462" y="463"/>
                    <a:pt x="522" y="463"/>
                  </a:cubicBezTo>
                  <a:cubicBezTo>
                    <a:pt x="596" y="463"/>
                    <a:pt x="675" y="463"/>
                    <a:pt x="735" y="500"/>
                  </a:cubicBezTo>
                  <a:cubicBezTo>
                    <a:pt x="790" y="518"/>
                    <a:pt x="850" y="555"/>
                    <a:pt x="887" y="578"/>
                  </a:cubicBezTo>
                  <a:cubicBezTo>
                    <a:pt x="924" y="597"/>
                    <a:pt x="943" y="597"/>
                    <a:pt x="984" y="615"/>
                  </a:cubicBezTo>
                  <a:lnTo>
                    <a:pt x="1058" y="615"/>
                  </a:lnTo>
                  <a:cubicBezTo>
                    <a:pt x="1081" y="597"/>
                    <a:pt x="1100" y="578"/>
                    <a:pt x="1100" y="555"/>
                  </a:cubicBezTo>
                  <a:cubicBezTo>
                    <a:pt x="1118" y="555"/>
                    <a:pt x="1118" y="537"/>
                    <a:pt x="1118" y="518"/>
                  </a:cubicBezTo>
                  <a:lnTo>
                    <a:pt x="1118" y="403"/>
                  </a:lnTo>
                  <a:cubicBezTo>
                    <a:pt x="1118" y="347"/>
                    <a:pt x="1100" y="269"/>
                    <a:pt x="1081" y="209"/>
                  </a:cubicBezTo>
                  <a:cubicBezTo>
                    <a:pt x="1058" y="172"/>
                    <a:pt x="1021" y="153"/>
                    <a:pt x="984" y="135"/>
                  </a:cubicBezTo>
                  <a:cubicBezTo>
                    <a:pt x="966" y="116"/>
                    <a:pt x="906" y="75"/>
                    <a:pt x="850" y="56"/>
                  </a:cubicBezTo>
                  <a:cubicBezTo>
                    <a:pt x="735" y="19"/>
                    <a:pt x="596" y="1"/>
                    <a:pt x="4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6384068" y="1353084"/>
              <a:ext cx="76000" cy="24057"/>
            </a:xfrm>
            <a:custGeom>
              <a:avLst/>
              <a:gdLst/>
              <a:ahLst/>
              <a:cxnLst/>
              <a:rect l="l" t="t" r="r" b="b"/>
              <a:pathLst>
                <a:path w="556" h="176" extrusionOk="0">
                  <a:moveTo>
                    <a:pt x="391" y="1"/>
                  </a:moveTo>
                  <a:cubicBezTo>
                    <a:pt x="329" y="1"/>
                    <a:pt x="267" y="22"/>
                    <a:pt x="213" y="55"/>
                  </a:cubicBezTo>
                  <a:cubicBezTo>
                    <a:pt x="172" y="80"/>
                    <a:pt x="128" y="87"/>
                    <a:pt x="91" y="87"/>
                  </a:cubicBezTo>
                  <a:cubicBezTo>
                    <a:pt x="39" y="87"/>
                    <a:pt x="0" y="73"/>
                    <a:pt x="0" y="73"/>
                  </a:cubicBezTo>
                  <a:lnTo>
                    <a:pt x="0" y="73"/>
                  </a:lnTo>
                  <a:cubicBezTo>
                    <a:pt x="0" y="73"/>
                    <a:pt x="0" y="133"/>
                    <a:pt x="56" y="170"/>
                  </a:cubicBezTo>
                  <a:cubicBezTo>
                    <a:pt x="71" y="174"/>
                    <a:pt x="85" y="175"/>
                    <a:pt x="99" y="175"/>
                  </a:cubicBezTo>
                  <a:cubicBezTo>
                    <a:pt x="156" y="175"/>
                    <a:pt x="205" y="148"/>
                    <a:pt x="268" y="133"/>
                  </a:cubicBezTo>
                  <a:cubicBezTo>
                    <a:pt x="288" y="130"/>
                    <a:pt x="303" y="128"/>
                    <a:pt x="317" y="128"/>
                  </a:cubicBezTo>
                  <a:cubicBezTo>
                    <a:pt x="369" y="128"/>
                    <a:pt x="385" y="152"/>
                    <a:pt x="463" y="152"/>
                  </a:cubicBezTo>
                  <a:cubicBezTo>
                    <a:pt x="469" y="153"/>
                    <a:pt x="475" y="154"/>
                    <a:pt x="480" y="154"/>
                  </a:cubicBezTo>
                  <a:cubicBezTo>
                    <a:pt x="540" y="154"/>
                    <a:pt x="556" y="70"/>
                    <a:pt x="518" y="36"/>
                  </a:cubicBezTo>
                  <a:cubicBezTo>
                    <a:pt x="478" y="11"/>
                    <a:pt x="435" y="1"/>
                    <a:pt x="3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6765571" y="1352947"/>
              <a:ext cx="65748" cy="21324"/>
            </a:xfrm>
            <a:custGeom>
              <a:avLst/>
              <a:gdLst/>
              <a:ahLst/>
              <a:cxnLst/>
              <a:rect l="l" t="t" r="r" b="b"/>
              <a:pathLst>
                <a:path w="481" h="156" extrusionOk="0">
                  <a:moveTo>
                    <a:pt x="37" y="0"/>
                  </a:moveTo>
                  <a:cubicBezTo>
                    <a:pt x="19" y="19"/>
                    <a:pt x="0" y="74"/>
                    <a:pt x="37" y="116"/>
                  </a:cubicBezTo>
                  <a:cubicBezTo>
                    <a:pt x="45" y="119"/>
                    <a:pt x="50" y="121"/>
                    <a:pt x="55" y="121"/>
                  </a:cubicBezTo>
                  <a:cubicBezTo>
                    <a:pt x="74" y="121"/>
                    <a:pt x="73" y="93"/>
                    <a:pt x="153" y="93"/>
                  </a:cubicBezTo>
                  <a:cubicBezTo>
                    <a:pt x="240" y="93"/>
                    <a:pt x="249" y="156"/>
                    <a:pt x="332" y="156"/>
                  </a:cubicBezTo>
                  <a:cubicBezTo>
                    <a:pt x="342" y="156"/>
                    <a:pt x="353" y="155"/>
                    <a:pt x="365" y="153"/>
                  </a:cubicBezTo>
                  <a:cubicBezTo>
                    <a:pt x="462" y="134"/>
                    <a:pt x="481" y="19"/>
                    <a:pt x="481" y="19"/>
                  </a:cubicBezTo>
                  <a:lnTo>
                    <a:pt x="481" y="19"/>
                  </a:lnTo>
                  <a:cubicBezTo>
                    <a:pt x="481" y="19"/>
                    <a:pt x="419" y="66"/>
                    <a:pt x="356" y="66"/>
                  </a:cubicBezTo>
                  <a:cubicBezTo>
                    <a:pt x="340" y="66"/>
                    <a:pt x="325" y="63"/>
                    <a:pt x="310" y="56"/>
                  </a:cubicBezTo>
                  <a:cubicBezTo>
                    <a:pt x="231" y="0"/>
                    <a:pt x="153" y="0"/>
                    <a:pt x="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57"/>
        <p:cNvGrpSpPr/>
        <p:nvPr/>
      </p:nvGrpSpPr>
      <p:grpSpPr>
        <a:xfrm>
          <a:off x="0" y="0"/>
          <a:ext cx="0" cy="0"/>
          <a:chOff x="0" y="0"/>
          <a:chExt cx="0" cy="0"/>
        </a:xfrm>
      </p:grpSpPr>
      <p:grpSp>
        <p:nvGrpSpPr>
          <p:cNvPr id="458" name="Google Shape;458;p29"/>
          <p:cNvGrpSpPr/>
          <p:nvPr/>
        </p:nvGrpSpPr>
        <p:grpSpPr>
          <a:xfrm>
            <a:off x="281250" y="281700"/>
            <a:ext cx="8581500" cy="4580100"/>
            <a:chOff x="281250" y="281700"/>
            <a:chExt cx="8581500" cy="4580100"/>
          </a:xfrm>
        </p:grpSpPr>
        <p:sp>
          <p:nvSpPr>
            <p:cNvPr id="459" name="Google Shape;459;p29"/>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 name="Google Shape;460;p29"/>
            <p:cNvGrpSpPr/>
            <p:nvPr/>
          </p:nvGrpSpPr>
          <p:grpSpPr>
            <a:xfrm>
              <a:off x="517475" y="382105"/>
              <a:ext cx="400500" cy="95700"/>
              <a:chOff x="517475" y="395577"/>
              <a:chExt cx="400500" cy="95700"/>
            </a:xfrm>
          </p:grpSpPr>
          <p:sp>
            <p:nvSpPr>
              <p:cNvPr id="461" name="Google Shape;461;p29"/>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29"/>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5" name="Google Shape;465;p29"/>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grpSp>
        <p:nvGrpSpPr>
          <p:cNvPr id="466" name="Google Shape;466;p29"/>
          <p:cNvGrpSpPr/>
          <p:nvPr/>
        </p:nvGrpSpPr>
        <p:grpSpPr>
          <a:xfrm flipH="1">
            <a:off x="7258295" y="2477759"/>
            <a:ext cx="1172483" cy="2130823"/>
            <a:chOff x="1403000" y="292300"/>
            <a:chExt cx="2566732" cy="4664675"/>
          </a:xfrm>
        </p:grpSpPr>
        <p:sp>
          <p:nvSpPr>
            <p:cNvPr id="467" name="Google Shape;467;p29"/>
            <p:cNvSpPr/>
            <p:nvPr/>
          </p:nvSpPr>
          <p:spPr>
            <a:xfrm>
              <a:off x="2576566" y="4571564"/>
              <a:ext cx="1035537" cy="363600"/>
            </a:xfrm>
            <a:custGeom>
              <a:avLst/>
              <a:gdLst/>
              <a:ahLst/>
              <a:cxnLst/>
              <a:rect l="l" t="t" r="r" b="b"/>
              <a:pathLst>
                <a:path w="3466" h="1217" extrusionOk="0">
                  <a:moveTo>
                    <a:pt x="1483" y="1"/>
                  </a:moveTo>
                  <a:cubicBezTo>
                    <a:pt x="1349" y="1"/>
                    <a:pt x="1252" y="98"/>
                    <a:pt x="1252" y="232"/>
                  </a:cubicBezTo>
                  <a:lnTo>
                    <a:pt x="1252" y="366"/>
                  </a:lnTo>
                  <a:lnTo>
                    <a:pt x="0" y="597"/>
                  </a:lnTo>
                  <a:lnTo>
                    <a:pt x="97" y="1216"/>
                  </a:lnTo>
                  <a:lnTo>
                    <a:pt x="3294" y="615"/>
                  </a:lnTo>
                  <a:cubicBezTo>
                    <a:pt x="3392" y="597"/>
                    <a:pt x="3465" y="500"/>
                    <a:pt x="3465" y="384"/>
                  </a:cubicBezTo>
                  <a:lnTo>
                    <a:pt x="3465" y="232"/>
                  </a:lnTo>
                  <a:cubicBezTo>
                    <a:pt x="3465" y="98"/>
                    <a:pt x="3350" y="1"/>
                    <a:pt x="3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2559834" y="4555132"/>
              <a:ext cx="1070194" cy="396464"/>
            </a:xfrm>
            <a:custGeom>
              <a:avLst/>
              <a:gdLst/>
              <a:ahLst/>
              <a:cxnLst/>
              <a:rect l="l" t="t" r="r" b="b"/>
              <a:pathLst>
                <a:path w="3582" h="1327" extrusionOk="0">
                  <a:moveTo>
                    <a:pt x="3272" y="93"/>
                  </a:moveTo>
                  <a:cubicBezTo>
                    <a:pt x="3387" y="93"/>
                    <a:pt x="3484" y="190"/>
                    <a:pt x="3484" y="287"/>
                  </a:cubicBezTo>
                  <a:lnTo>
                    <a:pt x="3484" y="439"/>
                  </a:lnTo>
                  <a:cubicBezTo>
                    <a:pt x="3484" y="536"/>
                    <a:pt x="3424" y="615"/>
                    <a:pt x="3332" y="633"/>
                  </a:cubicBezTo>
                  <a:lnTo>
                    <a:pt x="3290" y="633"/>
                  </a:lnTo>
                  <a:lnTo>
                    <a:pt x="190" y="1211"/>
                  </a:lnTo>
                  <a:lnTo>
                    <a:pt x="116" y="693"/>
                  </a:lnTo>
                  <a:lnTo>
                    <a:pt x="1345" y="462"/>
                  </a:lnTo>
                  <a:lnTo>
                    <a:pt x="1345" y="287"/>
                  </a:lnTo>
                  <a:cubicBezTo>
                    <a:pt x="1345" y="190"/>
                    <a:pt x="1442" y="93"/>
                    <a:pt x="1539" y="93"/>
                  </a:cubicBezTo>
                  <a:close/>
                  <a:moveTo>
                    <a:pt x="1539" y="0"/>
                  </a:moveTo>
                  <a:cubicBezTo>
                    <a:pt x="1387" y="0"/>
                    <a:pt x="1253" y="134"/>
                    <a:pt x="1253" y="287"/>
                  </a:cubicBezTo>
                  <a:lnTo>
                    <a:pt x="1253" y="384"/>
                  </a:lnTo>
                  <a:lnTo>
                    <a:pt x="1" y="615"/>
                  </a:lnTo>
                  <a:lnTo>
                    <a:pt x="116" y="1326"/>
                  </a:lnTo>
                  <a:lnTo>
                    <a:pt x="3406" y="712"/>
                  </a:lnTo>
                  <a:lnTo>
                    <a:pt x="3406" y="670"/>
                  </a:lnTo>
                  <a:cubicBezTo>
                    <a:pt x="3484" y="633"/>
                    <a:pt x="3581" y="555"/>
                    <a:pt x="3581" y="439"/>
                  </a:cubicBezTo>
                  <a:lnTo>
                    <a:pt x="3581" y="287"/>
                  </a:lnTo>
                  <a:cubicBezTo>
                    <a:pt x="3581" y="134"/>
                    <a:pt x="3448" y="0"/>
                    <a:pt x="32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2029818" y="2933116"/>
              <a:ext cx="87241" cy="1880443"/>
            </a:xfrm>
            <a:custGeom>
              <a:avLst/>
              <a:gdLst/>
              <a:ahLst/>
              <a:cxnLst/>
              <a:rect l="l" t="t" r="r" b="b"/>
              <a:pathLst>
                <a:path w="292" h="6294" extrusionOk="0">
                  <a:moveTo>
                    <a:pt x="116" y="0"/>
                  </a:moveTo>
                  <a:cubicBezTo>
                    <a:pt x="42" y="0"/>
                    <a:pt x="0" y="37"/>
                    <a:pt x="0" y="116"/>
                  </a:cubicBezTo>
                  <a:lnTo>
                    <a:pt x="0" y="6159"/>
                  </a:lnTo>
                  <a:cubicBezTo>
                    <a:pt x="0" y="6238"/>
                    <a:pt x="42" y="6293"/>
                    <a:pt x="116" y="6293"/>
                  </a:cubicBezTo>
                  <a:lnTo>
                    <a:pt x="291" y="6293"/>
                  </a:lnTo>
                  <a:lnTo>
                    <a:pt x="2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2013087" y="2915190"/>
              <a:ext cx="120404" cy="1909423"/>
            </a:xfrm>
            <a:custGeom>
              <a:avLst/>
              <a:gdLst/>
              <a:ahLst/>
              <a:cxnLst/>
              <a:rect l="l" t="t" r="r" b="b"/>
              <a:pathLst>
                <a:path w="403" h="6391" extrusionOk="0">
                  <a:moveTo>
                    <a:pt x="310" y="97"/>
                  </a:moveTo>
                  <a:lnTo>
                    <a:pt x="310" y="6298"/>
                  </a:lnTo>
                  <a:lnTo>
                    <a:pt x="172" y="6298"/>
                  </a:lnTo>
                  <a:cubicBezTo>
                    <a:pt x="135" y="6298"/>
                    <a:pt x="98" y="6256"/>
                    <a:pt x="98" y="6219"/>
                  </a:cubicBezTo>
                  <a:lnTo>
                    <a:pt x="98" y="176"/>
                  </a:lnTo>
                  <a:cubicBezTo>
                    <a:pt x="98" y="134"/>
                    <a:pt x="135" y="97"/>
                    <a:pt x="172" y="97"/>
                  </a:cubicBezTo>
                  <a:close/>
                  <a:moveTo>
                    <a:pt x="172" y="0"/>
                  </a:moveTo>
                  <a:cubicBezTo>
                    <a:pt x="79" y="0"/>
                    <a:pt x="1" y="79"/>
                    <a:pt x="1" y="176"/>
                  </a:cubicBezTo>
                  <a:lnTo>
                    <a:pt x="1" y="6219"/>
                  </a:lnTo>
                  <a:cubicBezTo>
                    <a:pt x="1" y="6316"/>
                    <a:pt x="79" y="6390"/>
                    <a:pt x="172" y="6390"/>
                  </a:cubicBezTo>
                  <a:lnTo>
                    <a:pt x="403" y="6390"/>
                  </a:lnTo>
                  <a:lnTo>
                    <a:pt x="40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2098834" y="2926245"/>
              <a:ext cx="921108" cy="1887314"/>
            </a:xfrm>
            <a:custGeom>
              <a:avLst/>
              <a:gdLst/>
              <a:ahLst/>
              <a:cxnLst/>
              <a:rect l="l" t="t" r="r" b="b"/>
              <a:pathLst>
                <a:path w="3083" h="6317" extrusionOk="0">
                  <a:moveTo>
                    <a:pt x="116" y="0"/>
                  </a:moveTo>
                  <a:cubicBezTo>
                    <a:pt x="60" y="0"/>
                    <a:pt x="0" y="60"/>
                    <a:pt x="0" y="116"/>
                  </a:cubicBezTo>
                  <a:lnTo>
                    <a:pt x="0" y="6201"/>
                  </a:lnTo>
                  <a:cubicBezTo>
                    <a:pt x="0" y="6279"/>
                    <a:pt x="60" y="6316"/>
                    <a:pt x="116" y="6316"/>
                  </a:cubicBezTo>
                  <a:lnTo>
                    <a:pt x="2985" y="5757"/>
                  </a:lnTo>
                  <a:cubicBezTo>
                    <a:pt x="3045" y="5757"/>
                    <a:pt x="3082" y="5702"/>
                    <a:pt x="3082" y="5642"/>
                  </a:cubicBezTo>
                  <a:lnTo>
                    <a:pt x="3082" y="485"/>
                  </a:lnTo>
                  <a:cubicBezTo>
                    <a:pt x="3082" y="425"/>
                    <a:pt x="3045" y="370"/>
                    <a:pt x="2985" y="370"/>
                  </a:cubicBezTo>
                  <a:lnTo>
                    <a:pt x="1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2082102" y="2914294"/>
              <a:ext cx="948894" cy="1913008"/>
            </a:xfrm>
            <a:custGeom>
              <a:avLst/>
              <a:gdLst/>
              <a:ahLst/>
              <a:cxnLst/>
              <a:rect l="l" t="t" r="r" b="b"/>
              <a:pathLst>
                <a:path w="3176" h="6403" extrusionOk="0">
                  <a:moveTo>
                    <a:pt x="172" y="100"/>
                  </a:moveTo>
                  <a:lnTo>
                    <a:pt x="3041" y="447"/>
                  </a:lnTo>
                  <a:cubicBezTo>
                    <a:pt x="3060" y="447"/>
                    <a:pt x="3083" y="484"/>
                    <a:pt x="3083" y="525"/>
                  </a:cubicBezTo>
                  <a:lnTo>
                    <a:pt x="3083" y="5682"/>
                  </a:lnTo>
                  <a:cubicBezTo>
                    <a:pt x="3083" y="5723"/>
                    <a:pt x="3060" y="5760"/>
                    <a:pt x="3041" y="5760"/>
                  </a:cubicBezTo>
                  <a:lnTo>
                    <a:pt x="153" y="6301"/>
                  </a:lnTo>
                  <a:lnTo>
                    <a:pt x="116" y="6301"/>
                  </a:lnTo>
                  <a:cubicBezTo>
                    <a:pt x="116" y="6278"/>
                    <a:pt x="98" y="6259"/>
                    <a:pt x="98" y="6241"/>
                  </a:cubicBezTo>
                  <a:lnTo>
                    <a:pt x="98" y="156"/>
                  </a:lnTo>
                  <a:cubicBezTo>
                    <a:pt x="98" y="119"/>
                    <a:pt x="135" y="100"/>
                    <a:pt x="172" y="100"/>
                  </a:cubicBezTo>
                  <a:close/>
                  <a:moveTo>
                    <a:pt x="149" y="0"/>
                  </a:moveTo>
                  <a:cubicBezTo>
                    <a:pt x="80" y="0"/>
                    <a:pt x="1" y="72"/>
                    <a:pt x="1" y="156"/>
                  </a:cubicBezTo>
                  <a:lnTo>
                    <a:pt x="1" y="6241"/>
                  </a:lnTo>
                  <a:cubicBezTo>
                    <a:pt x="1" y="6301"/>
                    <a:pt x="19" y="6338"/>
                    <a:pt x="56" y="6356"/>
                  </a:cubicBezTo>
                  <a:cubicBezTo>
                    <a:pt x="86" y="6383"/>
                    <a:pt x="114" y="6403"/>
                    <a:pt x="141" y="6403"/>
                  </a:cubicBezTo>
                  <a:cubicBezTo>
                    <a:pt x="151" y="6403"/>
                    <a:pt x="162" y="6400"/>
                    <a:pt x="172" y="6393"/>
                  </a:cubicBezTo>
                  <a:lnTo>
                    <a:pt x="3060" y="5857"/>
                  </a:lnTo>
                  <a:cubicBezTo>
                    <a:pt x="3138" y="5839"/>
                    <a:pt x="3175" y="5760"/>
                    <a:pt x="3175" y="5682"/>
                  </a:cubicBezTo>
                  <a:lnTo>
                    <a:pt x="3175" y="525"/>
                  </a:lnTo>
                  <a:cubicBezTo>
                    <a:pt x="3175" y="447"/>
                    <a:pt x="3138" y="368"/>
                    <a:pt x="3060" y="350"/>
                  </a:cubicBezTo>
                  <a:lnTo>
                    <a:pt x="172" y="3"/>
                  </a:lnTo>
                  <a:cubicBezTo>
                    <a:pt x="164" y="1"/>
                    <a:pt x="157" y="0"/>
                    <a:pt x="14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1415548" y="735374"/>
              <a:ext cx="183744" cy="3773135"/>
            </a:xfrm>
            <a:custGeom>
              <a:avLst/>
              <a:gdLst/>
              <a:ahLst/>
              <a:cxnLst/>
              <a:rect l="l" t="t" r="r" b="b"/>
              <a:pathLst>
                <a:path w="615" h="12629" extrusionOk="0">
                  <a:moveTo>
                    <a:pt x="250" y="0"/>
                  </a:moveTo>
                  <a:cubicBezTo>
                    <a:pt x="116" y="0"/>
                    <a:pt x="0" y="97"/>
                    <a:pt x="0" y="231"/>
                  </a:cubicBezTo>
                  <a:lnTo>
                    <a:pt x="0" y="12397"/>
                  </a:lnTo>
                  <a:cubicBezTo>
                    <a:pt x="0" y="12531"/>
                    <a:pt x="116" y="12628"/>
                    <a:pt x="250" y="12628"/>
                  </a:cubicBezTo>
                  <a:lnTo>
                    <a:pt x="615" y="12628"/>
                  </a:lnTo>
                  <a:lnTo>
                    <a:pt x="6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1403000" y="717448"/>
              <a:ext cx="207346" cy="3808987"/>
            </a:xfrm>
            <a:custGeom>
              <a:avLst/>
              <a:gdLst/>
              <a:ahLst/>
              <a:cxnLst/>
              <a:rect l="l" t="t" r="r" b="b"/>
              <a:pathLst>
                <a:path w="694" h="12749" extrusionOk="0">
                  <a:moveTo>
                    <a:pt x="597" y="97"/>
                  </a:moveTo>
                  <a:lnTo>
                    <a:pt x="597" y="12651"/>
                  </a:lnTo>
                  <a:lnTo>
                    <a:pt x="292" y="12651"/>
                  </a:lnTo>
                  <a:cubicBezTo>
                    <a:pt x="176" y="12651"/>
                    <a:pt x="98" y="12554"/>
                    <a:pt x="98" y="12457"/>
                  </a:cubicBezTo>
                  <a:lnTo>
                    <a:pt x="98" y="291"/>
                  </a:lnTo>
                  <a:cubicBezTo>
                    <a:pt x="98" y="194"/>
                    <a:pt x="176" y="97"/>
                    <a:pt x="292" y="97"/>
                  </a:cubicBezTo>
                  <a:close/>
                  <a:moveTo>
                    <a:pt x="292" y="0"/>
                  </a:moveTo>
                  <a:cubicBezTo>
                    <a:pt x="116" y="0"/>
                    <a:pt x="1" y="139"/>
                    <a:pt x="1" y="291"/>
                  </a:cubicBezTo>
                  <a:lnTo>
                    <a:pt x="1" y="12457"/>
                  </a:lnTo>
                  <a:cubicBezTo>
                    <a:pt x="1" y="12614"/>
                    <a:pt x="116" y="12748"/>
                    <a:pt x="292" y="12748"/>
                  </a:cubicBezTo>
                  <a:lnTo>
                    <a:pt x="694" y="12748"/>
                  </a:lnTo>
                  <a:lnTo>
                    <a:pt x="69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1558958" y="729697"/>
              <a:ext cx="2024167" cy="3785384"/>
            </a:xfrm>
            <a:custGeom>
              <a:avLst/>
              <a:gdLst/>
              <a:ahLst/>
              <a:cxnLst/>
              <a:rect l="l" t="t" r="r" b="b"/>
              <a:pathLst>
                <a:path w="6775" h="12670" extrusionOk="0">
                  <a:moveTo>
                    <a:pt x="250" y="1"/>
                  </a:moveTo>
                  <a:cubicBezTo>
                    <a:pt x="116" y="1"/>
                    <a:pt x="1" y="98"/>
                    <a:pt x="1" y="232"/>
                  </a:cubicBezTo>
                  <a:lnTo>
                    <a:pt x="1" y="12458"/>
                  </a:lnTo>
                  <a:cubicBezTo>
                    <a:pt x="1" y="12578"/>
                    <a:pt x="94" y="12669"/>
                    <a:pt x="211" y="12669"/>
                  </a:cubicBezTo>
                  <a:cubicBezTo>
                    <a:pt x="224" y="12669"/>
                    <a:pt x="237" y="12668"/>
                    <a:pt x="250" y="12666"/>
                  </a:cubicBezTo>
                  <a:lnTo>
                    <a:pt x="6585" y="11552"/>
                  </a:lnTo>
                  <a:cubicBezTo>
                    <a:pt x="6682" y="11534"/>
                    <a:pt x="6774" y="11418"/>
                    <a:pt x="6774" y="11303"/>
                  </a:cubicBezTo>
                  <a:lnTo>
                    <a:pt x="6774" y="943"/>
                  </a:lnTo>
                  <a:cubicBezTo>
                    <a:pt x="6774" y="828"/>
                    <a:pt x="6682" y="731"/>
                    <a:pt x="6585" y="712"/>
                  </a:cubicBezTo>
                  <a:lnTo>
                    <a:pt x="2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1546708" y="716850"/>
              <a:ext cx="2048666" cy="3811676"/>
            </a:xfrm>
            <a:custGeom>
              <a:avLst/>
              <a:gdLst/>
              <a:ahLst/>
              <a:cxnLst/>
              <a:rect l="l" t="t" r="r" b="b"/>
              <a:pathLst>
                <a:path w="6857" h="12758" extrusionOk="0">
                  <a:moveTo>
                    <a:pt x="258" y="97"/>
                  </a:moveTo>
                  <a:cubicBezTo>
                    <a:pt x="269" y="97"/>
                    <a:pt x="280" y="97"/>
                    <a:pt x="291" y="99"/>
                  </a:cubicBezTo>
                  <a:lnTo>
                    <a:pt x="6626" y="811"/>
                  </a:lnTo>
                  <a:cubicBezTo>
                    <a:pt x="6700" y="811"/>
                    <a:pt x="6760" y="889"/>
                    <a:pt x="6760" y="986"/>
                  </a:cubicBezTo>
                  <a:lnTo>
                    <a:pt x="6760" y="11346"/>
                  </a:lnTo>
                  <a:cubicBezTo>
                    <a:pt x="6760" y="11438"/>
                    <a:pt x="6700" y="11535"/>
                    <a:pt x="6626" y="11554"/>
                  </a:cubicBezTo>
                  <a:lnTo>
                    <a:pt x="291" y="12653"/>
                  </a:lnTo>
                  <a:cubicBezTo>
                    <a:pt x="275" y="12658"/>
                    <a:pt x="259" y="12661"/>
                    <a:pt x="244" y="12661"/>
                  </a:cubicBezTo>
                  <a:cubicBezTo>
                    <a:pt x="204" y="12661"/>
                    <a:pt x="171" y="12643"/>
                    <a:pt x="157" y="12616"/>
                  </a:cubicBezTo>
                  <a:cubicBezTo>
                    <a:pt x="116" y="12593"/>
                    <a:pt x="97" y="12556"/>
                    <a:pt x="97" y="12501"/>
                  </a:cubicBezTo>
                  <a:lnTo>
                    <a:pt x="97" y="275"/>
                  </a:lnTo>
                  <a:cubicBezTo>
                    <a:pt x="97" y="171"/>
                    <a:pt x="161" y="97"/>
                    <a:pt x="258" y="97"/>
                  </a:cubicBezTo>
                  <a:close/>
                  <a:moveTo>
                    <a:pt x="274" y="0"/>
                  </a:moveTo>
                  <a:cubicBezTo>
                    <a:pt x="120" y="0"/>
                    <a:pt x="0" y="112"/>
                    <a:pt x="0" y="275"/>
                  </a:cubicBezTo>
                  <a:lnTo>
                    <a:pt x="0" y="12501"/>
                  </a:lnTo>
                  <a:cubicBezTo>
                    <a:pt x="0" y="12575"/>
                    <a:pt x="23" y="12653"/>
                    <a:pt x="79" y="12690"/>
                  </a:cubicBezTo>
                  <a:cubicBezTo>
                    <a:pt x="124" y="12736"/>
                    <a:pt x="177" y="12757"/>
                    <a:pt x="242" y="12757"/>
                  </a:cubicBezTo>
                  <a:cubicBezTo>
                    <a:pt x="263" y="12757"/>
                    <a:pt x="286" y="12755"/>
                    <a:pt x="310" y="12750"/>
                  </a:cubicBezTo>
                  <a:lnTo>
                    <a:pt x="6644" y="11651"/>
                  </a:lnTo>
                  <a:cubicBezTo>
                    <a:pt x="6760" y="11614"/>
                    <a:pt x="6857" y="11498"/>
                    <a:pt x="6857" y="11346"/>
                  </a:cubicBezTo>
                  <a:lnTo>
                    <a:pt x="6857" y="986"/>
                  </a:lnTo>
                  <a:cubicBezTo>
                    <a:pt x="6857" y="852"/>
                    <a:pt x="6760" y="718"/>
                    <a:pt x="6626" y="718"/>
                  </a:cubicBezTo>
                  <a:lnTo>
                    <a:pt x="310" y="2"/>
                  </a:lnTo>
                  <a:cubicBezTo>
                    <a:pt x="298" y="1"/>
                    <a:pt x="286" y="0"/>
                    <a:pt x="27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1656954" y="867131"/>
              <a:ext cx="1851478" cy="3504244"/>
            </a:xfrm>
            <a:custGeom>
              <a:avLst/>
              <a:gdLst/>
              <a:ahLst/>
              <a:cxnLst/>
              <a:rect l="l" t="t" r="r" b="b"/>
              <a:pathLst>
                <a:path w="6197" h="11729" extrusionOk="0">
                  <a:moveTo>
                    <a:pt x="216" y="1"/>
                  </a:moveTo>
                  <a:cubicBezTo>
                    <a:pt x="97" y="1"/>
                    <a:pt x="1" y="89"/>
                    <a:pt x="1" y="215"/>
                  </a:cubicBezTo>
                  <a:lnTo>
                    <a:pt x="1" y="11536"/>
                  </a:lnTo>
                  <a:cubicBezTo>
                    <a:pt x="1" y="11656"/>
                    <a:pt x="94" y="11728"/>
                    <a:pt x="210" y="11728"/>
                  </a:cubicBezTo>
                  <a:cubicBezTo>
                    <a:pt x="223" y="11728"/>
                    <a:pt x="237" y="11727"/>
                    <a:pt x="250" y="11725"/>
                  </a:cubicBezTo>
                  <a:lnTo>
                    <a:pt x="6026" y="10783"/>
                  </a:lnTo>
                  <a:cubicBezTo>
                    <a:pt x="6123" y="10764"/>
                    <a:pt x="6197" y="10649"/>
                    <a:pt x="6197" y="10552"/>
                  </a:cubicBezTo>
                  <a:lnTo>
                    <a:pt x="6197" y="811"/>
                  </a:lnTo>
                  <a:cubicBezTo>
                    <a:pt x="6197" y="696"/>
                    <a:pt x="6123" y="599"/>
                    <a:pt x="6026" y="580"/>
                  </a:cubicBezTo>
                  <a:lnTo>
                    <a:pt x="250" y="3"/>
                  </a:lnTo>
                  <a:cubicBezTo>
                    <a:pt x="239" y="1"/>
                    <a:pt x="227" y="1"/>
                    <a:pt x="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1644704" y="849504"/>
              <a:ext cx="1881653" cy="3539499"/>
            </a:xfrm>
            <a:custGeom>
              <a:avLst/>
              <a:gdLst/>
              <a:ahLst/>
              <a:cxnLst/>
              <a:rect l="l" t="t" r="r" b="b"/>
              <a:pathLst>
                <a:path w="6298" h="11847" extrusionOk="0">
                  <a:moveTo>
                    <a:pt x="273" y="99"/>
                  </a:moveTo>
                  <a:lnTo>
                    <a:pt x="6067" y="695"/>
                  </a:lnTo>
                  <a:cubicBezTo>
                    <a:pt x="6122" y="695"/>
                    <a:pt x="6201" y="773"/>
                    <a:pt x="6201" y="870"/>
                  </a:cubicBezTo>
                  <a:lnTo>
                    <a:pt x="6201" y="10611"/>
                  </a:lnTo>
                  <a:cubicBezTo>
                    <a:pt x="6201" y="10689"/>
                    <a:pt x="6122" y="10786"/>
                    <a:pt x="6067" y="10786"/>
                  </a:cubicBezTo>
                  <a:lnTo>
                    <a:pt x="273" y="11747"/>
                  </a:lnTo>
                  <a:cubicBezTo>
                    <a:pt x="263" y="11749"/>
                    <a:pt x="254" y="11750"/>
                    <a:pt x="244" y="11750"/>
                  </a:cubicBezTo>
                  <a:cubicBezTo>
                    <a:pt x="161" y="11750"/>
                    <a:pt x="97" y="11678"/>
                    <a:pt x="97" y="11595"/>
                  </a:cubicBezTo>
                  <a:lnTo>
                    <a:pt x="97" y="274"/>
                  </a:lnTo>
                  <a:cubicBezTo>
                    <a:pt x="97" y="159"/>
                    <a:pt x="176" y="99"/>
                    <a:pt x="273" y="99"/>
                  </a:cubicBezTo>
                  <a:close/>
                  <a:moveTo>
                    <a:pt x="262" y="0"/>
                  </a:moveTo>
                  <a:cubicBezTo>
                    <a:pt x="118" y="0"/>
                    <a:pt x="0" y="127"/>
                    <a:pt x="0" y="274"/>
                  </a:cubicBezTo>
                  <a:lnTo>
                    <a:pt x="0" y="11595"/>
                  </a:lnTo>
                  <a:cubicBezTo>
                    <a:pt x="0" y="11736"/>
                    <a:pt x="116" y="11846"/>
                    <a:pt x="258" y="11846"/>
                  </a:cubicBezTo>
                  <a:cubicBezTo>
                    <a:pt x="269" y="11846"/>
                    <a:pt x="280" y="11846"/>
                    <a:pt x="291" y="11844"/>
                  </a:cubicBezTo>
                  <a:lnTo>
                    <a:pt x="6067" y="10879"/>
                  </a:lnTo>
                  <a:cubicBezTo>
                    <a:pt x="6201" y="10860"/>
                    <a:pt x="6298" y="10745"/>
                    <a:pt x="6298" y="10611"/>
                  </a:cubicBezTo>
                  <a:lnTo>
                    <a:pt x="6298" y="870"/>
                  </a:lnTo>
                  <a:cubicBezTo>
                    <a:pt x="6298" y="736"/>
                    <a:pt x="6201" y="621"/>
                    <a:pt x="6067" y="598"/>
                  </a:cubicBezTo>
                  <a:lnTo>
                    <a:pt x="291" y="2"/>
                  </a:lnTo>
                  <a:cubicBezTo>
                    <a:pt x="281" y="1"/>
                    <a:pt x="272" y="0"/>
                    <a:pt x="26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1989783" y="4749630"/>
              <a:ext cx="661477" cy="190912"/>
            </a:xfrm>
            <a:custGeom>
              <a:avLst/>
              <a:gdLst/>
              <a:ahLst/>
              <a:cxnLst/>
              <a:rect l="l" t="t" r="r" b="b"/>
              <a:pathLst>
                <a:path w="2214" h="639" extrusionOk="0">
                  <a:moveTo>
                    <a:pt x="231" y="1"/>
                  </a:moveTo>
                  <a:cubicBezTo>
                    <a:pt x="97" y="1"/>
                    <a:pt x="0" y="116"/>
                    <a:pt x="0" y="250"/>
                  </a:cubicBezTo>
                  <a:lnTo>
                    <a:pt x="0" y="407"/>
                  </a:lnTo>
                  <a:cubicBezTo>
                    <a:pt x="0" y="541"/>
                    <a:pt x="97" y="639"/>
                    <a:pt x="231" y="639"/>
                  </a:cubicBezTo>
                  <a:lnTo>
                    <a:pt x="1964" y="639"/>
                  </a:lnTo>
                  <a:cubicBezTo>
                    <a:pt x="2098" y="639"/>
                    <a:pt x="2214" y="541"/>
                    <a:pt x="2214" y="407"/>
                  </a:cubicBezTo>
                  <a:lnTo>
                    <a:pt x="2214" y="250"/>
                  </a:lnTo>
                  <a:cubicBezTo>
                    <a:pt x="2214" y="116"/>
                    <a:pt x="2098" y="1"/>
                    <a:pt x="19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973052" y="4738576"/>
              <a:ext cx="690756" cy="218399"/>
            </a:xfrm>
            <a:custGeom>
              <a:avLst/>
              <a:gdLst/>
              <a:ahLst/>
              <a:cxnLst/>
              <a:rect l="l" t="t" r="r" b="b"/>
              <a:pathLst>
                <a:path w="2312" h="731" extrusionOk="0">
                  <a:moveTo>
                    <a:pt x="2020" y="98"/>
                  </a:moveTo>
                  <a:cubicBezTo>
                    <a:pt x="2136" y="98"/>
                    <a:pt x="2233" y="172"/>
                    <a:pt x="2233" y="287"/>
                  </a:cubicBezTo>
                  <a:lnTo>
                    <a:pt x="2233" y="444"/>
                  </a:lnTo>
                  <a:cubicBezTo>
                    <a:pt x="2233" y="542"/>
                    <a:pt x="2136" y="634"/>
                    <a:pt x="2020" y="634"/>
                  </a:cubicBezTo>
                  <a:lnTo>
                    <a:pt x="287" y="634"/>
                  </a:lnTo>
                  <a:cubicBezTo>
                    <a:pt x="190" y="634"/>
                    <a:pt x="98" y="542"/>
                    <a:pt x="98" y="444"/>
                  </a:cubicBezTo>
                  <a:lnTo>
                    <a:pt x="98" y="287"/>
                  </a:lnTo>
                  <a:cubicBezTo>
                    <a:pt x="98" y="172"/>
                    <a:pt x="190" y="98"/>
                    <a:pt x="287" y="98"/>
                  </a:cubicBezTo>
                  <a:close/>
                  <a:moveTo>
                    <a:pt x="287" y="1"/>
                  </a:moveTo>
                  <a:cubicBezTo>
                    <a:pt x="135" y="1"/>
                    <a:pt x="1" y="135"/>
                    <a:pt x="1" y="287"/>
                  </a:cubicBezTo>
                  <a:lnTo>
                    <a:pt x="1" y="444"/>
                  </a:lnTo>
                  <a:cubicBezTo>
                    <a:pt x="1" y="597"/>
                    <a:pt x="135" y="731"/>
                    <a:pt x="287" y="731"/>
                  </a:cubicBezTo>
                  <a:lnTo>
                    <a:pt x="2020" y="731"/>
                  </a:lnTo>
                  <a:cubicBezTo>
                    <a:pt x="2196" y="731"/>
                    <a:pt x="2311" y="597"/>
                    <a:pt x="2311" y="444"/>
                  </a:cubicBezTo>
                  <a:lnTo>
                    <a:pt x="2311" y="287"/>
                  </a:lnTo>
                  <a:cubicBezTo>
                    <a:pt x="2311" y="135"/>
                    <a:pt x="2196" y="1"/>
                    <a:pt x="202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2047744" y="4566186"/>
              <a:ext cx="1489667" cy="183742"/>
            </a:xfrm>
            <a:custGeom>
              <a:avLst/>
              <a:gdLst/>
              <a:ahLst/>
              <a:cxnLst/>
              <a:rect l="l" t="t" r="r" b="b"/>
              <a:pathLst>
                <a:path w="4986" h="615" extrusionOk="0">
                  <a:moveTo>
                    <a:pt x="3387" y="0"/>
                  </a:moveTo>
                  <a:lnTo>
                    <a:pt x="0" y="615"/>
                  </a:lnTo>
                  <a:lnTo>
                    <a:pt x="1770" y="615"/>
                  </a:lnTo>
                  <a:lnTo>
                    <a:pt x="4986" y="19"/>
                  </a:lnTo>
                  <a:lnTo>
                    <a:pt x="3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2042067" y="4555132"/>
              <a:ext cx="1501020" cy="212722"/>
            </a:xfrm>
            <a:custGeom>
              <a:avLst/>
              <a:gdLst/>
              <a:ahLst/>
              <a:cxnLst/>
              <a:rect l="l" t="t" r="r" b="b"/>
              <a:pathLst>
                <a:path w="5024" h="712" extrusionOk="0">
                  <a:moveTo>
                    <a:pt x="4524" y="93"/>
                  </a:moveTo>
                  <a:lnTo>
                    <a:pt x="1789" y="615"/>
                  </a:lnTo>
                  <a:lnTo>
                    <a:pt x="537" y="615"/>
                  </a:lnTo>
                  <a:lnTo>
                    <a:pt x="3425" y="93"/>
                  </a:lnTo>
                  <a:close/>
                  <a:moveTo>
                    <a:pt x="3406" y="0"/>
                  </a:moveTo>
                  <a:lnTo>
                    <a:pt x="1" y="615"/>
                  </a:lnTo>
                  <a:lnTo>
                    <a:pt x="19" y="712"/>
                  </a:lnTo>
                  <a:lnTo>
                    <a:pt x="1789" y="712"/>
                  </a:lnTo>
                  <a:lnTo>
                    <a:pt x="5023" y="93"/>
                  </a:lnTo>
                  <a:lnTo>
                    <a:pt x="500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3433734" y="1154845"/>
              <a:ext cx="40334" cy="420067"/>
            </a:xfrm>
            <a:custGeom>
              <a:avLst/>
              <a:gdLst/>
              <a:ahLst/>
              <a:cxnLst/>
              <a:rect l="l" t="t" r="r" b="b"/>
              <a:pathLst>
                <a:path w="135" h="1406" extrusionOk="0">
                  <a:moveTo>
                    <a:pt x="19" y="1"/>
                  </a:moveTo>
                  <a:cubicBezTo>
                    <a:pt x="0" y="19"/>
                    <a:pt x="0" y="19"/>
                    <a:pt x="0" y="61"/>
                  </a:cubicBezTo>
                  <a:cubicBezTo>
                    <a:pt x="60" y="481"/>
                    <a:pt x="60" y="925"/>
                    <a:pt x="0" y="1369"/>
                  </a:cubicBezTo>
                  <a:cubicBezTo>
                    <a:pt x="0" y="1387"/>
                    <a:pt x="19" y="1406"/>
                    <a:pt x="37" y="1406"/>
                  </a:cubicBezTo>
                  <a:cubicBezTo>
                    <a:pt x="60" y="1406"/>
                    <a:pt x="79" y="1387"/>
                    <a:pt x="79" y="1369"/>
                  </a:cubicBezTo>
                  <a:cubicBezTo>
                    <a:pt x="116" y="925"/>
                    <a:pt x="134" y="481"/>
                    <a:pt x="60" y="38"/>
                  </a:cubicBezTo>
                  <a:cubicBezTo>
                    <a:pt x="60" y="19"/>
                    <a:pt x="37" y="1"/>
                    <a:pt x="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3364719" y="1143791"/>
              <a:ext cx="23603" cy="98593"/>
            </a:xfrm>
            <a:custGeom>
              <a:avLst/>
              <a:gdLst/>
              <a:ahLst/>
              <a:cxnLst/>
              <a:rect l="l" t="t" r="r" b="b"/>
              <a:pathLst>
                <a:path w="79" h="330" extrusionOk="0">
                  <a:moveTo>
                    <a:pt x="37" y="1"/>
                  </a:moveTo>
                  <a:cubicBezTo>
                    <a:pt x="19" y="1"/>
                    <a:pt x="0" y="19"/>
                    <a:pt x="0" y="38"/>
                  </a:cubicBezTo>
                  <a:lnTo>
                    <a:pt x="0" y="287"/>
                  </a:lnTo>
                  <a:cubicBezTo>
                    <a:pt x="0" y="306"/>
                    <a:pt x="19" y="329"/>
                    <a:pt x="37" y="329"/>
                  </a:cubicBezTo>
                  <a:cubicBezTo>
                    <a:pt x="60" y="329"/>
                    <a:pt x="79" y="306"/>
                    <a:pt x="79" y="287"/>
                  </a:cubicBezTo>
                  <a:lnTo>
                    <a:pt x="79" y="38"/>
                  </a:lnTo>
                  <a:cubicBezTo>
                    <a:pt x="79" y="19"/>
                    <a:pt x="60" y="1"/>
                    <a:pt x="3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995161" y="303354"/>
              <a:ext cx="1956645" cy="2744478"/>
            </a:xfrm>
            <a:custGeom>
              <a:avLst/>
              <a:gdLst/>
              <a:ahLst/>
              <a:cxnLst/>
              <a:rect l="l" t="t" r="r" b="b"/>
              <a:pathLst>
                <a:path w="6549" h="9186" extrusionOk="0">
                  <a:moveTo>
                    <a:pt x="176" y="0"/>
                  </a:moveTo>
                  <a:cubicBezTo>
                    <a:pt x="79" y="0"/>
                    <a:pt x="1" y="79"/>
                    <a:pt x="1" y="157"/>
                  </a:cubicBezTo>
                  <a:lnTo>
                    <a:pt x="1" y="9010"/>
                  </a:lnTo>
                  <a:cubicBezTo>
                    <a:pt x="1" y="9107"/>
                    <a:pt x="79" y="9186"/>
                    <a:pt x="176" y="9186"/>
                  </a:cubicBezTo>
                  <a:lnTo>
                    <a:pt x="6396" y="9186"/>
                  </a:lnTo>
                  <a:cubicBezTo>
                    <a:pt x="6493" y="9186"/>
                    <a:pt x="6548" y="9107"/>
                    <a:pt x="6548" y="9010"/>
                  </a:cubicBezTo>
                  <a:lnTo>
                    <a:pt x="6548" y="157"/>
                  </a:lnTo>
                  <a:cubicBezTo>
                    <a:pt x="6548" y="79"/>
                    <a:pt x="6493" y="0"/>
                    <a:pt x="6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1984106" y="292300"/>
              <a:ext cx="1985625" cy="2766587"/>
            </a:xfrm>
            <a:custGeom>
              <a:avLst/>
              <a:gdLst/>
              <a:ahLst/>
              <a:cxnLst/>
              <a:rect l="l" t="t" r="r" b="b"/>
              <a:pathLst>
                <a:path w="6646" h="9260" extrusionOk="0">
                  <a:moveTo>
                    <a:pt x="6433" y="97"/>
                  </a:moveTo>
                  <a:cubicBezTo>
                    <a:pt x="6488" y="97"/>
                    <a:pt x="6548" y="134"/>
                    <a:pt x="6548" y="194"/>
                  </a:cubicBezTo>
                  <a:lnTo>
                    <a:pt x="6548" y="9047"/>
                  </a:lnTo>
                  <a:cubicBezTo>
                    <a:pt x="6548" y="9126"/>
                    <a:pt x="6488" y="9163"/>
                    <a:pt x="6433" y="9163"/>
                  </a:cubicBezTo>
                  <a:lnTo>
                    <a:pt x="213" y="9163"/>
                  </a:lnTo>
                  <a:cubicBezTo>
                    <a:pt x="135" y="9163"/>
                    <a:pt x="98" y="9126"/>
                    <a:pt x="98" y="9047"/>
                  </a:cubicBezTo>
                  <a:lnTo>
                    <a:pt x="98" y="194"/>
                  </a:lnTo>
                  <a:cubicBezTo>
                    <a:pt x="98" y="134"/>
                    <a:pt x="135" y="97"/>
                    <a:pt x="213" y="97"/>
                  </a:cubicBezTo>
                  <a:close/>
                  <a:moveTo>
                    <a:pt x="213" y="0"/>
                  </a:moveTo>
                  <a:cubicBezTo>
                    <a:pt x="98" y="0"/>
                    <a:pt x="1" y="97"/>
                    <a:pt x="1" y="194"/>
                  </a:cubicBezTo>
                  <a:lnTo>
                    <a:pt x="1" y="9047"/>
                  </a:lnTo>
                  <a:cubicBezTo>
                    <a:pt x="1" y="9163"/>
                    <a:pt x="98" y="9260"/>
                    <a:pt x="213" y="9260"/>
                  </a:cubicBezTo>
                  <a:lnTo>
                    <a:pt x="6433" y="9260"/>
                  </a:lnTo>
                  <a:cubicBezTo>
                    <a:pt x="6548" y="9260"/>
                    <a:pt x="6645" y="9163"/>
                    <a:pt x="6645" y="9047"/>
                  </a:cubicBezTo>
                  <a:lnTo>
                    <a:pt x="6645" y="194"/>
                  </a:lnTo>
                  <a:cubicBezTo>
                    <a:pt x="6645" y="97"/>
                    <a:pt x="6548" y="0"/>
                    <a:pt x="64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1995161" y="303354"/>
              <a:ext cx="1956645" cy="207345"/>
            </a:xfrm>
            <a:custGeom>
              <a:avLst/>
              <a:gdLst/>
              <a:ahLst/>
              <a:cxnLst/>
              <a:rect l="l" t="t" r="r" b="b"/>
              <a:pathLst>
                <a:path w="6549" h="694" extrusionOk="0">
                  <a:moveTo>
                    <a:pt x="176" y="0"/>
                  </a:moveTo>
                  <a:cubicBezTo>
                    <a:pt x="79" y="0"/>
                    <a:pt x="1" y="79"/>
                    <a:pt x="1" y="157"/>
                  </a:cubicBezTo>
                  <a:lnTo>
                    <a:pt x="1" y="693"/>
                  </a:lnTo>
                  <a:lnTo>
                    <a:pt x="6548" y="693"/>
                  </a:lnTo>
                  <a:lnTo>
                    <a:pt x="6548" y="157"/>
                  </a:lnTo>
                  <a:cubicBezTo>
                    <a:pt x="6548" y="79"/>
                    <a:pt x="6493" y="0"/>
                    <a:pt x="63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1984106" y="292300"/>
              <a:ext cx="1985625" cy="230649"/>
            </a:xfrm>
            <a:custGeom>
              <a:avLst/>
              <a:gdLst/>
              <a:ahLst/>
              <a:cxnLst/>
              <a:rect l="l" t="t" r="r" b="b"/>
              <a:pathLst>
                <a:path w="6646" h="772" extrusionOk="0">
                  <a:moveTo>
                    <a:pt x="6433" y="97"/>
                  </a:moveTo>
                  <a:cubicBezTo>
                    <a:pt x="6488" y="97"/>
                    <a:pt x="6548" y="134"/>
                    <a:pt x="6548" y="194"/>
                  </a:cubicBezTo>
                  <a:lnTo>
                    <a:pt x="6548" y="675"/>
                  </a:lnTo>
                  <a:lnTo>
                    <a:pt x="98" y="675"/>
                  </a:lnTo>
                  <a:lnTo>
                    <a:pt x="98" y="194"/>
                  </a:lnTo>
                  <a:cubicBezTo>
                    <a:pt x="98" y="134"/>
                    <a:pt x="135" y="97"/>
                    <a:pt x="213" y="97"/>
                  </a:cubicBezTo>
                  <a:close/>
                  <a:moveTo>
                    <a:pt x="213" y="0"/>
                  </a:moveTo>
                  <a:cubicBezTo>
                    <a:pt x="98" y="0"/>
                    <a:pt x="1" y="97"/>
                    <a:pt x="1" y="194"/>
                  </a:cubicBezTo>
                  <a:lnTo>
                    <a:pt x="1" y="730"/>
                  </a:lnTo>
                  <a:lnTo>
                    <a:pt x="38" y="772"/>
                  </a:lnTo>
                  <a:lnTo>
                    <a:pt x="6585" y="772"/>
                  </a:lnTo>
                  <a:lnTo>
                    <a:pt x="6645" y="730"/>
                  </a:lnTo>
                  <a:lnTo>
                    <a:pt x="6645" y="194"/>
                  </a:lnTo>
                  <a:cubicBezTo>
                    <a:pt x="6645" y="97"/>
                    <a:pt x="6548" y="0"/>
                    <a:pt x="64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3428058" y="337713"/>
              <a:ext cx="120404" cy="121897"/>
            </a:xfrm>
            <a:custGeom>
              <a:avLst/>
              <a:gdLst/>
              <a:ahLst/>
              <a:cxnLst/>
              <a:rect l="l" t="t" r="r" b="b"/>
              <a:pathLst>
                <a:path w="403" h="408" extrusionOk="0">
                  <a:moveTo>
                    <a:pt x="213" y="1"/>
                  </a:moveTo>
                  <a:cubicBezTo>
                    <a:pt x="98" y="1"/>
                    <a:pt x="1" y="79"/>
                    <a:pt x="1" y="195"/>
                  </a:cubicBezTo>
                  <a:cubicBezTo>
                    <a:pt x="1" y="310"/>
                    <a:pt x="98" y="407"/>
                    <a:pt x="213" y="407"/>
                  </a:cubicBezTo>
                  <a:cubicBezTo>
                    <a:pt x="310" y="407"/>
                    <a:pt x="403" y="310"/>
                    <a:pt x="403" y="195"/>
                  </a:cubicBezTo>
                  <a:cubicBezTo>
                    <a:pt x="403" y="79"/>
                    <a:pt x="310" y="1"/>
                    <a:pt x="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3412367" y="321281"/>
              <a:ext cx="144007" cy="149384"/>
            </a:xfrm>
            <a:custGeom>
              <a:avLst/>
              <a:gdLst/>
              <a:ahLst/>
              <a:cxnLst/>
              <a:rect l="l" t="t" r="r" b="b"/>
              <a:pathLst>
                <a:path w="482" h="500" extrusionOk="0">
                  <a:moveTo>
                    <a:pt x="250" y="97"/>
                  </a:moveTo>
                  <a:cubicBezTo>
                    <a:pt x="324" y="97"/>
                    <a:pt x="403" y="171"/>
                    <a:pt x="403" y="250"/>
                  </a:cubicBezTo>
                  <a:cubicBezTo>
                    <a:pt x="403" y="347"/>
                    <a:pt x="324" y="402"/>
                    <a:pt x="250" y="402"/>
                  </a:cubicBezTo>
                  <a:cubicBezTo>
                    <a:pt x="153" y="402"/>
                    <a:pt x="75" y="347"/>
                    <a:pt x="75" y="250"/>
                  </a:cubicBezTo>
                  <a:cubicBezTo>
                    <a:pt x="75" y="171"/>
                    <a:pt x="153" y="97"/>
                    <a:pt x="250" y="97"/>
                  </a:cubicBezTo>
                  <a:close/>
                  <a:moveTo>
                    <a:pt x="250" y="0"/>
                  </a:moveTo>
                  <a:cubicBezTo>
                    <a:pt x="93" y="0"/>
                    <a:pt x="1" y="116"/>
                    <a:pt x="1" y="250"/>
                  </a:cubicBezTo>
                  <a:cubicBezTo>
                    <a:pt x="1" y="384"/>
                    <a:pt x="93" y="499"/>
                    <a:pt x="250" y="499"/>
                  </a:cubicBezTo>
                  <a:cubicBezTo>
                    <a:pt x="384" y="499"/>
                    <a:pt x="481" y="384"/>
                    <a:pt x="481" y="250"/>
                  </a:cubicBezTo>
                  <a:cubicBezTo>
                    <a:pt x="481" y="116"/>
                    <a:pt x="384"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3629727" y="337713"/>
              <a:ext cx="120404" cy="121897"/>
            </a:xfrm>
            <a:custGeom>
              <a:avLst/>
              <a:gdLst/>
              <a:ahLst/>
              <a:cxnLst/>
              <a:rect l="l" t="t" r="r" b="b"/>
              <a:pathLst>
                <a:path w="403" h="408" extrusionOk="0">
                  <a:moveTo>
                    <a:pt x="213" y="1"/>
                  </a:moveTo>
                  <a:cubicBezTo>
                    <a:pt x="98" y="1"/>
                    <a:pt x="0" y="79"/>
                    <a:pt x="0" y="195"/>
                  </a:cubicBezTo>
                  <a:cubicBezTo>
                    <a:pt x="0" y="310"/>
                    <a:pt x="98" y="407"/>
                    <a:pt x="213" y="407"/>
                  </a:cubicBezTo>
                  <a:cubicBezTo>
                    <a:pt x="329" y="407"/>
                    <a:pt x="402" y="310"/>
                    <a:pt x="402" y="195"/>
                  </a:cubicBezTo>
                  <a:cubicBezTo>
                    <a:pt x="402" y="79"/>
                    <a:pt x="329" y="1"/>
                    <a:pt x="2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3612543" y="321281"/>
              <a:ext cx="150879" cy="149384"/>
            </a:xfrm>
            <a:custGeom>
              <a:avLst/>
              <a:gdLst/>
              <a:ahLst/>
              <a:cxnLst/>
              <a:rect l="l" t="t" r="r" b="b"/>
              <a:pathLst>
                <a:path w="505" h="500" extrusionOk="0">
                  <a:moveTo>
                    <a:pt x="255" y="97"/>
                  </a:moveTo>
                  <a:cubicBezTo>
                    <a:pt x="347" y="97"/>
                    <a:pt x="408" y="171"/>
                    <a:pt x="408" y="250"/>
                  </a:cubicBezTo>
                  <a:cubicBezTo>
                    <a:pt x="408" y="347"/>
                    <a:pt x="347" y="402"/>
                    <a:pt x="255" y="402"/>
                  </a:cubicBezTo>
                  <a:cubicBezTo>
                    <a:pt x="158" y="402"/>
                    <a:pt x="98" y="347"/>
                    <a:pt x="98" y="250"/>
                  </a:cubicBezTo>
                  <a:cubicBezTo>
                    <a:pt x="98" y="171"/>
                    <a:pt x="158" y="97"/>
                    <a:pt x="255" y="97"/>
                  </a:cubicBezTo>
                  <a:close/>
                  <a:moveTo>
                    <a:pt x="255" y="0"/>
                  </a:moveTo>
                  <a:cubicBezTo>
                    <a:pt x="116" y="0"/>
                    <a:pt x="1" y="116"/>
                    <a:pt x="1" y="250"/>
                  </a:cubicBezTo>
                  <a:cubicBezTo>
                    <a:pt x="1" y="384"/>
                    <a:pt x="116" y="499"/>
                    <a:pt x="255" y="499"/>
                  </a:cubicBezTo>
                  <a:cubicBezTo>
                    <a:pt x="389" y="499"/>
                    <a:pt x="505" y="384"/>
                    <a:pt x="505" y="250"/>
                  </a:cubicBezTo>
                  <a:cubicBezTo>
                    <a:pt x="505" y="116"/>
                    <a:pt x="389" y="0"/>
                    <a:pt x="25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3778813" y="337713"/>
              <a:ext cx="121898" cy="121897"/>
            </a:xfrm>
            <a:custGeom>
              <a:avLst/>
              <a:gdLst/>
              <a:ahLst/>
              <a:cxnLst/>
              <a:rect l="l" t="t" r="r" b="b"/>
              <a:pathLst>
                <a:path w="408" h="408" extrusionOk="0">
                  <a:moveTo>
                    <a:pt x="195" y="1"/>
                  </a:moveTo>
                  <a:cubicBezTo>
                    <a:pt x="79" y="1"/>
                    <a:pt x="1" y="79"/>
                    <a:pt x="1" y="195"/>
                  </a:cubicBezTo>
                  <a:cubicBezTo>
                    <a:pt x="1" y="310"/>
                    <a:pt x="79" y="407"/>
                    <a:pt x="195" y="407"/>
                  </a:cubicBezTo>
                  <a:cubicBezTo>
                    <a:pt x="310" y="407"/>
                    <a:pt x="407" y="310"/>
                    <a:pt x="407" y="195"/>
                  </a:cubicBezTo>
                  <a:cubicBezTo>
                    <a:pt x="407" y="79"/>
                    <a:pt x="310" y="1"/>
                    <a:pt x="1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3757745" y="321281"/>
              <a:ext cx="149385" cy="149384"/>
            </a:xfrm>
            <a:custGeom>
              <a:avLst/>
              <a:gdLst/>
              <a:ahLst/>
              <a:cxnLst/>
              <a:rect l="l" t="t" r="r" b="b"/>
              <a:pathLst>
                <a:path w="500" h="500" extrusionOk="0">
                  <a:moveTo>
                    <a:pt x="250" y="97"/>
                  </a:moveTo>
                  <a:cubicBezTo>
                    <a:pt x="347" y="97"/>
                    <a:pt x="402" y="171"/>
                    <a:pt x="402" y="250"/>
                  </a:cubicBezTo>
                  <a:cubicBezTo>
                    <a:pt x="402" y="347"/>
                    <a:pt x="347" y="402"/>
                    <a:pt x="250" y="402"/>
                  </a:cubicBezTo>
                  <a:cubicBezTo>
                    <a:pt x="171" y="402"/>
                    <a:pt x="92" y="347"/>
                    <a:pt x="92" y="250"/>
                  </a:cubicBezTo>
                  <a:cubicBezTo>
                    <a:pt x="92" y="171"/>
                    <a:pt x="171" y="97"/>
                    <a:pt x="250" y="97"/>
                  </a:cubicBezTo>
                  <a:close/>
                  <a:moveTo>
                    <a:pt x="250" y="0"/>
                  </a:moveTo>
                  <a:cubicBezTo>
                    <a:pt x="116" y="0"/>
                    <a:pt x="0" y="116"/>
                    <a:pt x="0" y="250"/>
                  </a:cubicBezTo>
                  <a:cubicBezTo>
                    <a:pt x="0" y="384"/>
                    <a:pt x="116" y="499"/>
                    <a:pt x="250" y="499"/>
                  </a:cubicBezTo>
                  <a:cubicBezTo>
                    <a:pt x="384" y="499"/>
                    <a:pt x="499" y="384"/>
                    <a:pt x="499" y="250"/>
                  </a:cubicBezTo>
                  <a:cubicBezTo>
                    <a:pt x="499" y="116"/>
                    <a:pt x="384"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2105705" y="597343"/>
              <a:ext cx="356433" cy="98295"/>
            </a:xfrm>
            <a:custGeom>
              <a:avLst/>
              <a:gdLst/>
              <a:ahLst/>
              <a:cxnLst/>
              <a:rect l="l" t="t" r="r" b="b"/>
              <a:pathLst>
                <a:path w="1193" h="329" extrusionOk="0">
                  <a:moveTo>
                    <a:pt x="171" y="0"/>
                  </a:moveTo>
                  <a:cubicBezTo>
                    <a:pt x="74" y="0"/>
                    <a:pt x="0" y="79"/>
                    <a:pt x="0" y="153"/>
                  </a:cubicBezTo>
                  <a:cubicBezTo>
                    <a:pt x="0" y="250"/>
                    <a:pt x="74" y="328"/>
                    <a:pt x="171" y="328"/>
                  </a:cubicBezTo>
                  <a:lnTo>
                    <a:pt x="1040" y="328"/>
                  </a:lnTo>
                  <a:cubicBezTo>
                    <a:pt x="1114" y="328"/>
                    <a:pt x="1192" y="250"/>
                    <a:pt x="1192" y="153"/>
                  </a:cubicBezTo>
                  <a:cubicBezTo>
                    <a:pt x="1192" y="79"/>
                    <a:pt x="1114"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2093157" y="586288"/>
              <a:ext cx="380035" cy="120403"/>
            </a:xfrm>
            <a:custGeom>
              <a:avLst/>
              <a:gdLst/>
              <a:ahLst/>
              <a:cxnLst/>
              <a:rect l="l" t="t" r="r" b="b"/>
              <a:pathLst>
                <a:path w="1272" h="403" extrusionOk="0">
                  <a:moveTo>
                    <a:pt x="1082" y="74"/>
                  </a:moveTo>
                  <a:cubicBezTo>
                    <a:pt x="1137" y="74"/>
                    <a:pt x="1198" y="134"/>
                    <a:pt x="1198" y="190"/>
                  </a:cubicBezTo>
                  <a:cubicBezTo>
                    <a:pt x="1198" y="268"/>
                    <a:pt x="1137" y="305"/>
                    <a:pt x="1082" y="305"/>
                  </a:cubicBezTo>
                  <a:lnTo>
                    <a:pt x="213" y="305"/>
                  </a:lnTo>
                  <a:cubicBezTo>
                    <a:pt x="135" y="305"/>
                    <a:pt x="98" y="268"/>
                    <a:pt x="98" y="190"/>
                  </a:cubicBezTo>
                  <a:cubicBezTo>
                    <a:pt x="98" y="134"/>
                    <a:pt x="135" y="74"/>
                    <a:pt x="213" y="74"/>
                  </a:cubicBezTo>
                  <a:close/>
                  <a:moveTo>
                    <a:pt x="213" y="0"/>
                  </a:moveTo>
                  <a:cubicBezTo>
                    <a:pt x="98" y="0"/>
                    <a:pt x="1" y="74"/>
                    <a:pt x="1" y="190"/>
                  </a:cubicBezTo>
                  <a:cubicBezTo>
                    <a:pt x="1" y="305"/>
                    <a:pt x="98" y="402"/>
                    <a:pt x="213" y="402"/>
                  </a:cubicBezTo>
                  <a:lnTo>
                    <a:pt x="1082" y="402"/>
                  </a:lnTo>
                  <a:cubicBezTo>
                    <a:pt x="1174" y="402"/>
                    <a:pt x="1271" y="305"/>
                    <a:pt x="1271" y="190"/>
                  </a:cubicBezTo>
                  <a:cubicBezTo>
                    <a:pt x="1271" y="74"/>
                    <a:pt x="1174" y="0"/>
                    <a:pt x="10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2105705" y="1200557"/>
              <a:ext cx="356433" cy="92618"/>
            </a:xfrm>
            <a:custGeom>
              <a:avLst/>
              <a:gdLst/>
              <a:ahLst/>
              <a:cxnLst/>
              <a:rect l="l" t="t" r="r" b="b"/>
              <a:pathLst>
                <a:path w="1193" h="310" extrusionOk="0">
                  <a:moveTo>
                    <a:pt x="171" y="0"/>
                  </a:moveTo>
                  <a:cubicBezTo>
                    <a:pt x="74" y="0"/>
                    <a:pt x="0" y="60"/>
                    <a:pt x="0" y="158"/>
                  </a:cubicBezTo>
                  <a:cubicBezTo>
                    <a:pt x="0" y="255"/>
                    <a:pt x="74" y="310"/>
                    <a:pt x="171" y="310"/>
                  </a:cubicBezTo>
                  <a:lnTo>
                    <a:pt x="1040" y="310"/>
                  </a:lnTo>
                  <a:cubicBezTo>
                    <a:pt x="1114" y="310"/>
                    <a:pt x="1192" y="255"/>
                    <a:pt x="1192" y="158"/>
                  </a:cubicBezTo>
                  <a:cubicBezTo>
                    <a:pt x="1192" y="60"/>
                    <a:pt x="1114"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2093157" y="1183826"/>
              <a:ext cx="380035" cy="127574"/>
            </a:xfrm>
            <a:custGeom>
              <a:avLst/>
              <a:gdLst/>
              <a:ahLst/>
              <a:cxnLst/>
              <a:rect l="l" t="t" r="r" b="b"/>
              <a:pathLst>
                <a:path w="1272" h="427" extrusionOk="0">
                  <a:moveTo>
                    <a:pt x="1082" y="98"/>
                  </a:moveTo>
                  <a:cubicBezTo>
                    <a:pt x="1137" y="98"/>
                    <a:pt x="1198" y="153"/>
                    <a:pt x="1198" y="214"/>
                  </a:cubicBezTo>
                  <a:cubicBezTo>
                    <a:pt x="1198" y="269"/>
                    <a:pt x="1137" y="329"/>
                    <a:pt x="1082" y="329"/>
                  </a:cubicBezTo>
                  <a:lnTo>
                    <a:pt x="213" y="329"/>
                  </a:lnTo>
                  <a:cubicBezTo>
                    <a:pt x="135" y="329"/>
                    <a:pt x="98" y="269"/>
                    <a:pt x="98" y="214"/>
                  </a:cubicBezTo>
                  <a:cubicBezTo>
                    <a:pt x="98" y="153"/>
                    <a:pt x="135" y="98"/>
                    <a:pt x="213" y="98"/>
                  </a:cubicBezTo>
                  <a:close/>
                  <a:moveTo>
                    <a:pt x="213" y="1"/>
                  </a:moveTo>
                  <a:cubicBezTo>
                    <a:pt x="98" y="1"/>
                    <a:pt x="1" y="98"/>
                    <a:pt x="1" y="214"/>
                  </a:cubicBezTo>
                  <a:cubicBezTo>
                    <a:pt x="1" y="329"/>
                    <a:pt x="98" y="426"/>
                    <a:pt x="213" y="426"/>
                  </a:cubicBezTo>
                  <a:lnTo>
                    <a:pt x="1082" y="426"/>
                  </a:lnTo>
                  <a:cubicBezTo>
                    <a:pt x="1174" y="426"/>
                    <a:pt x="1271" y="329"/>
                    <a:pt x="1271" y="214"/>
                  </a:cubicBezTo>
                  <a:cubicBezTo>
                    <a:pt x="1271" y="98"/>
                    <a:pt x="1174" y="1"/>
                    <a:pt x="10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105705" y="1828569"/>
              <a:ext cx="356433" cy="97099"/>
            </a:xfrm>
            <a:custGeom>
              <a:avLst/>
              <a:gdLst/>
              <a:ahLst/>
              <a:cxnLst/>
              <a:rect l="l" t="t" r="r" b="b"/>
              <a:pathLst>
                <a:path w="1193" h="325" extrusionOk="0">
                  <a:moveTo>
                    <a:pt x="171" y="1"/>
                  </a:moveTo>
                  <a:cubicBezTo>
                    <a:pt x="74" y="1"/>
                    <a:pt x="0" y="75"/>
                    <a:pt x="0" y="172"/>
                  </a:cubicBezTo>
                  <a:cubicBezTo>
                    <a:pt x="0" y="269"/>
                    <a:pt x="74" y="324"/>
                    <a:pt x="171" y="324"/>
                  </a:cubicBezTo>
                  <a:lnTo>
                    <a:pt x="1040" y="324"/>
                  </a:lnTo>
                  <a:cubicBezTo>
                    <a:pt x="1114" y="324"/>
                    <a:pt x="1192" y="269"/>
                    <a:pt x="1192" y="172"/>
                  </a:cubicBezTo>
                  <a:cubicBezTo>
                    <a:pt x="1192" y="75"/>
                    <a:pt x="1114"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093157" y="1816319"/>
              <a:ext cx="380035" cy="127275"/>
            </a:xfrm>
            <a:custGeom>
              <a:avLst/>
              <a:gdLst/>
              <a:ahLst/>
              <a:cxnLst/>
              <a:rect l="l" t="t" r="r" b="b"/>
              <a:pathLst>
                <a:path w="1272" h="426" extrusionOk="0">
                  <a:moveTo>
                    <a:pt x="1082" y="97"/>
                  </a:moveTo>
                  <a:cubicBezTo>
                    <a:pt x="1137" y="97"/>
                    <a:pt x="1198" y="134"/>
                    <a:pt x="1198" y="213"/>
                  </a:cubicBezTo>
                  <a:cubicBezTo>
                    <a:pt x="1198" y="273"/>
                    <a:pt x="1137" y="328"/>
                    <a:pt x="1082" y="328"/>
                  </a:cubicBezTo>
                  <a:lnTo>
                    <a:pt x="213" y="328"/>
                  </a:lnTo>
                  <a:cubicBezTo>
                    <a:pt x="135" y="328"/>
                    <a:pt x="98" y="273"/>
                    <a:pt x="98" y="213"/>
                  </a:cubicBezTo>
                  <a:cubicBezTo>
                    <a:pt x="98" y="134"/>
                    <a:pt x="135" y="97"/>
                    <a:pt x="213" y="97"/>
                  </a:cubicBezTo>
                  <a:close/>
                  <a:moveTo>
                    <a:pt x="213" y="0"/>
                  </a:moveTo>
                  <a:cubicBezTo>
                    <a:pt x="98" y="0"/>
                    <a:pt x="1" y="97"/>
                    <a:pt x="1" y="213"/>
                  </a:cubicBezTo>
                  <a:cubicBezTo>
                    <a:pt x="1" y="328"/>
                    <a:pt x="98" y="425"/>
                    <a:pt x="213" y="425"/>
                  </a:cubicBezTo>
                  <a:lnTo>
                    <a:pt x="1082" y="425"/>
                  </a:lnTo>
                  <a:cubicBezTo>
                    <a:pt x="1174" y="425"/>
                    <a:pt x="1271" y="328"/>
                    <a:pt x="1271" y="213"/>
                  </a:cubicBezTo>
                  <a:cubicBezTo>
                    <a:pt x="1271" y="97"/>
                    <a:pt x="1174" y="0"/>
                    <a:pt x="10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2485441" y="597343"/>
              <a:ext cx="1397347" cy="98295"/>
            </a:xfrm>
            <a:custGeom>
              <a:avLst/>
              <a:gdLst/>
              <a:ahLst/>
              <a:cxnLst/>
              <a:rect l="l" t="t" r="r" b="b"/>
              <a:pathLst>
                <a:path w="4677" h="329" extrusionOk="0">
                  <a:moveTo>
                    <a:pt x="153" y="0"/>
                  </a:moveTo>
                  <a:cubicBezTo>
                    <a:pt x="74" y="0"/>
                    <a:pt x="0" y="79"/>
                    <a:pt x="0" y="153"/>
                  </a:cubicBezTo>
                  <a:cubicBezTo>
                    <a:pt x="0" y="250"/>
                    <a:pt x="74" y="328"/>
                    <a:pt x="153" y="328"/>
                  </a:cubicBezTo>
                  <a:lnTo>
                    <a:pt x="4524" y="328"/>
                  </a:lnTo>
                  <a:cubicBezTo>
                    <a:pt x="4621" y="328"/>
                    <a:pt x="4676" y="250"/>
                    <a:pt x="4676" y="153"/>
                  </a:cubicBezTo>
                  <a:cubicBezTo>
                    <a:pt x="4676" y="79"/>
                    <a:pt x="4621" y="0"/>
                    <a:pt x="4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2472893" y="586288"/>
              <a:ext cx="1427822" cy="120403"/>
            </a:xfrm>
            <a:custGeom>
              <a:avLst/>
              <a:gdLst/>
              <a:ahLst/>
              <a:cxnLst/>
              <a:rect l="l" t="t" r="r" b="b"/>
              <a:pathLst>
                <a:path w="4779" h="403" extrusionOk="0">
                  <a:moveTo>
                    <a:pt x="4566" y="74"/>
                  </a:moveTo>
                  <a:cubicBezTo>
                    <a:pt x="4640" y="74"/>
                    <a:pt x="4681" y="134"/>
                    <a:pt x="4681" y="190"/>
                  </a:cubicBezTo>
                  <a:cubicBezTo>
                    <a:pt x="4681" y="268"/>
                    <a:pt x="4640" y="305"/>
                    <a:pt x="4566" y="305"/>
                  </a:cubicBezTo>
                  <a:lnTo>
                    <a:pt x="195" y="305"/>
                  </a:lnTo>
                  <a:cubicBezTo>
                    <a:pt x="134" y="305"/>
                    <a:pt x="79" y="268"/>
                    <a:pt x="79" y="190"/>
                  </a:cubicBezTo>
                  <a:cubicBezTo>
                    <a:pt x="79" y="134"/>
                    <a:pt x="134" y="74"/>
                    <a:pt x="195" y="74"/>
                  </a:cubicBezTo>
                  <a:close/>
                  <a:moveTo>
                    <a:pt x="195" y="0"/>
                  </a:moveTo>
                  <a:cubicBezTo>
                    <a:pt x="97" y="0"/>
                    <a:pt x="0" y="74"/>
                    <a:pt x="0" y="190"/>
                  </a:cubicBezTo>
                  <a:cubicBezTo>
                    <a:pt x="0" y="305"/>
                    <a:pt x="97" y="402"/>
                    <a:pt x="195" y="402"/>
                  </a:cubicBezTo>
                  <a:lnTo>
                    <a:pt x="4566" y="402"/>
                  </a:lnTo>
                  <a:cubicBezTo>
                    <a:pt x="4681" y="402"/>
                    <a:pt x="4778" y="305"/>
                    <a:pt x="4778" y="190"/>
                  </a:cubicBezTo>
                  <a:cubicBezTo>
                    <a:pt x="4778" y="74"/>
                    <a:pt x="4681" y="0"/>
                    <a:pt x="456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2485441" y="1200557"/>
              <a:ext cx="1397347" cy="92618"/>
            </a:xfrm>
            <a:custGeom>
              <a:avLst/>
              <a:gdLst/>
              <a:ahLst/>
              <a:cxnLst/>
              <a:rect l="l" t="t" r="r" b="b"/>
              <a:pathLst>
                <a:path w="4677" h="310" extrusionOk="0">
                  <a:moveTo>
                    <a:pt x="153" y="0"/>
                  </a:moveTo>
                  <a:cubicBezTo>
                    <a:pt x="74" y="0"/>
                    <a:pt x="0" y="60"/>
                    <a:pt x="0" y="158"/>
                  </a:cubicBezTo>
                  <a:cubicBezTo>
                    <a:pt x="0" y="255"/>
                    <a:pt x="74" y="310"/>
                    <a:pt x="153" y="310"/>
                  </a:cubicBezTo>
                  <a:lnTo>
                    <a:pt x="4524" y="310"/>
                  </a:lnTo>
                  <a:cubicBezTo>
                    <a:pt x="4621" y="310"/>
                    <a:pt x="4676" y="255"/>
                    <a:pt x="4676" y="158"/>
                  </a:cubicBezTo>
                  <a:cubicBezTo>
                    <a:pt x="4676" y="60"/>
                    <a:pt x="4621" y="0"/>
                    <a:pt x="4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2472893" y="1183826"/>
              <a:ext cx="1427822" cy="127574"/>
            </a:xfrm>
            <a:custGeom>
              <a:avLst/>
              <a:gdLst/>
              <a:ahLst/>
              <a:cxnLst/>
              <a:rect l="l" t="t" r="r" b="b"/>
              <a:pathLst>
                <a:path w="4779" h="427" extrusionOk="0">
                  <a:moveTo>
                    <a:pt x="4566" y="98"/>
                  </a:moveTo>
                  <a:cubicBezTo>
                    <a:pt x="4640" y="98"/>
                    <a:pt x="4681" y="153"/>
                    <a:pt x="4681" y="214"/>
                  </a:cubicBezTo>
                  <a:cubicBezTo>
                    <a:pt x="4681" y="269"/>
                    <a:pt x="4640" y="329"/>
                    <a:pt x="4566" y="329"/>
                  </a:cubicBezTo>
                  <a:lnTo>
                    <a:pt x="195" y="329"/>
                  </a:lnTo>
                  <a:cubicBezTo>
                    <a:pt x="134" y="329"/>
                    <a:pt x="79" y="269"/>
                    <a:pt x="79" y="214"/>
                  </a:cubicBezTo>
                  <a:cubicBezTo>
                    <a:pt x="79" y="153"/>
                    <a:pt x="134" y="98"/>
                    <a:pt x="195" y="98"/>
                  </a:cubicBezTo>
                  <a:close/>
                  <a:moveTo>
                    <a:pt x="195" y="1"/>
                  </a:moveTo>
                  <a:cubicBezTo>
                    <a:pt x="97" y="1"/>
                    <a:pt x="0" y="98"/>
                    <a:pt x="0" y="214"/>
                  </a:cubicBezTo>
                  <a:cubicBezTo>
                    <a:pt x="0" y="329"/>
                    <a:pt x="97" y="426"/>
                    <a:pt x="195" y="426"/>
                  </a:cubicBezTo>
                  <a:lnTo>
                    <a:pt x="4566" y="426"/>
                  </a:lnTo>
                  <a:cubicBezTo>
                    <a:pt x="4681" y="426"/>
                    <a:pt x="4778" y="329"/>
                    <a:pt x="4778" y="214"/>
                  </a:cubicBezTo>
                  <a:cubicBezTo>
                    <a:pt x="4778" y="98"/>
                    <a:pt x="4681" y="1"/>
                    <a:pt x="456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2485441" y="1828569"/>
              <a:ext cx="1397347" cy="97099"/>
            </a:xfrm>
            <a:custGeom>
              <a:avLst/>
              <a:gdLst/>
              <a:ahLst/>
              <a:cxnLst/>
              <a:rect l="l" t="t" r="r" b="b"/>
              <a:pathLst>
                <a:path w="4677" h="325" extrusionOk="0">
                  <a:moveTo>
                    <a:pt x="153" y="1"/>
                  </a:moveTo>
                  <a:cubicBezTo>
                    <a:pt x="74" y="1"/>
                    <a:pt x="0" y="75"/>
                    <a:pt x="0" y="172"/>
                  </a:cubicBezTo>
                  <a:cubicBezTo>
                    <a:pt x="0" y="269"/>
                    <a:pt x="74" y="324"/>
                    <a:pt x="153" y="324"/>
                  </a:cubicBezTo>
                  <a:lnTo>
                    <a:pt x="4524" y="324"/>
                  </a:lnTo>
                  <a:cubicBezTo>
                    <a:pt x="4621" y="324"/>
                    <a:pt x="4676" y="269"/>
                    <a:pt x="4676" y="172"/>
                  </a:cubicBezTo>
                  <a:cubicBezTo>
                    <a:pt x="4676" y="75"/>
                    <a:pt x="4621" y="1"/>
                    <a:pt x="4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2472893" y="1816319"/>
              <a:ext cx="1427822" cy="127275"/>
            </a:xfrm>
            <a:custGeom>
              <a:avLst/>
              <a:gdLst/>
              <a:ahLst/>
              <a:cxnLst/>
              <a:rect l="l" t="t" r="r" b="b"/>
              <a:pathLst>
                <a:path w="4779" h="426" extrusionOk="0">
                  <a:moveTo>
                    <a:pt x="4566" y="97"/>
                  </a:moveTo>
                  <a:cubicBezTo>
                    <a:pt x="4640" y="97"/>
                    <a:pt x="4681" y="134"/>
                    <a:pt x="4681" y="213"/>
                  </a:cubicBezTo>
                  <a:cubicBezTo>
                    <a:pt x="4681" y="273"/>
                    <a:pt x="4640" y="328"/>
                    <a:pt x="4566" y="328"/>
                  </a:cubicBezTo>
                  <a:lnTo>
                    <a:pt x="195" y="328"/>
                  </a:lnTo>
                  <a:cubicBezTo>
                    <a:pt x="134" y="328"/>
                    <a:pt x="79" y="273"/>
                    <a:pt x="79" y="213"/>
                  </a:cubicBezTo>
                  <a:cubicBezTo>
                    <a:pt x="79" y="134"/>
                    <a:pt x="134" y="97"/>
                    <a:pt x="195" y="97"/>
                  </a:cubicBezTo>
                  <a:close/>
                  <a:moveTo>
                    <a:pt x="195" y="0"/>
                  </a:moveTo>
                  <a:cubicBezTo>
                    <a:pt x="97" y="0"/>
                    <a:pt x="0" y="97"/>
                    <a:pt x="0" y="213"/>
                  </a:cubicBezTo>
                  <a:cubicBezTo>
                    <a:pt x="0" y="328"/>
                    <a:pt x="97" y="425"/>
                    <a:pt x="195" y="425"/>
                  </a:cubicBezTo>
                  <a:lnTo>
                    <a:pt x="4566" y="425"/>
                  </a:lnTo>
                  <a:cubicBezTo>
                    <a:pt x="4681" y="425"/>
                    <a:pt x="4778" y="328"/>
                    <a:pt x="4778" y="213"/>
                  </a:cubicBezTo>
                  <a:cubicBezTo>
                    <a:pt x="4778" y="97"/>
                    <a:pt x="4681" y="0"/>
                    <a:pt x="456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2127814" y="746428"/>
              <a:ext cx="1754975" cy="98295"/>
            </a:xfrm>
            <a:custGeom>
              <a:avLst/>
              <a:gdLst/>
              <a:ahLst/>
              <a:cxnLst/>
              <a:rect l="l" t="t" r="r" b="b"/>
              <a:pathLst>
                <a:path w="5874" h="329" extrusionOk="0">
                  <a:moveTo>
                    <a:pt x="157" y="0"/>
                  </a:moveTo>
                  <a:cubicBezTo>
                    <a:pt x="79" y="0"/>
                    <a:pt x="0" y="79"/>
                    <a:pt x="0" y="157"/>
                  </a:cubicBezTo>
                  <a:lnTo>
                    <a:pt x="0" y="176"/>
                  </a:lnTo>
                  <a:cubicBezTo>
                    <a:pt x="0" y="250"/>
                    <a:pt x="79" y="328"/>
                    <a:pt x="157" y="328"/>
                  </a:cubicBezTo>
                  <a:lnTo>
                    <a:pt x="5721" y="328"/>
                  </a:lnTo>
                  <a:cubicBezTo>
                    <a:pt x="5818" y="328"/>
                    <a:pt x="5873" y="250"/>
                    <a:pt x="5873" y="176"/>
                  </a:cubicBezTo>
                  <a:lnTo>
                    <a:pt x="5873" y="157"/>
                  </a:lnTo>
                  <a:cubicBezTo>
                    <a:pt x="5873" y="79"/>
                    <a:pt x="5818" y="0"/>
                    <a:pt x="5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2116760" y="735374"/>
              <a:ext cx="1783956" cy="120403"/>
            </a:xfrm>
            <a:custGeom>
              <a:avLst/>
              <a:gdLst/>
              <a:ahLst/>
              <a:cxnLst/>
              <a:rect l="l" t="t" r="r" b="b"/>
              <a:pathLst>
                <a:path w="5971" h="403" extrusionOk="0">
                  <a:moveTo>
                    <a:pt x="5758" y="79"/>
                  </a:moveTo>
                  <a:cubicBezTo>
                    <a:pt x="5832" y="79"/>
                    <a:pt x="5873" y="134"/>
                    <a:pt x="5873" y="194"/>
                  </a:cubicBezTo>
                  <a:lnTo>
                    <a:pt x="5873" y="213"/>
                  </a:lnTo>
                  <a:cubicBezTo>
                    <a:pt x="5873" y="268"/>
                    <a:pt x="5832" y="328"/>
                    <a:pt x="5758" y="328"/>
                  </a:cubicBezTo>
                  <a:lnTo>
                    <a:pt x="194" y="328"/>
                  </a:lnTo>
                  <a:cubicBezTo>
                    <a:pt x="134" y="328"/>
                    <a:pt x="79" y="268"/>
                    <a:pt x="79" y="213"/>
                  </a:cubicBezTo>
                  <a:lnTo>
                    <a:pt x="79" y="194"/>
                  </a:lnTo>
                  <a:cubicBezTo>
                    <a:pt x="79" y="134"/>
                    <a:pt x="134" y="79"/>
                    <a:pt x="194" y="79"/>
                  </a:cubicBezTo>
                  <a:close/>
                  <a:moveTo>
                    <a:pt x="194" y="0"/>
                  </a:moveTo>
                  <a:cubicBezTo>
                    <a:pt x="79" y="0"/>
                    <a:pt x="0" y="97"/>
                    <a:pt x="0" y="194"/>
                  </a:cubicBezTo>
                  <a:lnTo>
                    <a:pt x="0" y="213"/>
                  </a:lnTo>
                  <a:cubicBezTo>
                    <a:pt x="0" y="310"/>
                    <a:pt x="79" y="402"/>
                    <a:pt x="194" y="402"/>
                  </a:cubicBezTo>
                  <a:lnTo>
                    <a:pt x="5758" y="402"/>
                  </a:lnTo>
                  <a:cubicBezTo>
                    <a:pt x="5873" y="402"/>
                    <a:pt x="5970" y="310"/>
                    <a:pt x="5970" y="213"/>
                  </a:cubicBezTo>
                  <a:lnTo>
                    <a:pt x="5970" y="194"/>
                  </a:lnTo>
                  <a:cubicBezTo>
                    <a:pt x="5970" y="97"/>
                    <a:pt x="5873" y="0"/>
                    <a:pt x="57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2127814" y="1351136"/>
              <a:ext cx="1754975" cy="98295"/>
            </a:xfrm>
            <a:custGeom>
              <a:avLst/>
              <a:gdLst/>
              <a:ahLst/>
              <a:cxnLst/>
              <a:rect l="l" t="t" r="r" b="b"/>
              <a:pathLst>
                <a:path w="5874" h="329" extrusionOk="0">
                  <a:moveTo>
                    <a:pt x="157" y="0"/>
                  </a:moveTo>
                  <a:cubicBezTo>
                    <a:pt x="79" y="0"/>
                    <a:pt x="0" y="74"/>
                    <a:pt x="0" y="153"/>
                  </a:cubicBezTo>
                  <a:cubicBezTo>
                    <a:pt x="0" y="250"/>
                    <a:pt x="79" y="328"/>
                    <a:pt x="157" y="328"/>
                  </a:cubicBezTo>
                  <a:lnTo>
                    <a:pt x="5721" y="328"/>
                  </a:lnTo>
                  <a:cubicBezTo>
                    <a:pt x="5818" y="328"/>
                    <a:pt x="5873" y="250"/>
                    <a:pt x="5873" y="153"/>
                  </a:cubicBezTo>
                  <a:cubicBezTo>
                    <a:pt x="5873" y="74"/>
                    <a:pt x="5818" y="0"/>
                    <a:pt x="5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116760" y="1338588"/>
              <a:ext cx="1783956" cy="121897"/>
            </a:xfrm>
            <a:custGeom>
              <a:avLst/>
              <a:gdLst/>
              <a:ahLst/>
              <a:cxnLst/>
              <a:rect l="l" t="t" r="r" b="b"/>
              <a:pathLst>
                <a:path w="5971" h="408" extrusionOk="0">
                  <a:moveTo>
                    <a:pt x="5758" y="79"/>
                  </a:moveTo>
                  <a:cubicBezTo>
                    <a:pt x="5832" y="79"/>
                    <a:pt x="5873" y="139"/>
                    <a:pt x="5873" y="195"/>
                  </a:cubicBezTo>
                  <a:cubicBezTo>
                    <a:pt x="5873" y="273"/>
                    <a:pt x="5832" y="310"/>
                    <a:pt x="5758" y="310"/>
                  </a:cubicBezTo>
                  <a:lnTo>
                    <a:pt x="194" y="310"/>
                  </a:lnTo>
                  <a:cubicBezTo>
                    <a:pt x="134" y="310"/>
                    <a:pt x="79" y="273"/>
                    <a:pt x="79" y="195"/>
                  </a:cubicBezTo>
                  <a:cubicBezTo>
                    <a:pt x="79" y="139"/>
                    <a:pt x="134" y="79"/>
                    <a:pt x="194" y="79"/>
                  </a:cubicBezTo>
                  <a:close/>
                  <a:moveTo>
                    <a:pt x="194" y="0"/>
                  </a:moveTo>
                  <a:cubicBezTo>
                    <a:pt x="79" y="0"/>
                    <a:pt x="0" y="79"/>
                    <a:pt x="0" y="195"/>
                  </a:cubicBezTo>
                  <a:cubicBezTo>
                    <a:pt x="0" y="310"/>
                    <a:pt x="79" y="407"/>
                    <a:pt x="194" y="407"/>
                  </a:cubicBezTo>
                  <a:lnTo>
                    <a:pt x="5758" y="407"/>
                  </a:lnTo>
                  <a:cubicBezTo>
                    <a:pt x="5873" y="407"/>
                    <a:pt x="5970" y="310"/>
                    <a:pt x="5970" y="195"/>
                  </a:cubicBezTo>
                  <a:cubicBezTo>
                    <a:pt x="5970" y="79"/>
                    <a:pt x="5873" y="0"/>
                    <a:pt x="57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127814" y="1983331"/>
              <a:ext cx="1754975" cy="92618"/>
            </a:xfrm>
            <a:custGeom>
              <a:avLst/>
              <a:gdLst/>
              <a:ahLst/>
              <a:cxnLst/>
              <a:rect l="l" t="t" r="r" b="b"/>
              <a:pathLst>
                <a:path w="5874" h="310" extrusionOk="0">
                  <a:moveTo>
                    <a:pt x="157" y="0"/>
                  </a:moveTo>
                  <a:cubicBezTo>
                    <a:pt x="79" y="0"/>
                    <a:pt x="0" y="60"/>
                    <a:pt x="0" y="153"/>
                  </a:cubicBezTo>
                  <a:cubicBezTo>
                    <a:pt x="0" y="250"/>
                    <a:pt x="79" y="310"/>
                    <a:pt x="157" y="310"/>
                  </a:cubicBezTo>
                  <a:lnTo>
                    <a:pt x="5721" y="310"/>
                  </a:lnTo>
                  <a:cubicBezTo>
                    <a:pt x="5818" y="310"/>
                    <a:pt x="5873" y="250"/>
                    <a:pt x="5873" y="153"/>
                  </a:cubicBezTo>
                  <a:cubicBezTo>
                    <a:pt x="5873" y="60"/>
                    <a:pt x="5818" y="0"/>
                    <a:pt x="5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116760" y="1966600"/>
              <a:ext cx="1783956" cy="126080"/>
            </a:xfrm>
            <a:custGeom>
              <a:avLst/>
              <a:gdLst/>
              <a:ahLst/>
              <a:cxnLst/>
              <a:rect l="l" t="t" r="r" b="b"/>
              <a:pathLst>
                <a:path w="5971" h="422" extrusionOk="0">
                  <a:moveTo>
                    <a:pt x="5758" y="93"/>
                  </a:moveTo>
                  <a:cubicBezTo>
                    <a:pt x="5832" y="93"/>
                    <a:pt x="5873" y="153"/>
                    <a:pt x="5873" y="209"/>
                  </a:cubicBezTo>
                  <a:cubicBezTo>
                    <a:pt x="5873" y="287"/>
                    <a:pt x="5832" y="324"/>
                    <a:pt x="5758" y="324"/>
                  </a:cubicBezTo>
                  <a:lnTo>
                    <a:pt x="194" y="324"/>
                  </a:lnTo>
                  <a:cubicBezTo>
                    <a:pt x="134" y="324"/>
                    <a:pt x="79" y="287"/>
                    <a:pt x="79" y="209"/>
                  </a:cubicBezTo>
                  <a:cubicBezTo>
                    <a:pt x="79" y="153"/>
                    <a:pt x="134" y="93"/>
                    <a:pt x="194" y="93"/>
                  </a:cubicBezTo>
                  <a:close/>
                  <a:moveTo>
                    <a:pt x="194" y="1"/>
                  </a:moveTo>
                  <a:cubicBezTo>
                    <a:pt x="79" y="1"/>
                    <a:pt x="0" y="93"/>
                    <a:pt x="0" y="209"/>
                  </a:cubicBezTo>
                  <a:cubicBezTo>
                    <a:pt x="0" y="324"/>
                    <a:pt x="79" y="421"/>
                    <a:pt x="194" y="421"/>
                  </a:cubicBezTo>
                  <a:lnTo>
                    <a:pt x="5758" y="421"/>
                  </a:lnTo>
                  <a:cubicBezTo>
                    <a:pt x="5873" y="421"/>
                    <a:pt x="5970" y="324"/>
                    <a:pt x="5970" y="209"/>
                  </a:cubicBezTo>
                  <a:cubicBezTo>
                    <a:pt x="5970" y="93"/>
                    <a:pt x="5873" y="1"/>
                    <a:pt x="57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2127814" y="889837"/>
              <a:ext cx="1754975" cy="98295"/>
            </a:xfrm>
            <a:custGeom>
              <a:avLst/>
              <a:gdLst/>
              <a:ahLst/>
              <a:cxnLst/>
              <a:rect l="l" t="t" r="r" b="b"/>
              <a:pathLst>
                <a:path w="5874" h="329" extrusionOk="0">
                  <a:moveTo>
                    <a:pt x="157" y="1"/>
                  </a:moveTo>
                  <a:cubicBezTo>
                    <a:pt x="79" y="1"/>
                    <a:pt x="0" y="79"/>
                    <a:pt x="0" y="158"/>
                  </a:cubicBezTo>
                  <a:lnTo>
                    <a:pt x="0" y="176"/>
                  </a:lnTo>
                  <a:cubicBezTo>
                    <a:pt x="0" y="255"/>
                    <a:pt x="79" y="329"/>
                    <a:pt x="157" y="329"/>
                  </a:cubicBezTo>
                  <a:lnTo>
                    <a:pt x="5721" y="329"/>
                  </a:lnTo>
                  <a:cubicBezTo>
                    <a:pt x="5818" y="329"/>
                    <a:pt x="5873" y="255"/>
                    <a:pt x="5873" y="176"/>
                  </a:cubicBezTo>
                  <a:lnTo>
                    <a:pt x="5873" y="158"/>
                  </a:lnTo>
                  <a:cubicBezTo>
                    <a:pt x="5873" y="79"/>
                    <a:pt x="5818" y="1"/>
                    <a:pt x="57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2116760" y="878783"/>
              <a:ext cx="1783956" cy="121897"/>
            </a:xfrm>
            <a:custGeom>
              <a:avLst/>
              <a:gdLst/>
              <a:ahLst/>
              <a:cxnLst/>
              <a:rect l="l" t="t" r="r" b="b"/>
              <a:pathLst>
                <a:path w="5971" h="408" extrusionOk="0">
                  <a:moveTo>
                    <a:pt x="5758" y="79"/>
                  </a:moveTo>
                  <a:cubicBezTo>
                    <a:pt x="5832" y="79"/>
                    <a:pt x="5873" y="135"/>
                    <a:pt x="5873" y="195"/>
                  </a:cubicBezTo>
                  <a:lnTo>
                    <a:pt x="5873" y="213"/>
                  </a:lnTo>
                  <a:cubicBezTo>
                    <a:pt x="5873" y="269"/>
                    <a:pt x="5832" y="310"/>
                    <a:pt x="5758" y="310"/>
                  </a:cubicBezTo>
                  <a:lnTo>
                    <a:pt x="194" y="310"/>
                  </a:lnTo>
                  <a:cubicBezTo>
                    <a:pt x="134" y="310"/>
                    <a:pt x="79" y="269"/>
                    <a:pt x="79" y="213"/>
                  </a:cubicBezTo>
                  <a:lnTo>
                    <a:pt x="79" y="195"/>
                  </a:lnTo>
                  <a:cubicBezTo>
                    <a:pt x="79" y="135"/>
                    <a:pt x="134" y="79"/>
                    <a:pt x="194" y="79"/>
                  </a:cubicBezTo>
                  <a:close/>
                  <a:moveTo>
                    <a:pt x="194" y="1"/>
                  </a:moveTo>
                  <a:cubicBezTo>
                    <a:pt x="79" y="1"/>
                    <a:pt x="0" y="79"/>
                    <a:pt x="0" y="195"/>
                  </a:cubicBezTo>
                  <a:lnTo>
                    <a:pt x="0" y="213"/>
                  </a:lnTo>
                  <a:cubicBezTo>
                    <a:pt x="0" y="310"/>
                    <a:pt x="79" y="407"/>
                    <a:pt x="194" y="407"/>
                  </a:cubicBezTo>
                  <a:lnTo>
                    <a:pt x="5758" y="407"/>
                  </a:lnTo>
                  <a:cubicBezTo>
                    <a:pt x="5873" y="407"/>
                    <a:pt x="5970" y="310"/>
                    <a:pt x="5970" y="213"/>
                  </a:cubicBezTo>
                  <a:lnTo>
                    <a:pt x="5970" y="195"/>
                  </a:lnTo>
                  <a:cubicBezTo>
                    <a:pt x="5970" y="79"/>
                    <a:pt x="5873" y="1"/>
                    <a:pt x="57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2127814" y="1494545"/>
              <a:ext cx="1754975" cy="98295"/>
            </a:xfrm>
            <a:custGeom>
              <a:avLst/>
              <a:gdLst/>
              <a:ahLst/>
              <a:cxnLst/>
              <a:rect l="l" t="t" r="r" b="b"/>
              <a:pathLst>
                <a:path w="5874" h="329" extrusionOk="0">
                  <a:moveTo>
                    <a:pt x="157" y="1"/>
                  </a:moveTo>
                  <a:cubicBezTo>
                    <a:pt x="79" y="1"/>
                    <a:pt x="0" y="56"/>
                    <a:pt x="0" y="153"/>
                  </a:cubicBezTo>
                  <a:cubicBezTo>
                    <a:pt x="0" y="250"/>
                    <a:pt x="79" y="329"/>
                    <a:pt x="157" y="329"/>
                  </a:cubicBezTo>
                  <a:lnTo>
                    <a:pt x="5721" y="329"/>
                  </a:lnTo>
                  <a:cubicBezTo>
                    <a:pt x="5818" y="329"/>
                    <a:pt x="5873" y="250"/>
                    <a:pt x="5873" y="153"/>
                  </a:cubicBezTo>
                  <a:cubicBezTo>
                    <a:pt x="5873" y="56"/>
                    <a:pt x="5818" y="1"/>
                    <a:pt x="5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2116760" y="1476619"/>
              <a:ext cx="1783956" cy="127275"/>
            </a:xfrm>
            <a:custGeom>
              <a:avLst/>
              <a:gdLst/>
              <a:ahLst/>
              <a:cxnLst/>
              <a:rect l="l" t="t" r="r" b="b"/>
              <a:pathLst>
                <a:path w="5971" h="426" extrusionOk="0">
                  <a:moveTo>
                    <a:pt x="5758" y="98"/>
                  </a:moveTo>
                  <a:cubicBezTo>
                    <a:pt x="5832" y="98"/>
                    <a:pt x="5873" y="158"/>
                    <a:pt x="5873" y="213"/>
                  </a:cubicBezTo>
                  <a:cubicBezTo>
                    <a:pt x="5873" y="292"/>
                    <a:pt x="5832" y="329"/>
                    <a:pt x="5758" y="329"/>
                  </a:cubicBezTo>
                  <a:lnTo>
                    <a:pt x="194" y="329"/>
                  </a:lnTo>
                  <a:cubicBezTo>
                    <a:pt x="134" y="329"/>
                    <a:pt x="79" y="292"/>
                    <a:pt x="79" y="213"/>
                  </a:cubicBezTo>
                  <a:cubicBezTo>
                    <a:pt x="79" y="158"/>
                    <a:pt x="134" y="98"/>
                    <a:pt x="194" y="98"/>
                  </a:cubicBezTo>
                  <a:close/>
                  <a:moveTo>
                    <a:pt x="194" y="1"/>
                  </a:moveTo>
                  <a:cubicBezTo>
                    <a:pt x="79" y="1"/>
                    <a:pt x="0" y="98"/>
                    <a:pt x="0" y="213"/>
                  </a:cubicBezTo>
                  <a:cubicBezTo>
                    <a:pt x="0" y="329"/>
                    <a:pt x="79" y="426"/>
                    <a:pt x="194" y="426"/>
                  </a:cubicBezTo>
                  <a:lnTo>
                    <a:pt x="5758" y="426"/>
                  </a:lnTo>
                  <a:cubicBezTo>
                    <a:pt x="5873" y="426"/>
                    <a:pt x="5970" y="329"/>
                    <a:pt x="5970" y="213"/>
                  </a:cubicBezTo>
                  <a:cubicBezTo>
                    <a:pt x="5970" y="98"/>
                    <a:pt x="5873" y="1"/>
                    <a:pt x="57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2127814" y="2126740"/>
              <a:ext cx="1754975" cy="92917"/>
            </a:xfrm>
            <a:custGeom>
              <a:avLst/>
              <a:gdLst/>
              <a:ahLst/>
              <a:cxnLst/>
              <a:rect l="l" t="t" r="r" b="b"/>
              <a:pathLst>
                <a:path w="5874" h="311" extrusionOk="0">
                  <a:moveTo>
                    <a:pt x="157" y="1"/>
                  </a:moveTo>
                  <a:cubicBezTo>
                    <a:pt x="79" y="1"/>
                    <a:pt x="0" y="61"/>
                    <a:pt x="0" y="158"/>
                  </a:cubicBezTo>
                  <a:cubicBezTo>
                    <a:pt x="0" y="250"/>
                    <a:pt x="79" y="310"/>
                    <a:pt x="157" y="310"/>
                  </a:cubicBezTo>
                  <a:lnTo>
                    <a:pt x="5721" y="310"/>
                  </a:lnTo>
                  <a:cubicBezTo>
                    <a:pt x="5818" y="310"/>
                    <a:pt x="5873" y="250"/>
                    <a:pt x="5873" y="158"/>
                  </a:cubicBezTo>
                  <a:cubicBezTo>
                    <a:pt x="5873" y="61"/>
                    <a:pt x="5818" y="1"/>
                    <a:pt x="5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2116760" y="2110308"/>
              <a:ext cx="1783956" cy="125781"/>
            </a:xfrm>
            <a:custGeom>
              <a:avLst/>
              <a:gdLst/>
              <a:ahLst/>
              <a:cxnLst/>
              <a:rect l="l" t="t" r="r" b="b"/>
              <a:pathLst>
                <a:path w="5971" h="421" extrusionOk="0">
                  <a:moveTo>
                    <a:pt x="5758" y="97"/>
                  </a:moveTo>
                  <a:cubicBezTo>
                    <a:pt x="5832" y="97"/>
                    <a:pt x="5873" y="134"/>
                    <a:pt x="5873" y="213"/>
                  </a:cubicBezTo>
                  <a:cubicBezTo>
                    <a:pt x="5873" y="268"/>
                    <a:pt x="5832" y="328"/>
                    <a:pt x="5758" y="328"/>
                  </a:cubicBezTo>
                  <a:lnTo>
                    <a:pt x="194" y="328"/>
                  </a:lnTo>
                  <a:cubicBezTo>
                    <a:pt x="134" y="328"/>
                    <a:pt x="79" y="268"/>
                    <a:pt x="79" y="213"/>
                  </a:cubicBezTo>
                  <a:cubicBezTo>
                    <a:pt x="79" y="134"/>
                    <a:pt x="134" y="97"/>
                    <a:pt x="194" y="97"/>
                  </a:cubicBezTo>
                  <a:close/>
                  <a:moveTo>
                    <a:pt x="194" y="0"/>
                  </a:moveTo>
                  <a:cubicBezTo>
                    <a:pt x="79" y="0"/>
                    <a:pt x="0" y="97"/>
                    <a:pt x="0" y="213"/>
                  </a:cubicBezTo>
                  <a:cubicBezTo>
                    <a:pt x="0" y="328"/>
                    <a:pt x="79" y="421"/>
                    <a:pt x="194" y="421"/>
                  </a:cubicBezTo>
                  <a:lnTo>
                    <a:pt x="5758" y="421"/>
                  </a:lnTo>
                  <a:cubicBezTo>
                    <a:pt x="5873" y="421"/>
                    <a:pt x="5970" y="328"/>
                    <a:pt x="5970" y="213"/>
                  </a:cubicBezTo>
                  <a:cubicBezTo>
                    <a:pt x="5970" y="97"/>
                    <a:pt x="5873" y="0"/>
                    <a:pt x="57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2127814" y="1045795"/>
              <a:ext cx="875396" cy="98295"/>
            </a:xfrm>
            <a:custGeom>
              <a:avLst/>
              <a:gdLst/>
              <a:ahLst/>
              <a:cxnLst/>
              <a:rect l="l" t="t" r="r" b="b"/>
              <a:pathLst>
                <a:path w="2930" h="329" extrusionOk="0">
                  <a:moveTo>
                    <a:pt x="157" y="1"/>
                  </a:moveTo>
                  <a:cubicBezTo>
                    <a:pt x="79" y="1"/>
                    <a:pt x="0" y="56"/>
                    <a:pt x="0" y="153"/>
                  </a:cubicBezTo>
                  <a:cubicBezTo>
                    <a:pt x="0" y="250"/>
                    <a:pt x="79" y="329"/>
                    <a:pt x="157" y="329"/>
                  </a:cubicBezTo>
                  <a:lnTo>
                    <a:pt x="2754" y="329"/>
                  </a:lnTo>
                  <a:cubicBezTo>
                    <a:pt x="2851" y="329"/>
                    <a:pt x="2930" y="250"/>
                    <a:pt x="2930" y="153"/>
                  </a:cubicBezTo>
                  <a:cubicBezTo>
                    <a:pt x="2930" y="56"/>
                    <a:pt x="2851" y="1"/>
                    <a:pt x="2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2116760" y="1034740"/>
              <a:ext cx="897505" cy="120403"/>
            </a:xfrm>
            <a:custGeom>
              <a:avLst/>
              <a:gdLst/>
              <a:ahLst/>
              <a:cxnLst/>
              <a:rect l="l" t="t" r="r" b="b"/>
              <a:pathLst>
                <a:path w="3004" h="403" extrusionOk="0">
                  <a:moveTo>
                    <a:pt x="2791" y="75"/>
                  </a:moveTo>
                  <a:cubicBezTo>
                    <a:pt x="2870" y="75"/>
                    <a:pt x="2907" y="135"/>
                    <a:pt x="2907" y="190"/>
                  </a:cubicBezTo>
                  <a:cubicBezTo>
                    <a:pt x="2907" y="269"/>
                    <a:pt x="2870" y="306"/>
                    <a:pt x="2791" y="306"/>
                  </a:cubicBezTo>
                  <a:lnTo>
                    <a:pt x="194" y="306"/>
                  </a:lnTo>
                  <a:cubicBezTo>
                    <a:pt x="134" y="306"/>
                    <a:pt x="79" y="269"/>
                    <a:pt x="79" y="190"/>
                  </a:cubicBezTo>
                  <a:cubicBezTo>
                    <a:pt x="79" y="135"/>
                    <a:pt x="134" y="75"/>
                    <a:pt x="194" y="75"/>
                  </a:cubicBezTo>
                  <a:close/>
                  <a:moveTo>
                    <a:pt x="194" y="1"/>
                  </a:moveTo>
                  <a:cubicBezTo>
                    <a:pt x="79" y="1"/>
                    <a:pt x="0" y="75"/>
                    <a:pt x="0" y="190"/>
                  </a:cubicBezTo>
                  <a:cubicBezTo>
                    <a:pt x="0" y="306"/>
                    <a:pt x="79" y="403"/>
                    <a:pt x="194" y="403"/>
                  </a:cubicBezTo>
                  <a:lnTo>
                    <a:pt x="2791" y="403"/>
                  </a:lnTo>
                  <a:cubicBezTo>
                    <a:pt x="2907" y="403"/>
                    <a:pt x="3004" y="306"/>
                    <a:pt x="3004" y="190"/>
                  </a:cubicBezTo>
                  <a:cubicBezTo>
                    <a:pt x="3004" y="75"/>
                    <a:pt x="2907" y="1"/>
                    <a:pt x="27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2127814" y="1649307"/>
              <a:ext cx="875396" cy="92618"/>
            </a:xfrm>
            <a:custGeom>
              <a:avLst/>
              <a:gdLst/>
              <a:ahLst/>
              <a:cxnLst/>
              <a:rect l="l" t="t" r="r" b="b"/>
              <a:pathLst>
                <a:path w="2930" h="310" extrusionOk="0">
                  <a:moveTo>
                    <a:pt x="157" y="0"/>
                  </a:moveTo>
                  <a:cubicBezTo>
                    <a:pt x="79" y="0"/>
                    <a:pt x="0" y="60"/>
                    <a:pt x="0" y="157"/>
                  </a:cubicBezTo>
                  <a:cubicBezTo>
                    <a:pt x="0" y="254"/>
                    <a:pt x="79" y="310"/>
                    <a:pt x="157" y="310"/>
                  </a:cubicBezTo>
                  <a:lnTo>
                    <a:pt x="2754" y="310"/>
                  </a:lnTo>
                  <a:cubicBezTo>
                    <a:pt x="2851" y="310"/>
                    <a:pt x="2930" y="254"/>
                    <a:pt x="2930" y="157"/>
                  </a:cubicBezTo>
                  <a:cubicBezTo>
                    <a:pt x="2930" y="60"/>
                    <a:pt x="2851" y="0"/>
                    <a:pt x="2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2116760" y="1632576"/>
              <a:ext cx="897505" cy="127275"/>
            </a:xfrm>
            <a:custGeom>
              <a:avLst/>
              <a:gdLst/>
              <a:ahLst/>
              <a:cxnLst/>
              <a:rect l="l" t="t" r="r" b="b"/>
              <a:pathLst>
                <a:path w="3004" h="426" extrusionOk="0">
                  <a:moveTo>
                    <a:pt x="2791" y="98"/>
                  </a:moveTo>
                  <a:cubicBezTo>
                    <a:pt x="2870" y="98"/>
                    <a:pt x="2907" y="135"/>
                    <a:pt x="2907" y="213"/>
                  </a:cubicBezTo>
                  <a:cubicBezTo>
                    <a:pt x="2907" y="269"/>
                    <a:pt x="2870" y="329"/>
                    <a:pt x="2791" y="329"/>
                  </a:cubicBezTo>
                  <a:lnTo>
                    <a:pt x="194" y="329"/>
                  </a:lnTo>
                  <a:cubicBezTo>
                    <a:pt x="134" y="329"/>
                    <a:pt x="79" y="269"/>
                    <a:pt x="79" y="213"/>
                  </a:cubicBezTo>
                  <a:cubicBezTo>
                    <a:pt x="79" y="135"/>
                    <a:pt x="134" y="98"/>
                    <a:pt x="194" y="98"/>
                  </a:cubicBezTo>
                  <a:close/>
                  <a:moveTo>
                    <a:pt x="194" y="1"/>
                  </a:moveTo>
                  <a:cubicBezTo>
                    <a:pt x="79" y="1"/>
                    <a:pt x="0" y="98"/>
                    <a:pt x="0" y="213"/>
                  </a:cubicBezTo>
                  <a:cubicBezTo>
                    <a:pt x="0" y="329"/>
                    <a:pt x="79" y="426"/>
                    <a:pt x="194" y="426"/>
                  </a:cubicBezTo>
                  <a:lnTo>
                    <a:pt x="2791" y="426"/>
                  </a:lnTo>
                  <a:cubicBezTo>
                    <a:pt x="2907" y="426"/>
                    <a:pt x="3004" y="329"/>
                    <a:pt x="3004" y="213"/>
                  </a:cubicBezTo>
                  <a:cubicBezTo>
                    <a:pt x="3004" y="98"/>
                    <a:pt x="2907" y="1"/>
                    <a:pt x="27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2127814" y="2277319"/>
              <a:ext cx="875396" cy="96801"/>
            </a:xfrm>
            <a:custGeom>
              <a:avLst/>
              <a:gdLst/>
              <a:ahLst/>
              <a:cxnLst/>
              <a:rect l="l" t="t" r="r" b="b"/>
              <a:pathLst>
                <a:path w="2930" h="324" extrusionOk="0">
                  <a:moveTo>
                    <a:pt x="157" y="0"/>
                  </a:moveTo>
                  <a:cubicBezTo>
                    <a:pt x="79" y="0"/>
                    <a:pt x="0" y="74"/>
                    <a:pt x="0" y="171"/>
                  </a:cubicBezTo>
                  <a:cubicBezTo>
                    <a:pt x="0" y="250"/>
                    <a:pt x="79" y="324"/>
                    <a:pt x="157" y="324"/>
                  </a:cubicBezTo>
                  <a:lnTo>
                    <a:pt x="2754" y="324"/>
                  </a:lnTo>
                  <a:cubicBezTo>
                    <a:pt x="2851" y="324"/>
                    <a:pt x="2930" y="250"/>
                    <a:pt x="2930" y="171"/>
                  </a:cubicBezTo>
                  <a:cubicBezTo>
                    <a:pt x="2930" y="74"/>
                    <a:pt x="2851" y="0"/>
                    <a:pt x="2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2116760" y="2264771"/>
              <a:ext cx="897505" cy="121897"/>
            </a:xfrm>
            <a:custGeom>
              <a:avLst/>
              <a:gdLst/>
              <a:ahLst/>
              <a:cxnLst/>
              <a:rect l="l" t="t" r="r" b="b"/>
              <a:pathLst>
                <a:path w="3004" h="408" extrusionOk="0">
                  <a:moveTo>
                    <a:pt x="2791" y="98"/>
                  </a:moveTo>
                  <a:cubicBezTo>
                    <a:pt x="2870" y="98"/>
                    <a:pt x="2907" y="135"/>
                    <a:pt x="2907" y="213"/>
                  </a:cubicBezTo>
                  <a:cubicBezTo>
                    <a:pt x="2907" y="273"/>
                    <a:pt x="2870" y="329"/>
                    <a:pt x="2791" y="329"/>
                  </a:cubicBezTo>
                  <a:lnTo>
                    <a:pt x="194" y="329"/>
                  </a:lnTo>
                  <a:cubicBezTo>
                    <a:pt x="134" y="329"/>
                    <a:pt x="79" y="273"/>
                    <a:pt x="79" y="213"/>
                  </a:cubicBezTo>
                  <a:cubicBezTo>
                    <a:pt x="79" y="135"/>
                    <a:pt x="134" y="98"/>
                    <a:pt x="194" y="98"/>
                  </a:cubicBezTo>
                  <a:close/>
                  <a:moveTo>
                    <a:pt x="194" y="1"/>
                  </a:moveTo>
                  <a:cubicBezTo>
                    <a:pt x="79" y="1"/>
                    <a:pt x="0" y="98"/>
                    <a:pt x="0" y="213"/>
                  </a:cubicBezTo>
                  <a:cubicBezTo>
                    <a:pt x="0" y="329"/>
                    <a:pt x="79" y="407"/>
                    <a:pt x="194" y="407"/>
                  </a:cubicBezTo>
                  <a:lnTo>
                    <a:pt x="2791" y="407"/>
                  </a:lnTo>
                  <a:cubicBezTo>
                    <a:pt x="2907" y="407"/>
                    <a:pt x="3004" y="329"/>
                    <a:pt x="3004" y="213"/>
                  </a:cubicBezTo>
                  <a:cubicBezTo>
                    <a:pt x="3004" y="98"/>
                    <a:pt x="2907" y="1"/>
                    <a:pt x="27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28"/>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29"/>
        <p:cNvGrpSpPr/>
        <p:nvPr/>
      </p:nvGrpSpPr>
      <p:grpSpPr>
        <a:xfrm>
          <a:off x="0" y="0"/>
          <a:ext cx="0" cy="0"/>
          <a:chOff x="0" y="0"/>
          <a:chExt cx="0" cy="0"/>
        </a:xfrm>
      </p:grpSpPr>
      <p:sp>
        <p:nvSpPr>
          <p:cNvPr id="530" name="Google Shape;530;p32"/>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281250" y="281700"/>
            <a:ext cx="8581500" cy="4580100"/>
            <a:chOff x="281250" y="281700"/>
            <a:chExt cx="8581500" cy="4580100"/>
          </a:xfrm>
        </p:grpSpPr>
        <p:sp>
          <p:nvSpPr>
            <p:cNvPr id="21" name="Google Shape;21;p3"/>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3"/>
            <p:cNvGrpSpPr/>
            <p:nvPr/>
          </p:nvGrpSpPr>
          <p:grpSpPr>
            <a:xfrm>
              <a:off x="517475" y="382105"/>
              <a:ext cx="400500" cy="95700"/>
              <a:chOff x="517475" y="395577"/>
              <a:chExt cx="400500" cy="95700"/>
            </a:xfrm>
          </p:grpSpPr>
          <p:sp>
            <p:nvSpPr>
              <p:cNvPr id="23" name="Google Shape;23;p3"/>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27;p3"/>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8" name="Google Shape;28;p3"/>
          <p:cNvSpPr txBox="1">
            <a:spLocks noGrp="1"/>
          </p:cNvSpPr>
          <p:nvPr>
            <p:ph type="title"/>
          </p:nvPr>
        </p:nvSpPr>
        <p:spPr>
          <a:xfrm>
            <a:off x="720000" y="2150850"/>
            <a:ext cx="47409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9" name="Google Shape;29;p3"/>
          <p:cNvSpPr txBox="1">
            <a:spLocks noGrp="1"/>
          </p:cNvSpPr>
          <p:nvPr>
            <p:ph type="title" idx="2" hasCustomPrompt="1"/>
          </p:nvPr>
        </p:nvSpPr>
        <p:spPr>
          <a:xfrm>
            <a:off x="720000" y="1249000"/>
            <a:ext cx="17025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 name="Google Shape;30;p3"/>
          <p:cNvSpPr txBox="1">
            <a:spLocks noGrp="1"/>
          </p:cNvSpPr>
          <p:nvPr>
            <p:ph type="subTitle" idx="1"/>
          </p:nvPr>
        </p:nvSpPr>
        <p:spPr>
          <a:xfrm>
            <a:off x="720000" y="3024005"/>
            <a:ext cx="4740900" cy="45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grpSp>
        <p:nvGrpSpPr>
          <p:cNvPr id="32" name="Google Shape;32;p4"/>
          <p:cNvGrpSpPr/>
          <p:nvPr/>
        </p:nvGrpSpPr>
        <p:grpSpPr>
          <a:xfrm>
            <a:off x="281250" y="281700"/>
            <a:ext cx="8581500" cy="4580100"/>
            <a:chOff x="281250" y="281700"/>
            <a:chExt cx="8581500" cy="4580100"/>
          </a:xfrm>
        </p:grpSpPr>
        <p:sp>
          <p:nvSpPr>
            <p:cNvPr id="33" name="Google Shape;33;p4"/>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4"/>
            <p:cNvGrpSpPr/>
            <p:nvPr/>
          </p:nvGrpSpPr>
          <p:grpSpPr>
            <a:xfrm>
              <a:off x="517475" y="382105"/>
              <a:ext cx="400500" cy="95700"/>
              <a:chOff x="517475" y="395577"/>
              <a:chExt cx="400500" cy="95700"/>
            </a:xfrm>
          </p:grpSpPr>
          <p:sp>
            <p:nvSpPr>
              <p:cNvPr id="35" name="Google Shape;35;p4"/>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4"/>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40" name="Google Shape;40;p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1" name="Google Shape;41;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sz="1250">
                <a:solidFill>
                  <a:srgbClr val="434343"/>
                </a:solidFill>
              </a:defRPr>
            </a:lvl1pPr>
            <a:lvl2pPr marL="914400" lvl="1" indent="-317500" rtl="0">
              <a:lnSpc>
                <a:spcPct val="100000"/>
              </a:lnSpc>
              <a:spcBef>
                <a:spcPts val="0"/>
              </a:spcBef>
              <a:spcAft>
                <a:spcPts val="0"/>
              </a:spcAft>
              <a:buSzPts val="1400"/>
              <a:buFont typeface="Nunito Light"/>
              <a:buChar char="○"/>
              <a:defRPr>
                <a:solidFill>
                  <a:srgbClr val="434343"/>
                </a:solidFill>
              </a:defRPr>
            </a:lvl2pPr>
            <a:lvl3pPr marL="1371600" lvl="2" indent="-317500" rtl="0">
              <a:lnSpc>
                <a:spcPct val="100000"/>
              </a:lnSpc>
              <a:spcBef>
                <a:spcPts val="0"/>
              </a:spcBef>
              <a:spcAft>
                <a:spcPts val="0"/>
              </a:spcAft>
              <a:buSzPts val="1400"/>
              <a:buFont typeface="Nunito Light"/>
              <a:buChar char="■"/>
              <a:defRPr>
                <a:solidFill>
                  <a:srgbClr val="434343"/>
                </a:solidFill>
              </a:defRPr>
            </a:lvl3pPr>
            <a:lvl4pPr marL="1828800" lvl="3" indent="-317500" rtl="0">
              <a:lnSpc>
                <a:spcPct val="100000"/>
              </a:lnSpc>
              <a:spcBef>
                <a:spcPts val="0"/>
              </a:spcBef>
              <a:spcAft>
                <a:spcPts val="0"/>
              </a:spcAft>
              <a:buSzPts val="1400"/>
              <a:buFont typeface="Nunito Light"/>
              <a:buChar char="●"/>
              <a:defRPr>
                <a:solidFill>
                  <a:srgbClr val="434343"/>
                </a:solidFill>
              </a:defRPr>
            </a:lvl4pPr>
            <a:lvl5pPr marL="2286000" lvl="4" indent="-317500" rtl="0">
              <a:lnSpc>
                <a:spcPct val="100000"/>
              </a:lnSpc>
              <a:spcBef>
                <a:spcPts val="0"/>
              </a:spcBef>
              <a:spcAft>
                <a:spcPts val="0"/>
              </a:spcAft>
              <a:buSzPts val="1400"/>
              <a:buFont typeface="Nunito Light"/>
              <a:buChar char="○"/>
              <a:defRPr>
                <a:solidFill>
                  <a:srgbClr val="434343"/>
                </a:solidFill>
              </a:defRPr>
            </a:lvl5pPr>
            <a:lvl6pPr marL="2743200" lvl="5" indent="-317500" rtl="0">
              <a:lnSpc>
                <a:spcPct val="100000"/>
              </a:lnSpc>
              <a:spcBef>
                <a:spcPts val="0"/>
              </a:spcBef>
              <a:spcAft>
                <a:spcPts val="0"/>
              </a:spcAft>
              <a:buSzPts val="1400"/>
              <a:buFont typeface="Nunito Light"/>
              <a:buChar char="■"/>
              <a:defRPr>
                <a:solidFill>
                  <a:srgbClr val="434343"/>
                </a:solidFill>
              </a:defRPr>
            </a:lvl6pPr>
            <a:lvl7pPr marL="3200400" lvl="6" indent="-317500" rtl="0">
              <a:lnSpc>
                <a:spcPct val="100000"/>
              </a:lnSpc>
              <a:spcBef>
                <a:spcPts val="0"/>
              </a:spcBef>
              <a:spcAft>
                <a:spcPts val="0"/>
              </a:spcAft>
              <a:buSzPts val="1400"/>
              <a:buFont typeface="Nunito Light"/>
              <a:buChar char="●"/>
              <a:defRPr>
                <a:solidFill>
                  <a:srgbClr val="434343"/>
                </a:solidFill>
              </a:defRPr>
            </a:lvl7pPr>
            <a:lvl8pPr marL="3657600" lvl="7" indent="-317500" rtl="0">
              <a:lnSpc>
                <a:spcPct val="100000"/>
              </a:lnSpc>
              <a:spcBef>
                <a:spcPts val="0"/>
              </a:spcBef>
              <a:spcAft>
                <a:spcPts val="0"/>
              </a:spcAft>
              <a:buSzPts val="1400"/>
              <a:buFont typeface="Nunito Light"/>
              <a:buChar char="○"/>
              <a:defRPr>
                <a:solidFill>
                  <a:srgbClr val="434343"/>
                </a:solidFill>
              </a:defRPr>
            </a:lvl8pPr>
            <a:lvl9pPr marL="4114800" lvl="8" indent="-317500" rtl="0">
              <a:lnSpc>
                <a:spcPct val="100000"/>
              </a:lnSpc>
              <a:spcBef>
                <a:spcPts val="0"/>
              </a:spcBef>
              <a:spcAft>
                <a:spcPts val="0"/>
              </a:spcAft>
              <a:buSzPts val="1400"/>
              <a:buFont typeface="Nunito Light"/>
              <a:buChar char="■"/>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6"/>
        <p:cNvGrpSpPr/>
        <p:nvPr/>
      </p:nvGrpSpPr>
      <p:grpSpPr>
        <a:xfrm>
          <a:off x="0" y="0"/>
          <a:ext cx="0" cy="0"/>
          <a:chOff x="0" y="0"/>
          <a:chExt cx="0" cy="0"/>
        </a:xfrm>
      </p:grpSpPr>
      <p:grpSp>
        <p:nvGrpSpPr>
          <p:cNvPr id="67" name="Google Shape;67;p7"/>
          <p:cNvGrpSpPr/>
          <p:nvPr/>
        </p:nvGrpSpPr>
        <p:grpSpPr>
          <a:xfrm>
            <a:off x="281250" y="281700"/>
            <a:ext cx="8581500" cy="4580100"/>
            <a:chOff x="281250" y="281700"/>
            <a:chExt cx="8581500" cy="4580100"/>
          </a:xfrm>
        </p:grpSpPr>
        <p:sp>
          <p:nvSpPr>
            <p:cNvPr id="68" name="Google Shape;68;p7"/>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7"/>
            <p:cNvGrpSpPr/>
            <p:nvPr/>
          </p:nvGrpSpPr>
          <p:grpSpPr>
            <a:xfrm>
              <a:off x="517475" y="382105"/>
              <a:ext cx="400500" cy="95700"/>
              <a:chOff x="517475" y="395577"/>
              <a:chExt cx="400500" cy="95700"/>
            </a:xfrm>
          </p:grpSpPr>
          <p:sp>
            <p:nvSpPr>
              <p:cNvPr id="70" name="Google Shape;70;p7"/>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7"/>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 name="Google Shape;74;p7"/>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75" name="Google Shape;75;p7"/>
          <p:cNvSpPr txBox="1">
            <a:spLocks noGrp="1"/>
          </p:cNvSpPr>
          <p:nvPr>
            <p:ph type="subTitle" idx="1"/>
          </p:nvPr>
        </p:nvSpPr>
        <p:spPr>
          <a:xfrm>
            <a:off x="719975" y="1263375"/>
            <a:ext cx="7704000" cy="400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999999"/>
              </a:buClr>
              <a:buSzPts val="800"/>
              <a:buFont typeface="Open Sans"/>
              <a:buChar char="●"/>
              <a:defRPr sz="1400"/>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0"/>
              </a:spcBef>
              <a:spcAft>
                <a:spcPts val="0"/>
              </a:spcAft>
              <a:buClr>
                <a:srgbClr val="999999"/>
              </a:buClr>
              <a:buSzPts val="800"/>
              <a:buFont typeface="Open Sans"/>
              <a:buChar char="■"/>
              <a:defRPr/>
            </a:lvl3pPr>
            <a:lvl4pPr lvl="3" algn="ctr" rtl="0">
              <a:lnSpc>
                <a:spcPct val="100000"/>
              </a:lnSpc>
              <a:spcBef>
                <a:spcPts val="0"/>
              </a:spcBef>
              <a:spcAft>
                <a:spcPts val="0"/>
              </a:spcAft>
              <a:buClr>
                <a:srgbClr val="999999"/>
              </a:buClr>
              <a:buSzPts val="800"/>
              <a:buFont typeface="Open Sans"/>
              <a:buChar char="●"/>
              <a:defRPr/>
            </a:lvl4pPr>
            <a:lvl5pPr lvl="4" algn="ctr" rtl="0">
              <a:lnSpc>
                <a:spcPct val="100000"/>
              </a:lnSpc>
              <a:spcBef>
                <a:spcPts val="0"/>
              </a:spcBef>
              <a:spcAft>
                <a:spcPts val="0"/>
              </a:spcAft>
              <a:buClr>
                <a:srgbClr val="999999"/>
              </a:buClr>
              <a:buSzPts val="1200"/>
              <a:buFont typeface="Open Sans"/>
              <a:buChar char="○"/>
              <a:defRPr/>
            </a:lvl5pPr>
            <a:lvl6pPr lvl="5" algn="ctr" rtl="0">
              <a:lnSpc>
                <a:spcPct val="100000"/>
              </a:lnSpc>
              <a:spcBef>
                <a:spcPts val="0"/>
              </a:spcBef>
              <a:spcAft>
                <a:spcPts val="0"/>
              </a:spcAft>
              <a:buClr>
                <a:srgbClr val="999999"/>
              </a:buClr>
              <a:buSzPts val="1200"/>
              <a:buFont typeface="Open Sans"/>
              <a:buChar char="■"/>
              <a:defRPr/>
            </a:lvl6pPr>
            <a:lvl7pPr lvl="6" algn="ctr" rtl="0">
              <a:lnSpc>
                <a:spcPct val="100000"/>
              </a:lnSpc>
              <a:spcBef>
                <a:spcPts val="0"/>
              </a:spcBef>
              <a:spcAft>
                <a:spcPts val="0"/>
              </a:spcAft>
              <a:buClr>
                <a:srgbClr val="999999"/>
              </a:buClr>
              <a:buSzPts val="700"/>
              <a:buFont typeface="Open Sans"/>
              <a:buChar char="●"/>
              <a:defRPr/>
            </a:lvl7pPr>
            <a:lvl8pPr lvl="7" algn="ctr" rtl="0">
              <a:lnSpc>
                <a:spcPct val="100000"/>
              </a:lnSpc>
              <a:spcBef>
                <a:spcPts val="0"/>
              </a:spcBef>
              <a:spcAft>
                <a:spcPts val="0"/>
              </a:spcAft>
              <a:buClr>
                <a:srgbClr val="999999"/>
              </a:buClr>
              <a:buSzPts val="700"/>
              <a:buFont typeface="Open Sans"/>
              <a:buChar char="○"/>
              <a:defRPr/>
            </a:lvl8pPr>
            <a:lvl9pPr lvl="8" algn="ctr" rtl="0">
              <a:lnSpc>
                <a:spcPct val="100000"/>
              </a:lnSpc>
              <a:spcBef>
                <a:spcPts val="0"/>
              </a:spcBef>
              <a:spcAft>
                <a:spcPts val="0"/>
              </a:spcAft>
              <a:buClr>
                <a:srgbClr val="999999"/>
              </a:buClr>
              <a:buSzPts val="600"/>
              <a:buFont typeface="Open Sans"/>
              <a:buChar char="■"/>
              <a:defRPr/>
            </a:lvl9pPr>
          </a:lstStyle>
          <a:p>
            <a:endParaRPr/>
          </a:p>
        </p:txBody>
      </p:sp>
      <p:sp>
        <p:nvSpPr>
          <p:cNvPr id="76" name="Google Shape;76;p7"/>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4"/>
        <p:cNvGrpSpPr/>
        <p:nvPr/>
      </p:nvGrpSpPr>
      <p:grpSpPr>
        <a:xfrm>
          <a:off x="0" y="0"/>
          <a:ext cx="0" cy="0"/>
          <a:chOff x="0" y="0"/>
          <a:chExt cx="0" cy="0"/>
        </a:xfrm>
      </p:grpSpPr>
      <p:grpSp>
        <p:nvGrpSpPr>
          <p:cNvPr id="115" name="Google Shape;115;p13"/>
          <p:cNvGrpSpPr/>
          <p:nvPr/>
        </p:nvGrpSpPr>
        <p:grpSpPr>
          <a:xfrm>
            <a:off x="281250" y="281700"/>
            <a:ext cx="8581500" cy="4580100"/>
            <a:chOff x="281250" y="281700"/>
            <a:chExt cx="8581500" cy="4580100"/>
          </a:xfrm>
        </p:grpSpPr>
        <p:sp>
          <p:nvSpPr>
            <p:cNvPr id="116" name="Google Shape;116;p13"/>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13"/>
            <p:cNvGrpSpPr/>
            <p:nvPr/>
          </p:nvGrpSpPr>
          <p:grpSpPr>
            <a:xfrm>
              <a:off x="517475" y="382105"/>
              <a:ext cx="400500" cy="95700"/>
              <a:chOff x="517475" y="395577"/>
              <a:chExt cx="400500" cy="95700"/>
            </a:xfrm>
          </p:grpSpPr>
          <p:sp>
            <p:nvSpPr>
              <p:cNvPr id="118" name="Google Shape;118;p13"/>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13"/>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 name="Google Shape;122;p13"/>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23" name="Google Shape;123;p13"/>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4" name="Google Shape;124;p13"/>
          <p:cNvSpPr txBox="1">
            <a:spLocks noGrp="1"/>
          </p:cNvSpPr>
          <p:nvPr>
            <p:ph type="subTitle" idx="1"/>
          </p:nvPr>
        </p:nvSpPr>
        <p:spPr>
          <a:xfrm>
            <a:off x="1276777" y="2273420"/>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3"/>
          <p:cNvSpPr txBox="1">
            <a:spLocks noGrp="1"/>
          </p:cNvSpPr>
          <p:nvPr>
            <p:ph type="subTitle" idx="2"/>
          </p:nvPr>
        </p:nvSpPr>
        <p:spPr>
          <a:xfrm>
            <a:off x="4947925" y="2273420"/>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13"/>
          <p:cNvSpPr txBox="1">
            <a:spLocks noGrp="1"/>
          </p:cNvSpPr>
          <p:nvPr>
            <p:ph type="subTitle" idx="3"/>
          </p:nvPr>
        </p:nvSpPr>
        <p:spPr>
          <a:xfrm>
            <a:off x="1276777" y="3969595"/>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13"/>
          <p:cNvSpPr txBox="1">
            <a:spLocks noGrp="1"/>
          </p:cNvSpPr>
          <p:nvPr>
            <p:ph type="subTitle" idx="4"/>
          </p:nvPr>
        </p:nvSpPr>
        <p:spPr>
          <a:xfrm>
            <a:off x="4947925" y="3969595"/>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3"/>
          <p:cNvSpPr txBox="1">
            <a:spLocks noGrp="1"/>
          </p:cNvSpPr>
          <p:nvPr>
            <p:ph type="title" idx="5" hasCustomPrompt="1"/>
          </p:nvPr>
        </p:nvSpPr>
        <p:spPr>
          <a:xfrm>
            <a:off x="1276775" y="1429475"/>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a:spLocks noGrp="1"/>
          </p:cNvSpPr>
          <p:nvPr>
            <p:ph type="title" idx="6" hasCustomPrompt="1"/>
          </p:nvPr>
        </p:nvSpPr>
        <p:spPr>
          <a:xfrm>
            <a:off x="1276775" y="3125724"/>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a:spLocks noGrp="1"/>
          </p:cNvSpPr>
          <p:nvPr>
            <p:ph type="title" idx="7" hasCustomPrompt="1"/>
          </p:nvPr>
        </p:nvSpPr>
        <p:spPr>
          <a:xfrm>
            <a:off x="4947925" y="1429475"/>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3"/>
          <p:cNvSpPr txBox="1">
            <a:spLocks noGrp="1"/>
          </p:cNvSpPr>
          <p:nvPr>
            <p:ph type="title" idx="8" hasCustomPrompt="1"/>
          </p:nvPr>
        </p:nvSpPr>
        <p:spPr>
          <a:xfrm>
            <a:off x="4947925" y="3125724"/>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a:spLocks noGrp="1"/>
          </p:cNvSpPr>
          <p:nvPr>
            <p:ph type="subTitle" idx="9"/>
          </p:nvPr>
        </p:nvSpPr>
        <p:spPr>
          <a:xfrm>
            <a:off x="1276775" y="1900175"/>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3" name="Google Shape;133;p13"/>
          <p:cNvSpPr txBox="1">
            <a:spLocks noGrp="1"/>
          </p:cNvSpPr>
          <p:nvPr>
            <p:ph type="subTitle" idx="13"/>
          </p:nvPr>
        </p:nvSpPr>
        <p:spPr>
          <a:xfrm>
            <a:off x="4947926" y="1900175"/>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4" name="Google Shape;134;p13"/>
          <p:cNvSpPr txBox="1">
            <a:spLocks noGrp="1"/>
          </p:cNvSpPr>
          <p:nvPr>
            <p:ph type="subTitle" idx="14"/>
          </p:nvPr>
        </p:nvSpPr>
        <p:spPr>
          <a:xfrm>
            <a:off x="1276775" y="3596200"/>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5" name="Google Shape;135;p13"/>
          <p:cNvSpPr txBox="1">
            <a:spLocks noGrp="1"/>
          </p:cNvSpPr>
          <p:nvPr>
            <p:ph type="subTitle" idx="15"/>
          </p:nvPr>
        </p:nvSpPr>
        <p:spPr>
          <a:xfrm>
            <a:off x="4947926" y="3596200"/>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ONLY_1_2">
    <p:spTree>
      <p:nvGrpSpPr>
        <p:cNvPr id="1" name="Shape 157"/>
        <p:cNvGrpSpPr/>
        <p:nvPr/>
      </p:nvGrpSpPr>
      <p:grpSpPr>
        <a:xfrm>
          <a:off x="0" y="0"/>
          <a:ext cx="0" cy="0"/>
          <a:chOff x="0" y="0"/>
          <a:chExt cx="0" cy="0"/>
        </a:xfrm>
      </p:grpSpPr>
      <p:grpSp>
        <p:nvGrpSpPr>
          <p:cNvPr id="158" name="Google Shape;158;p16"/>
          <p:cNvGrpSpPr/>
          <p:nvPr/>
        </p:nvGrpSpPr>
        <p:grpSpPr>
          <a:xfrm>
            <a:off x="281250" y="281700"/>
            <a:ext cx="8581500" cy="4580100"/>
            <a:chOff x="281250" y="281700"/>
            <a:chExt cx="8581500" cy="4580100"/>
          </a:xfrm>
        </p:grpSpPr>
        <p:sp>
          <p:nvSpPr>
            <p:cNvPr id="159" name="Google Shape;159;p16"/>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16"/>
            <p:cNvGrpSpPr/>
            <p:nvPr/>
          </p:nvGrpSpPr>
          <p:grpSpPr>
            <a:xfrm>
              <a:off x="517475" y="382105"/>
              <a:ext cx="400500" cy="95700"/>
              <a:chOff x="517475" y="395577"/>
              <a:chExt cx="400500" cy="95700"/>
            </a:xfrm>
          </p:grpSpPr>
          <p:sp>
            <p:nvSpPr>
              <p:cNvPr id="161" name="Google Shape;161;p16"/>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6"/>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6"/>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16"/>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5" name="Google Shape;165;p16"/>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66" name="Google Shape;166;p16"/>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167"/>
        <p:cNvGrpSpPr/>
        <p:nvPr/>
      </p:nvGrpSpPr>
      <p:grpSpPr>
        <a:xfrm>
          <a:off x="0" y="0"/>
          <a:ext cx="0" cy="0"/>
          <a:chOff x="0" y="0"/>
          <a:chExt cx="0" cy="0"/>
        </a:xfrm>
      </p:grpSpPr>
      <p:grpSp>
        <p:nvGrpSpPr>
          <p:cNvPr id="168" name="Google Shape;168;p17"/>
          <p:cNvGrpSpPr/>
          <p:nvPr/>
        </p:nvGrpSpPr>
        <p:grpSpPr>
          <a:xfrm>
            <a:off x="281250" y="281700"/>
            <a:ext cx="8581500" cy="4580100"/>
            <a:chOff x="281250" y="281700"/>
            <a:chExt cx="8581500" cy="4580100"/>
          </a:xfrm>
        </p:grpSpPr>
        <p:sp>
          <p:nvSpPr>
            <p:cNvPr id="169" name="Google Shape;169;p17"/>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17"/>
            <p:cNvGrpSpPr/>
            <p:nvPr/>
          </p:nvGrpSpPr>
          <p:grpSpPr>
            <a:xfrm>
              <a:off x="517475" y="382105"/>
              <a:ext cx="400500" cy="95700"/>
              <a:chOff x="517475" y="395577"/>
              <a:chExt cx="400500" cy="95700"/>
            </a:xfrm>
          </p:grpSpPr>
          <p:sp>
            <p:nvSpPr>
              <p:cNvPr id="171" name="Google Shape;171;p17"/>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17"/>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5" name="Google Shape;175;p17"/>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76" name="Google Shape;176;p17"/>
          <p:cNvSpPr txBox="1">
            <a:spLocks noGrp="1"/>
          </p:cNvSpPr>
          <p:nvPr>
            <p:ph type="title"/>
          </p:nvPr>
        </p:nvSpPr>
        <p:spPr>
          <a:xfrm>
            <a:off x="720000" y="1965575"/>
            <a:ext cx="3785100" cy="626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17"/>
          <p:cNvSpPr txBox="1">
            <a:spLocks noGrp="1"/>
          </p:cNvSpPr>
          <p:nvPr>
            <p:ph type="subTitle" idx="1"/>
          </p:nvPr>
        </p:nvSpPr>
        <p:spPr>
          <a:xfrm>
            <a:off x="720000" y="2639855"/>
            <a:ext cx="37851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ONE_COLUMN_TEXT_1_1">
    <p:spTree>
      <p:nvGrpSpPr>
        <p:cNvPr id="1" name="Shape 203"/>
        <p:cNvGrpSpPr/>
        <p:nvPr/>
      </p:nvGrpSpPr>
      <p:grpSpPr>
        <a:xfrm>
          <a:off x="0" y="0"/>
          <a:ext cx="0" cy="0"/>
          <a:chOff x="0" y="0"/>
          <a:chExt cx="0" cy="0"/>
        </a:xfrm>
      </p:grpSpPr>
      <p:grpSp>
        <p:nvGrpSpPr>
          <p:cNvPr id="204" name="Google Shape;204;p20"/>
          <p:cNvGrpSpPr/>
          <p:nvPr/>
        </p:nvGrpSpPr>
        <p:grpSpPr>
          <a:xfrm>
            <a:off x="281250" y="281700"/>
            <a:ext cx="8581500" cy="4580100"/>
            <a:chOff x="281250" y="281700"/>
            <a:chExt cx="8581500" cy="4580100"/>
          </a:xfrm>
        </p:grpSpPr>
        <p:sp>
          <p:nvSpPr>
            <p:cNvPr id="205" name="Google Shape;205;p20"/>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20"/>
            <p:cNvGrpSpPr/>
            <p:nvPr/>
          </p:nvGrpSpPr>
          <p:grpSpPr>
            <a:xfrm>
              <a:off x="517475" y="382105"/>
              <a:ext cx="400500" cy="95700"/>
              <a:chOff x="517475" y="395577"/>
              <a:chExt cx="400500" cy="95700"/>
            </a:xfrm>
          </p:grpSpPr>
          <p:sp>
            <p:nvSpPr>
              <p:cNvPr id="207" name="Google Shape;207;p20"/>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20"/>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 name="Google Shape;211;p20"/>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12" name="Google Shape;212;p20"/>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13" name="Google Shape;213;p20"/>
          <p:cNvSpPr txBox="1">
            <a:spLocks noGrp="1"/>
          </p:cNvSpPr>
          <p:nvPr>
            <p:ph type="subTitle" idx="1"/>
          </p:nvPr>
        </p:nvSpPr>
        <p:spPr>
          <a:xfrm>
            <a:off x="4572037" y="1472900"/>
            <a:ext cx="3428400" cy="190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20"/>
          <p:cNvSpPr txBox="1">
            <a:spLocks noGrp="1"/>
          </p:cNvSpPr>
          <p:nvPr>
            <p:ph type="subTitle" idx="2"/>
          </p:nvPr>
        </p:nvSpPr>
        <p:spPr>
          <a:xfrm>
            <a:off x="1143563" y="1472900"/>
            <a:ext cx="3428400" cy="190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AEE2F4">
            <a:alpha val="30820"/>
          </a:srgb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12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8" r:id="rId5"/>
    <p:sldLayoutId id="2147483659" r:id="rId6"/>
    <p:sldLayoutId id="2147483662" r:id="rId7"/>
    <p:sldLayoutId id="2147483663" r:id="rId8"/>
    <p:sldLayoutId id="2147483666" r:id="rId9"/>
    <p:sldLayoutId id="2147483668" r:id="rId10"/>
    <p:sldLayoutId id="2147483670" r:id="rId11"/>
    <p:sldLayoutId id="2147483674" r:id="rId12"/>
    <p:sldLayoutId id="2147483675"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25"/>
        <p:cNvGrpSpPr/>
        <p:nvPr/>
      </p:nvGrpSpPr>
      <p:grpSpPr>
        <a:xfrm>
          <a:off x="0" y="0"/>
          <a:ext cx="0" cy="0"/>
          <a:chOff x="0" y="0"/>
          <a:chExt cx="0" cy="0"/>
        </a:xfrm>
      </p:grpSpPr>
      <p:sp>
        <p:nvSpPr>
          <p:cNvPr id="526" name="Google Shape;526;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527" name="Google Shape;527;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hyperlink" Target="https://www.freepik.com/free-photo/high-angle-woman-laptop-using-mouse_7959512.htm/?utm_source=slidesgo_template&amp;utm_medium=referral-link&amp;utm_campaign=sg_resources&amp;utm_content=freepik" TargetMode="External"/><Relationship Id="rId3" Type="http://schemas.openxmlformats.org/officeDocument/2006/relationships/hyperlink" Target="https://www.freepik.com/free-vector/hand-drawn-website-hosting-illustration_21901755.htm/?utm_source=slidesgo_template&amp;utm_medium=referral-link&amp;utm_campaign=sg_resources&amp;utm_content=freepik" TargetMode="External"/><Relationship Id="rId7" Type="http://schemas.openxmlformats.org/officeDocument/2006/relationships/hyperlink" Target="https://www.freepik.com/free-photo/close-up-laptop_3386820.htm/?utm_source=slidesgo_template&amp;utm_medium=referral-link&amp;utm_campaign=sg_resources&amp;utm_content=freepik"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www.freepik.com/free-photo/technology-background-texture_4139974.htm/?utm_source=slidesgo_template&amp;utm_medium=referral-link&amp;utm_campaign=sg_resources&amp;utm_content=freepik" TargetMode="External"/><Relationship Id="rId11" Type="http://schemas.openxmlformats.org/officeDocument/2006/relationships/hyperlink" Target="https://www.flaticon.com/packs/computer-86/?utm_source=slidesgo_template&amp;utm_medium=referral-link&amp;utm_campaign=sg_resources&amp;utm_content=flaticon" TargetMode="External"/><Relationship Id="rId5" Type="http://schemas.openxmlformats.org/officeDocument/2006/relationships/hyperlink" Target="https://www.freepik.com/free-vector/hand-drawn-flat-desig-npl-illustration_21902157.htm/?utm_source=slidesgo_template&amp;utm_medium=referral-link&amp;utm_campaign=sg_resources&amp;utm_content=freepik" TargetMode="External"/><Relationship Id="rId10" Type="http://schemas.openxmlformats.org/officeDocument/2006/relationships/hyperlink" Target="https://www.freepik.com/free-photo/classmates-writing-learning-together-during-study-session_22634091.htm/?utm_source=slidesgo_template&amp;utm_medium=referral-link&amp;utm_campaign=sg_resources&amp;utm_content=freepik" TargetMode="External"/><Relationship Id="rId4" Type="http://schemas.openxmlformats.org/officeDocument/2006/relationships/hyperlink" Target="https://www.freepik.com/free-vector/hand-drawn-flat-design-gamification-illustration_21899262.htm/?utm_source=slidesgo_template&amp;utm_medium=referral-link&amp;utm_campaign=sg_resources&amp;utm_content=freepik" TargetMode="External"/><Relationship Id="rId9" Type="http://schemas.openxmlformats.org/officeDocument/2006/relationships/hyperlink" Target="https://www.freepik.com/free-photo/hands-close-up-busy-entrepreneur-with-her-laptop_962069.htm/?utm_source=slidesgo_template&amp;utm_medium=referral-link&amp;utm_campaign=sg_resources&amp;utm_content=freepik"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hyperlink" Target="https://fonts.google.com/specimen/Inter"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3.png"/><Relationship Id="rId9"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14.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33"/>
          <p:cNvSpPr txBox="1">
            <a:spLocks noGrp="1"/>
          </p:cNvSpPr>
          <p:nvPr>
            <p:ph type="ctrTitle"/>
          </p:nvPr>
        </p:nvSpPr>
        <p:spPr>
          <a:xfrm>
            <a:off x="3900175" y="1213000"/>
            <a:ext cx="4530600" cy="222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dirty="0"/>
              <a:t>Reaper’s PC</a:t>
            </a:r>
            <a:br>
              <a:rPr lang="en" sz="5000" dirty="0"/>
            </a:br>
            <a:endParaRPr sz="4800" b="0" i="1" dirty="0"/>
          </a:p>
        </p:txBody>
      </p:sp>
      <p:sp>
        <p:nvSpPr>
          <p:cNvPr id="536" name="Google Shape;536;p33"/>
          <p:cNvSpPr txBox="1">
            <a:spLocks noGrp="1"/>
          </p:cNvSpPr>
          <p:nvPr>
            <p:ph type="subTitle" idx="1"/>
          </p:nvPr>
        </p:nvSpPr>
        <p:spPr>
          <a:xfrm>
            <a:off x="3900175" y="3524550"/>
            <a:ext cx="45306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Asesoría en Compras y Reparación de Computadoras</a:t>
            </a:r>
            <a:endParaRPr dirty="0"/>
          </a:p>
        </p:txBody>
      </p:sp>
      <p:grpSp>
        <p:nvGrpSpPr>
          <p:cNvPr id="537" name="Google Shape;537;p33"/>
          <p:cNvGrpSpPr/>
          <p:nvPr/>
        </p:nvGrpSpPr>
        <p:grpSpPr>
          <a:xfrm>
            <a:off x="556725" y="779703"/>
            <a:ext cx="3208310" cy="3653947"/>
            <a:chOff x="556725" y="779703"/>
            <a:chExt cx="3208310" cy="3653947"/>
          </a:xfrm>
        </p:grpSpPr>
        <p:sp>
          <p:nvSpPr>
            <p:cNvPr id="538" name="Google Shape;538;p33"/>
            <p:cNvSpPr/>
            <p:nvPr/>
          </p:nvSpPr>
          <p:spPr>
            <a:xfrm>
              <a:off x="1745491" y="784984"/>
              <a:ext cx="119146" cy="78181"/>
            </a:xfrm>
            <a:custGeom>
              <a:avLst/>
              <a:gdLst/>
              <a:ahLst/>
              <a:cxnLst/>
              <a:rect l="l" t="t" r="r" b="b"/>
              <a:pathLst>
                <a:path w="1399" h="918" extrusionOk="0">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1738337" y="779703"/>
              <a:ext cx="131665" cy="89253"/>
            </a:xfrm>
            <a:custGeom>
              <a:avLst/>
              <a:gdLst/>
              <a:ahLst/>
              <a:cxnLst/>
              <a:rect l="l" t="t" r="r" b="b"/>
              <a:pathLst>
                <a:path w="1546" h="1048" extrusionOk="0">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3586532" y="1513484"/>
              <a:ext cx="122808" cy="119657"/>
            </a:xfrm>
            <a:custGeom>
              <a:avLst/>
              <a:gdLst/>
              <a:ahLst/>
              <a:cxnLst/>
              <a:rect l="l" t="t" r="r" b="b"/>
              <a:pathLst>
                <a:path w="1442" h="1405" extrusionOk="0">
                  <a:moveTo>
                    <a:pt x="685" y="1"/>
                  </a:moveTo>
                  <a:cubicBezTo>
                    <a:pt x="644" y="1"/>
                    <a:pt x="604" y="12"/>
                    <a:pt x="567" y="32"/>
                  </a:cubicBezTo>
                  <a:lnTo>
                    <a:pt x="85" y="357"/>
                  </a:lnTo>
                  <a:cubicBezTo>
                    <a:pt x="64" y="357"/>
                    <a:pt x="64" y="378"/>
                    <a:pt x="64" y="378"/>
                  </a:cubicBezTo>
                  <a:cubicBezTo>
                    <a:pt x="1" y="446"/>
                    <a:pt x="1" y="535"/>
                    <a:pt x="64" y="598"/>
                  </a:cubicBezTo>
                  <a:lnTo>
                    <a:pt x="828" y="1362"/>
                  </a:lnTo>
                  <a:cubicBezTo>
                    <a:pt x="828" y="1362"/>
                    <a:pt x="828" y="1383"/>
                    <a:pt x="849" y="1383"/>
                  </a:cubicBezTo>
                  <a:cubicBezTo>
                    <a:pt x="873" y="1398"/>
                    <a:pt x="900" y="1405"/>
                    <a:pt x="925" y="1405"/>
                  </a:cubicBezTo>
                  <a:cubicBezTo>
                    <a:pt x="972" y="1405"/>
                    <a:pt x="1018" y="1382"/>
                    <a:pt x="1048" y="1341"/>
                  </a:cubicBezTo>
                  <a:lnTo>
                    <a:pt x="1373" y="859"/>
                  </a:lnTo>
                  <a:cubicBezTo>
                    <a:pt x="1441" y="770"/>
                    <a:pt x="1415" y="666"/>
                    <a:pt x="1352" y="577"/>
                  </a:cubicBezTo>
                  <a:lnTo>
                    <a:pt x="849" y="74"/>
                  </a:lnTo>
                  <a:cubicBezTo>
                    <a:pt x="798" y="22"/>
                    <a:pt x="741" y="1"/>
                    <a:pt x="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3578952" y="1508545"/>
              <a:ext cx="135668" cy="129280"/>
            </a:xfrm>
            <a:custGeom>
              <a:avLst/>
              <a:gdLst/>
              <a:ahLst/>
              <a:cxnLst/>
              <a:rect l="l" t="t" r="r" b="b"/>
              <a:pathLst>
                <a:path w="1593" h="1518" extrusionOk="0">
                  <a:moveTo>
                    <a:pt x="775" y="113"/>
                  </a:moveTo>
                  <a:cubicBezTo>
                    <a:pt x="817" y="113"/>
                    <a:pt x="859" y="130"/>
                    <a:pt x="896" y="153"/>
                  </a:cubicBezTo>
                  <a:lnTo>
                    <a:pt x="896" y="174"/>
                  </a:lnTo>
                  <a:lnTo>
                    <a:pt x="1399" y="677"/>
                  </a:lnTo>
                  <a:cubicBezTo>
                    <a:pt x="1462" y="724"/>
                    <a:pt x="1462" y="828"/>
                    <a:pt x="1420" y="896"/>
                  </a:cubicBezTo>
                  <a:lnTo>
                    <a:pt x="1090" y="1378"/>
                  </a:lnTo>
                  <a:cubicBezTo>
                    <a:pt x="1080" y="1399"/>
                    <a:pt x="1059" y="1410"/>
                    <a:pt x="1035" y="1410"/>
                  </a:cubicBezTo>
                  <a:cubicBezTo>
                    <a:pt x="1010" y="1410"/>
                    <a:pt x="983" y="1399"/>
                    <a:pt x="959" y="1378"/>
                  </a:cubicBezTo>
                  <a:lnTo>
                    <a:pt x="174" y="614"/>
                  </a:lnTo>
                  <a:cubicBezTo>
                    <a:pt x="132" y="567"/>
                    <a:pt x="153" y="504"/>
                    <a:pt x="195" y="462"/>
                  </a:cubicBezTo>
                  <a:lnTo>
                    <a:pt x="676" y="153"/>
                  </a:lnTo>
                  <a:cubicBezTo>
                    <a:pt x="707" y="124"/>
                    <a:pt x="741" y="113"/>
                    <a:pt x="775" y="113"/>
                  </a:cubicBezTo>
                  <a:close/>
                  <a:moveTo>
                    <a:pt x="768" y="0"/>
                  </a:moveTo>
                  <a:cubicBezTo>
                    <a:pt x="714" y="0"/>
                    <a:pt x="659" y="16"/>
                    <a:pt x="614" y="43"/>
                  </a:cubicBezTo>
                  <a:lnTo>
                    <a:pt x="132" y="373"/>
                  </a:lnTo>
                  <a:cubicBezTo>
                    <a:pt x="22" y="436"/>
                    <a:pt x="1" y="614"/>
                    <a:pt x="111" y="697"/>
                  </a:cubicBezTo>
                  <a:lnTo>
                    <a:pt x="875" y="1462"/>
                  </a:lnTo>
                  <a:cubicBezTo>
                    <a:pt x="911" y="1500"/>
                    <a:pt x="958" y="1518"/>
                    <a:pt x="1008" y="1518"/>
                  </a:cubicBezTo>
                  <a:cubicBezTo>
                    <a:pt x="1076" y="1518"/>
                    <a:pt x="1149" y="1484"/>
                    <a:pt x="1200" y="1420"/>
                  </a:cubicBezTo>
                  <a:lnTo>
                    <a:pt x="1504" y="959"/>
                  </a:lnTo>
                  <a:cubicBezTo>
                    <a:pt x="1593" y="828"/>
                    <a:pt x="1572" y="697"/>
                    <a:pt x="1483" y="593"/>
                  </a:cubicBezTo>
                  <a:lnTo>
                    <a:pt x="959" y="90"/>
                  </a:lnTo>
                  <a:lnTo>
                    <a:pt x="959" y="69"/>
                  </a:lnTo>
                  <a:lnTo>
                    <a:pt x="941" y="69"/>
                  </a:lnTo>
                  <a:cubicBezTo>
                    <a:pt x="894" y="21"/>
                    <a:pt x="831" y="0"/>
                    <a:pt x="76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3681148" y="1674016"/>
              <a:ext cx="78096" cy="119486"/>
            </a:xfrm>
            <a:custGeom>
              <a:avLst/>
              <a:gdLst/>
              <a:ahLst/>
              <a:cxnLst/>
              <a:rect l="l" t="t" r="r" b="b"/>
              <a:pathLst>
                <a:path w="917" h="1403" extrusionOk="0">
                  <a:moveTo>
                    <a:pt x="152" y="1"/>
                  </a:moveTo>
                  <a:cubicBezTo>
                    <a:pt x="68" y="1"/>
                    <a:pt x="0" y="64"/>
                    <a:pt x="0" y="153"/>
                  </a:cubicBezTo>
                  <a:lnTo>
                    <a:pt x="0" y="1242"/>
                  </a:lnTo>
                  <a:lnTo>
                    <a:pt x="0" y="1268"/>
                  </a:lnTo>
                  <a:cubicBezTo>
                    <a:pt x="0" y="1342"/>
                    <a:pt x="69" y="1403"/>
                    <a:pt x="142" y="1403"/>
                  </a:cubicBezTo>
                  <a:cubicBezTo>
                    <a:pt x="152" y="1403"/>
                    <a:pt x="163" y="1402"/>
                    <a:pt x="173" y="1399"/>
                  </a:cubicBezTo>
                  <a:lnTo>
                    <a:pt x="744" y="1289"/>
                  </a:lnTo>
                  <a:cubicBezTo>
                    <a:pt x="854" y="1268"/>
                    <a:pt x="917" y="1179"/>
                    <a:pt x="917" y="1069"/>
                  </a:cubicBezTo>
                  <a:lnTo>
                    <a:pt x="917" y="352"/>
                  </a:lnTo>
                  <a:cubicBezTo>
                    <a:pt x="917" y="242"/>
                    <a:pt x="854" y="132"/>
                    <a:pt x="744" y="111"/>
                  </a:cubicBezTo>
                  <a:lnTo>
                    <a:pt x="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3675782" y="1670099"/>
              <a:ext cx="89253" cy="126981"/>
            </a:xfrm>
            <a:custGeom>
              <a:avLst/>
              <a:gdLst/>
              <a:ahLst/>
              <a:cxnLst/>
              <a:rect l="l" t="t" r="r" b="b"/>
              <a:pathLst>
                <a:path w="1048" h="1491" extrusionOk="0">
                  <a:moveTo>
                    <a:pt x="193" y="105"/>
                  </a:moveTo>
                  <a:cubicBezTo>
                    <a:pt x="201" y="105"/>
                    <a:pt x="208" y="106"/>
                    <a:pt x="215" y="110"/>
                  </a:cubicBezTo>
                  <a:lnTo>
                    <a:pt x="786" y="220"/>
                  </a:lnTo>
                  <a:cubicBezTo>
                    <a:pt x="870" y="241"/>
                    <a:pt x="938" y="309"/>
                    <a:pt x="938" y="398"/>
                  </a:cubicBezTo>
                  <a:lnTo>
                    <a:pt x="938" y="1115"/>
                  </a:lnTo>
                  <a:cubicBezTo>
                    <a:pt x="938" y="1183"/>
                    <a:pt x="870" y="1246"/>
                    <a:pt x="786" y="1267"/>
                  </a:cubicBezTo>
                  <a:lnTo>
                    <a:pt x="215" y="1377"/>
                  </a:lnTo>
                  <a:cubicBezTo>
                    <a:pt x="208" y="1381"/>
                    <a:pt x="200" y="1382"/>
                    <a:pt x="191" y="1382"/>
                  </a:cubicBezTo>
                  <a:cubicBezTo>
                    <a:pt x="151" y="1382"/>
                    <a:pt x="105" y="1344"/>
                    <a:pt x="105" y="1288"/>
                  </a:cubicBezTo>
                  <a:lnTo>
                    <a:pt x="105" y="199"/>
                  </a:lnTo>
                  <a:cubicBezTo>
                    <a:pt x="105" y="146"/>
                    <a:pt x="153" y="105"/>
                    <a:pt x="193" y="105"/>
                  </a:cubicBezTo>
                  <a:close/>
                  <a:moveTo>
                    <a:pt x="198" y="0"/>
                  </a:moveTo>
                  <a:cubicBezTo>
                    <a:pt x="102" y="0"/>
                    <a:pt x="0" y="83"/>
                    <a:pt x="0" y="199"/>
                  </a:cubicBezTo>
                  <a:lnTo>
                    <a:pt x="0" y="1288"/>
                  </a:lnTo>
                  <a:cubicBezTo>
                    <a:pt x="0" y="1406"/>
                    <a:pt x="107" y="1490"/>
                    <a:pt x="205" y="1490"/>
                  </a:cubicBezTo>
                  <a:cubicBezTo>
                    <a:pt x="215" y="1490"/>
                    <a:pt x="226" y="1489"/>
                    <a:pt x="236" y="1487"/>
                  </a:cubicBezTo>
                  <a:lnTo>
                    <a:pt x="807" y="1377"/>
                  </a:lnTo>
                  <a:cubicBezTo>
                    <a:pt x="938" y="1356"/>
                    <a:pt x="1048" y="1246"/>
                    <a:pt x="1048" y="1115"/>
                  </a:cubicBezTo>
                  <a:lnTo>
                    <a:pt x="1048" y="398"/>
                  </a:lnTo>
                  <a:cubicBezTo>
                    <a:pt x="1048" y="241"/>
                    <a:pt x="938" y="136"/>
                    <a:pt x="807" y="110"/>
                  </a:cubicBezTo>
                  <a:lnTo>
                    <a:pt x="236" y="5"/>
                  </a:lnTo>
                  <a:cubicBezTo>
                    <a:pt x="224" y="2"/>
                    <a:pt x="211" y="0"/>
                    <a:pt x="1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3584317" y="1833357"/>
              <a:ext cx="125022" cy="120083"/>
            </a:xfrm>
            <a:custGeom>
              <a:avLst/>
              <a:gdLst/>
              <a:ahLst/>
              <a:cxnLst/>
              <a:rect l="l" t="t" r="r" b="b"/>
              <a:pathLst>
                <a:path w="1468" h="1410" extrusionOk="0">
                  <a:moveTo>
                    <a:pt x="955" y="1"/>
                  </a:moveTo>
                  <a:cubicBezTo>
                    <a:pt x="913" y="1"/>
                    <a:pt x="875" y="18"/>
                    <a:pt x="854" y="52"/>
                  </a:cubicBezTo>
                  <a:lnTo>
                    <a:pt x="69" y="811"/>
                  </a:lnTo>
                  <a:lnTo>
                    <a:pt x="69" y="837"/>
                  </a:lnTo>
                  <a:cubicBezTo>
                    <a:pt x="1" y="900"/>
                    <a:pt x="27" y="1010"/>
                    <a:pt x="111" y="1052"/>
                  </a:cubicBezTo>
                  <a:lnTo>
                    <a:pt x="572" y="1382"/>
                  </a:lnTo>
                  <a:cubicBezTo>
                    <a:pt x="616" y="1399"/>
                    <a:pt x="660" y="1409"/>
                    <a:pt x="701" y="1409"/>
                  </a:cubicBezTo>
                  <a:cubicBezTo>
                    <a:pt x="761" y="1409"/>
                    <a:pt x="814" y="1388"/>
                    <a:pt x="854" y="1335"/>
                  </a:cubicBezTo>
                  <a:lnTo>
                    <a:pt x="1378" y="837"/>
                  </a:lnTo>
                  <a:cubicBezTo>
                    <a:pt x="1441" y="769"/>
                    <a:pt x="1467" y="638"/>
                    <a:pt x="1399" y="549"/>
                  </a:cubicBezTo>
                  <a:lnTo>
                    <a:pt x="1074" y="73"/>
                  </a:lnTo>
                  <a:lnTo>
                    <a:pt x="1074" y="52"/>
                  </a:lnTo>
                  <a:cubicBezTo>
                    <a:pt x="1040" y="18"/>
                    <a:pt x="996" y="1"/>
                    <a:pt x="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3578952" y="1829354"/>
              <a:ext cx="135668" cy="129280"/>
            </a:xfrm>
            <a:custGeom>
              <a:avLst/>
              <a:gdLst/>
              <a:ahLst/>
              <a:cxnLst/>
              <a:rect l="l" t="t" r="r" b="b"/>
              <a:pathLst>
                <a:path w="1593" h="1518" extrusionOk="0">
                  <a:moveTo>
                    <a:pt x="1013" y="111"/>
                  </a:moveTo>
                  <a:cubicBezTo>
                    <a:pt x="1047" y="111"/>
                    <a:pt x="1079" y="127"/>
                    <a:pt x="1090" y="162"/>
                  </a:cubicBezTo>
                  <a:lnTo>
                    <a:pt x="1420" y="622"/>
                  </a:lnTo>
                  <a:cubicBezTo>
                    <a:pt x="1462" y="706"/>
                    <a:pt x="1462" y="795"/>
                    <a:pt x="1399" y="837"/>
                  </a:cubicBezTo>
                  <a:lnTo>
                    <a:pt x="896" y="1361"/>
                  </a:lnTo>
                  <a:cubicBezTo>
                    <a:pt x="855" y="1389"/>
                    <a:pt x="808" y="1408"/>
                    <a:pt x="762" y="1408"/>
                  </a:cubicBezTo>
                  <a:cubicBezTo>
                    <a:pt x="733" y="1408"/>
                    <a:pt x="703" y="1400"/>
                    <a:pt x="676" y="1382"/>
                  </a:cubicBezTo>
                  <a:lnTo>
                    <a:pt x="195" y="1057"/>
                  </a:lnTo>
                  <a:cubicBezTo>
                    <a:pt x="153" y="1015"/>
                    <a:pt x="132" y="947"/>
                    <a:pt x="174" y="905"/>
                  </a:cubicBezTo>
                  <a:lnTo>
                    <a:pt x="938" y="141"/>
                  </a:lnTo>
                  <a:cubicBezTo>
                    <a:pt x="957" y="122"/>
                    <a:pt x="986" y="111"/>
                    <a:pt x="1013" y="111"/>
                  </a:cubicBezTo>
                  <a:close/>
                  <a:moveTo>
                    <a:pt x="1005" y="0"/>
                  </a:moveTo>
                  <a:cubicBezTo>
                    <a:pt x="956" y="0"/>
                    <a:pt x="910" y="17"/>
                    <a:pt x="875" y="52"/>
                  </a:cubicBezTo>
                  <a:lnTo>
                    <a:pt x="111" y="816"/>
                  </a:lnTo>
                  <a:cubicBezTo>
                    <a:pt x="1" y="926"/>
                    <a:pt x="22" y="1078"/>
                    <a:pt x="132" y="1146"/>
                  </a:cubicBezTo>
                  <a:lnTo>
                    <a:pt x="614" y="1471"/>
                  </a:lnTo>
                  <a:cubicBezTo>
                    <a:pt x="660" y="1501"/>
                    <a:pt x="716" y="1518"/>
                    <a:pt x="772" y="1518"/>
                  </a:cubicBezTo>
                  <a:cubicBezTo>
                    <a:pt x="843" y="1518"/>
                    <a:pt x="912" y="1491"/>
                    <a:pt x="959" y="1429"/>
                  </a:cubicBezTo>
                  <a:lnTo>
                    <a:pt x="1462" y="947"/>
                  </a:lnTo>
                  <a:lnTo>
                    <a:pt x="1483" y="926"/>
                  </a:lnTo>
                  <a:cubicBezTo>
                    <a:pt x="1572" y="837"/>
                    <a:pt x="1593" y="685"/>
                    <a:pt x="1504" y="575"/>
                  </a:cubicBezTo>
                  <a:lnTo>
                    <a:pt x="1200" y="99"/>
                  </a:lnTo>
                  <a:cubicBezTo>
                    <a:pt x="1148" y="34"/>
                    <a:pt x="1074" y="0"/>
                    <a:pt x="100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 name="Google Shape;546;p33"/>
            <p:cNvGrpSpPr/>
            <p:nvPr/>
          </p:nvGrpSpPr>
          <p:grpSpPr>
            <a:xfrm>
              <a:off x="556725" y="832334"/>
              <a:ext cx="3148535" cy="3601316"/>
              <a:chOff x="556725" y="832334"/>
              <a:chExt cx="3148535" cy="3601316"/>
            </a:xfrm>
          </p:grpSpPr>
          <p:sp>
            <p:nvSpPr>
              <p:cNvPr id="547" name="Google Shape;547;p33"/>
              <p:cNvSpPr/>
              <p:nvPr/>
            </p:nvSpPr>
            <p:spPr>
              <a:xfrm>
                <a:off x="556725" y="3838150"/>
                <a:ext cx="2424600" cy="5955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914763" y="3436131"/>
                <a:ext cx="371597" cy="620974"/>
              </a:xfrm>
              <a:custGeom>
                <a:avLst/>
                <a:gdLst/>
                <a:ahLst/>
                <a:cxnLst/>
                <a:rect l="l" t="t" r="r" b="b"/>
                <a:pathLst>
                  <a:path w="4363" h="7291" extrusionOk="0">
                    <a:moveTo>
                      <a:pt x="0" y="1"/>
                    </a:moveTo>
                    <a:lnTo>
                      <a:pt x="0" y="6332"/>
                    </a:lnTo>
                    <a:lnTo>
                      <a:pt x="4363" y="7290"/>
                    </a:lnTo>
                    <a:lnTo>
                      <a:pt x="4363" y="48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908972" y="3430765"/>
                <a:ext cx="383180" cy="631706"/>
              </a:xfrm>
              <a:custGeom>
                <a:avLst/>
                <a:gdLst/>
                <a:ahLst/>
                <a:cxnLst/>
                <a:rect l="l" t="t" r="r" b="b"/>
                <a:pathLst>
                  <a:path w="4499" h="7417" extrusionOk="0">
                    <a:moveTo>
                      <a:pt x="131" y="132"/>
                    </a:moveTo>
                    <a:lnTo>
                      <a:pt x="4389" y="608"/>
                    </a:lnTo>
                    <a:lnTo>
                      <a:pt x="4389" y="7285"/>
                    </a:lnTo>
                    <a:lnTo>
                      <a:pt x="131" y="6348"/>
                    </a:lnTo>
                    <a:lnTo>
                      <a:pt x="131" y="132"/>
                    </a:lnTo>
                    <a:close/>
                    <a:moveTo>
                      <a:pt x="0" y="1"/>
                    </a:moveTo>
                    <a:lnTo>
                      <a:pt x="0" y="64"/>
                    </a:lnTo>
                    <a:lnTo>
                      <a:pt x="0" y="6437"/>
                    </a:lnTo>
                    <a:lnTo>
                      <a:pt x="4499" y="7416"/>
                    </a:lnTo>
                    <a:lnTo>
                      <a:pt x="4499" y="504"/>
                    </a:lnTo>
                    <a:lnTo>
                      <a:pt x="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1286270" y="3335802"/>
                <a:ext cx="530013" cy="721305"/>
              </a:xfrm>
              <a:custGeom>
                <a:avLst/>
                <a:gdLst/>
                <a:ahLst/>
                <a:cxnLst/>
                <a:rect l="l" t="t" r="r" b="b"/>
                <a:pathLst>
                  <a:path w="6223" h="8469" extrusionOk="0">
                    <a:moveTo>
                      <a:pt x="6222" y="0"/>
                    </a:moveTo>
                    <a:lnTo>
                      <a:pt x="1" y="1661"/>
                    </a:lnTo>
                    <a:lnTo>
                      <a:pt x="22" y="8468"/>
                    </a:lnTo>
                    <a:lnTo>
                      <a:pt x="6222" y="6725"/>
                    </a:lnTo>
                    <a:lnTo>
                      <a:pt x="62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1282693" y="3328648"/>
                <a:ext cx="537167" cy="736039"/>
              </a:xfrm>
              <a:custGeom>
                <a:avLst/>
                <a:gdLst/>
                <a:ahLst/>
                <a:cxnLst/>
                <a:rect l="l" t="t" r="r" b="b"/>
                <a:pathLst>
                  <a:path w="6307" h="8642" extrusionOk="0">
                    <a:moveTo>
                      <a:pt x="6196" y="152"/>
                    </a:moveTo>
                    <a:lnTo>
                      <a:pt x="6196" y="6761"/>
                    </a:lnTo>
                    <a:lnTo>
                      <a:pt x="132" y="8484"/>
                    </a:lnTo>
                    <a:lnTo>
                      <a:pt x="111" y="1786"/>
                    </a:lnTo>
                    <a:lnTo>
                      <a:pt x="6196" y="152"/>
                    </a:lnTo>
                    <a:close/>
                    <a:moveTo>
                      <a:pt x="6306" y="1"/>
                    </a:moveTo>
                    <a:lnTo>
                      <a:pt x="1" y="1703"/>
                    </a:lnTo>
                    <a:lnTo>
                      <a:pt x="1" y="1745"/>
                    </a:lnTo>
                    <a:lnTo>
                      <a:pt x="1" y="8642"/>
                    </a:lnTo>
                    <a:lnTo>
                      <a:pt x="6306" y="6850"/>
                    </a:lnTo>
                    <a:lnTo>
                      <a:pt x="630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914763" y="3287597"/>
                <a:ext cx="901524" cy="189674"/>
              </a:xfrm>
              <a:custGeom>
                <a:avLst/>
                <a:gdLst/>
                <a:ahLst/>
                <a:cxnLst/>
                <a:rect l="l" t="t" r="r" b="b"/>
                <a:pathLst>
                  <a:path w="10585" h="2227" extrusionOk="0">
                    <a:moveTo>
                      <a:pt x="6656" y="1"/>
                    </a:moveTo>
                    <a:lnTo>
                      <a:pt x="0" y="1745"/>
                    </a:lnTo>
                    <a:lnTo>
                      <a:pt x="4363" y="2227"/>
                    </a:lnTo>
                    <a:lnTo>
                      <a:pt x="10584" y="566"/>
                    </a:lnTo>
                    <a:lnTo>
                      <a:pt x="66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912975" y="3281805"/>
                <a:ext cx="905102" cy="200831"/>
              </a:xfrm>
              <a:custGeom>
                <a:avLst/>
                <a:gdLst/>
                <a:ahLst/>
                <a:cxnLst/>
                <a:rect l="l" t="t" r="r" b="b"/>
                <a:pathLst>
                  <a:path w="10627" h="2358" extrusionOk="0">
                    <a:moveTo>
                      <a:pt x="6677" y="111"/>
                    </a:moveTo>
                    <a:lnTo>
                      <a:pt x="10322" y="634"/>
                    </a:lnTo>
                    <a:lnTo>
                      <a:pt x="4384" y="2253"/>
                    </a:lnTo>
                    <a:lnTo>
                      <a:pt x="325" y="1792"/>
                    </a:lnTo>
                    <a:lnTo>
                      <a:pt x="6677" y="111"/>
                    </a:lnTo>
                    <a:close/>
                    <a:moveTo>
                      <a:pt x="6657" y="1"/>
                    </a:moveTo>
                    <a:lnTo>
                      <a:pt x="0" y="1750"/>
                    </a:lnTo>
                    <a:lnTo>
                      <a:pt x="21" y="1860"/>
                    </a:lnTo>
                    <a:lnTo>
                      <a:pt x="4384" y="2357"/>
                    </a:lnTo>
                    <a:lnTo>
                      <a:pt x="10626" y="682"/>
                    </a:lnTo>
                    <a:lnTo>
                      <a:pt x="10605" y="572"/>
                    </a:lnTo>
                    <a:lnTo>
                      <a:pt x="665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1877257" y="4176077"/>
                <a:ext cx="585714" cy="105866"/>
              </a:xfrm>
              <a:custGeom>
                <a:avLst/>
                <a:gdLst/>
                <a:ahLst/>
                <a:cxnLst/>
                <a:rect l="l" t="t" r="r" b="b"/>
                <a:pathLst>
                  <a:path w="6877" h="1243" extrusionOk="0">
                    <a:moveTo>
                      <a:pt x="22" y="1"/>
                    </a:moveTo>
                    <a:lnTo>
                      <a:pt x="22" y="1"/>
                    </a:lnTo>
                    <a:cubicBezTo>
                      <a:pt x="22" y="1"/>
                      <a:pt x="1" y="394"/>
                      <a:pt x="131" y="524"/>
                    </a:cubicBezTo>
                    <a:cubicBezTo>
                      <a:pt x="262" y="655"/>
                      <a:pt x="1750" y="1111"/>
                      <a:pt x="1964" y="1111"/>
                    </a:cubicBezTo>
                    <a:cubicBezTo>
                      <a:pt x="2163" y="1111"/>
                      <a:pt x="2184" y="828"/>
                      <a:pt x="2294" y="828"/>
                    </a:cubicBezTo>
                    <a:cubicBezTo>
                      <a:pt x="2422" y="828"/>
                      <a:pt x="4253" y="1243"/>
                      <a:pt x="5192" y="1243"/>
                    </a:cubicBezTo>
                    <a:cubicBezTo>
                      <a:pt x="5215" y="1243"/>
                      <a:pt x="5237" y="1242"/>
                      <a:pt x="5258" y="1242"/>
                    </a:cubicBezTo>
                    <a:cubicBezTo>
                      <a:pt x="6201" y="1221"/>
                      <a:pt x="6484" y="938"/>
                      <a:pt x="6678" y="718"/>
                    </a:cubicBezTo>
                    <a:cubicBezTo>
                      <a:pt x="6856" y="524"/>
                      <a:pt x="6877" y="236"/>
                      <a:pt x="6877" y="236"/>
                    </a:cubicBezTo>
                    <a:lnTo>
                      <a:pt x="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1873680" y="4170285"/>
                <a:ext cx="594657" cy="117364"/>
              </a:xfrm>
              <a:custGeom>
                <a:avLst/>
                <a:gdLst/>
                <a:ahLst/>
                <a:cxnLst/>
                <a:rect l="l" t="t" r="r" b="b"/>
                <a:pathLst>
                  <a:path w="6982" h="1378" extrusionOk="0">
                    <a:moveTo>
                      <a:pt x="132" y="111"/>
                    </a:moveTo>
                    <a:lnTo>
                      <a:pt x="6830" y="352"/>
                    </a:lnTo>
                    <a:cubicBezTo>
                      <a:pt x="6830" y="414"/>
                      <a:pt x="6830" y="592"/>
                      <a:pt x="6678" y="744"/>
                    </a:cubicBezTo>
                    <a:cubicBezTo>
                      <a:pt x="6589" y="854"/>
                      <a:pt x="6458" y="985"/>
                      <a:pt x="6264" y="1069"/>
                    </a:cubicBezTo>
                    <a:cubicBezTo>
                      <a:pt x="6065" y="1179"/>
                      <a:pt x="5761" y="1247"/>
                      <a:pt x="5300" y="1268"/>
                    </a:cubicBezTo>
                    <a:cubicBezTo>
                      <a:pt x="4845" y="1268"/>
                      <a:pt x="4148" y="1158"/>
                      <a:pt x="3536" y="1048"/>
                    </a:cubicBezTo>
                    <a:cubicBezTo>
                      <a:pt x="3232" y="1006"/>
                      <a:pt x="2944" y="938"/>
                      <a:pt x="2729" y="896"/>
                    </a:cubicBezTo>
                    <a:cubicBezTo>
                      <a:pt x="2640" y="896"/>
                      <a:pt x="2551" y="875"/>
                      <a:pt x="2488" y="854"/>
                    </a:cubicBezTo>
                    <a:cubicBezTo>
                      <a:pt x="2399" y="854"/>
                      <a:pt x="2378" y="828"/>
                      <a:pt x="2336" y="828"/>
                    </a:cubicBezTo>
                    <a:cubicBezTo>
                      <a:pt x="2289" y="828"/>
                      <a:pt x="2247" y="875"/>
                      <a:pt x="2226" y="896"/>
                    </a:cubicBezTo>
                    <a:cubicBezTo>
                      <a:pt x="2205" y="938"/>
                      <a:pt x="2184" y="959"/>
                      <a:pt x="2158" y="1006"/>
                    </a:cubicBezTo>
                    <a:cubicBezTo>
                      <a:pt x="2137" y="1027"/>
                      <a:pt x="2116" y="1069"/>
                      <a:pt x="2095" y="1090"/>
                    </a:cubicBezTo>
                    <a:cubicBezTo>
                      <a:pt x="2074" y="1116"/>
                      <a:pt x="2054" y="1116"/>
                      <a:pt x="2006" y="1116"/>
                    </a:cubicBezTo>
                    <a:lnTo>
                      <a:pt x="1875" y="1116"/>
                    </a:lnTo>
                    <a:cubicBezTo>
                      <a:pt x="1813" y="1090"/>
                      <a:pt x="1745" y="1069"/>
                      <a:pt x="1661" y="1048"/>
                    </a:cubicBezTo>
                    <a:cubicBezTo>
                      <a:pt x="1483" y="1006"/>
                      <a:pt x="1289" y="938"/>
                      <a:pt x="1069" y="875"/>
                    </a:cubicBezTo>
                    <a:cubicBezTo>
                      <a:pt x="875" y="807"/>
                      <a:pt x="676" y="744"/>
                      <a:pt x="503" y="697"/>
                    </a:cubicBezTo>
                    <a:cubicBezTo>
                      <a:pt x="435" y="655"/>
                      <a:pt x="352" y="634"/>
                      <a:pt x="304" y="613"/>
                    </a:cubicBezTo>
                    <a:cubicBezTo>
                      <a:pt x="263" y="592"/>
                      <a:pt x="221" y="566"/>
                      <a:pt x="221" y="545"/>
                    </a:cubicBezTo>
                    <a:cubicBezTo>
                      <a:pt x="173" y="503"/>
                      <a:pt x="132" y="393"/>
                      <a:pt x="132" y="263"/>
                    </a:cubicBezTo>
                    <a:lnTo>
                      <a:pt x="132" y="111"/>
                    </a:lnTo>
                    <a:close/>
                    <a:moveTo>
                      <a:pt x="22" y="1"/>
                    </a:moveTo>
                    <a:lnTo>
                      <a:pt x="22" y="43"/>
                    </a:lnTo>
                    <a:cubicBezTo>
                      <a:pt x="22" y="43"/>
                      <a:pt x="1" y="153"/>
                      <a:pt x="22" y="283"/>
                    </a:cubicBezTo>
                    <a:cubicBezTo>
                      <a:pt x="22" y="414"/>
                      <a:pt x="43" y="545"/>
                      <a:pt x="132" y="634"/>
                    </a:cubicBezTo>
                    <a:cubicBezTo>
                      <a:pt x="173" y="655"/>
                      <a:pt x="194" y="676"/>
                      <a:pt x="263" y="697"/>
                    </a:cubicBezTo>
                    <a:cubicBezTo>
                      <a:pt x="304" y="744"/>
                      <a:pt x="393" y="765"/>
                      <a:pt x="456" y="786"/>
                    </a:cubicBezTo>
                    <a:cubicBezTo>
                      <a:pt x="634" y="854"/>
                      <a:pt x="828" y="917"/>
                      <a:pt x="1048" y="985"/>
                    </a:cubicBezTo>
                    <a:cubicBezTo>
                      <a:pt x="1242" y="1048"/>
                      <a:pt x="1462" y="1116"/>
                      <a:pt x="1635" y="1158"/>
                    </a:cubicBezTo>
                    <a:cubicBezTo>
                      <a:pt x="1724" y="1179"/>
                      <a:pt x="1792" y="1200"/>
                      <a:pt x="1855" y="1221"/>
                    </a:cubicBezTo>
                    <a:cubicBezTo>
                      <a:pt x="1923" y="1221"/>
                      <a:pt x="1965" y="1247"/>
                      <a:pt x="2006" y="1247"/>
                    </a:cubicBezTo>
                    <a:cubicBezTo>
                      <a:pt x="2074" y="1221"/>
                      <a:pt x="2116" y="1200"/>
                      <a:pt x="2158" y="1179"/>
                    </a:cubicBezTo>
                    <a:cubicBezTo>
                      <a:pt x="2205" y="1137"/>
                      <a:pt x="2226" y="1090"/>
                      <a:pt x="2247" y="1069"/>
                    </a:cubicBezTo>
                    <a:cubicBezTo>
                      <a:pt x="2289" y="1027"/>
                      <a:pt x="2289" y="985"/>
                      <a:pt x="2315" y="959"/>
                    </a:cubicBezTo>
                    <a:lnTo>
                      <a:pt x="2336" y="938"/>
                    </a:lnTo>
                    <a:cubicBezTo>
                      <a:pt x="2336" y="938"/>
                      <a:pt x="2399" y="959"/>
                      <a:pt x="2467" y="959"/>
                    </a:cubicBezTo>
                    <a:cubicBezTo>
                      <a:pt x="2530" y="985"/>
                      <a:pt x="2619" y="1006"/>
                      <a:pt x="2708" y="1027"/>
                    </a:cubicBezTo>
                    <a:cubicBezTo>
                      <a:pt x="2923" y="1048"/>
                      <a:pt x="3206" y="1116"/>
                      <a:pt x="3515" y="1158"/>
                    </a:cubicBezTo>
                    <a:cubicBezTo>
                      <a:pt x="4122" y="1268"/>
                      <a:pt x="4845" y="1378"/>
                      <a:pt x="5300" y="1378"/>
                    </a:cubicBezTo>
                    <a:cubicBezTo>
                      <a:pt x="5782" y="1352"/>
                      <a:pt x="6086" y="1289"/>
                      <a:pt x="6306" y="1179"/>
                    </a:cubicBezTo>
                    <a:cubicBezTo>
                      <a:pt x="6547" y="1069"/>
                      <a:pt x="6657" y="938"/>
                      <a:pt x="6767" y="828"/>
                    </a:cubicBezTo>
                    <a:cubicBezTo>
                      <a:pt x="6961" y="592"/>
                      <a:pt x="6981" y="304"/>
                      <a:pt x="6981" y="304"/>
                    </a:cubicBezTo>
                    <a:lnTo>
                      <a:pt x="6981" y="242"/>
                    </a:lnTo>
                    <a:lnTo>
                      <a:pt x="2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1860734" y="3956341"/>
                <a:ext cx="607603" cy="308571"/>
              </a:xfrm>
              <a:custGeom>
                <a:avLst/>
                <a:gdLst/>
                <a:ahLst/>
                <a:cxnLst/>
                <a:rect l="l" t="t" r="r" b="b"/>
                <a:pathLst>
                  <a:path w="7134" h="3623" extrusionOk="0">
                    <a:moveTo>
                      <a:pt x="1008" y="1"/>
                    </a:moveTo>
                    <a:cubicBezTo>
                      <a:pt x="811" y="1"/>
                      <a:pt x="562" y="52"/>
                      <a:pt x="373" y="266"/>
                    </a:cubicBezTo>
                    <a:cubicBezTo>
                      <a:pt x="1" y="680"/>
                      <a:pt x="153" y="2293"/>
                      <a:pt x="216" y="2555"/>
                    </a:cubicBezTo>
                    <a:cubicBezTo>
                      <a:pt x="281" y="2830"/>
                      <a:pt x="1816" y="3238"/>
                      <a:pt x="2201" y="3238"/>
                    </a:cubicBezTo>
                    <a:cubicBezTo>
                      <a:pt x="2219" y="3238"/>
                      <a:pt x="2235" y="3237"/>
                      <a:pt x="2247" y="3235"/>
                    </a:cubicBezTo>
                    <a:cubicBezTo>
                      <a:pt x="2370" y="3204"/>
                      <a:pt x="2444" y="3187"/>
                      <a:pt x="2515" y="3187"/>
                    </a:cubicBezTo>
                    <a:cubicBezTo>
                      <a:pt x="2596" y="3187"/>
                      <a:pt x="2673" y="3209"/>
                      <a:pt x="2813" y="3256"/>
                    </a:cubicBezTo>
                    <a:cubicBezTo>
                      <a:pt x="3042" y="3329"/>
                      <a:pt x="4567" y="3622"/>
                      <a:pt x="5575" y="3622"/>
                    </a:cubicBezTo>
                    <a:cubicBezTo>
                      <a:pt x="5721" y="3622"/>
                      <a:pt x="5857" y="3616"/>
                      <a:pt x="5976" y="3602"/>
                    </a:cubicBezTo>
                    <a:cubicBezTo>
                      <a:pt x="6919" y="3497"/>
                      <a:pt x="7023" y="2947"/>
                      <a:pt x="7071" y="2712"/>
                    </a:cubicBezTo>
                    <a:cubicBezTo>
                      <a:pt x="7133" y="2471"/>
                      <a:pt x="7133" y="1769"/>
                      <a:pt x="6830" y="1465"/>
                    </a:cubicBezTo>
                    <a:cubicBezTo>
                      <a:pt x="6547" y="1162"/>
                      <a:pt x="4887" y="659"/>
                      <a:pt x="4536" y="528"/>
                    </a:cubicBezTo>
                    <a:cubicBezTo>
                      <a:pt x="4190" y="376"/>
                      <a:pt x="4122" y="329"/>
                      <a:pt x="3709" y="135"/>
                    </a:cubicBezTo>
                    <a:cubicBezTo>
                      <a:pt x="3522" y="41"/>
                      <a:pt x="3010" y="16"/>
                      <a:pt x="2509" y="16"/>
                    </a:cubicBezTo>
                    <a:cubicBezTo>
                      <a:pt x="1954" y="16"/>
                      <a:pt x="1411" y="46"/>
                      <a:pt x="1331" y="46"/>
                    </a:cubicBezTo>
                    <a:cubicBezTo>
                      <a:pt x="1331" y="46"/>
                      <a:pt x="1193" y="1"/>
                      <a:pt x="10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1866100" y="3950891"/>
                <a:ext cx="606240" cy="319217"/>
              </a:xfrm>
              <a:custGeom>
                <a:avLst/>
                <a:gdLst/>
                <a:ahLst/>
                <a:cxnLst/>
                <a:rect l="l" t="t" r="r" b="b"/>
                <a:pathLst>
                  <a:path w="7118" h="3748" extrusionOk="0">
                    <a:moveTo>
                      <a:pt x="938" y="110"/>
                    </a:moveTo>
                    <a:cubicBezTo>
                      <a:pt x="1116" y="110"/>
                      <a:pt x="1247" y="178"/>
                      <a:pt x="1247" y="178"/>
                    </a:cubicBezTo>
                    <a:lnTo>
                      <a:pt x="1268" y="178"/>
                    </a:lnTo>
                    <a:cubicBezTo>
                      <a:pt x="1357" y="157"/>
                      <a:pt x="1834" y="131"/>
                      <a:pt x="2357" y="131"/>
                    </a:cubicBezTo>
                    <a:cubicBezTo>
                      <a:pt x="2619" y="131"/>
                      <a:pt x="2902" y="131"/>
                      <a:pt x="3122" y="157"/>
                    </a:cubicBezTo>
                    <a:cubicBezTo>
                      <a:pt x="3342" y="178"/>
                      <a:pt x="3536" y="199"/>
                      <a:pt x="3625" y="241"/>
                    </a:cubicBezTo>
                    <a:cubicBezTo>
                      <a:pt x="4017" y="440"/>
                      <a:pt x="4106" y="482"/>
                      <a:pt x="4452" y="634"/>
                    </a:cubicBezTo>
                    <a:cubicBezTo>
                      <a:pt x="4630" y="702"/>
                      <a:pt x="5128" y="875"/>
                      <a:pt x="5630" y="1047"/>
                    </a:cubicBezTo>
                    <a:cubicBezTo>
                      <a:pt x="5871" y="1137"/>
                      <a:pt x="6112" y="1246"/>
                      <a:pt x="6306" y="1336"/>
                    </a:cubicBezTo>
                    <a:cubicBezTo>
                      <a:pt x="6526" y="1419"/>
                      <a:pt x="6678" y="1508"/>
                      <a:pt x="6725" y="1571"/>
                    </a:cubicBezTo>
                    <a:cubicBezTo>
                      <a:pt x="6856" y="1702"/>
                      <a:pt x="6940" y="1943"/>
                      <a:pt x="6960" y="2184"/>
                    </a:cubicBezTo>
                    <a:cubicBezTo>
                      <a:pt x="7008" y="2425"/>
                      <a:pt x="6987" y="2645"/>
                      <a:pt x="6960" y="2749"/>
                    </a:cubicBezTo>
                    <a:cubicBezTo>
                      <a:pt x="6940" y="2880"/>
                      <a:pt x="6898" y="3058"/>
                      <a:pt x="6746" y="3231"/>
                    </a:cubicBezTo>
                    <a:cubicBezTo>
                      <a:pt x="6615" y="3404"/>
                      <a:pt x="6374" y="3561"/>
                      <a:pt x="5913" y="3624"/>
                    </a:cubicBezTo>
                    <a:cubicBezTo>
                      <a:pt x="5814" y="3633"/>
                      <a:pt x="5702" y="3637"/>
                      <a:pt x="5581" y="3637"/>
                    </a:cubicBezTo>
                    <a:cubicBezTo>
                      <a:pt x="5146" y="3637"/>
                      <a:pt x="4592" y="3584"/>
                      <a:pt x="4080" y="3514"/>
                    </a:cubicBezTo>
                    <a:cubicBezTo>
                      <a:pt x="3776" y="3472"/>
                      <a:pt x="3473" y="3404"/>
                      <a:pt x="3232" y="3362"/>
                    </a:cubicBezTo>
                    <a:cubicBezTo>
                      <a:pt x="2991" y="3320"/>
                      <a:pt x="2818" y="3273"/>
                      <a:pt x="2771" y="3252"/>
                    </a:cubicBezTo>
                    <a:cubicBezTo>
                      <a:pt x="2640" y="3210"/>
                      <a:pt x="2559" y="3195"/>
                      <a:pt x="2475" y="3195"/>
                    </a:cubicBezTo>
                    <a:cubicBezTo>
                      <a:pt x="2391" y="3195"/>
                      <a:pt x="2305" y="3210"/>
                      <a:pt x="2163" y="3231"/>
                    </a:cubicBezTo>
                    <a:lnTo>
                      <a:pt x="2012" y="3231"/>
                    </a:lnTo>
                    <a:cubicBezTo>
                      <a:pt x="1944" y="3231"/>
                      <a:pt x="1855" y="3210"/>
                      <a:pt x="1771" y="3189"/>
                    </a:cubicBezTo>
                    <a:cubicBezTo>
                      <a:pt x="1572" y="3168"/>
                      <a:pt x="1331" y="3100"/>
                      <a:pt x="1095" y="3038"/>
                    </a:cubicBezTo>
                    <a:cubicBezTo>
                      <a:pt x="875" y="2969"/>
                      <a:pt x="655" y="2880"/>
                      <a:pt x="482" y="2797"/>
                    </a:cubicBezTo>
                    <a:cubicBezTo>
                      <a:pt x="393" y="2776"/>
                      <a:pt x="331" y="2729"/>
                      <a:pt x="283" y="2687"/>
                    </a:cubicBezTo>
                    <a:cubicBezTo>
                      <a:pt x="242" y="2666"/>
                      <a:pt x="221" y="2619"/>
                      <a:pt x="200" y="2619"/>
                    </a:cubicBezTo>
                    <a:cubicBezTo>
                      <a:pt x="179" y="2488"/>
                      <a:pt x="132" y="2011"/>
                      <a:pt x="132" y="1529"/>
                    </a:cubicBezTo>
                    <a:cubicBezTo>
                      <a:pt x="132" y="1288"/>
                      <a:pt x="132" y="1027"/>
                      <a:pt x="179" y="833"/>
                    </a:cubicBezTo>
                    <a:cubicBezTo>
                      <a:pt x="200" y="613"/>
                      <a:pt x="262" y="440"/>
                      <a:pt x="352" y="351"/>
                    </a:cubicBezTo>
                    <a:cubicBezTo>
                      <a:pt x="524" y="178"/>
                      <a:pt x="744" y="110"/>
                      <a:pt x="938" y="110"/>
                    </a:cubicBezTo>
                    <a:close/>
                    <a:moveTo>
                      <a:pt x="917" y="0"/>
                    </a:moveTo>
                    <a:cubicBezTo>
                      <a:pt x="723" y="0"/>
                      <a:pt x="462" y="68"/>
                      <a:pt x="262" y="288"/>
                    </a:cubicBezTo>
                    <a:cubicBezTo>
                      <a:pt x="153" y="393"/>
                      <a:pt x="90" y="592"/>
                      <a:pt x="69" y="812"/>
                    </a:cubicBezTo>
                    <a:cubicBezTo>
                      <a:pt x="22" y="1027"/>
                      <a:pt x="1" y="1288"/>
                      <a:pt x="1" y="1529"/>
                    </a:cubicBezTo>
                    <a:cubicBezTo>
                      <a:pt x="1" y="2011"/>
                      <a:pt x="69" y="2488"/>
                      <a:pt x="90" y="2645"/>
                    </a:cubicBezTo>
                    <a:cubicBezTo>
                      <a:pt x="111" y="2708"/>
                      <a:pt x="153" y="2749"/>
                      <a:pt x="221" y="2797"/>
                    </a:cubicBezTo>
                    <a:cubicBezTo>
                      <a:pt x="262" y="2818"/>
                      <a:pt x="352" y="2859"/>
                      <a:pt x="441" y="2907"/>
                    </a:cubicBezTo>
                    <a:cubicBezTo>
                      <a:pt x="613" y="2990"/>
                      <a:pt x="833" y="3079"/>
                      <a:pt x="1069" y="3142"/>
                    </a:cubicBezTo>
                    <a:cubicBezTo>
                      <a:pt x="1310" y="3210"/>
                      <a:pt x="1551" y="3273"/>
                      <a:pt x="1750" y="3299"/>
                    </a:cubicBezTo>
                    <a:cubicBezTo>
                      <a:pt x="1834" y="3320"/>
                      <a:pt x="1923" y="3341"/>
                      <a:pt x="2012" y="3341"/>
                    </a:cubicBezTo>
                    <a:cubicBezTo>
                      <a:pt x="2043" y="3352"/>
                      <a:pt x="2076" y="3357"/>
                      <a:pt x="2106" y="3357"/>
                    </a:cubicBezTo>
                    <a:cubicBezTo>
                      <a:pt x="2136" y="3357"/>
                      <a:pt x="2163" y="3352"/>
                      <a:pt x="2184" y="3341"/>
                    </a:cubicBezTo>
                    <a:cubicBezTo>
                      <a:pt x="2329" y="3320"/>
                      <a:pt x="2399" y="3303"/>
                      <a:pt x="2469" y="3303"/>
                    </a:cubicBezTo>
                    <a:cubicBezTo>
                      <a:pt x="2535" y="3303"/>
                      <a:pt x="2601" y="3319"/>
                      <a:pt x="2729" y="3362"/>
                    </a:cubicBezTo>
                    <a:cubicBezTo>
                      <a:pt x="2818" y="3404"/>
                      <a:pt x="2970" y="3430"/>
                      <a:pt x="3211" y="3472"/>
                    </a:cubicBezTo>
                    <a:cubicBezTo>
                      <a:pt x="3452" y="3535"/>
                      <a:pt x="3756" y="3582"/>
                      <a:pt x="4080" y="3624"/>
                    </a:cubicBezTo>
                    <a:cubicBezTo>
                      <a:pt x="4576" y="3694"/>
                      <a:pt x="5126" y="3747"/>
                      <a:pt x="5570" y="3747"/>
                    </a:cubicBezTo>
                    <a:cubicBezTo>
                      <a:pt x="5694" y="3747"/>
                      <a:pt x="5809" y="3743"/>
                      <a:pt x="5913" y="3734"/>
                    </a:cubicBezTo>
                    <a:cubicBezTo>
                      <a:pt x="6395" y="3666"/>
                      <a:pt x="6678" y="3493"/>
                      <a:pt x="6830" y="3299"/>
                    </a:cubicBezTo>
                    <a:cubicBezTo>
                      <a:pt x="7008" y="3100"/>
                      <a:pt x="7050" y="2907"/>
                      <a:pt x="7070" y="2776"/>
                    </a:cubicBezTo>
                    <a:cubicBezTo>
                      <a:pt x="7091" y="2645"/>
                      <a:pt x="7118" y="2425"/>
                      <a:pt x="7070" y="2163"/>
                    </a:cubicBezTo>
                    <a:cubicBezTo>
                      <a:pt x="7050" y="1922"/>
                      <a:pt x="6960" y="1660"/>
                      <a:pt x="6809" y="1487"/>
                    </a:cubicBezTo>
                    <a:cubicBezTo>
                      <a:pt x="6725" y="1398"/>
                      <a:pt x="6568" y="1309"/>
                      <a:pt x="6374" y="1226"/>
                    </a:cubicBezTo>
                    <a:cubicBezTo>
                      <a:pt x="6154" y="1137"/>
                      <a:pt x="5913" y="1027"/>
                      <a:pt x="5651" y="943"/>
                    </a:cubicBezTo>
                    <a:cubicBezTo>
                      <a:pt x="5175" y="765"/>
                      <a:pt x="4651" y="592"/>
                      <a:pt x="4499" y="524"/>
                    </a:cubicBezTo>
                    <a:cubicBezTo>
                      <a:pt x="4148" y="393"/>
                      <a:pt x="4080" y="330"/>
                      <a:pt x="3666" y="157"/>
                    </a:cubicBezTo>
                    <a:cubicBezTo>
                      <a:pt x="3557" y="89"/>
                      <a:pt x="3363" y="68"/>
                      <a:pt x="3122" y="47"/>
                    </a:cubicBezTo>
                    <a:cubicBezTo>
                      <a:pt x="2902" y="26"/>
                      <a:pt x="2619" y="26"/>
                      <a:pt x="2357" y="26"/>
                    </a:cubicBezTo>
                    <a:cubicBezTo>
                      <a:pt x="1834" y="26"/>
                      <a:pt x="1357" y="47"/>
                      <a:pt x="1268" y="68"/>
                    </a:cubicBezTo>
                    <a:cubicBezTo>
                      <a:pt x="1268" y="47"/>
                      <a:pt x="1116" y="0"/>
                      <a:pt x="91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1884837" y="3895105"/>
                <a:ext cx="282424" cy="168637"/>
              </a:xfrm>
              <a:custGeom>
                <a:avLst/>
                <a:gdLst/>
                <a:ahLst/>
                <a:cxnLst/>
                <a:rect l="l" t="t" r="r" b="b"/>
                <a:pathLst>
                  <a:path w="3316" h="1980" extrusionOk="0">
                    <a:moveTo>
                      <a:pt x="3316" y="0"/>
                    </a:moveTo>
                    <a:lnTo>
                      <a:pt x="111" y="131"/>
                    </a:lnTo>
                    <a:lnTo>
                      <a:pt x="1" y="1268"/>
                    </a:lnTo>
                    <a:cubicBezTo>
                      <a:pt x="1" y="1268"/>
                      <a:pt x="173" y="1661"/>
                      <a:pt x="676" y="1901"/>
                    </a:cubicBezTo>
                    <a:cubicBezTo>
                      <a:pt x="797" y="1957"/>
                      <a:pt x="924" y="1980"/>
                      <a:pt x="1054" y="1980"/>
                    </a:cubicBezTo>
                    <a:cubicBezTo>
                      <a:pt x="1441" y="1980"/>
                      <a:pt x="1860" y="1774"/>
                      <a:pt x="2268" y="1598"/>
                    </a:cubicBezTo>
                    <a:cubicBezTo>
                      <a:pt x="2714" y="1393"/>
                      <a:pt x="3100" y="1377"/>
                      <a:pt x="3204" y="1377"/>
                    </a:cubicBezTo>
                    <a:cubicBezTo>
                      <a:pt x="3222" y="1377"/>
                      <a:pt x="3232" y="1378"/>
                      <a:pt x="3232" y="1378"/>
                    </a:cubicBezTo>
                    <a:lnTo>
                      <a:pt x="3316" y="0"/>
                    </a:ln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1881260" y="3891528"/>
                <a:ext cx="291792" cy="176387"/>
              </a:xfrm>
              <a:custGeom>
                <a:avLst/>
                <a:gdLst/>
                <a:ahLst/>
                <a:cxnLst/>
                <a:rect l="l" t="t" r="r" b="b"/>
                <a:pathLst>
                  <a:path w="3426" h="2071" extrusionOk="0">
                    <a:moveTo>
                      <a:pt x="3295" y="111"/>
                    </a:moveTo>
                    <a:lnTo>
                      <a:pt x="3227" y="1378"/>
                    </a:lnTo>
                    <a:cubicBezTo>
                      <a:pt x="3143" y="1378"/>
                      <a:pt x="2771" y="1378"/>
                      <a:pt x="2289" y="1593"/>
                    </a:cubicBezTo>
                    <a:cubicBezTo>
                      <a:pt x="2027" y="1703"/>
                      <a:pt x="1745" y="1834"/>
                      <a:pt x="1483" y="1902"/>
                    </a:cubicBezTo>
                    <a:cubicBezTo>
                      <a:pt x="1354" y="1933"/>
                      <a:pt x="1225" y="1953"/>
                      <a:pt x="1101" y="1953"/>
                    </a:cubicBezTo>
                    <a:cubicBezTo>
                      <a:pt x="973" y="1953"/>
                      <a:pt x="851" y="1931"/>
                      <a:pt x="739" y="1875"/>
                    </a:cubicBezTo>
                    <a:cubicBezTo>
                      <a:pt x="263" y="1661"/>
                      <a:pt x="105" y="1310"/>
                      <a:pt x="105" y="1289"/>
                    </a:cubicBezTo>
                    <a:lnTo>
                      <a:pt x="194" y="241"/>
                    </a:lnTo>
                    <a:lnTo>
                      <a:pt x="3295" y="111"/>
                    </a:lnTo>
                    <a:close/>
                    <a:moveTo>
                      <a:pt x="3358" y="1"/>
                    </a:moveTo>
                    <a:lnTo>
                      <a:pt x="84" y="132"/>
                    </a:lnTo>
                    <a:lnTo>
                      <a:pt x="1" y="1310"/>
                    </a:lnTo>
                    <a:lnTo>
                      <a:pt x="1" y="1331"/>
                    </a:lnTo>
                    <a:cubicBezTo>
                      <a:pt x="1" y="1331"/>
                      <a:pt x="174" y="1744"/>
                      <a:pt x="697" y="1985"/>
                    </a:cubicBezTo>
                    <a:cubicBezTo>
                      <a:pt x="835" y="2043"/>
                      <a:pt x="979" y="2071"/>
                      <a:pt x="1122" y="2071"/>
                    </a:cubicBezTo>
                    <a:cubicBezTo>
                      <a:pt x="1251" y="2071"/>
                      <a:pt x="1380" y="2049"/>
                      <a:pt x="1504" y="2006"/>
                    </a:cubicBezTo>
                    <a:cubicBezTo>
                      <a:pt x="1786" y="1943"/>
                      <a:pt x="2069" y="1813"/>
                      <a:pt x="2331" y="1682"/>
                    </a:cubicBezTo>
                    <a:cubicBezTo>
                      <a:pt x="2771" y="1497"/>
                      <a:pt x="3137" y="1482"/>
                      <a:pt x="3243" y="1482"/>
                    </a:cubicBezTo>
                    <a:cubicBezTo>
                      <a:pt x="3263" y="1482"/>
                      <a:pt x="3274" y="1483"/>
                      <a:pt x="3274" y="1483"/>
                    </a:cubicBezTo>
                    <a:lnTo>
                      <a:pt x="3337" y="1483"/>
                    </a:lnTo>
                    <a:lnTo>
                      <a:pt x="342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1427650" y="4240805"/>
                <a:ext cx="583500" cy="155350"/>
              </a:xfrm>
              <a:custGeom>
                <a:avLst/>
                <a:gdLst/>
                <a:ahLst/>
                <a:cxnLst/>
                <a:rect l="l" t="t" r="r" b="b"/>
                <a:pathLst>
                  <a:path w="6851" h="1824" extrusionOk="0">
                    <a:moveTo>
                      <a:pt x="64" y="0"/>
                    </a:moveTo>
                    <a:cubicBezTo>
                      <a:pt x="64" y="0"/>
                      <a:pt x="1" y="393"/>
                      <a:pt x="111" y="550"/>
                    </a:cubicBezTo>
                    <a:cubicBezTo>
                      <a:pt x="242" y="681"/>
                      <a:pt x="1661" y="1309"/>
                      <a:pt x="1876" y="1309"/>
                    </a:cubicBezTo>
                    <a:cubicBezTo>
                      <a:pt x="1885" y="1310"/>
                      <a:pt x="1894" y="1311"/>
                      <a:pt x="1903" y="1311"/>
                    </a:cubicBezTo>
                    <a:cubicBezTo>
                      <a:pt x="2090" y="1311"/>
                      <a:pt x="2138" y="1072"/>
                      <a:pt x="2233" y="1072"/>
                    </a:cubicBezTo>
                    <a:cubicBezTo>
                      <a:pt x="2238" y="1072"/>
                      <a:pt x="2243" y="1073"/>
                      <a:pt x="2247" y="1074"/>
                    </a:cubicBezTo>
                    <a:cubicBezTo>
                      <a:pt x="2357" y="1074"/>
                      <a:pt x="4211" y="1728"/>
                      <a:pt x="5149" y="1812"/>
                    </a:cubicBezTo>
                    <a:cubicBezTo>
                      <a:pt x="5250" y="1820"/>
                      <a:pt x="5344" y="1823"/>
                      <a:pt x="5431" y="1823"/>
                    </a:cubicBezTo>
                    <a:cubicBezTo>
                      <a:pt x="6137" y="1823"/>
                      <a:pt x="6419" y="1596"/>
                      <a:pt x="6610" y="1419"/>
                    </a:cubicBezTo>
                    <a:cubicBezTo>
                      <a:pt x="6809" y="1246"/>
                      <a:pt x="6851" y="964"/>
                      <a:pt x="6851" y="964"/>
                    </a:cubicBezTo>
                    <a:lnTo>
                      <a:pt x="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1427650" y="4235439"/>
                <a:ext cx="589291" cy="165145"/>
              </a:xfrm>
              <a:custGeom>
                <a:avLst/>
                <a:gdLst/>
                <a:ahLst/>
                <a:cxnLst/>
                <a:rect l="l" t="t" r="r" b="b"/>
                <a:pathLst>
                  <a:path w="6919" h="1939" extrusionOk="0">
                    <a:moveTo>
                      <a:pt x="132" y="131"/>
                    </a:moveTo>
                    <a:lnTo>
                      <a:pt x="6767" y="1090"/>
                    </a:lnTo>
                    <a:cubicBezTo>
                      <a:pt x="6767" y="1137"/>
                      <a:pt x="6720" y="1309"/>
                      <a:pt x="6568" y="1461"/>
                    </a:cubicBezTo>
                    <a:cubicBezTo>
                      <a:pt x="6458" y="1550"/>
                      <a:pt x="6327" y="1660"/>
                      <a:pt x="6133" y="1723"/>
                    </a:cubicBezTo>
                    <a:cubicBezTo>
                      <a:pt x="5972" y="1789"/>
                      <a:pt x="5765" y="1829"/>
                      <a:pt x="5484" y="1829"/>
                    </a:cubicBezTo>
                    <a:cubicBezTo>
                      <a:pt x="5382" y="1829"/>
                      <a:pt x="5271" y="1823"/>
                      <a:pt x="5149" y="1812"/>
                    </a:cubicBezTo>
                    <a:cubicBezTo>
                      <a:pt x="4693" y="1765"/>
                      <a:pt x="3991" y="1592"/>
                      <a:pt x="3405" y="1419"/>
                    </a:cubicBezTo>
                    <a:cubicBezTo>
                      <a:pt x="3101" y="1330"/>
                      <a:pt x="2839" y="1241"/>
                      <a:pt x="2640" y="1179"/>
                    </a:cubicBezTo>
                    <a:cubicBezTo>
                      <a:pt x="2530" y="1158"/>
                      <a:pt x="2446" y="1137"/>
                      <a:pt x="2378" y="1110"/>
                    </a:cubicBezTo>
                    <a:cubicBezTo>
                      <a:pt x="2315" y="1090"/>
                      <a:pt x="2289" y="1069"/>
                      <a:pt x="2247" y="1069"/>
                    </a:cubicBezTo>
                    <a:cubicBezTo>
                      <a:pt x="2206" y="1069"/>
                      <a:pt x="2158" y="1090"/>
                      <a:pt x="2116" y="1137"/>
                    </a:cubicBezTo>
                    <a:cubicBezTo>
                      <a:pt x="2096" y="1158"/>
                      <a:pt x="2075" y="1179"/>
                      <a:pt x="2054" y="1220"/>
                    </a:cubicBezTo>
                    <a:cubicBezTo>
                      <a:pt x="2027" y="1241"/>
                      <a:pt x="2007" y="1289"/>
                      <a:pt x="1965" y="1289"/>
                    </a:cubicBezTo>
                    <a:cubicBezTo>
                      <a:pt x="1944" y="1309"/>
                      <a:pt x="1923" y="1330"/>
                      <a:pt x="1876" y="1330"/>
                    </a:cubicBezTo>
                    <a:cubicBezTo>
                      <a:pt x="1855" y="1330"/>
                      <a:pt x="1813" y="1309"/>
                      <a:pt x="1766" y="1289"/>
                    </a:cubicBezTo>
                    <a:cubicBezTo>
                      <a:pt x="1703" y="1268"/>
                      <a:pt x="1635" y="1241"/>
                      <a:pt x="1551" y="1220"/>
                    </a:cubicBezTo>
                    <a:cubicBezTo>
                      <a:pt x="1373" y="1158"/>
                      <a:pt x="1179" y="1069"/>
                      <a:pt x="980" y="980"/>
                    </a:cubicBezTo>
                    <a:cubicBezTo>
                      <a:pt x="786" y="896"/>
                      <a:pt x="587" y="807"/>
                      <a:pt x="435" y="744"/>
                    </a:cubicBezTo>
                    <a:cubicBezTo>
                      <a:pt x="373" y="697"/>
                      <a:pt x="305" y="655"/>
                      <a:pt x="242" y="634"/>
                    </a:cubicBezTo>
                    <a:cubicBezTo>
                      <a:pt x="195" y="587"/>
                      <a:pt x="174" y="566"/>
                      <a:pt x="153" y="566"/>
                    </a:cubicBezTo>
                    <a:cubicBezTo>
                      <a:pt x="132" y="524"/>
                      <a:pt x="111" y="393"/>
                      <a:pt x="111" y="283"/>
                    </a:cubicBezTo>
                    <a:cubicBezTo>
                      <a:pt x="111" y="194"/>
                      <a:pt x="111" y="152"/>
                      <a:pt x="132" y="131"/>
                    </a:cubicBezTo>
                    <a:close/>
                    <a:moveTo>
                      <a:pt x="22" y="0"/>
                    </a:moveTo>
                    <a:lnTo>
                      <a:pt x="22" y="42"/>
                    </a:lnTo>
                    <a:cubicBezTo>
                      <a:pt x="22" y="42"/>
                      <a:pt x="1" y="152"/>
                      <a:pt x="1" y="283"/>
                    </a:cubicBezTo>
                    <a:cubicBezTo>
                      <a:pt x="1" y="393"/>
                      <a:pt x="1" y="545"/>
                      <a:pt x="90" y="634"/>
                    </a:cubicBezTo>
                    <a:cubicBezTo>
                      <a:pt x="111" y="676"/>
                      <a:pt x="132" y="697"/>
                      <a:pt x="195" y="718"/>
                    </a:cubicBezTo>
                    <a:cubicBezTo>
                      <a:pt x="242" y="765"/>
                      <a:pt x="305" y="786"/>
                      <a:pt x="394" y="828"/>
                    </a:cubicBezTo>
                    <a:cubicBezTo>
                      <a:pt x="545" y="917"/>
                      <a:pt x="744" y="1006"/>
                      <a:pt x="938" y="1090"/>
                    </a:cubicBezTo>
                    <a:cubicBezTo>
                      <a:pt x="1137" y="1179"/>
                      <a:pt x="1331" y="1268"/>
                      <a:pt x="1504" y="1330"/>
                    </a:cubicBezTo>
                    <a:cubicBezTo>
                      <a:pt x="1593" y="1351"/>
                      <a:pt x="1661" y="1372"/>
                      <a:pt x="1724" y="1399"/>
                    </a:cubicBezTo>
                    <a:cubicBezTo>
                      <a:pt x="1792" y="1419"/>
                      <a:pt x="1834" y="1440"/>
                      <a:pt x="1876" y="1440"/>
                    </a:cubicBezTo>
                    <a:cubicBezTo>
                      <a:pt x="1944" y="1440"/>
                      <a:pt x="1986" y="1419"/>
                      <a:pt x="2027" y="1399"/>
                    </a:cubicBezTo>
                    <a:cubicBezTo>
                      <a:pt x="2075" y="1351"/>
                      <a:pt x="2116" y="1330"/>
                      <a:pt x="2137" y="1289"/>
                    </a:cubicBezTo>
                    <a:cubicBezTo>
                      <a:pt x="2158" y="1268"/>
                      <a:pt x="2185" y="1220"/>
                      <a:pt x="2206" y="1200"/>
                    </a:cubicBezTo>
                    <a:cubicBezTo>
                      <a:pt x="2226" y="1179"/>
                      <a:pt x="2226" y="1179"/>
                      <a:pt x="2247" y="1179"/>
                    </a:cubicBezTo>
                    <a:cubicBezTo>
                      <a:pt x="2226" y="1179"/>
                      <a:pt x="2289" y="1200"/>
                      <a:pt x="2357" y="1220"/>
                    </a:cubicBezTo>
                    <a:cubicBezTo>
                      <a:pt x="2399" y="1241"/>
                      <a:pt x="2488" y="1268"/>
                      <a:pt x="2598" y="1289"/>
                    </a:cubicBezTo>
                    <a:cubicBezTo>
                      <a:pt x="2792" y="1351"/>
                      <a:pt x="3075" y="1440"/>
                      <a:pt x="3384" y="1529"/>
                    </a:cubicBezTo>
                    <a:cubicBezTo>
                      <a:pt x="3970" y="1702"/>
                      <a:pt x="4672" y="1875"/>
                      <a:pt x="5149" y="1922"/>
                    </a:cubicBezTo>
                    <a:cubicBezTo>
                      <a:pt x="5271" y="1933"/>
                      <a:pt x="5384" y="1939"/>
                      <a:pt x="5487" y="1939"/>
                    </a:cubicBezTo>
                    <a:cubicBezTo>
                      <a:pt x="5774" y="1939"/>
                      <a:pt x="5993" y="1899"/>
                      <a:pt x="6154" y="1833"/>
                    </a:cubicBezTo>
                    <a:cubicBezTo>
                      <a:pt x="6395" y="1744"/>
                      <a:pt x="6547" y="1634"/>
                      <a:pt x="6636" y="1529"/>
                    </a:cubicBezTo>
                    <a:cubicBezTo>
                      <a:pt x="6851" y="1330"/>
                      <a:pt x="6919" y="1048"/>
                      <a:pt x="6919" y="1048"/>
                    </a:cubicBezTo>
                    <a:lnTo>
                      <a:pt x="6919" y="980"/>
                    </a:lnTo>
                    <a:lnTo>
                      <a:pt x="2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1431228" y="4028905"/>
                <a:ext cx="595083" cy="351582"/>
              </a:xfrm>
              <a:custGeom>
                <a:avLst/>
                <a:gdLst/>
                <a:ahLst/>
                <a:cxnLst/>
                <a:rect l="l" t="t" r="r" b="b"/>
                <a:pathLst>
                  <a:path w="6987" h="4128" extrusionOk="0">
                    <a:moveTo>
                      <a:pt x="961" y="0"/>
                    </a:moveTo>
                    <a:cubicBezTo>
                      <a:pt x="788" y="0"/>
                      <a:pt x="588" y="45"/>
                      <a:pt x="414" y="200"/>
                    </a:cubicBezTo>
                    <a:cubicBezTo>
                      <a:pt x="1" y="571"/>
                      <a:pt x="1" y="2184"/>
                      <a:pt x="22" y="2467"/>
                    </a:cubicBezTo>
                    <a:cubicBezTo>
                      <a:pt x="47" y="2741"/>
                      <a:pt x="1580" y="3344"/>
                      <a:pt x="1934" y="3344"/>
                    </a:cubicBezTo>
                    <a:cubicBezTo>
                      <a:pt x="1945" y="3344"/>
                      <a:pt x="1956" y="3343"/>
                      <a:pt x="1965" y="3342"/>
                    </a:cubicBezTo>
                    <a:cubicBezTo>
                      <a:pt x="2050" y="3335"/>
                      <a:pt x="2115" y="3331"/>
                      <a:pt x="2169" y="3331"/>
                    </a:cubicBezTo>
                    <a:cubicBezTo>
                      <a:pt x="2294" y="3331"/>
                      <a:pt x="2368" y="3354"/>
                      <a:pt x="2535" y="3431"/>
                    </a:cubicBezTo>
                    <a:cubicBezTo>
                      <a:pt x="2767" y="3559"/>
                      <a:pt x="4626" y="4128"/>
                      <a:pt x="5580" y="4128"/>
                    </a:cubicBezTo>
                    <a:cubicBezTo>
                      <a:pt x="5597" y="4128"/>
                      <a:pt x="5614" y="4128"/>
                      <a:pt x="5630" y="4127"/>
                    </a:cubicBezTo>
                    <a:cubicBezTo>
                      <a:pt x="6594" y="4127"/>
                      <a:pt x="6767" y="3583"/>
                      <a:pt x="6830" y="3342"/>
                    </a:cubicBezTo>
                    <a:cubicBezTo>
                      <a:pt x="6919" y="3122"/>
                      <a:pt x="6987" y="2425"/>
                      <a:pt x="6725" y="2095"/>
                    </a:cubicBezTo>
                    <a:cubicBezTo>
                      <a:pt x="6463" y="1750"/>
                      <a:pt x="4866" y="1074"/>
                      <a:pt x="4541" y="896"/>
                    </a:cubicBezTo>
                    <a:cubicBezTo>
                      <a:pt x="4211" y="723"/>
                      <a:pt x="4148" y="655"/>
                      <a:pt x="3756" y="440"/>
                    </a:cubicBezTo>
                    <a:cubicBezTo>
                      <a:pt x="3384" y="200"/>
                      <a:pt x="1551" y="90"/>
                      <a:pt x="1399" y="90"/>
                    </a:cubicBezTo>
                    <a:cubicBezTo>
                      <a:pt x="1399" y="90"/>
                      <a:pt x="1206" y="0"/>
                      <a:pt x="9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1427650" y="4024817"/>
                <a:ext cx="596446" cy="361036"/>
              </a:xfrm>
              <a:custGeom>
                <a:avLst/>
                <a:gdLst/>
                <a:ahLst/>
                <a:cxnLst/>
                <a:rect l="l" t="t" r="r" b="b"/>
                <a:pathLst>
                  <a:path w="7003" h="4239" extrusionOk="0">
                    <a:moveTo>
                      <a:pt x="993" y="110"/>
                    </a:moveTo>
                    <a:cubicBezTo>
                      <a:pt x="1033" y="110"/>
                      <a:pt x="1073" y="112"/>
                      <a:pt x="1111" y="117"/>
                    </a:cubicBezTo>
                    <a:cubicBezTo>
                      <a:pt x="1289" y="138"/>
                      <a:pt x="1420" y="206"/>
                      <a:pt x="1420" y="206"/>
                    </a:cubicBezTo>
                    <a:lnTo>
                      <a:pt x="1441" y="206"/>
                    </a:lnTo>
                    <a:cubicBezTo>
                      <a:pt x="1504" y="206"/>
                      <a:pt x="2007" y="227"/>
                      <a:pt x="2530" y="289"/>
                    </a:cubicBezTo>
                    <a:cubicBezTo>
                      <a:pt x="2792" y="310"/>
                      <a:pt x="3054" y="337"/>
                      <a:pt x="3274" y="378"/>
                    </a:cubicBezTo>
                    <a:cubicBezTo>
                      <a:pt x="3515" y="420"/>
                      <a:pt x="3688" y="488"/>
                      <a:pt x="3777" y="530"/>
                    </a:cubicBezTo>
                    <a:cubicBezTo>
                      <a:pt x="4148" y="771"/>
                      <a:pt x="4232" y="813"/>
                      <a:pt x="4562" y="991"/>
                    </a:cubicBezTo>
                    <a:cubicBezTo>
                      <a:pt x="4735" y="1096"/>
                      <a:pt x="5196" y="1295"/>
                      <a:pt x="5672" y="1536"/>
                    </a:cubicBezTo>
                    <a:cubicBezTo>
                      <a:pt x="5913" y="1667"/>
                      <a:pt x="6154" y="1777"/>
                      <a:pt x="6327" y="1881"/>
                    </a:cubicBezTo>
                    <a:cubicBezTo>
                      <a:pt x="6526" y="1991"/>
                      <a:pt x="6678" y="2101"/>
                      <a:pt x="6720" y="2170"/>
                    </a:cubicBezTo>
                    <a:cubicBezTo>
                      <a:pt x="6830" y="2321"/>
                      <a:pt x="6872" y="2583"/>
                      <a:pt x="6898" y="2824"/>
                    </a:cubicBezTo>
                    <a:cubicBezTo>
                      <a:pt x="6898" y="3039"/>
                      <a:pt x="6851" y="3280"/>
                      <a:pt x="6830" y="3369"/>
                    </a:cubicBezTo>
                    <a:cubicBezTo>
                      <a:pt x="6788" y="3500"/>
                      <a:pt x="6720" y="3673"/>
                      <a:pt x="6568" y="3824"/>
                    </a:cubicBezTo>
                    <a:cubicBezTo>
                      <a:pt x="6395" y="3976"/>
                      <a:pt x="6154" y="4133"/>
                      <a:pt x="5672" y="4133"/>
                    </a:cubicBezTo>
                    <a:cubicBezTo>
                      <a:pt x="5238" y="4133"/>
                      <a:pt x="4515" y="3976"/>
                      <a:pt x="3887" y="3824"/>
                    </a:cubicBezTo>
                    <a:cubicBezTo>
                      <a:pt x="3578" y="3741"/>
                      <a:pt x="3274" y="3652"/>
                      <a:pt x="3054" y="3583"/>
                    </a:cubicBezTo>
                    <a:cubicBezTo>
                      <a:pt x="2813" y="3521"/>
                      <a:pt x="2661" y="3453"/>
                      <a:pt x="2598" y="3432"/>
                    </a:cubicBezTo>
                    <a:cubicBezTo>
                      <a:pt x="2436" y="3358"/>
                      <a:pt x="2343" y="3333"/>
                      <a:pt x="2220" y="3333"/>
                    </a:cubicBezTo>
                    <a:cubicBezTo>
                      <a:pt x="2160" y="3333"/>
                      <a:pt x="2092" y="3339"/>
                      <a:pt x="2007" y="3348"/>
                    </a:cubicBezTo>
                    <a:cubicBezTo>
                      <a:pt x="1986" y="3348"/>
                      <a:pt x="1923" y="3348"/>
                      <a:pt x="1855" y="3322"/>
                    </a:cubicBezTo>
                    <a:cubicBezTo>
                      <a:pt x="1792" y="3301"/>
                      <a:pt x="1703" y="3280"/>
                      <a:pt x="1614" y="3259"/>
                    </a:cubicBezTo>
                    <a:cubicBezTo>
                      <a:pt x="1420" y="3191"/>
                      <a:pt x="1179" y="3107"/>
                      <a:pt x="959" y="3018"/>
                    </a:cubicBezTo>
                    <a:cubicBezTo>
                      <a:pt x="744" y="2929"/>
                      <a:pt x="524" y="2824"/>
                      <a:pt x="373" y="2735"/>
                    </a:cubicBezTo>
                    <a:cubicBezTo>
                      <a:pt x="284" y="2693"/>
                      <a:pt x="221" y="2646"/>
                      <a:pt x="174" y="2604"/>
                    </a:cubicBezTo>
                    <a:cubicBezTo>
                      <a:pt x="132" y="2562"/>
                      <a:pt x="132" y="2515"/>
                      <a:pt x="132" y="2515"/>
                    </a:cubicBezTo>
                    <a:cubicBezTo>
                      <a:pt x="111" y="2384"/>
                      <a:pt x="111" y="1908"/>
                      <a:pt x="153" y="1426"/>
                    </a:cubicBezTo>
                    <a:cubicBezTo>
                      <a:pt x="174" y="1185"/>
                      <a:pt x="221" y="944"/>
                      <a:pt x="284" y="729"/>
                    </a:cubicBezTo>
                    <a:cubicBezTo>
                      <a:pt x="325" y="530"/>
                      <a:pt x="414" y="378"/>
                      <a:pt x="504" y="289"/>
                    </a:cubicBezTo>
                    <a:cubicBezTo>
                      <a:pt x="659" y="151"/>
                      <a:pt x="831" y="110"/>
                      <a:pt x="993" y="110"/>
                    </a:cubicBezTo>
                    <a:close/>
                    <a:moveTo>
                      <a:pt x="993" y="0"/>
                    </a:moveTo>
                    <a:cubicBezTo>
                      <a:pt x="819" y="0"/>
                      <a:pt x="613" y="45"/>
                      <a:pt x="435" y="206"/>
                    </a:cubicBezTo>
                    <a:cubicBezTo>
                      <a:pt x="305" y="310"/>
                      <a:pt x="242" y="488"/>
                      <a:pt x="174" y="703"/>
                    </a:cubicBezTo>
                    <a:cubicBezTo>
                      <a:pt x="111" y="923"/>
                      <a:pt x="64" y="1164"/>
                      <a:pt x="43" y="1405"/>
                    </a:cubicBezTo>
                    <a:cubicBezTo>
                      <a:pt x="1" y="1908"/>
                      <a:pt x="1" y="2363"/>
                      <a:pt x="1" y="2536"/>
                    </a:cubicBezTo>
                    <a:cubicBezTo>
                      <a:pt x="22" y="2583"/>
                      <a:pt x="64" y="2646"/>
                      <a:pt x="111" y="2693"/>
                    </a:cubicBezTo>
                    <a:cubicBezTo>
                      <a:pt x="153" y="2735"/>
                      <a:pt x="242" y="2777"/>
                      <a:pt x="305" y="2824"/>
                    </a:cubicBezTo>
                    <a:cubicBezTo>
                      <a:pt x="483" y="2929"/>
                      <a:pt x="697" y="3039"/>
                      <a:pt x="917" y="3128"/>
                    </a:cubicBezTo>
                    <a:cubicBezTo>
                      <a:pt x="1158" y="3217"/>
                      <a:pt x="1373" y="3301"/>
                      <a:pt x="1572" y="3369"/>
                    </a:cubicBezTo>
                    <a:cubicBezTo>
                      <a:pt x="1682" y="3390"/>
                      <a:pt x="1766" y="3411"/>
                      <a:pt x="1834" y="3432"/>
                    </a:cubicBezTo>
                    <a:cubicBezTo>
                      <a:pt x="1897" y="3453"/>
                      <a:pt x="1965" y="3453"/>
                      <a:pt x="2007" y="3453"/>
                    </a:cubicBezTo>
                    <a:cubicBezTo>
                      <a:pt x="2112" y="3445"/>
                      <a:pt x="2181" y="3437"/>
                      <a:pt x="2239" y="3437"/>
                    </a:cubicBezTo>
                    <a:cubicBezTo>
                      <a:pt x="2338" y="3437"/>
                      <a:pt x="2403" y="3459"/>
                      <a:pt x="2551" y="3542"/>
                    </a:cubicBezTo>
                    <a:cubicBezTo>
                      <a:pt x="2619" y="3563"/>
                      <a:pt x="2792" y="3631"/>
                      <a:pt x="3012" y="3693"/>
                    </a:cubicBezTo>
                    <a:cubicBezTo>
                      <a:pt x="3253" y="3762"/>
                      <a:pt x="3536" y="3845"/>
                      <a:pt x="3860" y="3934"/>
                    </a:cubicBezTo>
                    <a:cubicBezTo>
                      <a:pt x="4494" y="4086"/>
                      <a:pt x="5196" y="4238"/>
                      <a:pt x="5693" y="4238"/>
                    </a:cubicBezTo>
                    <a:cubicBezTo>
                      <a:pt x="6175" y="4238"/>
                      <a:pt x="6458" y="4086"/>
                      <a:pt x="6636" y="3913"/>
                    </a:cubicBezTo>
                    <a:cubicBezTo>
                      <a:pt x="6830" y="3741"/>
                      <a:pt x="6898" y="3521"/>
                      <a:pt x="6940" y="3411"/>
                    </a:cubicBezTo>
                    <a:cubicBezTo>
                      <a:pt x="6961" y="3280"/>
                      <a:pt x="7003" y="3060"/>
                      <a:pt x="7003" y="2798"/>
                    </a:cubicBezTo>
                    <a:cubicBezTo>
                      <a:pt x="7003" y="2562"/>
                      <a:pt x="6961" y="2300"/>
                      <a:pt x="6809" y="2101"/>
                    </a:cubicBezTo>
                    <a:cubicBezTo>
                      <a:pt x="6741" y="2012"/>
                      <a:pt x="6589" y="1908"/>
                      <a:pt x="6395" y="1798"/>
                    </a:cubicBezTo>
                    <a:cubicBezTo>
                      <a:pt x="6196" y="1667"/>
                      <a:pt x="5955" y="1557"/>
                      <a:pt x="5719" y="1426"/>
                    </a:cubicBezTo>
                    <a:cubicBezTo>
                      <a:pt x="5259" y="1206"/>
                      <a:pt x="4756" y="991"/>
                      <a:pt x="4604" y="902"/>
                    </a:cubicBezTo>
                    <a:cubicBezTo>
                      <a:pt x="4279" y="729"/>
                      <a:pt x="4211" y="661"/>
                      <a:pt x="3839" y="420"/>
                    </a:cubicBezTo>
                    <a:cubicBezTo>
                      <a:pt x="3729" y="358"/>
                      <a:pt x="3536" y="310"/>
                      <a:pt x="3295" y="269"/>
                    </a:cubicBezTo>
                    <a:cubicBezTo>
                      <a:pt x="3075" y="227"/>
                      <a:pt x="2813" y="206"/>
                      <a:pt x="2551" y="159"/>
                    </a:cubicBezTo>
                    <a:cubicBezTo>
                      <a:pt x="2027" y="117"/>
                      <a:pt x="1530" y="96"/>
                      <a:pt x="1462" y="96"/>
                    </a:cubicBezTo>
                    <a:cubicBezTo>
                      <a:pt x="1441" y="75"/>
                      <a:pt x="1310" y="28"/>
                      <a:pt x="1111" y="7"/>
                    </a:cubicBezTo>
                    <a:cubicBezTo>
                      <a:pt x="1074" y="3"/>
                      <a:pt x="1035" y="0"/>
                      <a:pt x="99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1496382" y="3966051"/>
                <a:ext cx="275269" cy="175706"/>
              </a:xfrm>
              <a:custGeom>
                <a:avLst/>
                <a:gdLst/>
                <a:ahLst/>
                <a:cxnLst/>
                <a:rect l="l" t="t" r="r" b="b"/>
                <a:pathLst>
                  <a:path w="3232" h="2063" extrusionOk="0">
                    <a:moveTo>
                      <a:pt x="372" y="0"/>
                    </a:moveTo>
                    <a:lnTo>
                      <a:pt x="0" y="1131"/>
                    </a:lnTo>
                    <a:cubicBezTo>
                      <a:pt x="0" y="1131"/>
                      <a:pt x="199" y="1571"/>
                      <a:pt x="1090" y="1896"/>
                    </a:cubicBezTo>
                    <a:cubicBezTo>
                      <a:pt x="1436" y="2023"/>
                      <a:pt x="1798" y="2063"/>
                      <a:pt x="2113" y="2063"/>
                    </a:cubicBezTo>
                    <a:cubicBezTo>
                      <a:pt x="2612" y="2063"/>
                      <a:pt x="2991" y="1964"/>
                      <a:pt x="2991" y="1964"/>
                    </a:cubicBezTo>
                    <a:lnTo>
                      <a:pt x="3231" y="828"/>
                    </a:lnTo>
                    <a:lnTo>
                      <a:pt x="372" y="0"/>
                    </a:ln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1492805" y="3960259"/>
                <a:ext cx="284212" cy="186948"/>
              </a:xfrm>
              <a:custGeom>
                <a:avLst/>
                <a:gdLst/>
                <a:ahLst/>
                <a:cxnLst/>
                <a:rect l="l" t="t" r="r" b="b"/>
                <a:pathLst>
                  <a:path w="3337" h="2195" extrusionOk="0">
                    <a:moveTo>
                      <a:pt x="456" y="131"/>
                    </a:moveTo>
                    <a:lnTo>
                      <a:pt x="3205" y="937"/>
                    </a:lnTo>
                    <a:lnTo>
                      <a:pt x="2991" y="1985"/>
                    </a:lnTo>
                    <a:cubicBezTo>
                      <a:pt x="2950" y="2000"/>
                      <a:pt x="2609" y="2083"/>
                      <a:pt x="2160" y="2083"/>
                    </a:cubicBezTo>
                    <a:cubicBezTo>
                      <a:pt x="1855" y="2083"/>
                      <a:pt x="1501" y="2045"/>
                      <a:pt x="1158" y="1922"/>
                    </a:cubicBezTo>
                    <a:cubicBezTo>
                      <a:pt x="718" y="1770"/>
                      <a:pt x="456" y="1571"/>
                      <a:pt x="304" y="1419"/>
                    </a:cubicBezTo>
                    <a:cubicBezTo>
                      <a:pt x="152" y="1288"/>
                      <a:pt x="110" y="1199"/>
                      <a:pt x="110" y="1199"/>
                    </a:cubicBezTo>
                    <a:lnTo>
                      <a:pt x="456" y="131"/>
                    </a:lnTo>
                    <a:close/>
                    <a:moveTo>
                      <a:pt x="372" y="0"/>
                    </a:moveTo>
                    <a:lnTo>
                      <a:pt x="372" y="47"/>
                    </a:lnTo>
                    <a:lnTo>
                      <a:pt x="0" y="1199"/>
                    </a:lnTo>
                    <a:lnTo>
                      <a:pt x="0" y="1226"/>
                    </a:lnTo>
                    <a:cubicBezTo>
                      <a:pt x="0" y="1226"/>
                      <a:pt x="42" y="1356"/>
                      <a:pt x="215" y="1508"/>
                    </a:cubicBezTo>
                    <a:cubicBezTo>
                      <a:pt x="372" y="1660"/>
                      <a:pt x="655" y="1854"/>
                      <a:pt x="1111" y="2032"/>
                    </a:cubicBezTo>
                    <a:cubicBezTo>
                      <a:pt x="1461" y="2156"/>
                      <a:pt x="1825" y="2195"/>
                      <a:pt x="2141" y="2195"/>
                    </a:cubicBezTo>
                    <a:cubicBezTo>
                      <a:pt x="2649" y="2195"/>
                      <a:pt x="3033" y="2095"/>
                      <a:pt x="3033" y="2095"/>
                    </a:cubicBezTo>
                    <a:lnTo>
                      <a:pt x="3074" y="2074"/>
                    </a:lnTo>
                    <a:lnTo>
                      <a:pt x="3336" y="854"/>
                    </a:lnTo>
                    <a:lnTo>
                      <a:pt x="37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2072634" y="3968521"/>
                <a:ext cx="390334" cy="194273"/>
              </a:xfrm>
              <a:custGeom>
                <a:avLst/>
                <a:gdLst/>
                <a:ahLst/>
                <a:cxnLst/>
                <a:rect l="l" t="t" r="r" b="b"/>
                <a:pathLst>
                  <a:path w="4583" h="2281" extrusionOk="0">
                    <a:moveTo>
                      <a:pt x="978" y="1"/>
                    </a:moveTo>
                    <a:cubicBezTo>
                      <a:pt x="637" y="1"/>
                      <a:pt x="301" y="130"/>
                      <a:pt x="194" y="474"/>
                    </a:cubicBezTo>
                    <a:cubicBezTo>
                      <a:pt x="0" y="1060"/>
                      <a:pt x="477" y="1542"/>
                      <a:pt x="938" y="1736"/>
                    </a:cubicBezTo>
                    <a:cubicBezTo>
                      <a:pt x="1372" y="1956"/>
                      <a:pt x="3095" y="2260"/>
                      <a:pt x="3577" y="2281"/>
                    </a:cubicBezTo>
                    <a:cubicBezTo>
                      <a:pt x="4080" y="2281"/>
                      <a:pt x="4583" y="1825"/>
                      <a:pt x="4363" y="1411"/>
                    </a:cubicBezTo>
                    <a:cubicBezTo>
                      <a:pt x="4143" y="998"/>
                      <a:pt x="2488" y="537"/>
                      <a:pt x="2247" y="427"/>
                    </a:cubicBezTo>
                    <a:cubicBezTo>
                      <a:pt x="1985" y="296"/>
                      <a:pt x="1592" y="144"/>
                      <a:pt x="1592" y="144"/>
                    </a:cubicBezTo>
                    <a:cubicBezTo>
                      <a:pt x="1428" y="57"/>
                      <a:pt x="1202" y="1"/>
                      <a:pt x="9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1336690" y="2795237"/>
                <a:ext cx="957226" cy="1149369"/>
              </a:xfrm>
              <a:custGeom>
                <a:avLst/>
                <a:gdLst/>
                <a:ahLst/>
                <a:cxnLst/>
                <a:rect l="l" t="t" r="r" b="b"/>
                <a:pathLst>
                  <a:path w="11239" h="13495" extrusionOk="0">
                    <a:moveTo>
                      <a:pt x="3729" y="0"/>
                    </a:moveTo>
                    <a:lnTo>
                      <a:pt x="456" y="241"/>
                    </a:lnTo>
                    <a:cubicBezTo>
                      <a:pt x="456" y="241"/>
                      <a:pt x="0" y="2310"/>
                      <a:pt x="1132" y="3818"/>
                    </a:cubicBezTo>
                    <a:cubicBezTo>
                      <a:pt x="2268" y="5300"/>
                      <a:pt x="2467" y="5300"/>
                      <a:pt x="3666" y="6740"/>
                    </a:cubicBezTo>
                    <a:cubicBezTo>
                      <a:pt x="4866" y="8180"/>
                      <a:pt x="5258" y="13203"/>
                      <a:pt x="5258" y="13203"/>
                    </a:cubicBezTo>
                    <a:cubicBezTo>
                      <a:pt x="6169" y="13418"/>
                      <a:pt x="7028" y="13494"/>
                      <a:pt x="7788" y="13494"/>
                    </a:cubicBezTo>
                    <a:cubicBezTo>
                      <a:pt x="9630" y="13494"/>
                      <a:pt x="10888" y="13045"/>
                      <a:pt x="10888" y="13045"/>
                    </a:cubicBezTo>
                    <a:cubicBezTo>
                      <a:pt x="10888" y="13045"/>
                      <a:pt x="11239" y="8097"/>
                      <a:pt x="10013" y="5106"/>
                    </a:cubicBezTo>
                    <a:cubicBezTo>
                      <a:pt x="8772" y="2137"/>
                      <a:pt x="5258" y="2268"/>
                      <a:pt x="4342" y="2095"/>
                    </a:cubicBezTo>
                    <a:cubicBezTo>
                      <a:pt x="3425" y="1917"/>
                      <a:pt x="3729" y="0"/>
                      <a:pt x="37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2076212" y="3963666"/>
                <a:ext cx="382754" cy="204919"/>
              </a:xfrm>
              <a:custGeom>
                <a:avLst/>
                <a:gdLst/>
                <a:ahLst/>
                <a:cxnLst/>
                <a:rect l="l" t="t" r="r" b="b"/>
                <a:pathLst>
                  <a:path w="4494" h="2406" extrusionOk="0">
                    <a:moveTo>
                      <a:pt x="942" y="123"/>
                    </a:moveTo>
                    <a:cubicBezTo>
                      <a:pt x="1155" y="123"/>
                      <a:pt x="1374" y="183"/>
                      <a:pt x="1529" y="269"/>
                    </a:cubicBezTo>
                    <a:cubicBezTo>
                      <a:pt x="1529" y="269"/>
                      <a:pt x="1922" y="421"/>
                      <a:pt x="2184" y="531"/>
                    </a:cubicBezTo>
                    <a:cubicBezTo>
                      <a:pt x="2247" y="573"/>
                      <a:pt x="2399" y="615"/>
                      <a:pt x="2577" y="683"/>
                    </a:cubicBezTo>
                    <a:cubicBezTo>
                      <a:pt x="2771" y="746"/>
                      <a:pt x="3011" y="835"/>
                      <a:pt x="3252" y="924"/>
                    </a:cubicBezTo>
                    <a:cubicBezTo>
                      <a:pt x="3493" y="1007"/>
                      <a:pt x="3708" y="1096"/>
                      <a:pt x="3907" y="1206"/>
                    </a:cubicBezTo>
                    <a:cubicBezTo>
                      <a:pt x="4080" y="1316"/>
                      <a:pt x="4232" y="1400"/>
                      <a:pt x="4279" y="1489"/>
                    </a:cubicBezTo>
                    <a:cubicBezTo>
                      <a:pt x="4363" y="1683"/>
                      <a:pt x="4300" y="1861"/>
                      <a:pt x="4148" y="2013"/>
                    </a:cubicBezTo>
                    <a:cubicBezTo>
                      <a:pt x="4028" y="2172"/>
                      <a:pt x="3815" y="2277"/>
                      <a:pt x="3594" y="2277"/>
                    </a:cubicBezTo>
                    <a:cubicBezTo>
                      <a:pt x="3575" y="2277"/>
                      <a:pt x="3555" y="2277"/>
                      <a:pt x="3535" y="2275"/>
                    </a:cubicBezTo>
                    <a:cubicBezTo>
                      <a:pt x="3294" y="2275"/>
                      <a:pt x="2750" y="2186"/>
                      <a:pt x="2205" y="2076"/>
                    </a:cubicBezTo>
                    <a:cubicBezTo>
                      <a:pt x="1660" y="1971"/>
                      <a:pt x="1116" y="1840"/>
                      <a:pt x="917" y="1751"/>
                    </a:cubicBezTo>
                    <a:cubicBezTo>
                      <a:pt x="697" y="1641"/>
                      <a:pt x="482" y="1489"/>
                      <a:pt x="330" y="1269"/>
                    </a:cubicBezTo>
                    <a:cubicBezTo>
                      <a:pt x="173" y="1076"/>
                      <a:pt x="110" y="835"/>
                      <a:pt x="199" y="552"/>
                    </a:cubicBezTo>
                    <a:cubicBezTo>
                      <a:pt x="283" y="290"/>
                      <a:pt x="503" y="159"/>
                      <a:pt x="765" y="138"/>
                    </a:cubicBezTo>
                    <a:cubicBezTo>
                      <a:pt x="822" y="128"/>
                      <a:pt x="882" y="123"/>
                      <a:pt x="942" y="123"/>
                    </a:cubicBezTo>
                    <a:close/>
                    <a:moveTo>
                      <a:pt x="916" y="0"/>
                    </a:moveTo>
                    <a:cubicBezTo>
                      <a:pt x="865" y="0"/>
                      <a:pt x="815" y="3"/>
                      <a:pt x="765" y="7"/>
                    </a:cubicBezTo>
                    <a:cubicBezTo>
                      <a:pt x="461" y="49"/>
                      <a:pt x="199" y="201"/>
                      <a:pt x="89" y="531"/>
                    </a:cubicBezTo>
                    <a:cubicBezTo>
                      <a:pt x="0" y="835"/>
                      <a:pt x="68" y="1117"/>
                      <a:pt x="241" y="1337"/>
                    </a:cubicBezTo>
                    <a:cubicBezTo>
                      <a:pt x="393" y="1578"/>
                      <a:pt x="634" y="1751"/>
                      <a:pt x="875" y="1861"/>
                    </a:cubicBezTo>
                    <a:cubicBezTo>
                      <a:pt x="1116" y="1971"/>
                      <a:pt x="1639" y="2102"/>
                      <a:pt x="2184" y="2186"/>
                    </a:cubicBezTo>
                    <a:cubicBezTo>
                      <a:pt x="2729" y="2296"/>
                      <a:pt x="3273" y="2385"/>
                      <a:pt x="3535" y="2406"/>
                    </a:cubicBezTo>
                    <a:cubicBezTo>
                      <a:pt x="3797" y="2406"/>
                      <a:pt x="4059" y="2275"/>
                      <a:pt x="4232" y="2102"/>
                    </a:cubicBezTo>
                    <a:cubicBezTo>
                      <a:pt x="4410" y="1924"/>
                      <a:pt x="4493" y="1662"/>
                      <a:pt x="4363" y="1447"/>
                    </a:cubicBezTo>
                    <a:cubicBezTo>
                      <a:pt x="4300" y="1316"/>
                      <a:pt x="4148" y="1206"/>
                      <a:pt x="3949" y="1096"/>
                    </a:cubicBezTo>
                    <a:cubicBezTo>
                      <a:pt x="3755" y="1007"/>
                      <a:pt x="3535" y="897"/>
                      <a:pt x="3294" y="814"/>
                    </a:cubicBezTo>
                    <a:cubicBezTo>
                      <a:pt x="3053" y="725"/>
                      <a:pt x="2818" y="636"/>
                      <a:pt x="2619" y="573"/>
                    </a:cubicBezTo>
                    <a:cubicBezTo>
                      <a:pt x="2425" y="505"/>
                      <a:pt x="2268" y="463"/>
                      <a:pt x="2226" y="421"/>
                    </a:cubicBezTo>
                    <a:cubicBezTo>
                      <a:pt x="1964" y="311"/>
                      <a:pt x="1571" y="159"/>
                      <a:pt x="1571" y="159"/>
                    </a:cubicBezTo>
                    <a:cubicBezTo>
                      <a:pt x="1390" y="51"/>
                      <a:pt x="1152" y="0"/>
                      <a:pt x="91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1330899" y="2789445"/>
                <a:ext cx="944280" cy="1158993"/>
              </a:xfrm>
              <a:custGeom>
                <a:avLst/>
                <a:gdLst/>
                <a:ahLst/>
                <a:cxnLst/>
                <a:rect l="l" t="t" r="r" b="b"/>
                <a:pathLst>
                  <a:path w="11087" h="13608" extrusionOk="0">
                    <a:moveTo>
                      <a:pt x="3734" y="131"/>
                    </a:moveTo>
                    <a:cubicBezTo>
                      <a:pt x="3734" y="178"/>
                      <a:pt x="3666" y="571"/>
                      <a:pt x="3687" y="1048"/>
                    </a:cubicBezTo>
                    <a:cubicBezTo>
                      <a:pt x="3713" y="1309"/>
                      <a:pt x="3755" y="1571"/>
                      <a:pt x="3865" y="1791"/>
                    </a:cubicBezTo>
                    <a:cubicBezTo>
                      <a:pt x="3975" y="2011"/>
                      <a:pt x="4148" y="2184"/>
                      <a:pt x="4389" y="2226"/>
                    </a:cubicBezTo>
                    <a:cubicBezTo>
                      <a:pt x="5347" y="2404"/>
                      <a:pt x="8819" y="2247"/>
                      <a:pt x="10019" y="5195"/>
                    </a:cubicBezTo>
                    <a:cubicBezTo>
                      <a:pt x="10626" y="6677"/>
                      <a:pt x="10846" y="8662"/>
                      <a:pt x="10914" y="10280"/>
                    </a:cubicBezTo>
                    <a:cubicBezTo>
                      <a:pt x="10977" y="11851"/>
                      <a:pt x="10888" y="13030"/>
                      <a:pt x="10888" y="13072"/>
                    </a:cubicBezTo>
                    <a:cubicBezTo>
                      <a:pt x="10844" y="13086"/>
                      <a:pt x="9650" y="13504"/>
                      <a:pt x="7872" y="13504"/>
                    </a:cubicBezTo>
                    <a:cubicBezTo>
                      <a:pt x="7126" y="13504"/>
                      <a:pt x="6278" y="13431"/>
                      <a:pt x="5368" y="13223"/>
                    </a:cubicBezTo>
                    <a:cubicBezTo>
                      <a:pt x="5368" y="13181"/>
                      <a:pt x="5284" y="11982"/>
                      <a:pt x="5023" y="10563"/>
                    </a:cubicBezTo>
                    <a:cubicBezTo>
                      <a:pt x="4782" y="9144"/>
                      <a:pt x="4389" y="7531"/>
                      <a:pt x="3776" y="6766"/>
                    </a:cubicBezTo>
                    <a:cubicBezTo>
                      <a:pt x="2577" y="5326"/>
                      <a:pt x="2378" y="5347"/>
                      <a:pt x="1247" y="3844"/>
                    </a:cubicBezTo>
                    <a:cubicBezTo>
                      <a:pt x="152" y="2378"/>
                      <a:pt x="571" y="440"/>
                      <a:pt x="592" y="372"/>
                    </a:cubicBezTo>
                    <a:lnTo>
                      <a:pt x="3734" y="131"/>
                    </a:lnTo>
                    <a:close/>
                    <a:moveTo>
                      <a:pt x="3865" y="0"/>
                    </a:moveTo>
                    <a:lnTo>
                      <a:pt x="482" y="262"/>
                    </a:lnTo>
                    <a:lnTo>
                      <a:pt x="482" y="309"/>
                    </a:lnTo>
                    <a:cubicBezTo>
                      <a:pt x="482" y="309"/>
                      <a:pt x="0" y="2378"/>
                      <a:pt x="1158" y="3907"/>
                    </a:cubicBezTo>
                    <a:cubicBezTo>
                      <a:pt x="2294" y="5415"/>
                      <a:pt x="2488" y="5389"/>
                      <a:pt x="3687" y="6855"/>
                    </a:cubicBezTo>
                    <a:cubicBezTo>
                      <a:pt x="4279" y="7552"/>
                      <a:pt x="4672" y="9165"/>
                      <a:pt x="4913" y="10584"/>
                    </a:cubicBezTo>
                    <a:cubicBezTo>
                      <a:pt x="5174" y="12024"/>
                      <a:pt x="5258" y="13271"/>
                      <a:pt x="5258" y="13271"/>
                    </a:cubicBezTo>
                    <a:lnTo>
                      <a:pt x="5258" y="13312"/>
                    </a:lnTo>
                    <a:lnTo>
                      <a:pt x="5305" y="13312"/>
                    </a:lnTo>
                    <a:cubicBezTo>
                      <a:pt x="6233" y="13531"/>
                      <a:pt x="7103" y="13608"/>
                      <a:pt x="7869" y="13608"/>
                    </a:cubicBezTo>
                    <a:cubicBezTo>
                      <a:pt x="9714" y="13608"/>
                      <a:pt x="10956" y="13161"/>
                      <a:pt x="10956" y="13161"/>
                    </a:cubicBezTo>
                    <a:lnTo>
                      <a:pt x="10998" y="13161"/>
                    </a:lnTo>
                    <a:lnTo>
                      <a:pt x="10998" y="13113"/>
                    </a:lnTo>
                    <a:cubicBezTo>
                      <a:pt x="10998" y="13113"/>
                      <a:pt x="11087" y="11872"/>
                      <a:pt x="11019" y="10259"/>
                    </a:cubicBezTo>
                    <a:cubicBezTo>
                      <a:pt x="10956" y="8641"/>
                      <a:pt x="10736" y="6656"/>
                      <a:pt x="10129" y="5153"/>
                    </a:cubicBezTo>
                    <a:cubicBezTo>
                      <a:pt x="8882" y="2142"/>
                      <a:pt x="5305" y="2273"/>
                      <a:pt x="4410" y="2095"/>
                    </a:cubicBezTo>
                    <a:cubicBezTo>
                      <a:pt x="4190" y="2074"/>
                      <a:pt x="4059" y="1943"/>
                      <a:pt x="3975" y="1749"/>
                    </a:cubicBezTo>
                    <a:cubicBezTo>
                      <a:pt x="3865" y="1550"/>
                      <a:pt x="3818" y="1288"/>
                      <a:pt x="3797" y="1048"/>
                    </a:cubicBezTo>
                    <a:cubicBezTo>
                      <a:pt x="3776" y="545"/>
                      <a:pt x="3844" y="68"/>
                      <a:pt x="3844" y="68"/>
                    </a:cubicBezTo>
                    <a:lnTo>
                      <a:pt x="386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1104349" y="2878617"/>
                <a:ext cx="921965" cy="1183948"/>
              </a:xfrm>
              <a:custGeom>
                <a:avLst/>
                <a:gdLst/>
                <a:ahLst/>
                <a:cxnLst/>
                <a:rect l="l" t="t" r="r" b="b"/>
                <a:pathLst>
                  <a:path w="10825" h="13901" extrusionOk="0">
                    <a:moveTo>
                      <a:pt x="4802" y="1"/>
                    </a:moveTo>
                    <a:lnTo>
                      <a:pt x="1026" y="545"/>
                    </a:lnTo>
                    <a:cubicBezTo>
                      <a:pt x="1026" y="545"/>
                      <a:pt x="63" y="1441"/>
                      <a:pt x="21" y="2949"/>
                    </a:cubicBezTo>
                    <a:cubicBezTo>
                      <a:pt x="0" y="4452"/>
                      <a:pt x="587" y="5829"/>
                      <a:pt x="2289" y="6133"/>
                    </a:cubicBezTo>
                    <a:cubicBezTo>
                      <a:pt x="2820" y="6234"/>
                      <a:pt x="3324" y="6270"/>
                      <a:pt x="3767" y="6270"/>
                    </a:cubicBezTo>
                    <a:cubicBezTo>
                      <a:pt x="4766" y="6270"/>
                      <a:pt x="5457" y="6091"/>
                      <a:pt x="5457" y="6091"/>
                    </a:cubicBezTo>
                    <a:lnTo>
                      <a:pt x="5457" y="6091"/>
                    </a:lnTo>
                    <a:lnTo>
                      <a:pt x="3556" y="12789"/>
                    </a:lnTo>
                    <a:cubicBezTo>
                      <a:pt x="3556" y="12789"/>
                      <a:pt x="4320" y="13507"/>
                      <a:pt x="6216" y="13836"/>
                    </a:cubicBezTo>
                    <a:cubicBezTo>
                      <a:pt x="6502" y="13882"/>
                      <a:pt x="6761" y="13901"/>
                      <a:pt x="6994" y="13901"/>
                    </a:cubicBezTo>
                    <a:cubicBezTo>
                      <a:pt x="8330" y="13901"/>
                      <a:pt x="8835" y="13271"/>
                      <a:pt x="8835" y="13271"/>
                    </a:cubicBezTo>
                    <a:cubicBezTo>
                      <a:pt x="8835" y="13271"/>
                      <a:pt x="10322" y="7421"/>
                      <a:pt x="10584" y="5546"/>
                    </a:cubicBezTo>
                    <a:cubicBezTo>
                      <a:pt x="10825" y="3666"/>
                      <a:pt x="10081" y="2425"/>
                      <a:pt x="8924" y="2142"/>
                    </a:cubicBezTo>
                    <a:cubicBezTo>
                      <a:pt x="7773" y="1861"/>
                      <a:pt x="5873" y="1440"/>
                      <a:pt x="5336" y="1440"/>
                    </a:cubicBezTo>
                    <a:cubicBezTo>
                      <a:pt x="5323" y="1440"/>
                      <a:pt x="5311" y="1440"/>
                      <a:pt x="5300" y="1441"/>
                    </a:cubicBezTo>
                    <a:cubicBezTo>
                      <a:pt x="5296" y="1441"/>
                      <a:pt x="5293" y="1441"/>
                      <a:pt x="5290" y="1441"/>
                    </a:cubicBezTo>
                    <a:cubicBezTo>
                      <a:pt x="4823" y="1441"/>
                      <a:pt x="4802" y="1"/>
                      <a:pt x="4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1100772" y="2873251"/>
                <a:ext cx="919751" cy="1194083"/>
              </a:xfrm>
              <a:custGeom>
                <a:avLst/>
                <a:gdLst/>
                <a:ahLst/>
                <a:cxnLst/>
                <a:rect l="l" t="t" r="r" b="b"/>
                <a:pathLst>
                  <a:path w="10799" h="14020" extrusionOk="0">
                    <a:moveTo>
                      <a:pt x="4797" y="132"/>
                    </a:moveTo>
                    <a:cubicBezTo>
                      <a:pt x="4797" y="194"/>
                      <a:pt x="4797" y="456"/>
                      <a:pt x="4865" y="807"/>
                    </a:cubicBezTo>
                    <a:cubicBezTo>
                      <a:pt x="4886" y="980"/>
                      <a:pt x="4949" y="1179"/>
                      <a:pt x="5017" y="1310"/>
                    </a:cubicBezTo>
                    <a:cubicBezTo>
                      <a:pt x="5059" y="1394"/>
                      <a:pt x="5106" y="1441"/>
                      <a:pt x="5148" y="1483"/>
                    </a:cubicBezTo>
                    <a:cubicBezTo>
                      <a:pt x="5211" y="1551"/>
                      <a:pt x="5279" y="1572"/>
                      <a:pt x="5342" y="1572"/>
                    </a:cubicBezTo>
                    <a:cubicBezTo>
                      <a:pt x="5362" y="1568"/>
                      <a:pt x="5386" y="1566"/>
                      <a:pt x="5413" y="1566"/>
                    </a:cubicBezTo>
                    <a:cubicBezTo>
                      <a:pt x="5534" y="1566"/>
                      <a:pt x="5720" y="1600"/>
                      <a:pt x="5934" y="1635"/>
                    </a:cubicBezTo>
                    <a:cubicBezTo>
                      <a:pt x="6195" y="1656"/>
                      <a:pt x="6520" y="1724"/>
                      <a:pt x="6871" y="1813"/>
                    </a:cubicBezTo>
                    <a:cubicBezTo>
                      <a:pt x="7567" y="1944"/>
                      <a:pt x="8353" y="2116"/>
                      <a:pt x="8945" y="2268"/>
                    </a:cubicBezTo>
                    <a:cubicBezTo>
                      <a:pt x="9510" y="2399"/>
                      <a:pt x="9971" y="2771"/>
                      <a:pt x="10275" y="3337"/>
                    </a:cubicBezTo>
                    <a:cubicBezTo>
                      <a:pt x="10558" y="3907"/>
                      <a:pt x="10689" y="4667"/>
                      <a:pt x="10558" y="5609"/>
                    </a:cubicBezTo>
                    <a:cubicBezTo>
                      <a:pt x="10317" y="7463"/>
                      <a:pt x="8856" y="13287"/>
                      <a:pt x="8835" y="13308"/>
                    </a:cubicBezTo>
                    <a:cubicBezTo>
                      <a:pt x="8835" y="13308"/>
                      <a:pt x="8683" y="13507"/>
                      <a:pt x="8269" y="13680"/>
                    </a:cubicBezTo>
                    <a:cubicBezTo>
                      <a:pt x="8000" y="13802"/>
                      <a:pt x="7607" y="13902"/>
                      <a:pt x="7084" y="13902"/>
                    </a:cubicBezTo>
                    <a:cubicBezTo>
                      <a:pt x="6845" y="13902"/>
                      <a:pt x="6579" y="13881"/>
                      <a:pt x="6284" y="13831"/>
                    </a:cubicBezTo>
                    <a:cubicBezTo>
                      <a:pt x="5321" y="13680"/>
                      <a:pt x="4666" y="13418"/>
                      <a:pt x="4232" y="13203"/>
                    </a:cubicBezTo>
                    <a:cubicBezTo>
                      <a:pt x="3839" y="12983"/>
                      <a:pt x="3687" y="12831"/>
                      <a:pt x="3666" y="12831"/>
                    </a:cubicBezTo>
                    <a:lnTo>
                      <a:pt x="5583" y="6065"/>
                    </a:lnTo>
                    <a:lnTo>
                      <a:pt x="5473" y="6086"/>
                    </a:lnTo>
                    <a:cubicBezTo>
                      <a:pt x="5473" y="6086"/>
                      <a:pt x="4760" y="6273"/>
                      <a:pt x="3737" y="6273"/>
                    </a:cubicBezTo>
                    <a:cubicBezTo>
                      <a:pt x="3320" y="6273"/>
                      <a:pt x="2850" y="6242"/>
                      <a:pt x="2357" y="6154"/>
                    </a:cubicBezTo>
                    <a:cubicBezTo>
                      <a:pt x="1503" y="5976"/>
                      <a:pt x="938" y="5583"/>
                      <a:pt x="587" y="5018"/>
                    </a:cubicBezTo>
                    <a:cubicBezTo>
                      <a:pt x="236" y="4452"/>
                      <a:pt x="105" y="3750"/>
                      <a:pt x="131" y="3012"/>
                    </a:cubicBezTo>
                    <a:cubicBezTo>
                      <a:pt x="173" y="1551"/>
                      <a:pt x="1068" y="697"/>
                      <a:pt x="1089" y="676"/>
                    </a:cubicBezTo>
                    <a:lnTo>
                      <a:pt x="4797" y="132"/>
                    </a:lnTo>
                    <a:close/>
                    <a:moveTo>
                      <a:pt x="4907" y="1"/>
                    </a:moveTo>
                    <a:lnTo>
                      <a:pt x="1021" y="566"/>
                    </a:lnTo>
                    <a:lnTo>
                      <a:pt x="1021" y="587"/>
                    </a:lnTo>
                    <a:cubicBezTo>
                      <a:pt x="1021" y="587"/>
                      <a:pt x="42" y="1483"/>
                      <a:pt x="21" y="3012"/>
                    </a:cubicBezTo>
                    <a:cubicBezTo>
                      <a:pt x="0" y="3777"/>
                      <a:pt x="131" y="4494"/>
                      <a:pt x="498" y="5086"/>
                    </a:cubicBezTo>
                    <a:cubicBezTo>
                      <a:pt x="869" y="5651"/>
                      <a:pt x="1461" y="6086"/>
                      <a:pt x="2331" y="6264"/>
                    </a:cubicBezTo>
                    <a:cubicBezTo>
                      <a:pt x="2842" y="6359"/>
                      <a:pt x="3322" y="6392"/>
                      <a:pt x="3744" y="6392"/>
                    </a:cubicBezTo>
                    <a:cubicBezTo>
                      <a:pt x="4674" y="6392"/>
                      <a:pt x="5326" y="6231"/>
                      <a:pt x="5431" y="6217"/>
                    </a:cubicBezTo>
                    <a:lnTo>
                      <a:pt x="5431" y="6217"/>
                    </a:lnTo>
                    <a:lnTo>
                      <a:pt x="3535" y="12852"/>
                    </a:lnTo>
                    <a:lnTo>
                      <a:pt x="3556" y="12873"/>
                    </a:lnTo>
                    <a:cubicBezTo>
                      <a:pt x="3556" y="12873"/>
                      <a:pt x="3750" y="13072"/>
                      <a:pt x="4190" y="13287"/>
                    </a:cubicBezTo>
                    <a:cubicBezTo>
                      <a:pt x="4624" y="13528"/>
                      <a:pt x="5300" y="13790"/>
                      <a:pt x="6258" y="13941"/>
                    </a:cubicBezTo>
                    <a:cubicBezTo>
                      <a:pt x="6559" y="13997"/>
                      <a:pt x="6832" y="14020"/>
                      <a:pt x="7077" y="14020"/>
                    </a:cubicBezTo>
                    <a:cubicBezTo>
                      <a:pt x="7618" y="14020"/>
                      <a:pt x="8026" y="13908"/>
                      <a:pt x="8311" y="13790"/>
                    </a:cubicBezTo>
                    <a:cubicBezTo>
                      <a:pt x="8746" y="13617"/>
                      <a:pt x="8924" y="13376"/>
                      <a:pt x="8924" y="13376"/>
                    </a:cubicBezTo>
                    <a:lnTo>
                      <a:pt x="8945" y="13376"/>
                    </a:lnTo>
                    <a:lnTo>
                      <a:pt x="8945" y="13355"/>
                    </a:lnTo>
                    <a:cubicBezTo>
                      <a:pt x="8945" y="13355"/>
                      <a:pt x="10427" y="7505"/>
                      <a:pt x="10668" y="5630"/>
                    </a:cubicBezTo>
                    <a:cubicBezTo>
                      <a:pt x="10799" y="4667"/>
                      <a:pt x="10668" y="3881"/>
                      <a:pt x="10364" y="3274"/>
                    </a:cubicBezTo>
                    <a:cubicBezTo>
                      <a:pt x="10055" y="2682"/>
                      <a:pt x="9578" y="2289"/>
                      <a:pt x="8966" y="2158"/>
                    </a:cubicBezTo>
                    <a:cubicBezTo>
                      <a:pt x="8379" y="2006"/>
                      <a:pt x="7594" y="1834"/>
                      <a:pt x="6892" y="1682"/>
                    </a:cubicBezTo>
                    <a:cubicBezTo>
                      <a:pt x="6546" y="1614"/>
                      <a:pt x="6216" y="1551"/>
                      <a:pt x="5954" y="1504"/>
                    </a:cubicBezTo>
                    <a:cubicBezTo>
                      <a:pt x="5672" y="1462"/>
                      <a:pt x="5473" y="1441"/>
                      <a:pt x="5342" y="1441"/>
                    </a:cubicBezTo>
                    <a:cubicBezTo>
                      <a:pt x="5331" y="1446"/>
                      <a:pt x="5320" y="1449"/>
                      <a:pt x="5309" y="1449"/>
                    </a:cubicBezTo>
                    <a:cubicBezTo>
                      <a:pt x="5277" y="1449"/>
                      <a:pt x="5246" y="1428"/>
                      <a:pt x="5211" y="1394"/>
                    </a:cubicBezTo>
                    <a:cubicBezTo>
                      <a:pt x="5190" y="1373"/>
                      <a:pt x="5148" y="1331"/>
                      <a:pt x="5127" y="1263"/>
                    </a:cubicBezTo>
                    <a:cubicBezTo>
                      <a:pt x="5059" y="1132"/>
                      <a:pt x="4996" y="959"/>
                      <a:pt x="4975" y="786"/>
                    </a:cubicBezTo>
                    <a:cubicBezTo>
                      <a:pt x="4907" y="435"/>
                      <a:pt x="4907" y="64"/>
                      <a:pt x="4907" y="64"/>
                    </a:cubicBezTo>
                    <a:lnTo>
                      <a:pt x="490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1639551" y="4063143"/>
                <a:ext cx="378155" cy="219398"/>
              </a:xfrm>
              <a:custGeom>
                <a:avLst/>
                <a:gdLst/>
                <a:ahLst/>
                <a:cxnLst/>
                <a:rect l="l" t="t" r="r" b="b"/>
                <a:pathLst>
                  <a:path w="4440" h="2576" extrusionOk="0">
                    <a:moveTo>
                      <a:pt x="927" y="1"/>
                    </a:moveTo>
                    <a:cubicBezTo>
                      <a:pt x="639" y="1"/>
                      <a:pt x="367" y="113"/>
                      <a:pt x="241" y="410"/>
                    </a:cubicBezTo>
                    <a:cubicBezTo>
                      <a:pt x="0" y="976"/>
                      <a:pt x="414" y="1500"/>
                      <a:pt x="828" y="1740"/>
                    </a:cubicBezTo>
                    <a:cubicBezTo>
                      <a:pt x="1268" y="2002"/>
                      <a:pt x="2922" y="2505"/>
                      <a:pt x="3404" y="2568"/>
                    </a:cubicBezTo>
                    <a:cubicBezTo>
                      <a:pt x="3441" y="2573"/>
                      <a:pt x="3477" y="2575"/>
                      <a:pt x="3514" y="2575"/>
                    </a:cubicBezTo>
                    <a:cubicBezTo>
                      <a:pt x="3982" y="2575"/>
                      <a:pt x="4439" y="2186"/>
                      <a:pt x="4279" y="1782"/>
                    </a:cubicBezTo>
                    <a:cubicBezTo>
                      <a:pt x="4101" y="1348"/>
                      <a:pt x="2509" y="714"/>
                      <a:pt x="2268" y="562"/>
                    </a:cubicBezTo>
                    <a:cubicBezTo>
                      <a:pt x="2053" y="431"/>
                      <a:pt x="1660" y="232"/>
                      <a:pt x="1660" y="232"/>
                    </a:cubicBezTo>
                    <a:cubicBezTo>
                      <a:pt x="1472" y="97"/>
                      <a:pt x="1193" y="1"/>
                      <a:pt x="9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1643128" y="4058799"/>
                <a:ext cx="373811" cy="227745"/>
              </a:xfrm>
              <a:custGeom>
                <a:avLst/>
                <a:gdLst/>
                <a:ahLst/>
                <a:cxnLst/>
                <a:rect l="l" t="t" r="r" b="b"/>
                <a:pathLst>
                  <a:path w="4389" h="2674" extrusionOk="0">
                    <a:moveTo>
                      <a:pt x="854" y="110"/>
                    </a:moveTo>
                    <a:cubicBezTo>
                      <a:pt x="1116" y="110"/>
                      <a:pt x="1419" y="199"/>
                      <a:pt x="1592" y="330"/>
                    </a:cubicBezTo>
                    <a:cubicBezTo>
                      <a:pt x="1592" y="330"/>
                      <a:pt x="1985" y="524"/>
                      <a:pt x="2205" y="676"/>
                    </a:cubicBezTo>
                    <a:cubicBezTo>
                      <a:pt x="2273" y="723"/>
                      <a:pt x="2425" y="786"/>
                      <a:pt x="2598" y="854"/>
                    </a:cubicBezTo>
                    <a:cubicBezTo>
                      <a:pt x="2797" y="938"/>
                      <a:pt x="3011" y="1048"/>
                      <a:pt x="3231" y="1158"/>
                    </a:cubicBezTo>
                    <a:cubicBezTo>
                      <a:pt x="3451" y="1289"/>
                      <a:pt x="3687" y="1399"/>
                      <a:pt x="3865" y="1530"/>
                    </a:cubicBezTo>
                    <a:cubicBezTo>
                      <a:pt x="4038" y="1640"/>
                      <a:pt x="4148" y="1771"/>
                      <a:pt x="4190" y="1854"/>
                    </a:cubicBezTo>
                    <a:cubicBezTo>
                      <a:pt x="4258" y="2032"/>
                      <a:pt x="4190" y="2226"/>
                      <a:pt x="4017" y="2357"/>
                    </a:cubicBezTo>
                    <a:cubicBezTo>
                      <a:pt x="3883" y="2491"/>
                      <a:pt x="3663" y="2560"/>
                      <a:pt x="3463" y="2560"/>
                    </a:cubicBezTo>
                    <a:cubicBezTo>
                      <a:pt x="3436" y="2560"/>
                      <a:pt x="3409" y="2559"/>
                      <a:pt x="3383" y="2556"/>
                    </a:cubicBezTo>
                    <a:cubicBezTo>
                      <a:pt x="3142" y="2530"/>
                      <a:pt x="2598" y="2378"/>
                      <a:pt x="2074" y="2226"/>
                    </a:cubicBezTo>
                    <a:cubicBezTo>
                      <a:pt x="1550" y="2053"/>
                      <a:pt x="1027" y="1854"/>
                      <a:pt x="833" y="1744"/>
                    </a:cubicBezTo>
                    <a:cubicBezTo>
                      <a:pt x="613" y="1613"/>
                      <a:pt x="414" y="1441"/>
                      <a:pt x="283" y="1221"/>
                    </a:cubicBezTo>
                    <a:cubicBezTo>
                      <a:pt x="178" y="985"/>
                      <a:pt x="131" y="744"/>
                      <a:pt x="241" y="482"/>
                    </a:cubicBezTo>
                    <a:cubicBezTo>
                      <a:pt x="351" y="220"/>
                      <a:pt x="592" y="131"/>
                      <a:pt x="854" y="110"/>
                    </a:cubicBezTo>
                    <a:close/>
                    <a:moveTo>
                      <a:pt x="854" y="0"/>
                    </a:moveTo>
                    <a:cubicBezTo>
                      <a:pt x="545" y="0"/>
                      <a:pt x="262" y="131"/>
                      <a:pt x="131" y="435"/>
                    </a:cubicBezTo>
                    <a:cubicBezTo>
                      <a:pt x="0" y="744"/>
                      <a:pt x="68" y="1027"/>
                      <a:pt x="199" y="1268"/>
                    </a:cubicBezTo>
                    <a:cubicBezTo>
                      <a:pt x="330" y="1509"/>
                      <a:pt x="545" y="1702"/>
                      <a:pt x="765" y="1833"/>
                    </a:cubicBezTo>
                    <a:cubicBezTo>
                      <a:pt x="985" y="1964"/>
                      <a:pt x="1508" y="2163"/>
                      <a:pt x="2053" y="2336"/>
                    </a:cubicBezTo>
                    <a:cubicBezTo>
                      <a:pt x="2577" y="2488"/>
                      <a:pt x="3100" y="2640"/>
                      <a:pt x="3362" y="2661"/>
                    </a:cubicBezTo>
                    <a:cubicBezTo>
                      <a:pt x="3409" y="2669"/>
                      <a:pt x="3457" y="2673"/>
                      <a:pt x="3504" y="2673"/>
                    </a:cubicBezTo>
                    <a:cubicBezTo>
                      <a:pt x="3722" y="2673"/>
                      <a:pt x="3938" y="2588"/>
                      <a:pt x="4080" y="2446"/>
                    </a:cubicBezTo>
                    <a:cubicBezTo>
                      <a:pt x="4279" y="2294"/>
                      <a:pt x="4389" y="2053"/>
                      <a:pt x="4300" y="1812"/>
                    </a:cubicBezTo>
                    <a:cubicBezTo>
                      <a:pt x="4237" y="1681"/>
                      <a:pt x="4106" y="1551"/>
                      <a:pt x="3907" y="1420"/>
                    </a:cubicBezTo>
                    <a:cubicBezTo>
                      <a:pt x="3734" y="1310"/>
                      <a:pt x="3514" y="1179"/>
                      <a:pt x="3273" y="1069"/>
                    </a:cubicBezTo>
                    <a:cubicBezTo>
                      <a:pt x="3059" y="959"/>
                      <a:pt x="2839" y="854"/>
                      <a:pt x="2640" y="765"/>
                    </a:cubicBezTo>
                    <a:cubicBezTo>
                      <a:pt x="2467" y="676"/>
                      <a:pt x="2315" y="613"/>
                      <a:pt x="2273" y="566"/>
                    </a:cubicBezTo>
                    <a:cubicBezTo>
                      <a:pt x="2032" y="435"/>
                      <a:pt x="1660" y="241"/>
                      <a:pt x="1660" y="241"/>
                    </a:cubicBezTo>
                    <a:cubicBezTo>
                      <a:pt x="1440" y="89"/>
                      <a:pt x="1137" y="0"/>
                      <a:pt x="8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1901360" y="3100907"/>
                <a:ext cx="85681" cy="108762"/>
              </a:xfrm>
              <a:custGeom>
                <a:avLst/>
                <a:gdLst/>
                <a:ahLst/>
                <a:cxnLst/>
                <a:rect l="l" t="t" r="r" b="b"/>
                <a:pathLst>
                  <a:path w="1006" h="1277" extrusionOk="0">
                    <a:moveTo>
                      <a:pt x="67" y="0"/>
                    </a:moveTo>
                    <a:cubicBezTo>
                      <a:pt x="45" y="0"/>
                      <a:pt x="19" y="15"/>
                      <a:pt x="0" y="30"/>
                    </a:cubicBezTo>
                    <a:cubicBezTo>
                      <a:pt x="0" y="56"/>
                      <a:pt x="0" y="98"/>
                      <a:pt x="27" y="119"/>
                    </a:cubicBezTo>
                    <a:cubicBezTo>
                      <a:pt x="461" y="360"/>
                      <a:pt x="702" y="795"/>
                      <a:pt x="896" y="1234"/>
                    </a:cubicBezTo>
                    <a:cubicBezTo>
                      <a:pt x="896" y="1276"/>
                      <a:pt x="943" y="1276"/>
                      <a:pt x="964" y="1276"/>
                    </a:cubicBezTo>
                    <a:cubicBezTo>
                      <a:pt x="985" y="1255"/>
                      <a:pt x="1006" y="1234"/>
                      <a:pt x="985" y="1187"/>
                    </a:cubicBezTo>
                    <a:cubicBezTo>
                      <a:pt x="812" y="732"/>
                      <a:pt x="550" y="292"/>
                      <a:pt x="89" y="9"/>
                    </a:cubicBezTo>
                    <a:cubicBezTo>
                      <a:pt x="83" y="3"/>
                      <a:pt x="75" y="0"/>
                      <a:pt x="6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1975797" y="3219973"/>
                <a:ext cx="18823" cy="78867"/>
              </a:xfrm>
              <a:custGeom>
                <a:avLst/>
                <a:gdLst/>
                <a:ahLst/>
                <a:cxnLst/>
                <a:rect l="l" t="t" r="r" b="b"/>
                <a:pathLst>
                  <a:path w="221" h="926" extrusionOk="0">
                    <a:moveTo>
                      <a:pt x="68" y="1"/>
                    </a:moveTo>
                    <a:cubicBezTo>
                      <a:pt x="60" y="1"/>
                      <a:pt x="50" y="3"/>
                      <a:pt x="43" y="9"/>
                    </a:cubicBezTo>
                    <a:cubicBezTo>
                      <a:pt x="22" y="9"/>
                      <a:pt x="1" y="51"/>
                      <a:pt x="22" y="72"/>
                    </a:cubicBezTo>
                    <a:cubicBezTo>
                      <a:pt x="111" y="313"/>
                      <a:pt x="69" y="596"/>
                      <a:pt x="90" y="884"/>
                    </a:cubicBezTo>
                    <a:cubicBezTo>
                      <a:pt x="90" y="905"/>
                      <a:pt x="111" y="926"/>
                      <a:pt x="132" y="926"/>
                    </a:cubicBezTo>
                    <a:cubicBezTo>
                      <a:pt x="174" y="926"/>
                      <a:pt x="200" y="905"/>
                      <a:pt x="200" y="884"/>
                    </a:cubicBezTo>
                    <a:cubicBezTo>
                      <a:pt x="174" y="596"/>
                      <a:pt x="221" y="313"/>
                      <a:pt x="111" y="30"/>
                    </a:cubicBezTo>
                    <a:cubicBezTo>
                      <a:pt x="111" y="15"/>
                      <a:pt x="90" y="1"/>
                      <a:pt x="6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1975797" y="3086599"/>
                <a:ext cx="106292" cy="23422"/>
              </a:xfrm>
              <a:custGeom>
                <a:avLst/>
                <a:gdLst/>
                <a:ahLst/>
                <a:cxnLst/>
                <a:rect l="l" t="t" r="r" b="b"/>
                <a:pathLst>
                  <a:path w="1248" h="275" extrusionOk="0">
                    <a:moveTo>
                      <a:pt x="878" y="1"/>
                    </a:moveTo>
                    <a:cubicBezTo>
                      <a:pt x="588" y="1"/>
                      <a:pt x="316" y="60"/>
                      <a:pt x="43" y="156"/>
                    </a:cubicBezTo>
                    <a:cubicBezTo>
                      <a:pt x="1" y="177"/>
                      <a:pt x="1" y="198"/>
                      <a:pt x="1" y="245"/>
                    </a:cubicBezTo>
                    <a:cubicBezTo>
                      <a:pt x="16" y="260"/>
                      <a:pt x="31" y="275"/>
                      <a:pt x="55" y="275"/>
                    </a:cubicBezTo>
                    <a:cubicBezTo>
                      <a:pt x="65" y="275"/>
                      <a:pt x="76" y="272"/>
                      <a:pt x="90" y="266"/>
                    </a:cubicBezTo>
                    <a:cubicBezTo>
                      <a:pt x="342" y="170"/>
                      <a:pt x="598" y="108"/>
                      <a:pt x="870" y="108"/>
                    </a:cubicBezTo>
                    <a:cubicBezTo>
                      <a:pt x="971" y="108"/>
                      <a:pt x="1073" y="117"/>
                      <a:pt x="1179" y="135"/>
                    </a:cubicBezTo>
                    <a:cubicBezTo>
                      <a:pt x="1200" y="135"/>
                      <a:pt x="1247" y="114"/>
                      <a:pt x="1247" y="93"/>
                    </a:cubicBezTo>
                    <a:cubicBezTo>
                      <a:pt x="1247" y="46"/>
                      <a:pt x="1221" y="25"/>
                      <a:pt x="1200" y="25"/>
                    </a:cubicBezTo>
                    <a:cubicBezTo>
                      <a:pt x="1090" y="8"/>
                      <a:pt x="983" y="1"/>
                      <a:pt x="8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1992746" y="3132590"/>
                <a:ext cx="38923" cy="101182"/>
              </a:xfrm>
              <a:custGeom>
                <a:avLst/>
                <a:gdLst/>
                <a:ahLst/>
                <a:cxnLst/>
                <a:rect l="l" t="t" r="r" b="b"/>
                <a:pathLst>
                  <a:path w="457" h="1188" extrusionOk="0">
                    <a:moveTo>
                      <a:pt x="54" y="0"/>
                    </a:moveTo>
                    <a:cubicBezTo>
                      <a:pt x="45" y="0"/>
                      <a:pt x="34" y="3"/>
                      <a:pt x="22" y="9"/>
                    </a:cubicBezTo>
                    <a:cubicBezTo>
                      <a:pt x="1" y="30"/>
                      <a:pt x="1" y="77"/>
                      <a:pt x="22" y="98"/>
                    </a:cubicBezTo>
                    <a:cubicBezTo>
                      <a:pt x="263" y="402"/>
                      <a:pt x="284" y="752"/>
                      <a:pt x="347" y="1145"/>
                    </a:cubicBezTo>
                    <a:cubicBezTo>
                      <a:pt x="347" y="1166"/>
                      <a:pt x="368" y="1187"/>
                      <a:pt x="415" y="1187"/>
                    </a:cubicBezTo>
                    <a:cubicBezTo>
                      <a:pt x="436" y="1187"/>
                      <a:pt x="457" y="1145"/>
                      <a:pt x="457" y="1124"/>
                    </a:cubicBezTo>
                    <a:cubicBezTo>
                      <a:pt x="394" y="752"/>
                      <a:pt x="368" y="360"/>
                      <a:pt x="106" y="30"/>
                    </a:cubicBezTo>
                    <a:cubicBezTo>
                      <a:pt x="91" y="15"/>
                      <a:pt x="76" y="0"/>
                      <a:pt x="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1147104" y="2760062"/>
                <a:ext cx="620549" cy="204664"/>
              </a:xfrm>
              <a:custGeom>
                <a:avLst/>
                <a:gdLst/>
                <a:ahLst/>
                <a:cxnLst/>
                <a:rect l="l" t="t" r="r" b="b"/>
                <a:pathLst>
                  <a:path w="7286" h="2403" extrusionOk="0">
                    <a:moveTo>
                      <a:pt x="5489" y="1"/>
                    </a:moveTo>
                    <a:cubicBezTo>
                      <a:pt x="5252" y="1"/>
                      <a:pt x="4993" y="18"/>
                      <a:pt x="4714" y="62"/>
                    </a:cubicBezTo>
                    <a:cubicBezTo>
                      <a:pt x="3316" y="282"/>
                      <a:pt x="132" y="586"/>
                      <a:pt x="132" y="586"/>
                    </a:cubicBezTo>
                    <a:cubicBezTo>
                      <a:pt x="132" y="586"/>
                      <a:pt x="1" y="1702"/>
                      <a:pt x="43" y="2047"/>
                    </a:cubicBezTo>
                    <a:cubicBezTo>
                      <a:pt x="85" y="2377"/>
                      <a:pt x="587" y="2377"/>
                      <a:pt x="1917" y="2398"/>
                    </a:cubicBezTo>
                    <a:cubicBezTo>
                      <a:pt x="2008" y="2401"/>
                      <a:pt x="2109" y="2402"/>
                      <a:pt x="2219" y="2402"/>
                    </a:cubicBezTo>
                    <a:cubicBezTo>
                      <a:pt x="3743" y="2402"/>
                      <a:pt x="7011" y="2145"/>
                      <a:pt x="7133" y="1984"/>
                    </a:cubicBezTo>
                    <a:cubicBezTo>
                      <a:pt x="7264" y="1806"/>
                      <a:pt x="7285" y="1110"/>
                      <a:pt x="7023" y="282"/>
                    </a:cubicBezTo>
                    <a:cubicBezTo>
                      <a:pt x="7023" y="282"/>
                      <a:pt x="6437" y="1"/>
                      <a:pt x="54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1143101" y="2755292"/>
                <a:ext cx="624552" cy="214884"/>
              </a:xfrm>
              <a:custGeom>
                <a:avLst/>
                <a:gdLst/>
                <a:ahLst/>
                <a:cxnLst/>
                <a:rect l="l" t="t" r="r" b="b"/>
                <a:pathLst>
                  <a:path w="7333" h="2523" extrusionOk="0">
                    <a:moveTo>
                      <a:pt x="5698" y="118"/>
                    </a:moveTo>
                    <a:cubicBezTo>
                      <a:pt x="6526" y="139"/>
                      <a:pt x="7008" y="380"/>
                      <a:pt x="7029" y="380"/>
                    </a:cubicBezTo>
                    <a:cubicBezTo>
                      <a:pt x="7139" y="773"/>
                      <a:pt x="7201" y="1145"/>
                      <a:pt x="7201" y="1428"/>
                    </a:cubicBezTo>
                    <a:cubicBezTo>
                      <a:pt x="7228" y="1579"/>
                      <a:pt x="7201" y="1710"/>
                      <a:pt x="7201" y="1799"/>
                    </a:cubicBezTo>
                    <a:cubicBezTo>
                      <a:pt x="7180" y="1909"/>
                      <a:pt x="7159" y="1972"/>
                      <a:pt x="7139" y="2019"/>
                    </a:cubicBezTo>
                    <a:cubicBezTo>
                      <a:pt x="7139" y="2011"/>
                      <a:pt x="7136" y="2008"/>
                      <a:pt x="7132" y="2008"/>
                    </a:cubicBezTo>
                    <a:cubicBezTo>
                      <a:pt x="7125" y="2008"/>
                      <a:pt x="7111" y="2019"/>
                      <a:pt x="7097" y="2019"/>
                    </a:cubicBezTo>
                    <a:cubicBezTo>
                      <a:pt x="7070" y="2040"/>
                      <a:pt x="7029" y="2040"/>
                      <a:pt x="6966" y="2061"/>
                    </a:cubicBezTo>
                    <a:cubicBezTo>
                      <a:pt x="6856" y="2082"/>
                      <a:pt x="6678" y="2103"/>
                      <a:pt x="6484" y="2124"/>
                    </a:cubicBezTo>
                    <a:cubicBezTo>
                      <a:pt x="6112" y="2192"/>
                      <a:pt x="5588" y="2234"/>
                      <a:pt x="5023" y="2281"/>
                    </a:cubicBezTo>
                    <a:cubicBezTo>
                      <a:pt x="4046" y="2355"/>
                      <a:pt x="2956" y="2416"/>
                      <a:pt x="2261" y="2416"/>
                    </a:cubicBezTo>
                    <a:cubicBezTo>
                      <a:pt x="2162" y="2416"/>
                      <a:pt x="2072" y="2415"/>
                      <a:pt x="1991" y="2412"/>
                    </a:cubicBezTo>
                    <a:cubicBezTo>
                      <a:pt x="1310" y="2386"/>
                      <a:pt x="854" y="2386"/>
                      <a:pt x="551" y="2344"/>
                    </a:cubicBezTo>
                    <a:cubicBezTo>
                      <a:pt x="420" y="2323"/>
                      <a:pt x="310" y="2281"/>
                      <a:pt x="242" y="2234"/>
                    </a:cubicBezTo>
                    <a:cubicBezTo>
                      <a:pt x="179" y="2192"/>
                      <a:pt x="158" y="2150"/>
                      <a:pt x="132" y="2082"/>
                    </a:cubicBezTo>
                    <a:cubicBezTo>
                      <a:pt x="111" y="1930"/>
                      <a:pt x="132" y="1559"/>
                      <a:pt x="179" y="1255"/>
                    </a:cubicBezTo>
                    <a:cubicBezTo>
                      <a:pt x="200" y="946"/>
                      <a:pt x="221" y="731"/>
                      <a:pt x="221" y="684"/>
                    </a:cubicBezTo>
                    <a:cubicBezTo>
                      <a:pt x="289" y="684"/>
                      <a:pt x="3384" y="401"/>
                      <a:pt x="4761" y="186"/>
                    </a:cubicBezTo>
                    <a:cubicBezTo>
                      <a:pt x="5107" y="118"/>
                      <a:pt x="5437" y="118"/>
                      <a:pt x="5698" y="118"/>
                    </a:cubicBezTo>
                    <a:close/>
                    <a:moveTo>
                      <a:pt x="5502" y="1"/>
                    </a:moveTo>
                    <a:cubicBezTo>
                      <a:pt x="5273" y="1"/>
                      <a:pt x="5022" y="25"/>
                      <a:pt x="4761" y="76"/>
                    </a:cubicBezTo>
                    <a:cubicBezTo>
                      <a:pt x="3363" y="291"/>
                      <a:pt x="179" y="579"/>
                      <a:pt x="179" y="579"/>
                    </a:cubicBezTo>
                    <a:lnTo>
                      <a:pt x="111" y="600"/>
                    </a:lnTo>
                    <a:lnTo>
                      <a:pt x="111" y="642"/>
                    </a:lnTo>
                    <a:cubicBezTo>
                      <a:pt x="111" y="642"/>
                      <a:pt x="90" y="904"/>
                      <a:pt x="48" y="1234"/>
                    </a:cubicBezTo>
                    <a:cubicBezTo>
                      <a:pt x="27" y="1559"/>
                      <a:pt x="1" y="1909"/>
                      <a:pt x="27" y="2103"/>
                    </a:cubicBezTo>
                    <a:cubicBezTo>
                      <a:pt x="48" y="2192"/>
                      <a:pt x="90" y="2281"/>
                      <a:pt x="179" y="2344"/>
                    </a:cubicBezTo>
                    <a:cubicBezTo>
                      <a:pt x="262" y="2386"/>
                      <a:pt x="372" y="2433"/>
                      <a:pt x="551" y="2454"/>
                    </a:cubicBezTo>
                    <a:cubicBezTo>
                      <a:pt x="854" y="2496"/>
                      <a:pt x="1310" y="2496"/>
                      <a:pt x="1964" y="2517"/>
                    </a:cubicBezTo>
                    <a:cubicBezTo>
                      <a:pt x="2065" y="2521"/>
                      <a:pt x="2178" y="2523"/>
                      <a:pt x="2301" y="2523"/>
                    </a:cubicBezTo>
                    <a:cubicBezTo>
                      <a:pt x="3014" y="2523"/>
                      <a:pt x="4075" y="2462"/>
                      <a:pt x="5044" y="2386"/>
                    </a:cubicBezTo>
                    <a:cubicBezTo>
                      <a:pt x="5588" y="2344"/>
                      <a:pt x="6112" y="2302"/>
                      <a:pt x="6505" y="2234"/>
                    </a:cubicBezTo>
                    <a:cubicBezTo>
                      <a:pt x="6704" y="2213"/>
                      <a:pt x="6877" y="2192"/>
                      <a:pt x="6987" y="2171"/>
                    </a:cubicBezTo>
                    <a:cubicBezTo>
                      <a:pt x="7050" y="2150"/>
                      <a:pt x="7097" y="2150"/>
                      <a:pt x="7139" y="2124"/>
                    </a:cubicBezTo>
                    <a:cubicBezTo>
                      <a:pt x="7180" y="2124"/>
                      <a:pt x="7201" y="2103"/>
                      <a:pt x="7228" y="2082"/>
                    </a:cubicBezTo>
                    <a:cubicBezTo>
                      <a:pt x="7269" y="2019"/>
                      <a:pt x="7290" y="1930"/>
                      <a:pt x="7311" y="1820"/>
                    </a:cubicBezTo>
                    <a:cubicBezTo>
                      <a:pt x="7332" y="1710"/>
                      <a:pt x="7332" y="1579"/>
                      <a:pt x="7332" y="1428"/>
                    </a:cubicBezTo>
                    <a:cubicBezTo>
                      <a:pt x="7311" y="1124"/>
                      <a:pt x="7269" y="731"/>
                      <a:pt x="7139" y="317"/>
                    </a:cubicBezTo>
                    <a:lnTo>
                      <a:pt x="7118" y="291"/>
                    </a:lnTo>
                    <a:lnTo>
                      <a:pt x="7097" y="291"/>
                    </a:lnTo>
                    <a:cubicBezTo>
                      <a:pt x="7097" y="291"/>
                      <a:pt x="6573" y="29"/>
                      <a:pt x="5719" y="8"/>
                    </a:cubicBezTo>
                    <a:cubicBezTo>
                      <a:pt x="5650" y="3"/>
                      <a:pt x="5577" y="1"/>
                      <a:pt x="550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1230766" y="1096491"/>
                <a:ext cx="2248867" cy="2399609"/>
              </a:xfrm>
              <a:custGeom>
                <a:avLst/>
                <a:gdLst/>
                <a:ahLst/>
                <a:cxnLst/>
                <a:rect l="l" t="t" r="r" b="b"/>
                <a:pathLst>
                  <a:path w="26406" h="28176" extrusionOk="0">
                    <a:moveTo>
                      <a:pt x="6960" y="0"/>
                    </a:moveTo>
                    <a:lnTo>
                      <a:pt x="1" y="28175"/>
                    </a:lnTo>
                    <a:lnTo>
                      <a:pt x="21540" y="28175"/>
                    </a:lnTo>
                    <a:lnTo>
                      <a:pt x="264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1225401" y="1091126"/>
                <a:ext cx="2259513" cy="2408466"/>
              </a:xfrm>
              <a:custGeom>
                <a:avLst/>
                <a:gdLst/>
                <a:ahLst/>
                <a:cxnLst/>
                <a:rect l="l" t="t" r="r" b="b"/>
                <a:pathLst>
                  <a:path w="26531" h="28280" extrusionOk="0">
                    <a:moveTo>
                      <a:pt x="26400" y="132"/>
                    </a:moveTo>
                    <a:lnTo>
                      <a:pt x="21556" y="28170"/>
                    </a:lnTo>
                    <a:lnTo>
                      <a:pt x="153" y="28170"/>
                    </a:lnTo>
                    <a:lnTo>
                      <a:pt x="7071" y="132"/>
                    </a:lnTo>
                    <a:close/>
                    <a:moveTo>
                      <a:pt x="6982" y="1"/>
                    </a:moveTo>
                    <a:lnTo>
                      <a:pt x="6961" y="42"/>
                    </a:lnTo>
                    <a:lnTo>
                      <a:pt x="1" y="28280"/>
                    </a:lnTo>
                    <a:lnTo>
                      <a:pt x="21645" y="28280"/>
                    </a:lnTo>
                    <a:lnTo>
                      <a:pt x="2653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1905597" y="1163344"/>
                <a:ext cx="1445506" cy="65236"/>
              </a:xfrm>
              <a:custGeom>
                <a:avLst/>
                <a:gdLst/>
                <a:ahLst/>
                <a:cxnLst/>
                <a:rect l="l" t="t" r="r" b="b"/>
                <a:pathLst>
                  <a:path w="16973" h="766" extrusionOk="0">
                    <a:moveTo>
                      <a:pt x="173" y="1"/>
                    </a:moveTo>
                    <a:lnTo>
                      <a:pt x="0" y="766"/>
                    </a:lnTo>
                    <a:lnTo>
                      <a:pt x="16842" y="766"/>
                    </a:lnTo>
                    <a:lnTo>
                      <a:pt x="169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1899721" y="1159852"/>
                <a:ext cx="1457173" cy="72731"/>
              </a:xfrm>
              <a:custGeom>
                <a:avLst/>
                <a:gdLst/>
                <a:ahLst/>
                <a:cxnLst/>
                <a:rect l="l" t="t" r="r" b="b"/>
                <a:pathLst>
                  <a:path w="17110" h="854" extrusionOk="0">
                    <a:moveTo>
                      <a:pt x="16979" y="110"/>
                    </a:moveTo>
                    <a:lnTo>
                      <a:pt x="16869" y="744"/>
                    </a:lnTo>
                    <a:lnTo>
                      <a:pt x="132" y="744"/>
                    </a:lnTo>
                    <a:lnTo>
                      <a:pt x="284" y="110"/>
                    </a:lnTo>
                    <a:close/>
                    <a:moveTo>
                      <a:pt x="200" y="0"/>
                    </a:moveTo>
                    <a:lnTo>
                      <a:pt x="200" y="42"/>
                    </a:lnTo>
                    <a:lnTo>
                      <a:pt x="1" y="854"/>
                    </a:lnTo>
                    <a:lnTo>
                      <a:pt x="16958" y="854"/>
                    </a:lnTo>
                    <a:lnTo>
                      <a:pt x="1711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1881070" y="1267754"/>
                <a:ext cx="1451808" cy="65151"/>
              </a:xfrm>
              <a:custGeom>
                <a:avLst/>
                <a:gdLst/>
                <a:ahLst/>
                <a:cxnLst/>
                <a:rect l="l" t="t" r="r" b="b"/>
                <a:pathLst>
                  <a:path w="17047" h="765" extrusionOk="0">
                    <a:moveTo>
                      <a:pt x="178" y="0"/>
                    </a:moveTo>
                    <a:lnTo>
                      <a:pt x="0" y="765"/>
                    </a:lnTo>
                    <a:lnTo>
                      <a:pt x="16915" y="765"/>
                    </a:lnTo>
                    <a:lnTo>
                      <a:pt x="170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1873916" y="1261963"/>
                <a:ext cx="1464242" cy="74519"/>
              </a:xfrm>
              <a:custGeom>
                <a:avLst/>
                <a:gdLst/>
                <a:ahLst/>
                <a:cxnLst/>
                <a:rect l="l" t="t" r="r" b="b"/>
                <a:pathLst>
                  <a:path w="17193" h="875" extrusionOk="0">
                    <a:moveTo>
                      <a:pt x="17062" y="110"/>
                    </a:moveTo>
                    <a:lnTo>
                      <a:pt x="16952" y="765"/>
                    </a:lnTo>
                    <a:lnTo>
                      <a:pt x="152" y="765"/>
                    </a:lnTo>
                    <a:lnTo>
                      <a:pt x="304" y="110"/>
                    </a:lnTo>
                    <a:close/>
                    <a:moveTo>
                      <a:pt x="215" y="0"/>
                    </a:moveTo>
                    <a:lnTo>
                      <a:pt x="215" y="47"/>
                    </a:lnTo>
                    <a:lnTo>
                      <a:pt x="0" y="875"/>
                    </a:lnTo>
                    <a:lnTo>
                      <a:pt x="17041" y="875"/>
                    </a:lnTo>
                    <a:lnTo>
                      <a:pt x="1719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1855181" y="1371653"/>
                <a:ext cx="1458962" cy="65236"/>
              </a:xfrm>
              <a:custGeom>
                <a:avLst/>
                <a:gdLst/>
                <a:ahLst/>
                <a:cxnLst/>
                <a:rect l="l" t="t" r="r" b="b"/>
                <a:pathLst>
                  <a:path w="17131" h="766" extrusionOk="0">
                    <a:moveTo>
                      <a:pt x="199" y="1"/>
                    </a:moveTo>
                    <a:lnTo>
                      <a:pt x="0" y="765"/>
                    </a:lnTo>
                    <a:lnTo>
                      <a:pt x="16999" y="765"/>
                    </a:lnTo>
                    <a:lnTo>
                      <a:pt x="171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1849815" y="1366288"/>
                <a:ext cx="1469607" cy="74179"/>
              </a:xfrm>
              <a:custGeom>
                <a:avLst/>
                <a:gdLst/>
                <a:ahLst/>
                <a:cxnLst/>
                <a:rect l="l" t="t" r="r" b="b"/>
                <a:pathLst>
                  <a:path w="17256" h="871" extrusionOk="0">
                    <a:moveTo>
                      <a:pt x="17125" y="106"/>
                    </a:moveTo>
                    <a:lnTo>
                      <a:pt x="17020" y="760"/>
                    </a:lnTo>
                    <a:lnTo>
                      <a:pt x="131" y="760"/>
                    </a:lnTo>
                    <a:lnTo>
                      <a:pt x="304" y="106"/>
                    </a:lnTo>
                    <a:close/>
                    <a:moveTo>
                      <a:pt x="215" y="1"/>
                    </a:moveTo>
                    <a:lnTo>
                      <a:pt x="194" y="43"/>
                    </a:lnTo>
                    <a:lnTo>
                      <a:pt x="0" y="870"/>
                    </a:lnTo>
                    <a:lnTo>
                      <a:pt x="17104" y="870"/>
                    </a:lnTo>
                    <a:lnTo>
                      <a:pt x="1725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1829291" y="1475552"/>
                <a:ext cx="832318" cy="65236"/>
              </a:xfrm>
              <a:custGeom>
                <a:avLst/>
                <a:gdLst/>
                <a:ahLst/>
                <a:cxnLst/>
                <a:rect l="l" t="t" r="r" b="b"/>
                <a:pathLst>
                  <a:path w="9773" h="766" extrusionOk="0">
                    <a:moveTo>
                      <a:pt x="194" y="1"/>
                    </a:moveTo>
                    <a:lnTo>
                      <a:pt x="1" y="765"/>
                    </a:lnTo>
                    <a:lnTo>
                      <a:pt x="9621" y="765"/>
                    </a:lnTo>
                    <a:lnTo>
                      <a:pt x="9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1823500" y="1470187"/>
                <a:ext cx="845688" cy="76393"/>
              </a:xfrm>
              <a:custGeom>
                <a:avLst/>
                <a:gdLst/>
                <a:ahLst/>
                <a:cxnLst/>
                <a:rect l="l" t="t" r="r" b="b"/>
                <a:pathLst>
                  <a:path w="9930" h="897" extrusionOk="0">
                    <a:moveTo>
                      <a:pt x="9778" y="111"/>
                    </a:moveTo>
                    <a:lnTo>
                      <a:pt x="9647" y="787"/>
                    </a:lnTo>
                    <a:lnTo>
                      <a:pt x="152" y="787"/>
                    </a:lnTo>
                    <a:lnTo>
                      <a:pt x="309" y="111"/>
                    </a:lnTo>
                    <a:close/>
                    <a:moveTo>
                      <a:pt x="220" y="1"/>
                    </a:moveTo>
                    <a:lnTo>
                      <a:pt x="199" y="43"/>
                    </a:lnTo>
                    <a:lnTo>
                      <a:pt x="0" y="896"/>
                    </a:lnTo>
                    <a:lnTo>
                      <a:pt x="9736" y="896"/>
                    </a:lnTo>
                    <a:lnTo>
                      <a:pt x="993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1805190" y="1581750"/>
                <a:ext cx="1471907" cy="66940"/>
              </a:xfrm>
              <a:custGeom>
                <a:avLst/>
                <a:gdLst/>
                <a:ahLst/>
                <a:cxnLst/>
                <a:rect l="l" t="t" r="r" b="b"/>
                <a:pathLst>
                  <a:path w="17283" h="786" extrusionOk="0">
                    <a:moveTo>
                      <a:pt x="174" y="0"/>
                    </a:moveTo>
                    <a:lnTo>
                      <a:pt x="1" y="786"/>
                    </a:lnTo>
                    <a:lnTo>
                      <a:pt x="17152" y="786"/>
                    </a:lnTo>
                    <a:lnTo>
                      <a:pt x="17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1797610" y="1575959"/>
                <a:ext cx="1484852" cy="76308"/>
              </a:xfrm>
              <a:custGeom>
                <a:avLst/>
                <a:gdLst/>
                <a:ahLst/>
                <a:cxnLst/>
                <a:rect l="l" t="t" r="r" b="b"/>
                <a:pathLst>
                  <a:path w="17435" h="896" extrusionOk="0">
                    <a:moveTo>
                      <a:pt x="17303" y="110"/>
                    </a:moveTo>
                    <a:lnTo>
                      <a:pt x="17173" y="786"/>
                    </a:lnTo>
                    <a:lnTo>
                      <a:pt x="153" y="786"/>
                    </a:lnTo>
                    <a:lnTo>
                      <a:pt x="304" y="110"/>
                    </a:lnTo>
                    <a:close/>
                    <a:moveTo>
                      <a:pt x="221" y="0"/>
                    </a:moveTo>
                    <a:lnTo>
                      <a:pt x="221" y="47"/>
                    </a:lnTo>
                    <a:lnTo>
                      <a:pt x="1" y="896"/>
                    </a:lnTo>
                    <a:lnTo>
                      <a:pt x="17282" y="896"/>
                    </a:lnTo>
                    <a:lnTo>
                      <a:pt x="1743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1778875" y="1687438"/>
                <a:ext cx="1479486" cy="66940"/>
              </a:xfrm>
              <a:custGeom>
                <a:avLst/>
                <a:gdLst/>
                <a:ahLst/>
                <a:cxnLst/>
                <a:rect l="l" t="t" r="r" b="b"/>
                <a:pathLst>
                  <a:path w="17372" h="786" extrusionOk="0">
                    <a:moveTo>
                      <a:pt x="179" y="0"/>
                    </a:moveTo>
                    <a:lnTo>
                      <a:pt x="1" y="786"/>
                    </a:lnTo>
                    <a:lnTo>
                      <a:pt x="17220" y="786"/>
                    </a:lnTo>
                    <a:lnTo>
                      <a:pt x="17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1771721" y="1683861"/>
                <a:ext cx="1492006" cy="76308"/>
              </a:xfrm>
              <a:custGeom>
                <a:avLst/>
                <a:gdLst/>
                <a:ahLst/>
                <a:cxnLst/>
                <a:rect l="l" t="t" r="r" b="b"/>
                <a:pathLst>
                  <a:path w="17519" h="896" extrusionOk="0">
                    <a:moveTo>
                      <a:pt x="17387" y="110"/>
                    </a:moveTo>
                    <a:lnTo>
                      <a:pt x="17257" y="786"/>
                    </a:lnTo>
                    <a:lnTo>
                      <a:pt x="153" y="786"/>
                    </a:lnTo>
                    <a:lnTo>
                      <a:pt x="305" y="110"/>
                    </a:lnTo>
                    <a:close/>
                    <a:moveTo>
                      <a:pt x="216" y="0"/>
                    </a:moveTo>
                    <a:lnTo>
                      <a:pt x="216" y="42"/>
                    </a:lnTo>
                    <a:lnTo>
                      <a:pt x="1" y="896"/>
                    </a:lnTo>
                    <a:lnTo>
                      <a:pt x="17367" y="896"/>
                    </a:lnTo>
                    <a:lnTo>
                      <a:pt x="17518"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1751282" y="1795339"/>
                <a:ext cx="1486555" cy="68813"/>
              </a:xfrm>
              <a:custGeom>
                <a:avLst/>
                <a:gdLst/>
                <a:ahLst/>
                <a:cxnLst/>
                <a:rect l="l" t="t" r="r" b="b"/>
                <a:pathLst>
                  <a:path w="17455" h="808" extrusionOk="0">
                    <a:moveTo>
                      <a:pt x="194" y="1"/>
                    </a:moveTo>
                    <a:lnTo>
                      <a:pt x="0" y="807"/>
                    </a:lnTo>
                    <a:lnTo>
                      <a:pt x="17324" y="807"/>
                    </a:lnTo>
                    <a:lnTo>
                      <a:pt x="174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1745491" y="1791762"/>
                <a:ext cx="1499926" cy="76393"/>
              </a:xfrm>
              <a:custGeom>
                <a:avLst/>
                <a:gdLst/>
                <a:ahLst/>
                <a:cxnLst/>
                <a:rect l="l" t="t" r="r" b="b"/>
                <a:pathLst>
                  <a:path w="17612" h="897" extrusionOk="0">
                    <a:moveTo>
                      <a:pt x="17460" y="111"/>
                    </a:moveTo>
                    <a:lnTo>
                      <a:pt x="17350" y="786"/>
                    </a:lnTo>
                    <a:lnTo>
                      <a:pt x="152" y="786"/>
                    </a:lnTo>
                    <a:lnTo>
                      <a:pt x="309" y="111"/>
                    </a:lnTo>
                    <a:close/>
                    <a:moveTo>
                      <a:pt x="220" y="1"/>
                    </a:moveTo>
                    <a:lnTo>
                      <a:pt x="220" y="43"/>
                    </a:lnTo>
                    <a:lnTo>
                      <a:pt x="0" y="896"/>
                    </a:lnTo>
                    <a:lnTo>
                      <a:pt x="17434" y="896"/>
                    </a:lnTo>
                    <a:lnTo>
                      <a:pt x="1761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1724966" y="1905029"/>
                <a:ext cx="1291698" cy="68813"/>
              </a:xfrm>
              <a:custGeom>
                <a:avLst/>
                <a:gdLst/>
                <a:ahLst/>
                <a:cxnLst/>
                <a:rect l="l" t="t" r="r" b="b"/>
                <a:pathLst>
                  <a:path w="15167" h="808" extrusionOk="0">
                    <a:moveTo>
                      <a:pt x="199" y="1"/>
                    </a:moveTo>
                    <a:lnTo>
                      <a:pt x="0" y="807"/>
                    </a:lnTo>
                    <a:lnTo>
                      <a:pt x="15014" y="807"/>
                    </a:lnTo>
                    <a:lnTo>
                      <a:pt x="151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1719601" y="1899238"/>
                <a:ext cx="1302854" cy="78181"/>
              </a:xfrm>
              <a:custGeom>
                <a:avLst/>
                <a:gdLst/>
                <a:ahLst/>
                <a:cxnLst/>
                <a:rect l="l" t="t" r="r" b="b"/>
                <a:pathLst>
                  <a:path w="15298" h="918" extrusionOk="0">
                    <a:moveTo>
                      <a:pt x="15166" y="111"/>
                    </a:moveTo>
                    <a:lnTo>
                      <a:pt x="15035" y="813"/>
                    </a:lnTo>
                    <a:lnTo>
                      <a:pt x="152" y="813"/>
                    </a:lnTo>
                    <a:lnTo>
                      <a:pt x="304" y="111"/>
                    </a:lnTo>
                    <a:close/>
                    <a:moveTo>
                      <a:pt x="220" y="1"/>
                    </a:moveTo>
                    <a:lnTo>
                      <a:pt x="220" y="48"/>
                    </a:lnTo>
                    <a:lnTo>
                      <a:pt x="0" y="917"/>
                    </a:lnTo>
                    <a:lnTo>
                      <a:pt x="15145" y="917"/>
                    </a:lnTo>
                    <a:lnTo>
                      <a:pt x="1529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1699077" y="2014804"/>
                <a:ext cx="1501714" cy="68728"/>
              </a:xfrm>
              <a:custGeom>
                <a:avLst/>
                <a:gdLst/>
                <a:ahLst/>
                <a:cxnLst/>
                <a:rect l="l" t="t" r="r" b="b"/>
                <a:pathLst>
                  <a:path w="17633" h="807" extrusionOk="0">
                    <a:moveTo>
                      <a:pt x="199" y="0"/>
                    </a:moveTo>
                    <a:lnTo>
                      <a:pt x="0" y="807"/>
                    </a:lnTo>
                    <a:lnTo>
                      <a:pt x="17481" y="807"/>
                    </a:lnTo>
                    <a:lnTo>
                      <a:pt x="176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1693712" y="2009013"/>
                <a:ext cx="1512445" cy="79885"/>
              </a:xfrm>
              <a:custGeom>
                <a:avLst/>
                <a:gdLst/>
                <a:ahLst/>
                <a:cxnLst/>
                <a:rect l="l" t="t" r="r" b="b"/>
                <a:pathLst>
                  <a:path w="17759" h="938" extrusionOk="0">
                    <a:moveTo>
                      <a:pt x="17607" y="110"/>
                    </a:moveTo>
                    <a:lnTo>
                      <a:pt x="17497" y="807"/>
                    </a:lnTo>
                    <a:lnTo>
                      <a:pt x="131" y="807"/>
                    </a:lnTo>
                    <a:lnTo>
                      <a:pt x="304" y="110"/>
                    </a:lnTo>
                    <a:close/>
                    <a:moveTo>
                      <a:pt x="215" y="0"/>
                    </a:moveTo>
                    <a:lnTo>
                      <a:pt x="194" y="47"/>
                    </a:lnTo>
                    <a:lnTo>
                      <a:pt x="1" y="938"/>
                    </a:lnTo>
                    <a:lnTo>
                      <a:pt x="17586" y="938"/>
                    </a:lnTo>
                    <a:lnTo>
                      <a:pt x="1775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1671399" y="2124494"/>
                <a:ext cx="1508953" cy="70517"/>
              </a:xfrm>
              <a:custGeom>
                <a:avLst/>
                <a:gdLst/>
                <a:ahLst/>
                <a:cxnLst/>
                <a:rect l="l" t="t" r="r" b="b"/>
                <a:pathLst>
                  <a:path w="17718" h="828" extrusionOk="0">
                    <a:moveTo>
                      <a:pt x="194" y="1"/>
                    </a:moveTo>
                    <a:lnTo>
                      <a:pt x="1" y="828"/>
                    </a:lnTo>
                    <a:lnTo>
                      <a:pt x="17565" y="828"/>
                    </a:lnTo>
                    <a:lnTo>
                      <a:pt x="177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1665608" y="2120492"/>
                <a:ext cx="1520025" cy="79885"/>
              </a:xfrm>
              <a:custGeom>
                <a:avLst/>
                <a:gdLst/>
                <a:ahLst/>
                <a:cxnLst/>
                <a:rect l="l" t="t" r="r" b="b"/>
                <a:pathLst>
                  <a:path w="17848" h="938" extrusionOk="0">
                    <a:moveTo>
                      <a:pt x="17717" y="110"/>
                    </a:moveTo>
                    <a:lnTo>
                      <a:pt x="17586" y="807"/>
                    </a:lnTo>
                    <a:lnTo>
                      <a:pt x="152" y="807"/>
                    </a:lnTo>
                    <a:lnTo>
                      <a:pt x="331" y="110"/>
                    </a:lnTo>
                    <a:close/>
                    <a:moveTo>
                      <a:pt x="221" y="0"/>
                    </a:moveTo>
                    <a:lnTo>
                      <a:pt x="221" y="48"/>
                    </a:lnTo>
                    <a:lnTo>
                      <a:pt x="1" y="938"/>
                    </a:lnTo>
                    <a:lnTo>
                      <a:pt x="17675" y="938"/>
                    </a:lnTo>
                    <a:lnTo>
                      <a:pt x="17848"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1645084" y="2237761"/>
                <a:ext cx="1514745" cy="70602"/>
              </a:xfrm>
              <a:custGeom>
                <a:avLst/>
                <a:gdLst/>
                <a:ahLst/>
                <a:cxnLst/>
                <a:rect l="l" t="t" r="r" b="b"/>
                <a:pathLst>
                  <a:path w="17786" h="829" extrusionOk="0">
                    <a:moveTo>
                      <a:pt x="200" y="1"/>
                    </a:moveTo>
                    <a:lnTo>
                      <a:pt x="1" y="828"/>
                    </a:lnTo>
                    <a:lnTo>
                      <a:pt x="17633" y="828"/>
                    </a:lnTo>
                    <a:lnTo>
                      <a:pt x="17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1637930" y="2231970"/>
                <a:ext cx="1527690" cy="79970"/>
              </a:xfrm>
              <a:custGeom>
                <a:avLst/>
                <a:gdLst/>
                <a:ahLst/>
                <a:cxnLst/>
                <a:rect l="l" t="t" r="r" b="b"/>
                <a:pathLst>
                  <a:path w="17938" h="939" extrusionOk="0">
                    <a:moveTo>
                      <a:pt x="17806" y="111"/>
                    </a:moveTo>
                    <a:lnTo>
                      <a:pt x="17675" y="833"/>
                    </a:lnTo>
                    <a:lnTo>
                      <a:pt x="153" y="833"/>
                    </a:lnTo>
                    <a:lnTo>
                      <a:pt x="326" y="111"/>
                    </a:lnTo>
                    <a:close/>
                    <a:moveTo>
                      <a:pt x="237" y="1"/>
                    </a:moveTo>
                    <a:lnTo>
                      <a:pt x="216" y="48"/>
                    </a:lnTo>
                    <a:lnTo>
                      <a:pt x="1" y="938"/>
                    </a:lnTo>
                    <a:lnTo>
                      <a:pt x="17780" y="938"/>
                    </a:lnTo>
                    <a:lnTo>
                      <a:pt x="1793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1617491" y="2349240"/>
                <a:ext cx="919697" cy="72390"/>
              </a:xfrm>
              <a:custGeom>
                <a:avLst/>
                <a:gdLst/>
                <a:ahLst/>
                <a:cxnLst/>
                <a:rect l="l" t="t" r="r" b="b"/>
                <a:pathLst>
                  <a:path w="10799" h="850" extrusionOk="0">
                    <a:moveTo>
                      <a:pt x="194" y="1"/>
                    </a:moveTo>
                    <a:lnTo>
                      <a:pt x="0" y="849"/>
                    </a:lnTo>
                    <a:lnTo>
                      <a:pt x="10626" y="849"/>
                    </a:lnTo>
                    <a:lnTo>
                      <a:pt x="107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1611615" y="2345237"/>
                <a:ext cx="931364" cy="80396"/>
              </a:xfrm>
              <a:custGeom>
                <a:avLst/>
                <a:gdLst/>
                <a:ahLst/>
                <a:cxnLst/>
                <a:rect l="l" t="t" r="r" b="b"/>
                <a:pathLst>
                  <a:path w="10936" h="944" extrusionOk="0">
                    <a:moveTo>
                      <a:pt x="10805" y="111"/>
                    </a:moveTo>
                    <a:lnTo>
                      <a:pt x="10653" y="833"/>
                    </a:lnTo>
                    <a:lnTo>
                      <a:pt x="132" y="833"/>
                    </a:lnTo>
                    <a:lnTo>
                      <a:pt x="310" y="111"/>
                    </a:lnTo>
                    <a:close/>
                    <a:moveTo>
                      <a:pt x="221" y="1"/>
                    </a:moveTo>
                    <a:lnTo>
                      <a:pt x="221" y="48"/>
                    </a:lnTo>
                    <a:lnTo>
                      <a:pt x="1" y="943"/>
                    </a:lnTo>
                    <a:lnTo>
                      <a:pt x="10737" y="943"/>
                    </a:lnTo>
                    <a:lnTo>
                      <a:pt x="1093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1589387" y="2464380"/>
                <a:ext cx="1531607" cy="72731"/>
              </a:xfrm>
              <a:custGeom>
                <a:avLst/>
                <a:gdLst/>
                <a:ahLst/>
                <a:cxnLst/>
                <a:rect l="l" t="t" r="r" b="b"/>
                <a:pathLst>
                  <a:path w="17984" h="854" extrusionOk="0">
                    <a:moveTo>
                      <a:pt x="199" y="0"/>
                    </a:moveTo>
                    <a:lnTo>
                      <a:pt x="0" y="854"/>
                    </a:lnTo>
                    <a:lnTo>
                      <a:pt x="17826" y="854"/>
                    </a:lnTo>
                    <a:lnTo>
                      <a:pt x="179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1584022" y="2459015"/>
                <a:ext cx="1542338" cy="81673"/>
              </a:xfrm>
              <a:custGeom>
                <a:avLst/>
                <a:gdLst/>
                <a:ahLst/>
                <a:cxnLst/>
                <a:rect l="l" t="t" r="r" b="b"/>
                <a:pathLst>
                  <a:path w="18110" h="959" extrusionOk="0">
                    <a:moveTo>
                      <a:pt x="17958" y="105"/>
                    </a:moveTo>
                    <a:lnTo>
                      <a:pt x="17827" y="849"/>
                    </a:lnTo>
                    <a:lnTo>
                      <a:pt x="131" y="849"/>
                    </a:lnTo>
                    <a:lnTo>
                      <a:pt x="304" y="105"/>
                    </a:lnTo>
                    <a:close/>
                    <a:moveTo>
                      <a:pt x="215" y="0"/>
                    </a:moveTo>
                    <a:lnTo>
                      <a:pt x="215" y="42"/>
                    </a:lnTo>
                    <a:lnTo>
                      <a:pt x="0" y="959"/>
                    </a:lnTo>
                    <a:lnTo>
                      <a:pt x="17937" y="959"/>
                    </a:lnTo>
                    <a:lnTo>
                      <a:pt x="1810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1561709" y="2579435"/>
                <a:ext cx="1536973" cy="72731"/>
              </a:xfrm>
              <a:custGeom>
                <a:avLst/>
                <a:gdLst/>
                <a:ahLst/>
                <a:cxnLst/>
                <a:rect l="l" t="t" r="r" b="b"/>
                <a:pathLst>
                  <a:path w="18047" h="854" extrusionOk="0">
                    <a:moveTo>
                      <a:pt x="194" y="0"/>
                    </a:moveTo>
                    <a:lnTo>
                      <a:pt x="0" y="854"/>
                    </a:lnTo>
                    <a:lnTo>
                      <a:pt x="17916" y="854"/>
                    </a:lnTo>
                    <a:lnTo>
                      <a:pt x="180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1555918" y="2574070"/>
                <a:ext cx="1549918" cy="81673"/>
              </a:xfrm>
              <a:custGeom>
                <a:avLst/>
                <a:gdLst/>
                <a:ahLst/>
                <a:cxnLst/>
                <a:rect l="l" t="t" r="r" b="b"/>
                <a:pathLst>
                  <a:path w="18199" h="959" extrusionOk="0">
                    <a:moveTo>
                      <a:pt x="18047" y="110"/>
                    </a:moveTo>
                    <a:lnTo>
                      <a:pt x="17916" y="849"/>
                    </a:lnTo>
                    <a:lnTo>
                      <a:pt x="131" y="849"/>
                    </a:lnTo>
                    <a:lnTo>
                      <a:pt x="330" y="110"/>
                    </a:lnTo>
                    <a:close/>
                    <a:moveTo>
                      <a:pt x="220" y="0"/>
                    </a:moveTo>
                    <a:lnTo>
                      <a:pt x="220" y="42"/>
                    </a:lnTo>
                    <a:lnTo>
                      <a:pt x="0" y="959"/>
                    </a:lnTo>
                    <a:lnTo>
                      <a:pt x="18026" y="959"/>
                    </a:lnTo>
                    <a:lnTo>
                      <a:pt x="1819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1533605" y="2694917"/>
                <a:ext cx="1544552" cy="74094"/>
              </a:xfrm>
              <a:custGeom>
                <a:avLst/>
                <a:gdLst/>
                <a:ahLst/>
                <a:cxnLst/>
                <a:rect l="l" t="t" r="r" b="b"/>
                <a:pathLst>
                  <a:path w="18136" h="870" extrusionOk="0">
                    <a:moveTo>
                      <a:pt x="199" y="1"/>
                    </a:moveTo>
                    <a:lnTo>
                      <a:pt x="0" y="870"/>
                    </a:lnTo>
                    <a:lnTo>
                      <a:pt x="17984" y="870"/>
                    </a:lnTo>
                    <a:lnTo>
                      <a:pt x="181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1528240" y="2690914"/>
                <a:ext cx="1555283" cy="82184"/>
              </a:xfrm>
              <a:custGeom>
                <a:avLst/>
                <a:gdLst/>
                <a:ahLst/>
                <a:cxnLst/>
                <a:rect l="l" t="t" r="r" b="b"/>
                <a:pathLst>
                  <a:path w="18262" h="965" extrusionOk="0">
                    <a:moveTo>
                      <a:pt x="18131" y="110"/>
                    </a:moveTo>
                    <a:lnTo>
                      <a:pt x="18000" y="854"/>
                    </a:lnTo>
                    <a:lnTo>
                      <a:pt x="132" y="854"/>
                    </a:lnTo>
                    <a:lnTo>
                      <a:pt x="304" y="110"/>
                    </a:lnTo>
                    <a:close/>
                    <a:moveTo>
                      <a:pt x="215" y="0"/>
                    </a:moveTo>
                    <a:lnTo>
                      <a:pt x="215" y="48"/>
                    </a:lnTo>
                    <a:lnTo>
                      <a:pt x="1" y="964"/>
                    </a:lnTo>
                    <a:lnTo>
                      <a:pt x="18110" y="964"/>
                    </a:lnTo>
                    <a:lnTo>
                      <a:pt x="1826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1504139" y="2813549"/>
                <a:ext cx="1553495" cy="72816"/>
              </a:xfrm>
              <a:custGeom>
                <a:avLst/>
                <a:gdLst/>
                <a:ahLst/>
                <a:cxnLst/>
                <a:rect l="l" t="t" r="r" b="b"/>
                <a:pathLst>
                  <a:path w="18241" h="855" extrusionOk="0">
                    <a:moveTo>
                      <a:pt x="216" y="1"/>
                    </a:moveTo>
                    <a:lnTo>
                      <a:pt x="1" y="854"/>
                    </a:lnTo>
                    <a:lnTo>
                      <a:pt x="18089" y="854"/>
                    </a:lnTo>
                    <a:lnTo>
                      <a:pt x="182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1498348" y="2808183"/>
                <a:ext cx="1564651" cy="83547"/>
              </a:xfrm>
              <a:custGeom>
                <a:avLst/>
                <a:gdLst/>
                <a:ahLst/>
                <a:cxnLst/>
                <a:rect l="l" t="t" r="r" b="b"/>
                <a:pathLst>
                  <a:path w="18372" h="981" extrusionOk="0">
                    <a:moveTo>
                      <a:pt x="18241" y="111"/>
                    </a:moveTo>
                    <a:lnTo>
                      <a:pt x="18110" y="875"/>
                    </a:lnTo>
                    <a:lnTo>
                      <a:pt x="153" y="875"/>
                    </a:lnTo>
                    <a:lnTo>
                      <a:pt x="331" y="111"/>
                    </a:lnTo>
                    <a:close/>
                    <a:moveTo>
                      <a:pt x="242" y="1"/>
                    </a:moveTo>
                    <a:lnTo>
                      <a:pt x="242" y="43"/>
                    </a:lnTo>
                    <a:lnTo>
                      <a:pt x="1" y="980"/>
                    </a:lnTo>
                    <a:lnTo>
                      <a:pt x="18199" y="980"/>
                    </a:lnTo>
                    <a:lnTo>
                      <a:pt x="1837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1476035" y="2930818"/>
                <a:ext cx="804724" cy="76393"/>
              </a:xfrm>
              <a:custGeom>
                <a:avLst/>
                <a:gdLst/>
                <a:ahLst/>
                <a:cxnLst/>
                <a:rect l="l" t="t" r="r" b="b"/>
                <a:pathLst>
                  <a:path w="9449" h="897" extrusionOk="0">
                    <a:moveTo>
                      <a:pt x="221" y="1"/>
                    </a:moveTo>
                    <a:lnTo>
                      <a:pt x="1" y="896"/>
                    </a:lnTo>
                    <a:lnTo>
                      <a:pt x="9255" y="896"/>
                    </a:lnTo>
                    <a:lnTo>
                      <a:pt x="94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1470755" y="2927241"/>
                <a:ext cx="815796" cy="83547"/>
              </a:xfrm>
              <a:custGeom>
                <a:avLst/>
                <a:gdLst/>
                <a:ahLst/>
                <a:cxnLst/>
                <a:rect l="l" t="t" r="r" b="b"/>
                <a:pathLst>
                  <a:path w="9579" h="981" extrusionOk="0">
                    <a:moveTo>
                      <a:pt x="9426" y="106"/>
                    </a:moveTo>
                    <a:lnTo>
                      <a:pt x="9269" y="870"/>
                    </a:lnTo>
                    <a:lnTo>
                      <a:pt x="131" y="870"/>
                    </a:lnTo>
                    <a:lnTo>
                      <a:pt x="325" y="106"/>
                    </a:lnTo>
                    <a:close/>
                    <a:moveTo>
                      <a:pt x="236" y="1"/>
                    </a:moveTo>
                    <a:lnTo>
                      <a:pt x="215" y="43"/>
                    </a:lnTo>
                    <a:lnTo>
                      <a:pt x="0" y="980"/>
                    </a:lnTo>
                    <a:lnTo>
                      <a:pt x="9358" y="980"/>
                    </a:lnTo>
                    <a:lnTo>
                      <a:pt x="95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1446228" y="3051750"/>
                <a:ext cx="1568654" cy="74094"/>
              </a:xfrm>
              <a:custGeom>
                <a:avLst/>
                <a:gdLst/>
                <a:ahLst/>
                <a:cxnLst/>
                <a:rect l="l" t="t" r="r" b="b"/>
                <a:pathLst>
                  <a:path w="18419" h="870" extrusionOk="0">
                    <a:moveTo>
                      <a:pt x="220" y="0"/>
                    </a:moveTo>
                    <a:lnTo>
                      <a:pt x="0" y="869"/>
                    </a:lnTo>
                    <a:lnTo>
                      <a:pt x="18266" y="869"/>
                    </a:lnTo>
                    <a:lnTo>
                      <a:pt x="18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1440863" y="3045959"/>
                <a:ext cx="1579811" cy="85676"/>
              </a:xfrm>
              <a:custGeom>
                <a:avLst/>
                <a:gdLst/>
                <a:ahLst/>
                <a:cxnLst/>
                <a:rect l="l" t="t" r="r" b="b"/>
                <a:pathLst>
                  <a:path w="18550" h="1006" extrusionOk="0">
                    <a:moveTo>
                      <a:pt x="18418" y="110"/>
                    </a:moveTo>
                    <a:lnTo>
                      <a:pt x="18287" y="896"/>
                    </a:lnTo>
                    <a:lnTo>
                      <a:pt x="152" y="896"/>
                    </a:lnTo>
                    <a:lnTo>
                      <a:pt x="325" y="110"/>
                    </a:lnTo>
                    <a:close/>
                    <a:moveTo>
                      <a:pt x="241" y="0"/>
                    </a:moveTo>
                    <a:lnTo>
                      <a:pt x="241" y="47"/>
                    </a:lnTo>
                    <a:lnTo>
                      <a:pt x="0" y="1005"/>
                    </a:lnTo>
                    <a:lnTo>
                      <a:pt x="18371" y="1005"/>
                    </a:lnTo>
                    <a:lnTo>
                      <a:pt x="1854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1416762" y="3172596"/>
                <a:ext cx="1577596" cy="75882"/>
              </a:xfrm>
              <a:custGeom>
                <a:avLst/>
                <a:gdLst/>
                <a:ahLst/>
                <a:cxnLst/>
                <a:rect l="l" t="t" r="r" b="b"/>
                <a:pathLst>
                  <a:path w="18524" h="891" extrusionOk="0">
                    <a:moveTo>
                      <a:pt x="215" y="0"/>
                    </a:moveTo>
                    <a:lnTo>
                      <a:pt x="0" y="891"/>
                    </a:lnTo>
                    <a:lnTo>
                      <a:pt x="18350" y="891"/>
                    </a:lnTo>
                    <a:lnTo>
                      <a:pt x="18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1410971" y="3166805"/>
                <a:ext cx="1589179" cy="87464"/>
              </a:xfrm>
              <a:custGeom>
                <a:avLst/>
                <a:gdLst/>
                <a:ahLst/>
                <a:cxnLst/>
                <a:rect l="l" t="t" r="r" b="b"/>
                <a:pathLst>
                  <a:path w="18660" h="1027" extrusionOk="0">
                    <a:moveTo>
                      <a:pt x="18528" y="131"/>
                    </a:moveTo>
                    <a:lnTo>
                      <a:pt x="18377" y="896"/>
                    </a:lnTo>
                    <a:lnTo>
                      <a:pt x="152" y="896"/>
                    </a:lnTo>
                    <a:lnTo>
                      <a:pt x="330" y="131"/>
                    </a:lnTo>
                    <a:close/>
                    <a:moveTo>
                      <a:pt x="241" y="0"/>
                    </a:moveTo>
                    <a:lnTo>
                      <a:pt x="241" y="42"/>
                    </a:lnTo>
                    <a:lnTo>
                      <a:pt x="0" y="1027"/>
                    </a:lnTo>
                    <a:lnTo>
                      <a:pt x="18481" y="1027"/>
                    </a:lnTo>
                    <a:lnTo>
                      <a:pt x="1865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1386870" y="3295231"/>
                <a:ext cx="1585176" cy="75882"/>
              </a:xfrm>
              <a:custGeom>
                <a:avLst/>
                <a:gdLst/>
                <a:ahLst/>
                <a:cxnLst/>
                <a:rect l="l" t="t" r="r" b="b"/>
                <a:pathLst>
                  <a:path w="18613" h="891" extrusionOk="0">
                    <a:moveTo>
                      <a:pt x="241" y="0"/>
                    </a:moveTo>
                    <a:lnTo>
                      <a:pt x="1" y="891"/>
                    </a:lnTo>
                    <a:lnTo>
                      <a:pt x="18461" y="891"/>
                    </a:lnTo>
                    <a:lnTo>
                      <a:pt x="186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1381504" y="3289440"/>
                <a:ext cx="1596333" cy="87464"/>
              </a:xfrm>
              <a:custGeom>
                <a:avLst/>
                <a:gdLst/>
                <a:ahLst/>
                <a:cxnLst/>
                <a:rect l="l" t="t" r="r" b="b"/>
                <a:pathLst>
                  <a:path w="18744" h="1027" extrusionOk="0">
                    <a:moveTo>
                      <a:pt x="18613" y="110"/>
                    </a:moveTo>
                    <a:lnTo>
                      <a:pt x="18482" y="896"/>
                    </a:lnTo>
                    <a:lnTo>
                      <a:pt x="153" y="896"/>
                    </a:lnTo>
                    <a:lnTo>
                      <a:pt x="346" y="110"/>
                    </a:lnTo>
                    <a:close/>
                    <a:moveTo>
                      <a:pt x="236" y="0"/>
                    </a:moveTo>
                    <a:lnTo>
                      <a:pt x="236" y="42"/>
                    </a:lnTo>
                    <a:lnTo>
                      <a:pt x="1" y="1027"/>
                    </a:lnTo>
                    <a:lnTo>
                      <a:pt x="18565" y="1027"/>
                    </a:lnTo>
                    <a:lnTo>
                      <a:pt x="1874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1593390" y="1951443"/>
                <a:ext cx="53569" cy="196135"/>
              </a:xfrm>
              <a:custGeom>
                <a:avLst/>
                <a:gdLst/>
                <a:ahLst/>
                <a:cxnLst/>
                <a:rect l="l" t="t" r="r" b="b"/>
                <a:pathLst>
                  <a:path w="629" h="2303" extrusionOk="0">
                    <a:moveTo>
                      <a:pt x="566" y="1"/>
                    </a:moveTo>
                    <a:cubicBezTo>
                      <a:pt x="545" y="1"/>
                      <a:pt x="498" y="22"/>
                      <a:pt x="498" y="43"/>
                    </a:cubicBezTo>
                    <a:lnTo>
                      <a:pt x="0" y="2226"/>
                    </a:lnTo>
                    <a:cubicBezTo>
                      <a:pt x="0" y="2268"/>
                      <a:pt x="0" y="2294"/>
                      <a:pt x="42" y="2294"/>
                    </a:cubicBezTo>
                    <a:cubicBezTo>
                      <a:pt x="48" y="2300"/>
                      <a:pt x="55" y="2302"/>
                      <a:pt x="62" y="2302"/>
                    </a:cubicBezTo>
                    <a:cubicBezTo>
                      <a:pt x="82" y="2302"/>
                      <a:pt x="105" y="2282"/>
                      <a:pt x="105" y="2247"/>
                    </a:cubicBezTo>
                    <a:lnTo>
                      <a:pt x="608" y="69"/>
                    </a:lnTo>
                    <a:cubicBezTo>
                      <a:pt x="629" y="43"/>
                      <a:pt x="608" y="1"/>
                      <a:pt x="56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1972306" y="1752431"/>
                <a:ext cx="492453" cy="652573"/>
              </a:xfrm>
              <a:custGeom>
                <a:avLst/>
                <a:gdLst/>
                <a:ahLst/>
                <a:cxnLst/>
                <a:rect l="l" t="t" r="r" b="b"/>
                <a:pathLst>
                  <a:path w="5782" h="7662" extrusionOk="0">
                    <a:moveTo>
                      <a:pt x="5520" y="0"/>
                    </a:moveTo>
                    <a:cubicBezTo>
                      <a:pt x="5321" y="0"/>
                      <a:pt x="5059" y="351"/>
                      <a:pt x="4451" y="896"/>
                    </a:cubicBezTo>
                    <a:cubicBezTo>
                      <a:pt x="4142" y="1179"/>
                      <a:pt x="3839" y="1509"/>
                      <a:pt x="3598" y="1791"/>
                    </a:cubicBezTo>
                    <a:cubicBezTo>
                      <a:pt x="3619" y="1749"/>
                      <a:pt x="3645" y="1702"/>
                      <a:pt x="3645" y="1640"/>
                    </a:cubicBezTo>
                    <a:cubicBezTo>
                      <a:pt x="3661" y="1422"/>
                      <a:pt x="3497" y="1266"/>
                      <a:pt x="3361" y="1266"/>
                    </a:cubicBezTo>
                    <a:cubicBezTo>
                      <a:pt x="3320" y="1266"/>
                      <a:pt x="3282" y="1280"/>
                      <a:pt x="3252" y="1310"/>
                    </a:cubicBezTo>
                    <a:cubicBezTo>
                      <a:pt x="3121" y="1440"/>
                      <a:pt x="2901" y="1619"/>
                      <a:pt x="2529" y="1833"/>
                    </a:cubicBezTo>
                    <a:cubicBezTo>
                      <a:pt x="2137" y="2032"/>
                      <a:pt x="1985" y="2357"/>
                      <a:pt x="1812" y="2729"/>
                    </a:cubicBezTo>
                    <a:cubicBezTo>
                      <a:pt x="1655" y="3101"/>
                      <a:pt x="1634" y="3321"/>
                      <a:pt x="1482" y="3645"/>
                    </a:cubicBezTo>
                    <a:cubicBezTo>
                      <a:pt x="1288" y="3886"/>
                      <a:pt x="848" y="4389"/>
                      <a:pt x="608" y="4583"/>
                    </a:cubicBezTo>
                    <a:cubicBezTo>
                      <a:pt x="262" y="4824"/>
                      <a:pt x="0" y="4735"/>
                      <a:pt x="283" y="5436"/>
                    </a:cubicBezTo>
                    <a:cubicBezTo>
                      <a:pt x="566" y="6133"/>
                      <a:pt x="869" y="6656"/>
                      <a:pt x="1393" y="7117"/>
                    </a:cubicBezTo>
                    <a:cubicBezTo>
                      <a:pt x="1896" y="7552"/>
                      <a:pt x="2509" y="7662"/>
                      <a:pt x="2509" y="7662"/>
                    </a:cubicBezTo>
                    <a:cubicBezTo>
                      <a:pt x="2509" y="7662"/>
                      <a:pt x="3053" y="7222"/>
                      <a:pt x="3446" y="6855"/>
                    </a:cubicBezTo>
                    <a:cubicBezTo>
                      <a:pt x="3708" y="6615"/>
                      <a:pt x="3949" y="6264"/>
                      <a:pt x="4080" y="6070"/>
                    </a:cubicBezTo>
                    <a:cubicBezTo>
                      <a:pt x="4320" y="6002"/>
                      <a:pt x="4603" y="5850"/>
                      <a:pt x="4907" y="5588"/>
                    </a:cubicBezTo>
                    <a:cubicBezTo>
                      <a:pt x="5389" y="5195"/>
                      <a:pt x="5520" y="4892"/>
                      <a:pt x="5347" y="4389"/>
                    </a:cubicBezTo>
                    <a:cubicBezTo>
                      <a:pt x="5190" y="3865"/>
                      <a:pt x="4645" y="3163"/>
                      <a:pt x="4514" y="2949"/>
                    </a:cubicBezTo>
                    <a:cubicBezTo>
                      <a:pt x="4383" y="2729"/>
                      <a:pt x="4755" y="2378"/>
                      <a:pt x="4907" y="2184"/>
                    </a:cubicBezTo>
                    <a:cubicBezTo>
                      <a:pt x="5085" y="2011"/>
                      <a:pt x="5562" y="1268"/>
                      <a:pt x="5672" y="854"/>
                    </a:cubicBezTo>
                    <a:cubicBezTo>
                      <a:pt x="5782" y="414"/>
                      <a:pt x="5761" y="131"/>
                      <a:pt x="5583" y="21"/>
                    </a:cubicBezTo>
                    <a:cubicBezTo>
                      <a:pt x="5562" y="21"/>
                      <a:pt x="5541" y="0"/>
                      <a:pt x="5520"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2271504" y="1748854"/>
                <a:ext cx="195039" cy="527713"/>
              </a:xfrm>
              <a:custGeom>
                <a:avLst/>
                <a:gdLst/>
                <a:ahLst/>
                <a:cxnLst/>
                <a:rect l="l" t="t" r="r" b="b"/>
                <a:pathLst>
                  <a:path w="2290" h="6196" extrusionOk="0">
                    <a:moveTo>
                      <a:pt x="2007" y="0"/>
                    </a:moveTo>
                    <a:cubicBezTo>
                      <a:pt x="1965" y="0"/>
                      <a:pt x="1918" y="0"/>
                      <a:pt x="1897" y="21"/>
                    </a:cubicBezTo>
                    <a:cubicBezTo>
                      <a:pt x="1808" y="42"/>
                      <a:pt x="1745" y="110"/>
                      <a:pt x="1656" y="173"/>
                    </a:cubicBezTo>
                    <a:cubicBezTo>
                      <a:pt x="1483" y="351"/>
                      <a:pt x="1242" y="587"/>
                      <a:pt x="891" y="917"/>
                    </a:cubicBezTo>
                    <a:cubicBezTo>
                      <a:pt x="608" y="1158"/>
                      <a:pt x="347" y="1462"/>
                      <a:pt x="132" y="1723"/>
                    </a:cubicBezTo>
                    <a:cubicBezTo>
                      <a:pt x="132" y="1723"/>
                      <a:pt x="85" y="1854"/>
                      <a:pt x="1" y="2053"/>
                    </a:cubicBezTo>
                    <a:cubicBezTo>
                      <a:pt x="237" y="1744"/>
                      <a:pt x="608" y="1331"/>
                      <a:pt x="980" y="980"/>
                    </a:cubicBezTo>
                    <a:cubicBezTo>
                      <a:pt x="1331" y="676"/>
                      <a:pt x="1572" y="414"/>
                      <a:pt x="1724" y="262"/>
                    </a:cubicBezTo>
                    <a:cubicBezTo>
                      <a:pt x="1808" y="194"/>
                      <a:pt x="1876" y="152"/>
                      <a:pt x="1939" y="131"/>
                    </a:cubicBezTo>
                    <a:cubicBezTo>
                      <a:pt x="1986" y="110"/>
                      <a:pt x="2007" y="110"/>
                      <a:pt x="2028" y="110"/>
                    </a:cubicBezTo>
                    <a:cubicBezTo>
                      <a:pt x="2117" y="173"/>
                      <a:pt x="2159" y="241"/>
                      <a:pt x="2159" y="372"/>
                    </a:cubicBezTo>
                    <a:cubicBezTo>
                      <a:pt x="2180" y="503"/>
                      <a:pt x="2159" y="676"/>
                      <a:pt x="2096" y="875"/>
                    </a:cubicBezTo>
                    <a:cubicBezTo>
                      <a:pt x="1986" y="1289"/>
                      <a:pt x="1504" y="2027"/>
                      <a:pt x="1352" y="2205"/>
                    </a:cubicBezTo>
                    <a:cubicBezTo>
                      <a:pt x="1284" y="2289"/>
                      <a:pt x="1132" y="2420"/>
                      <a:pt x="1048" y="2577"/>
                    </a:cubicBezTo>
                    <a:cubicBezTo>
                      <a:pt x="1001" y="2640"/>
                      <a:pt x="959" y="2729"/>
                      <a:pt x="938" y="2792"/>
                    </a:cubicBezTo>
                    <a:cubicBezTo>
                      <a:pt x="917" y="2881"/>
                      <a:pt x="917" y="2944"/>
                      <a:pt x="959" y="3033"/>
                    </a:cubicBezTo>
                    <a:cubicBezTo>
                      <a:pt x="1022" y="3143"/>
                      <a:pt x="1200" y="3363"/>
                      <a:pt x="1352" y="3624"/>
                    </a:cubicBezTo>
                    <a:cubicBezTo>
                      <a:pt x="1525" y="3907"/>
                      <a:pt x="1703" y="4190"/>
                      <a:pt x="1787" y="4452"/>
                    </a:cubicBezTo>
                    <a:cubicBezTo>
                      <a:pt x="1855" y="4693"/>
                      <a:pt x="1876" y="4886"/>
                      <a:pt x="1808" y="5065"/>
                    </a:cubicBezTo>
                    <a:cubicBezTo>
                      <a:pt x="1745" y="5237"/>
                      <a:pt x="1593" y="5389"/>
                      <a:pt x="1352" y="5588"/>
                    </a:cubicBezTo>
                    <a:cubicBezTo>
                      <a:pt x="1069" y="5824"/>
                      <a:pt x="787" y="6002"/>
                      <a:pt x="546" y="6065"/>
                    </a:cubicBezTo>
                    <a:lnTo>
                      <a:pt x="546" y="6086"/>
                    </a:lnTo>
                    <a:lnTo>
                      <a:pt x="478" y="6196"/>
                    </a:lnTo>
                    <a:cubicBezTo>
                      <a:pt x="760" y="6133"/>
                      <a:pt x="1090" y="5955"/>
                      <a:pt x="1441" y="5672"/>
                    </a:cubicBezTo>
                    <a:cubicBezTo>
                      <a:pt x="1677" y="5478"/>
                      <a:pt x="1834" y="5300"/>
                      <a:pt x="1897" y="5085"/>
                    </a:cubicBezTo>
                    <a:cubicBezTo>
                      <a:pt x="1986" y="4886"/>
                      <a:pt x="1986" y="4672"/>
                      <a:pt x="1897" y="4410"/>
                    </a:cubicBezTo>
                    <a:cubicBezTo>
                      <a:pt x="1808" y="4148"/>
                      <a:pt x="1635" y="3839"/>
                      <a:pt x="1462" y="3577"/>
                    </a:cubicBezTo>
                    <a:cubicBezTo>
                      <a:pt x="1284" y="3294"/>
                      <a:pt x="1111" y="3075"/>
                      <a:pt x="1048" y="2970"/>
                    </a:cubicBezTo>
                    <a:cubicBezTo>
                      <a:pt x="1022" y="2923"/>
                      <a:pt x="1022" y="2881"/>
                      <a:pt x="1048" y="2813"/>
                    </a:cubicBezTo>
                    <a:cubicBezTo>
                      <a:pt x="1048" y="2771"/>
                      <a:pt x="1090" y="2708"/>
                      <a:pt x="1132" y="2640"/>
                    </a:cubicBezTo>
                    <a:cubicBezTo>
                      <a:pt x="1221" y="2509"/>
                      <a:pt x="1352" y="2357"/>
                      <a:pt x="1441" y="2268"/>
                    </a:cubicBezTo>
                    <a:cubicBezTo>
                      <a:pt x="1614" y="2074"/>
                      <a:pt x="2096" y="1352"/>
                      <a:pt x="2200" y="917"/>
                    </a:cubicBezTo>
                    <a:cubicBezTo>
                      <a:pt x="2269" y="697"/>
                      <a:pt x="2290" y="503"/>
                      <a:pt x="2269" y="351"/>
                    </a:cubicBezTo>
                    <a:cubicBezTo>
                      <a:pt x="2269" y="220"/>
                      <a:pt x="2200" y="89"/>
                      <a:pt x="2096" y="21"/>
                    </a:cubicBezTo>
                    <a:cubicBezTo>
                      <a:pt x="2070" y="0"/>
                      <a:pt x="2028" y="0"/>
                      <a:pt x="200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1981674" y="2044134"/>
                <a:ext cx="349282" cy="366231"/>
              </a:xfrm>
              <a:custGeom>
                <a:avLst/>
                <a:gdLst/>
                <a:ahLst/>
                <a:cxnLst/>
                <a:rect l="l" t="t" r="r" b="b"/>
                <a:pathLst>
                  <a:path w="4101" h="4300" extrusionOk="0">
                    <a:moveTo>
                      <a:pt x="1482" y="0"/>
                    </a:moveTo>
                    <a:lnTo>
                      <a:pt x="1440" y="47"/>
                    </a:lnTo>
                    <a:cubicBezTo>
                      <a:pt x="1440" y="47"/>
                      <a:pt x="1283" y="241"/>
                      <a:pt x="1068" y="482"/>
                    </a:cubicBezTo>
                    <a:cubicBezTo>
                      <a:pt x="869" y="723"/>
                      <a:pt x="607" y="985"/>
                      <a:pt x="456" y="1095"/>
                    </a:cubicBezTo>
                    <a:cubicBezTo>
                      <a:pt x="304" y="1226"/>
                      <a:pt x="152" y="1247"/>
                      <a:pt x="63" y="1378"/>
                    </a:cubicBezTo>
                    <a:cubicBezTo>
                      <a:pt x="21" y="1440"/>
                      <a:pt x="0" y="1509"/>
                      <a:pt x="0" y="1618"/>
                    </a:cubicBezTo>
                    <a:cubicBezTo>
                      <a:pt x="21" y="1728"/>
                      <a:pt x="42" y="1859"/>
                      <a:pt x="131" y="2032"/>
                    </a:cubicBezTo>
                    <a:cubicBezTo>
                      <a:pt x="414" y="2729"/>
                      <a:pt x="717" y="3273"/>
                      <a:pt x="1241" y="3734"/>
                    </a:cubicBezTo>
                    <a:cubicBezTo>
                      <a:pt x="1765" y="4190"/>
                      <a:pt x="2399" y="4300"/>
                      <a:pt x="2399" y="4300"/>
                    </a:cubicBezTo>
                    <a:lnTo>
                      <a:pt x="2419" y="4300"/>
                    </a:lnTo>
                    <a:lnTo>
                      <a:pt x="2440" y="4279"/>
                    </a:lnTo>
                    <a:cubicBezTo>
                      <a:pt x="2440" y="4279"/>
                      <a:pt x="2964" y="3844"/>
                      <a:pt x="3357" y="3472"/>
                    </a:cubicBezTo>
                    <a:cubicBezTo>
                      <a:pt x="3771" y="3101"/>
                      <a:pt x="4101" y="2556"/>
                      <a:pt x="4101" y="2556"/>
                    </a:cubicBezTo>
                    <a:lnTo>
                      <a:pt x="4101" y="2535"/>
                    </a:lnTo>
                    <a:lnTo>
                      <a:pt x="3928" y="2598"/>
                    </a:lnTo>
                    <a:cubicBezTo>
                      <a:pt x="3839" y="2729"/>
                      <a:pt x="3598" y="3121"/>
                      <a:pt x="3294" y="3383"/>
                    </a:cubicBezTo>
                    <a:cubicBezTo>
                      <a:pt x="2922" y="3734"/>
                      <a:pt x="2399" y="4148"/>
                      <a:pt x="2378" y="4169"/>
                    </a:cubicBezTo>
                    <a:cubicBezTo>
                      <a:pt x="2357" y="4169"/>
                      <a:pt x="1807" y="4059"/>
                      <a:pt x="1330" y="3645"/>
                    </a:cubicBezTo>
                    <a:cubicBezTo>
                      <a:pt x="827" y="3190"/>
                      <a:pt x="498" y="2666"/>
                      <a:pt x="236" y="1990"/>
                    </a:cubicBezTo>
                    <a:cubicBezTo>
                      <a:pt x="152" y="1812"/>
                      <a:pt x="131" y="1681"/>
                      <a:pt x="105" y="1598"/>
                    </a:cubicBezTo>
                    <a:cubicBezTo>
                      <a:pt x="105" y="1509"/>
                      <a:pt x="131" y="1467"/>
                      <a:pt x="152" y="1440"/>
                    </a:cubicBezTo>
                    <a:cubicBezTo>
                      <a:pt x="194" y="1378"/>
                      <a:pt x="346" y="1336"/>
                      <a:pt x="524" y="1205"/>
                    </a:cubicBezTo>
                    <a:cubicBezTo>
                      <a:pt x="697" y="1074"/>
                      <a:pt x="958" y="812"/>
                      <a:pt x="1152" y="571"/>
                    </a:cubicBezTo>
                    <a:cubicBezTo>
                      <a:pt x="1241" y="461"/>
                      <a:pt x="1309" y="393"/>
                      <a:pt x="1351" y="330"/>
                    </a:cubicBezTo>
                    <a:lnTo>
                      <a:pt x="1393" y="262"/>
                    </a:lnTo>
                    <a:cubicBezTo>
                      <a:pt x="1440" y="220"/>
                      <a:pt x="1482" y="178"/>
                      <a:pt x="1482" y="157"/>
                    </a:cubicBezTo>
                    <a:lnTo>
                      <a:pt x="1503" y="26"/>
                    </a:lnTo>
                    <a:lnTo>
                      <a:pt x="148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1533345" y="2170780"/>
                <a:ext cx="617397" cy="401236"/>
              </a:xfrm>
              <a:custGeom>
                <a:avLst/>
                <a:gdLst/>
                <a:ahLst/>
                <a:cxnLst/>
                <a:rect l="l" t="t" r="r" b="b"/>
                <a:pathLst>
                  <a:path w="7249" h="4711" extrusionOk="0">
                    <a:moveTo>
                      <a:pt x="5395" y="1"/>
                    </a:moveTo>
                    <a:cubicBezTo>
                      <a:pt x="5395" y="1"/>
                      <a:pt x="5086" y="372"/>
                      <a:pt x="3798" y="739"/>
                    </a:cubicBezTo>
                    <a:cubicBezTo>
                      <a:pt x="2536" y="1111"/>
                      <a:pt x="917" y="1111"/>
                      <a:pt x="917" y="1111"/>
                    </a:cubicBezTo>
                    <a:cubicBezTo>
                      <a:pt x="917" y="1111"/>
                      <a:pt x="1" y="1703"/>
                      <a:pt x="111" y="3054"/>
                    </a:cubicBezTo>
                    <a:cubicBezTo>
                      <a:pt x="200" y="4384"/>
                      <a:pt x="1158" y="4646"/>
                      <a:pt x="1467" y="4693"/>
                    </a:cubicBezTo>
                    <a:cubicBezTo>
                      <a:pt x="1539" y="4703"/>
                      <a:pt x="1695" y="4710"/>
                      <a:pt x="1909" y="4710"/>
                    </a:cubicBezTo>
                    <a:cubicBezTo>
                      <a:pt x="2600" y="4710"/>
                      <a:pt x="3903" y="4632"/>
                      <a:pt x="5002" y="4300"/>
                    </a:cubicBezTo>
                    <a:cubicBezTo>
                      <a:pt x="6416" y="3860"/>
                      <a:pt x="7249" y="3143"/>
                      <a:pt x="7249" y="3143"/>
                    </a:cubicBezTo>
                    <a:lnTo>
                      <a:pt x="5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1529853" y="2163200"/>
                <a:ext cx="628044" cy="413841"/>
              </a:xfrm>
              <a:custGeom>
                <a:avLst/>
                <a:gdLst/>
                <a:ahLst/>
                <a:cxnLst/>
                <a:rect l="l" t="t" r="r" b="b"/>
                <a:pathLst>
                  <a:path w="7374" h="4859" extrusionOk="0">
                    <a:moveTo>
                      <a:pt x="5410" y="173"/>
                    </a:moveTo>
                    <a:lnTo>
                      <a:pt x="7222" y="3211"/>
                    </a:lnTo>
                    <a:cubicBezTo>
                      <a:pt x="7180" y="3253"/>
                      <a:pt x="6394" y="3907"/>
                      <a:pt x="5017" y="4321"/>
                    </a:cubicBezTo>
                    <a:cubicBezTo>
                      <a:pt x="4320" y="4541"/>
                      <a:pt x="3514" y="4651"/>
                      <a:pt x="2859" y="4714"/>
                    </a:cubicBezTo>
                    <a:cubicBezTo>
                      <a:pt x="2464" y="4738"/>
                      <a:pt x="2120" y="4748"/>
                      <a:pt x="1877" y="4748"/>
                    </a:cubicBezTo>
                    <a:cubicBezTo>
                      <a:pt x="1705" y="4748"/>
                      <a:pt x="1583" y="4743"/>
                      <a:pt x="1529" y="4735"/>
                    </a:cubicBezTo>
                    <a:cubicBezTo>
                      <a:pt x="1377" y="4714"/>
                      <a:pt x="1068" y="4625"/>
                      <a:pt x="786" y="4410"/>
                    </a:cubicBezTo>
                    <a:cubicBezTo>
                      <a:pt x="503" y="4169"/>
                      <a:pt x="241" y="3797"/>
                      <a:pt x="199" y="3143"/>
                    </a:cubicBezTo>
                    <a:cubicBezTo>
                      <a:pt x="110" y="1833"/>
                      <a:pt x="958" y="1268"/>
                      <a:pt x="985" y="1247"/>
                    </a:cubicBezTo>
                    <a:cubicBezTo>
                      <a:pt x="1026" y="1247"/>
                      <a:pt x="2598" y="1247"/>
                      <a:pt x="3865" y="875"/>
                    </a:cubicBezTo>
                    <a:cubicBezTo>
                      <a:pt x="4493" y="697"/>
                      <a:pt x="4912" y="503"/>
                      <a:pt x="5148" y="372"/>
                    </a:cubicBezTo>
                    <a:cubicBezTo>
                      <a:pt x="5347" y="262"/>
                      <a:pt x="5389" y="200"/>
                      <a:pt x="5410" y="173"/>
                    </a:cubicBezTo>
                    <a:close/>
                    <a:moveTo>
                      <a:pt x="5436" y="1"/>
                    </a:moveTo>
                    <a:lnTo>
                      <a:pt x="5389" y="69"/>
                    </a:lnTo>
                    <a:cubicBezTo>
                      <a:pt x="5389" y="69"/>
                      <a:pt x="5326" y="131"/>
                      <a:pt x="5085" y="283"/>
                    </a:cubicBezTo>
                    <a:cubicBezTo>
                      <a:pt x="4865" y="414"/>
                      <a:pt x="4472" y="592"/>
                      <a:pt x="3839" y="765"/>
                    </a:cubicBezTo>
                    <a:cubicBezTo>
                      <a:pt x="2577" y="1137"/>
                      <a:pt x="958" y="1137"/>
                      <a:pt x="958" y="1137"/>
                    </a:cubicBezTo>
                    <a:lnTo>
                      <a:pt x="937" y="1137"/>
                    </a:lnTo>
                    <a:lnTo>
                      <a:pt x="937" y="1158"/>
                    </a:lnTo>
                    <a:cubicBezTo>
                      <a:pt x="937" y="1158"/>
                      <a:pt x="0" y="1771"/>
                      <a:pt x="89" y="3143"/>
                    </a:cubicBezTo>
                    <a:cubicBezTo>
                      <a:pt x="131" y="3818"/>
                      <a:pt x="414" y="4258"/>
                      <a:pt x="723" y="4494"/>
                    </a:cubicBezTo>
                    <a:cubicBezTo>
                      <a:pt x="1006" y="4735"/>
                      <a:pt x="1351" y="4824"/>
                      <a:pt x="1508" y="4845"/>
                    </a:cubicBezTo>
                    <a:cubicBezTo>
                      <a:pt x="1580" y="4853"/>
                      <a:pt x="1708" y="4858"/>
                      <a:pt x="1882" y="4858"/>
                    </a:cubicBezTo>
                    <a:cubicBezTo>
                      <a:pt x="2127" y="4858"/>
                      <a:pt x="2464" y="4848"/>
                      <a:pt x="2859" y="4824"/>
                    </a:cubicBezTo>
                    <a:cubicBezTo>
                      <a:pt x="3535" y="4782"/>
                      <a:pt x="4341" y="4651"/>
                      <a:pt x="5064" y="4431"/>
                    </a:cubicBezTo>
                    <a:cubicBezTo>
                      <a:pt x="6504" y="3996"/>
                      <a:pt x="7332" y="3253"/>
                      <a:pt x="7332" y="3253"/>
                    </a:cubicBezTo>
                    <a:lnTo>
                      <a:pt x="7374" y="3232"/>
                    </a:lnTo>
                    <a:lnTo>
                      <a:pt x="543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1907151" y="2140374"/>
                <a:ext cx="308741" cy="349282"/>
              </a:xfrm>
              <a:custGeom>
                <a:avLst/>
                <a:gdLst/>
                <a:ahLst/>
                <a:cxnLst/>
                <a:rect l="l" t="t" r="r" b="b"/>
                <a:pathLst>
                  <a:path w="3625" h="4101" extrusionOk="0">
                    <a:moveTo>
                      <a:pt x="1294" y="0"/>
                    </a:moveTo>
                    <a:cubicBezTo>
                      <a:pt x="1119" y="0"/>
                      <a:pt x="821" y="288"/>
                      <a:pt x="503" y="399"/>
                    </a:cubicBezTo>
                    <a:cubicBezTo>
                      <a:pt x="131" y="530"/>
                      <a:pt x="0" y="965"/>
                      <a:pt x="220" y="1405"/>
                    </a:cubicBezTo>
                    <a:cubicBezTo>
                      <a:pt x="435" y="1819"/>
                      <a:pt x="1833" y="3845"/>
                      <a:pt x="2027" y="4002"/>
                    </a:cubicBezTo>
                    <a:cubicBezTo>
                      <a:pt x="2110" y="4063"/>
                      <a:pt x="2168" y="4101"/>
                      <a:pt x="2242" y="4101"/>
                    </a:cubicBezTo>
                    <a:cubicBezTo>
                      <a:pt x="2326" y="4101"/>
                      <a:pt x="2432" y="4052"/>
                      <a:pt x="2619" y="3934"/>
                    </a:cubicBezTo>
                    <a:cubicBezTo>
                      <a:pt x="2944" y="3714"/>
                      <a:pt x="3404" y="3322"/>
                      <a:pt x="3514" y="3170"/>
                    </a:cubicBezTo>
                    <a:cubicBezTo>
                      <a:pt x="3624" y="2997"/>
                      <a:pt x="3624" y="2866"/>
                      <a:pt x="3624" y="2866"/>
                    </a:cubicBezTo>
                    <a:lnTo>
                      <a:pt x="3624" y="2866"/>
                    </a:lnTo>
                    <a:cubicBezTo>
                      <a:pt x="3624" y="2866"/>
                      <a:pt x="3582" y="2941"/>
                      <a:pt x="3502" y="2941"/>
                    </a:cubicBezTo>
                    <a:cubicBezTo>
                      <a:pt x="3453" y="2941"/>
                      <a:pt x="3391" y="2913"/>
                      <a:pt x="3315" y="2824"/>
                    </a:cubicBezTo>
                    <a:cubicBezTo>
                      <a:pt x="3122" y="2604"/>
                      <a:pt x="1833" y="1054"/>
                      <a:pt x="1572" y="619"/>
                    </a:cubicBezTo>
                    <a:cubicBezTo>
                      <a:pt x="1331" y="206"/>
                      <a:pt x="1373" y="28"/>
                      <a:pt x="1373" y="28"/>
                    </a:cubicBezTo>
                    <a:cubicBezTo>
                      <a:pt x="1350" y="9"/>
                      <a:pt x="1324" y="0"/>
                      <a:pt x="1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1908940" y="2136201"/>
                <a:ext cx="312318" cy="358055"/>
              </a:xfrm>
              <a:custGeom>
                <a:avLst/>
                <a:gdLst/>
                <a:ahLst/>
                <a:cxnLst/>
                <a:rect l="l" t="t" r="r" b="b"/>
                <a:pathLst>
                  <a:path w="3667" h="4204" extrusionOk="0">
                    <a:moveTo>
                      <a:pt x="1259" y="112"/>
                    </a:moveTo>
                    <a:cubicBezTo>
                      <a:pt x="1279" y="112"/>
                      <a:pt x="1289" y="124"/>
                      <a:pt x="1289" y="124"/>
                    </a:cubicBezTo>
                    <a:cubicBezTo>
                      <a:pt x="1310" y="145"/>
                      <a:pt x="1310" y="187"/>
                      <a:pt x="1310" y="229"/>
                    </a:cubicBezTo>
                    <a:cubicBezTo>
                      <a:pt x="1331" y="338"/>
                      <a:pt x="1399" y="490"/>
                      <a:pt x="1509" y="689"/>
                    </a:cubicBezTo>
                    <a:cubicBezTo>
                      <a:pt x="1640" y="930"/>
                      <a:pt x="2032" y="1407"/>
                      <a:pt x="2399" y="1889"/>
                    </a:cubicBezTo>
                    <a:cubicBezTo>
                      <a:pt x="2771" y="2349"/>
                      <a:pt x="3143" y="2805"/>
                      <a:pt x="3253" y="2915"/>
                    </a:cubicBezTo>
                    <a:cubicBezTo>
                      <a:pt x="3294" y="2978"/>
                      <a:pt x="3362" y="3025"/>
                      <a:pt x="3404" y="3025"/>
                    </a:cubicBezTo>
                    <a:cubicBezTo>
                      <a:pt x="3425" y="3036"/>
                      <a:pt x="3442" y="3041"/>
                      <a:pt x="3457" y="3041"/>
                    </a:cubicBezTo>
                    <a:cubicBezTo>
                      <a:pt x="3471" y="3041"/>
                      <a:pt x="3483" y="3036"/>
                      <a:pt x="3493" y="3025"/>
                    </a:cubicBezTo>
                    <a:lnTo>
                      <a:pt x="3493" y="3025"/>
                    </a:lnTo>
                    <a:cubicBezTo>
                      <a:pt x="3493" y="3088"/>
                      <a:pt x="3493" y="3109"/>
                      <a:pt x="3446" y="3177"/>
                    </a:cubicBezTo>
                    <a:cubicBezTo>
                      <a:pt x="3404" y="3240"/>
                      <a:pt x="3273" y="3397"/>
                      <a:pt x="3101" y="3528"/>
                    </a:cubicBezTo>
                    <a:cubicBezTo>
                      <a:pt x="2923" y="3680"/>
                      <a:pt x="2729" y="3811"/>
                      <a:pt x="2556" y="3921"/>
                    </a:cubicBezTo>
                    <a:cubicBezTo>
                      <a:pt x="2399" y="4025"/>
                      <a:pt x="2294" y="4093"/>
                      <a:pt x="2226" y="4093"/>
                    </a:cubicBezTo>
                    <a:cubicBezTo>
                      <a:pt x="2184" y="4093"/>
                      <a:pt x="2137" y="4072"/>
                      <a:pt x="2032" y="4004"/>
                    </a:cubicBezTo>
                    <a:cubicBezTo>
                      <a:pt x="2032" y="3983"/>
                      <a:pt x="1985" y="3941"/>
                      <a:pt x="1922" y="3873"/>
                    </a:cubicBezTo>
                    <a:cubicBezTo>
                      <a:pt x="1875" y="3811"/>
                      <a:pt x="1791" y="3701"/>
                      <a:pt x="1723" y="3591"/>
                    </a:cubicBezTo>
                    <a:cubicBezTo>
                      <a:pt x="1551" y="3397"/>
                      <a:pt x="1352" y="3109"/>
                      <a:pt x="1158" y="2826"/>
                    </a:cubicBezTo>
                    <a:cubicBezTo>
                      <a:pt x="765" y="2239"/>
                      <a:pt x="351" y="1627"/>
                      <a:pt x="241" y="1433"/>
                    </a:cubicBezTo>
                    <a:cubicBezTo>
                      <a:pt x="131" y="1213"/>
                      <a:pt x="131" y="1014"/>
                      <a:pt x="173" y="862"/>
                    </a:cubicBezTo>
                    <a:cubicBezTo>
                      <a:pt x="220" y="689"/>
                      <a:pt x="330" y="558"/>
                      <a:pt x="503" y="490"/>
                    </a:cubicBezTo>
                    <a:cubicBezTo>
                      <a:pt x="697" y="428"/>
                      <a:pt x="875" y="297"/>
                      <a:pt x="1027" y="208"/>
                    </a:cubicBezTo>
                    <a:cubicBezTo>
                      <a:pt x="1116" y="166"/>
                      <a:pt x="1179" y="124"/>
                      <a:pt x="1221" y="124"/>
                    </a:cubicBezTo>
                    <a:cubicBezTo>
                      <a:pt x="1236" y="115"/>
                      <a:pt x="1249" y="112"/>
                      <a:pt x="1259" y="112"/>
                    </a:cubicBezTo>
                    <a:close/>
                    <a:moveTo>
                      <a:pt x="1282" y="0"/>
                    </a:moveTo>
                    <a:cubicBezTo>
                      <a:pt x="1255" y="0"/>
                      <a:pt x="1228" y="5"/>
                      <a:pt x="1200" y="14"/>
                    </a:cubicBezTo>
                    <a:cubicBezTo>
                      <a:pt x="1116" y="35"/>
                      <a:pt x="1048" y="56"/>
                      <a:pt x="985" y="124"/>
                    </a:cubicBezTo>
                    <a:cubicBezTo>
                      <a:pt x="828" y="208"/>
                      <a:pt x="634" y="318"/>
                      <a:pt x="461" y="407"/>
                    </a:cubicBezTo>
                    <a:cubicBezTo>
                      <a:pt x="262" y="469"/>
                      <a:pt x="131" y="621"/>
                      <a:pt x="68" y="820"/>
                    </a:cubicBezTo>
                    <a:cubicBezTo>
                      <a:pt x="0" y="1014"/>
                      <a:pt x="21" y="1255"/>
                      <a:pt x="152" y="1475"/>
                    </a:cubicBezTo>
                    <a:cubicBezTo>
                      <a:pt x="262" y="1695"/>
                      <a:pt x="655" y="2302"/>
                      <a:pt x="1069" y="2873"/>
                    </a:cubicBezTo>
                    <a:cubicBezTo>
                      <a:pt x="1268" y="3177"/>
                      <a:pt x="1461" y="3460"/>
                      <a:pt x="1613" y="3680"/>
                    </a:cubicBezTo>
                    <a:cubicBezTo>
                      <a:pt x="1702" y="3790"/>
                      <a:pt x="1770" y="3873"/>
                      <a:pt x="1833" y="3941"/>
                    </a:cubicBezTo>
                    <a:cubicBezTo>
                      <a:pt x="1901" y="4004"/>
                      <a:pt x="1922" y="4051"/>
                      <a:pt x="1964" y="4093"/>
                    </a:cubicBezTo>
                    <a:cubicBezTo>
                      <a:pt x="2074" y="4156"/>
                      <a:pt x="2137" y="4203"/>
                      <a:pt x="2247" y="4203"/>
                    </a:cubicBezTo>
                    <a:cubicBezTo>
                      <a:pt x="2357" y="4203"/>
                      <a:pt x="2446" y="4135"/>
                      <a:pt x="2619" y="4025"/>
                    </a:cubicBezTo>
                    <a:cubicBezTo>
                      <a:pt x="2792" y="3921"/>
                      <a:pt x="2991" y="3763"/>
                      <a:pt x="3163" y="3612"/>
                    </a:cubicBezTo>
                    <a:cubicBezTo>
                      <a:pt x="3342" y="3460"/>
                      <a:pt x="3493" y="3329"/>
                      <a:pt x="3535" y="3240"/>
                    </a:cubicBezTo>
                    <a:cubicBezTo>
                      <a:pt x="3645" y="3088"/>
                      <a:pt x="3645" y="2957"/>
                      <a:pt x="3645" y="2936"/>
                    </a:cubicBezTo>
                    <a:lnTo>
                      <a:pt x="3666" y="2915"/>
                    </a:lnTo>
                    <a:lnTo>
                      <a:pt x="3556" y="2873"/>
                    </a:lnTo>
                    <a:cubicBezTo>
                      <a:pt x="3556" y="2873"/>
                      <a:pt x="3535" y="2915"/>
                      <a:pt x="3493" y="2936"/>
                    </a:cubicBezTo>
                    <a:lnTo>
                      <a:pt x="3446" y="2936"/>
                    </a:lnTo>
                    <a:cubicBezTo>
                      <a:pt x="3404" y="2915"/>
                      <a:pt x="3383" y="2894"/>
                      <a:pt x="3342" y="2847"/>
                    </a:cubicBezTo>
                    <a:cubicBezTo>
                      <a:pt x="3232" y="2716"/>
                      <a:pt x="2860" y="2281"/>
                      <a:pt x="2488" y="1800"/>
                    </a:cubicBezTo>
                    <a:cubicBezTo>
                      <a:pt x="2116" y="1344"/>
                      <a:pt x="1723" y="841"/>
                      <a:pt x="1613" y="647"/>
                    </a:cubicBezTo>
                    <a:cubicBezTo>
                      <a:pt x="1482" y="428"/>
                      <a:pt x="1441" y="297"/>
                      <a:pt x="1420" y="208"/>
                    </a:cubicBezTo>
                    <a:lnTo>
                      <a:pt x="1420" y="98"/>
                    </a:lnTo>
                    <a:lnTo>
                      <a:pt x="1420" y="56"/>
                    </a:lnTo>
                    <a:lnTo>
                      <a:pt x="1399" y="35"/>
                    </a:lnTo>
                    <a:cubicBezTo>
                      <a:pt x="1359" y="10"/>
                      <a:pt x="1321" y="0"/>
                      <a:pt x="12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2093160" y="1854548"/>
                <a:ext cx="194954" cy="286427"/>
              </a:xfrm>
              <a:custGeom>
                <a:avLst/>
                <a:gdLst/>
                <a:ahLst/>
                <a:cxnLst/>
                <a:rect l="l" t="t" r="r" b="b"/>
                <a:pathLst>
                  <a:path w="2289" h="3363" extrusionOk="0">
                    <a:moveTo>
                      <a:pt x="1938" y="1"/>
                    </a:moveTo>
                    <a:cubicBezTo>
                      <a:pt x="1896" y="1"/>
                      <a:pt x="1833" y="27"/>
                      <a:pt x="1786" y="69"/>
                    </a:cubicBezTo>
                    <a:cubicBezTo>
                      <a:pt x="1676" y="200"/>
                      <a:pt x="1461" y="372"/>
                      <a:pt x="1069" y="592"/>
                    </a:cubicBezTo>
                    <a:cubicBezTo>
                      <a:pt x="676" y="812"/>
                      <a:pt x="524" y="1137"/>
                      <a:pt x="346" y="1509"/>
                    </a:cubicBezTo>
                    <a:cubicBezTo>
                      <a:pt x="173" y="1902"/>
                      <a:pt x="152" y="2122"/>
                      <a:pt x="0" y="2467"/>
                    </a:cubicBezTo>
                    <a:lnTo>
                      <a:pt x="0" y="2488"/>
                    </a:lnTo>
                    <a:cubicBezTo>
                      <a:pt x="0" y="2488"/>
                      <a:pt x="0" y="2535"/>
                      <a:pt x="21" y="2577"/>
                    </a:cubicBezTo>
                    <a:lnTo>
                      <a:pt x="105" y="2467"/>
                    </a:lnTo>
                    <a:cubicBezTo>
                      <a:pt x="262" y="2142"/>
                      <a:pt x="283" y="1923"/>
                      <a:pt x="456" y="1551"/>
                    </a:cubicBezTo>
                    <a:cubicBezTo>
                      <a:pt x="608" y="1179"/>
                      <a:pt x="760" y="875"/>
                      <a:pt x="1131" y="681"/>
                    </a:cubicBezTo>
                    <a:cubicBezTo>
                      <a:pt x="1524" y="461"/>
                      <a:pt x="1744" y="289"/>
                      <a:pt x="1875" y="158"/>
                    </a:cubicBezTo>
                    <a:cubicBezTo>
                      <a:pt x="1890" y="139"/>
                      <a:pt x="1905" y="123"/>
                      <a:pt x="1929" y="123"/>
                    </a:cubicBezTo>
                    <a:cubicBezTo>
                      <a:pt x="1939" y="123"/>
                      <a:pt x="1951" y="126"/>
                      <a:pt x="1964" y="132"/>
                    </a:cubicBezTo>
                    <a:cubicBezTo>
                      <a:pt x="1985" y="132"/>
                      <a:pt x="2027" y="132"/>
                      <a:pt x="2048" y="158"/>
                    </a:cubicBezTo>
                    <a:cubicBezTo>
                      <a:pt x="2116" y="221"/>
                      <a:pt x="2179" y="310"/>
                      <a:pt x="2158" y="441"/>
                    </a:cubicBezTo>
                    <a:cubicBezTo>
                      <a:pt x="2158" y="571"/>
                      <a:pt x="2095" y="681"/>
                      <a:pt x="2027" y="812"/>
                    </a:cubicBezTo>
                    <a:cubicBezTo>
                      <a:pt x="1964" y="943"/>
                      <a:pt x="1875" y="1074"/>
                      <a:pt x="1833" y="1247"/>
                    </a:cubicBezTo>
                    <a:cubicBezTo>
                      <a:pt x="1744" y="1572"/>
                      <a:pt x="1786" y="1881"/>
                      <a:pt x="1702" y="2425"/>
                    </a:cubicBezTo>
                    <a:cubicBezTo>
                      <a:pt x="1655" y="2708"/>
                      <a:pt x="1634" y="2991"/>
                      <a:pt x="1524" y="3211"/>
                    </a:cubicBezTo>
                    <a:cubicBezTo>
                      <a:pt x="1503" y="3253"/>
                      <a:pt x="1482" y="3321"/>
                      <a:pt x="1440" y="3363"/>
                    </a:cubicBezTo>
                    <a:cubicBezTo>
                      <a:pt x="1545" y="3342"/>
                      <a:pt x="1634" y="3253"/>
                      <a:pt x="1634" y="3253"/>
                    </a:cubicBezTo>
                    <a:cubicBezTo>
                      <a:pt x="1744" y="3012"/>
                      <a:pt x="1786" y="2729"/>
                      <a:pt x="1833" y="2446"/>
                    </a:cubicBezTo>
                    <a:cubicBezTo>
                      <a:pt x="1917" y="1881"/>
                      <a:pt x="1854" y="1572"/>
                      <a:pt x="1938" y="1268"/>
                    </a:cubicBezTo>
                    <a:cubicBezTo>
                      <a:pt x="1985" y="1116"/>
                      <a:pt x="2048" y="985"/>
                      <a:pt x="2116" y="875"/>
                    </a:cubicBezTo>
                    <a:cubicBezTo>
                      <a:pt x="2200" y="744"/>
                      <a:pt x="2268" y="613"/>
                      <a:pt x="2268" y="441"/>
                    </a:cubicBezTo>
                    <a:cubicBezTo>
                      <a:pt x="2289" y="289"/>
                      <a:pt x="2226" y="158"/>
                      <a:pt x="2116" y="69"/>
                    </a:cubicBezTo>
                    <a:cubicBezTo>
                      <a:pt x="2069" y="48"/>
                      <a:pt x="2027" y="27"/>
                      <a:pt x="19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2421827" y="2018242"/>
                <a:ext cx="117449" cy="163782"/>
              </a:xfrm>
              <a:custGeom>
                <a:avLst/>
                <a:gdLst/>
                <a:ahLst/>
                <a:cxnLst/>
                <a:rect l="l" t="t" r="r" b="b"/>
                <a:pathLst>
                  <a:path w="1379" h="1923" extrusionOk="0">
                    <a:moveTo>
                      <a:pt x="938" y="1"/>
                    </a:moveTo>
                    <a:cubicBezTo>
                      <a:pt x="938" y="1"/>
                      <a:pt x="676" y="200"/>
                      <a:pt x="415" y="592"/>
                    </a:cubicBezTo>
                    <a:cubicBezTo>
                      <a:pt x="153" y="959"/>
                      <a:pt x="132" y="985"/>
                      <a:pt x="69" y="1310"/>
                    </a:cubicBezTo>
                    <a:cubicBezTo>
                      <a:pt x="1" y="1640"/>
                      <a:pt x="263" y="1922"/>
                      <a:pt x="483" y="1922"/>
                    </a:cubicBezTo>
                    <a:cubicBezTo>
                      <a:pt x="697" y="1922"/>
                      <a:pt x="1179" y="1158"/>
                      <a:pt x="1289" y="807"/>
                    </a:cubicBezTo>
                    <a:cubicBezTo>
                      <a:pt x="1378" y="461"/>
                      <a:pt x="1289" y="304"/>
                      <a:pt x="938"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2420038" y="2012877"/>
                <a:ext cx="121027" cy="172725"/>
              </a:xfrm>
              <a:custGeom>
                <a:avLst/>
                <a:gdLst/>
                <a:ahLst/>
                <a:cxnLst/>
                <a:rect l="l" t="t" r="r" b="b"/>
                <a:pathLst>
                  <a:path w="1421" h="2028" extrusionOk="0">
                    <a:moveTo>
                      <a:pt x="959" y="153"/>
                    </a:moveTo>
                    <a:cubicBezTo>
                      <a:pt x="1090" y="283"/>
                      <a:pt x="1200" y="393"/>
                      <a:pt x="1242" y="477"/>
                    </a:cubicBezTo>
                    <a:cubicBezTo>
                      <a:pt x="1289" y="587"/>
                      <a:pt x="1289" y="697"/>
                      <a:pt x="1242" y="870"/>
                    </a:cubicBezTo>
                    <a:cubicBezTo>
                      <a:pt x="1200" y="1022"/>
                      <a:pt x="1069" y="1310"/>
                      <a:pt x="917" y="1525"/>
                    </a:cubicBezTo>
                    <a:cubicBezTo>
                      <a:pt x="828" y="1635"/>
                      <a:pt x="745" y="1745"/>
                      <a:pt x="676" y="1807"/>
                    </a:cubicBezTo>
                    <a:cubicBezTo>
                      <a:pt x="587" y="1896"/>
                      <a:pt x="525" y="1917"/>
                      <a:pt x="504" y="1917"/>
                    </a:cubicBezTo>
                    <a:cubicBezTo>
                      <a:pt x="415" y="1917"/>
                      <a:pt x="305" y="1876"/>
                      <a:pt x="242" y="1766"/>
                    </a:cubicBezTo>
                    <a:cubicBezTo>
                      <a:pt x="153" y="1677"/>
                      <a:pt x="111" y="1546"/>
                      <a:pt x="153" y="1394"/>
                    </a:cubicBezTo>
                    <a:cubicBezTo>
                      <a:pt x="221" y="1069"/>
                      <a:pt x="221" y="1069"/>
                      <a:pt x="483" y="676"/>
                    </a:cubicBezTo>
                    <a:cubicBezTo>
                      <a:pt x="718" y="325"/>
                      <a:pt x="938" y="174"/>
                      <a:pt x="959" y="153"/>
                    </a:cubicBezTo>
                    <a:close/>
                    <a:moveTo>
                      <a:pt x="959" y="1"/>
                    </a:moveTo>
                    <a:lnTo>
                      <a:pt x="938" y="22"/>
                    </a:lnTo>
                    <a:cubicBezTo>
                      <a:pt x="938" y="22"/>
                      <a:pt x="655" y="215"/>
                      <a:pt x="394" y="608"/>
                    </a:cubicBezTo>
                    <a:cubicBezTo>
                      <a:pt x="132" y="1001"/>
                      <a:pt x="111" y="1048"/>
                      <a:pt x="22" y="1373"/>
                    </a:cubicBezTo>
                    <a:cubicBezTo>
                      <a:pt x="1" y="1546"/>
                      <a:pt x="43" y="1724"/>
                      <a:pt x="132" y="1834"/>
                    </a:cubicBezTo>
                    <a:cubicBezTo>
                      <a:pt x="242" y="1965"/>
                      <a:pt x="373" y="2027"/>
                      <a:pt x="504" y="2027"/>
                    </a:cubicBezTo>
                    <a:cubicBezTo>
                      <a:pt x="587" y="2027"/>
                      <a:pt x="676" y="1985"/>
                      <a:pt x="745" y="1896"/>
                    </a:cubicBezTo>
                    <a:cubicBezTo>
                      <a:pt x="828" y="1807"/>
                      <a:pt x="917" y="1703"/>
                      <a:pt x="1006" y="1593"/>
                    </a:cubicBezTo>
                    <a:cubicBezTo>
                      <a:pt x="1158" y="1352"/>
                      <a:pt x="1310" y="1090"/>
                      <a:pt x="1352" y="891"/>
                    </a:cubicBezTo>
                    <a:cubicBezTo>
                      <a:pt x="1399" y="718"/>
                      <a:pt x="1420" y="566"/>
                      <a:pt x="1352" y="435"/>
                    </a:cubicBezTo>
                    <a:cubicBezTo>
                      <a:pt x="1289" y="304"/>
                      <a:pt x="1179" y="174"/>
                      <a:pt x="1006" y="22"/>
                    </a:cubicBezTo>
                    <a:lnTo>
                      <a:pt x="9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2379072" y="1946019"/>
                <a:ext cx="130310" cy="182179"/>
              </a:xfrm>
              <a:custGeom>
                <a:avLst/>
                <a:gdLst/>
                <a:ahLst/>
                <a:cxnLst/>
                <a:rect l="l" t="t" r="r" b="b"/>
                <a:pathLst>
                  <a:path w="1530" h="2139" extrusionOk="0">
                    <a:moveTo>
                      <a:pt x="1047" y="0"/>
                    </a:moveTo>
                    <a:cubicBezTo>
                      <a:pt x="1047" y="0"/>
                      <a:pt x="613" y="608"/>
                      <a:pt x="440" y="938"/>
                    </a:cubicBezTo>
                    <a:cubicBezTo>
                      <a:pt x="262" y="1241"/>
                      <a:pt x="0" y="1461"/>
                      <a:pt x="262" y="1896"/>
                    </a:cubicBezTo>
                    <a:cubicBezTo>
                      <a:pt x="351" y="2067"/>
                      <a:pt x="458" y="2138"/>
                      <a:pt x="570" y="2138"/>
                    </a:cubicBezTo>
                    <a:cubicBezTo>
                      <a:pt x="760" y="2138"/>
                      <a:pt x="964" y="1932"/>
                      <a:pt x="1116" y="1655"/>
                    </a:cubicBezTo>
                    <a:cubicBezTo>
                      <a:pt x="1330" y="1241"/>
                      <a:pt x="1508" y="979"/>
                      <a:pt x="1508" y="697"/>
                    </a:cubicBezTo>
                    <a:cubicBezTo>
                      <a:pt x="1529" y="435"/>
                      <a:pt x="1356" y="194"/>
                      <a:pt x="1047"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2384864" y="1940228"/>
                <a:ext cx="128096" cy="192314"/>
              </a:xfrm>
              <a:custGeom>
                <a:avLst/>
                <a:gdLst/>
                <a:ahLst/>
                <a:cxnLst/>
                <a:rect l="l" t="t" r="r" b="b"/>
                <a:pathLst>
                  <a:path w="1504" h="2258" extrusionOk="0">
                    <a:moveTo>
                      <a:pt x="979" y="152"/>
                    </a:moveTo>
                    <a:cubicBezTo>
                      <a:pt x="1262" y="351"/>
                      <a:pt x="1393" y="524"/>
                      <a:pt x="1393" y="765"/>
                    </a:cubicBezTo>
                    <a:cubicBezTo>
                      <a:pt x="1393" y="1027"/>
                      <a:pt x="1220" y="1288"/>
                      <a:pt x="979" y="1702"/>
                    </a:cubicBezTo>
                    <a:cubicBezTo>
                      <a:pt x="869" y="1901"/>
                      <a:pt x="718" y="2074"/>
                      <a:pt x="608" y="2116"/>
                    </a:cubicBezTo>
                    <a:cubicBezTo>
                      <a:pt x="572" y="2143"/>
                      <a:pt x="534" y="2154"/>
                      <a:pt x="496" y="2154"/>
                    </a:cubicBezTo>
                    <a:cubicBezTo>
                      <a:pt x="469" y="2154"/>
                      <a:pt x="441" y="2148"/>
                      <a:pt x="414" y="2137"/>
                    </a:cubicBezTo>
                    <a:cubicBezTo>
                      <a:pt x="372" y="2116"/>
                      <a:pt x="304" y="2053"/>
                      <a:pt x="241" y="1943"/>
                    </a:cubicBezTo>
                    <a:cubicBezTo>
                      <a:pt x="131" y="1744"/>
                      <a:pt x="131" y="1592"/>
                      <a:pt x="173" y="1461"/>
                    </a:cubicBezTo>
                    <a:cubicBezTo>
                      <a:pt x="215" y="1330"/>
                      <a:pt x="325" y="1178"/>
                      <a:pt x="414" y="1027"/>
                    </a:cubicBezTo>
                    <a:cubicBezTo>
                      <a:pt x="566" y="723"/>
                      <a:pt x="938" y="220"/>
                      <a:pt x="979" y="152"/>
                    </a:cubicBezTo>
                    <a:close/>
                    <a:moveTo>
                      <a:pt x="959" y="0"/>
                    </a:moveTo>
                    <a:lnTo>
                      <a:pt x="917" y="42"/>
                    </a:lnTo>
                    <a:cubicBezTo>
                      <a:pt x="917" y="42"/>
                      <a:pt x="503" y="634"/>
                      <a:pt x="304" y="958"/>
                    </a:cubicBezTo>
                    <a:cubicBezTo>
                      <a:pt x="215" y="1136"/>
                      <a:pt x="131" y="1267"/>
                      <a:pt x="63" y="1419"/>
                    </a:cubicBezTo>
                    <a:cubicBezTo>
                      <a:pt x="0" y="1592"/>
                      <a:pt x="21" y="1770"/>
                      <a:pt x="152" y="2006"/>
                    </a:cubicBezTo>
                    <a:cubicBezTo>
                      <a:pt x="215" y="2116"/>
                      <a:pt x="283" y="2205"/>
                      <a:pt x="372" y="2226"/>
                    </a:cubicBezTo>
                    <a:cubicBezTo>
                      <a:pt x="414" y="2247"/>
                      <a:pt x="462" y="2257"/>
                      <a:pt x="511" y="2257"/>
                    </a:cubicBezTo>
                    <a:cubicBezTo>
                      <a:pt x="561" y="2257"/>
                      <a:pt x="610" y="2247"/>
                      <a:pt x="655" y="2226"/>
                    </a:cubicBezTo>
                    <a:cubicBezTo>
                      <a:pt x="807" y="2163"/>
                      <a:pt x="959" y="1985"/>
                      <a:pt x="1089" y="1770"/>
                    </a:cubicBezTo>
                    <a:cubicBezTo>
                      <a:pt x="1330" y="1330"/>
                      <a:pt x="1503" y="1068"/>
                      <a:pt x="1503" y="765"/>
                    </a:cubicBezTo>
                    <a:cubicBezTo>
                      <a:pt x="1503" y="482"/>
                      <a:pt x="1330" y="241"/>
                      <a:pt x="1000" y="21"/>
                    </a:cubicBezTo>
                    <a:lnTo>
                      <a:pt x="95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2340235" y="1867920"/>
                <a:ext cx="141042" cy="199383"/>
              </a:xfrm>
              <a:custGeom>
                <a:avLst/>
                <a:gdLst/>
                <a:ahLst/>
                <a:cxnLst/>
                <a:rect l="l" t="t" r="r" b="b"/>
                <a:pathLst>
                  <a:path w="1656" h="2341" extrusionOk="0">
                    <a:moveTo>
                      <a:pt x="1090" y="1"/>
                    </a:moveTo>
                    <a:cubicBezTo>
                      <a:pt x="1090" y="1"/>
                      <a:pt x="849" y="153"/>
                      <a:pt x="608" y="456"/>
                    </a:cubicBezTo>
                    <a:cubicBezTo>
                      <a:pt x="346" y="786"/>
                      <a:pt x="283" y="1069"/>
                      <a:pt x="152" y="1394"/>
                    </a:cubicBezTo>
                    <a:cubicBezTo>
                      <a:pt x="0" y="1724"/>
                      <a:pt x="131" y="1965"/>
                      <a:pt x="325" y="2226"/>
                    </a:cubicBezTo>
                    <a:cubicBezTo>
                      <a:pt x="379" y="2306"/>
                      <a:pt x="443" y="2341"/>
                      <a:pt x="513" y="2341"/>
                    </a:cubicBezTo>
                    <a:cubicBezTo>
                      <a:pt x="673" y="2341"/>
                      <a:pt x="865" y="2156"/>
                      <a:pt x="1048" y="1896"/>
                    </a:cubicBezTo>
                    <a:cubicBezTo>
                      <a:pt x="1289" y="1525"/>
                      <a:pt x="1634" y="1153"/>
                      <a:pt x="1634" y="786"/>
                    </a:cubicBezTo>
                    <a:cubicBezTo>
                      <a:pt x="1655" y="435"/>
                      <a:pt x="1503" y="215"/>
                      <a:pt x="1090"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2340235" y="1862128"/>
                <a:ext cx="145045" cy="209092"/>
              </a:xfrm>
              <a:custGeom>
                <a:avLst/>
                <a:gdLst/>
                <a:ahLst/>
                <a:cxnLst/>
                <a:rect l="l" t="t" r="r" b="b"/>
                <a:pathLst>
                  <a:path w="1703" h="2455" extrusionOk="0">
                    <a:moveTo>
                      <a:pt x="1090" y="132"/>
                    </a:moveTo>
                    <a:cubicBezTo>
                      <a:pt x="1263" y="242"/>
                      <a:pt x="1393" y="331"/>
                      <a:pt x="1483" y="435"/>
                    </a:cubicBezTo>
                    <a:cubicBezTo>
                      <a:pt x="1572" y="566"/>
                      <a:pt x="1592" y="676"/>
                      <a:pt x="1592" y="854"/>
                    </a:cubicBezTo>
                    <a:cubicBezTo>
                      <a:pt x="1572" y="1179"/>
                      <a:pt x="1242" y="1551"/>
                      <a:pt x="1001" y="1923"/>
                    </a:cubicBezTo>
                    <a:cubicBezTo>
                      <a:pt x="870" y="2116"/>
                      <a:pt x="739" y="2247"/>
                      <a:pt x="634" y="2315"/>
                    </a:cubicBezTo>
                    <a:cubicBezTo>
                      <a:pt x="586" y="2330"/>
                      <a:pt x="551" y="2345"/>
                      <a:pt x="518" y="2345"/>
                    </a:cubicBezTo>
                    <a:cubicBezTo>
                      <a:pt x="504" y="2345"/>
                      <a:pt x="491" y="2342"/>
                      <a:pt x="477" y="2336"/>
                    </a:cubicBezTo>
                    <a:cubicBezTo>
                      <a:pt x="435" y="2336"/>
                      <a:pt x="393" y="2315"/>
                      <a:pt x="372" y="2247"/>
                    </a:cubicBezTo>
                    <a:cubicBezTo>
                      <a:pt x="283" y="2116"/>
                      <a:pt x="194" y="2006"/>
                      <a:pt x="152" y="1875"/>
                    </a:cubicBezTo>
                    <a:cubicBezTo>
                      <a:pt x="131" y="1771"/>
                      <a:pt x="131" y="1640"/>
                      <a:pt x="194" y="1483"/>
                    </a:cubicBezTo>
                    <a:cubicBezTo>
                      <a:pt x="346" y="1137"/>
                      <a:pt x="393" y="896"/>
                      <a:pt x="655" y="566"/>
                    </a:cubicBezTo>
                    <a:cubicBezTo>
                      <a:pt x="870" y="262"/>
                      <a:pt x="1069" y="152"/>
                      <a:pt x="1090" y="132"/>
                    </a:cubicBezTo>
                    <a:close/>
                    <a:moveTo>
                      <a:pt x="1069" y="1"/>
                    </a:moveTo>
                    <a:lnTo>
                      <a:pt x="1048" y="22"/>
                    </a:lnTo>
                    <a:cubicBezTo>
                      <a:pt x="1048" y="22"/>
                      <a:pt x="807" y="173"/>
                      <a:pt x="566" y="503"/>
                    </a:cubicBezTo>
                    <a:cubicBezTo>
                      <a:pt x="304" y="828"/>
                      <a:pt x="241" y="1116"/>
                      <a:pt x="84" y="1441"/>
                    </a:cubicBezTo>
                    <a:cubicBezTo>
                      <a:pt x="21" y="1614"/>
                      <a:pt x="0" y="1771"/>
                      <a:pt x="42" y="1923"/>
                    </a:cubicBezTo>
                    <a:cubicBezTo>
                      <a:pt x="84" y="2053"/>
                      <a:pt x="173" y="2184"/>
                      <a:pt x="262" y="2315"/>
                    </a:cubicBezTo>
                    <a:cubicBezTo>
                      <a:pt x="325" y="2399"/>
                      <a:pt x="393" y="2446"/>
                      <a:pt x="456" y="2446"/>
                    </a:cubicBezTo>
                    <a:cubicBezTo>
                      <a:pt x="476" y="2452"/>
                      <a:pt x="497" y="2455"/>
                      <a:pt x="519" y="2455"/>
                    </a:cubicBezTo>
                    <a:cubicBezTo>
                      <a:pt x="572" y="2455"/>
                      <a:pt x="628" y="2440"/>
                      <a:pt x="676" y="2425"/>
                    </a:cubicBezTo>
                    <a:cubicBezTo>
                      <a:pt x="828" y="2336"/>
                      <a:pt x="959" y="2184"/>
                      <a:pt x="1090" y="1985"/>
                    </a:cubicBezTo>
                    <a:cubicBezTo>
                      <a:pt x="1331" y="1614"/>
                      <a:pt x="1682" y="1247"/>
                      <a:pt x="1702" y="854"/>
                    </a:cubicBezTo>
                    <a:cubicBezTo>
                      <a:pt x="1702" y="676"/>
                      <a:pt x="1655" y="503"/>
                      <a:pt x="1572" y="372"/>
                    </a:cubicBezTo>
                    <a:cubicBezTo>
                      <a:pt x="1462" y="242"/>
                      <a:pt x="1331" y="132"/>
                      <a:pt x="1111" y="22"/>
                    </a:cubicBezTo>
                    <a:lnTo>
                      <a:pt x="106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1031615" y="2202633"/>
                <a:ext cx="758354" cy="758780"/>
              </a:xfrm>
              <a:custGeom>
                <a:avLst/>
                <a:gdLst/>
                <a:ahLst/>
                <a:cxnLst/>
                <a:rect l="l" t="t" r="r" b="b"/>
                <a:pathLst>
                  <a:path w="8904" h="8909" extrusionOk="0">
                    <a:moveTo>
                      <a:pt x="1517" y="0"/>
                    </a:moveTo>
                    <a:cubicBezTo>
                      <a:pt x="1174" y="0"/>
                      <a:pt x="1088" y="135"/>
                      <a:pt x="786" y="606"/>
                    </a:cubicBezTo>
                    <a:cubicBezTo>
                      <a:pt x="330" y="1350"/>
                      <a:pt x="0" y="4581"/>
                      <a:pt x="419" y="6497"/>
                    </a:cubicBezTo>
                    <a:cubicBezTo>
                      <a:pt x="854" y="8419"/>
                      <a:pt x="1226" y="8723"/>
                      <a:pt x="2708" y="8875"/>
                    </a:cubicBezTo>
                    <a:cubicBezTo>
                      <a:pt x="2968" y="8898"/>
                      <a:pt x="3317" y="8909"/>
                      <a:pt x="3716" y="8909"/>
                    </a:cubicBezTo>
                    <a:cubicBezTo>
                      <a:pt x="5597" y="8909"/>
                      <a:pt x="8601" y="8668"/>
                      <a:pt x="8709" y="8309"/>
                    </a:cubicBezTo>
                    <a:cubicBezTo>
                      <a:pt x="8861" y="7875"/>
                      <a:pt x="8903" y="7021"/>
                      <a:pt x="8359" y="5780"/>
                    </a:cubicBezTo>
                    <a:cubicBezTo>
                      <a:pt x="7814" y="4513"/>
                      <a:pt x="7641" y="4078"/>
                      <a:pt x="7683" y="2983"/>
                    </a:cubicBezTo>
                    <a:cubicBezTo>
                      <a:pt x="7751" y="1915"/>
                      <a:pt x="7814" y="784"/>
                      <a:pt x="6856" y="391"/>
                    </a:cubicBezTo>
                    <a:cubicBezTo>
                      <a:pt x="6856" y="391"/>
                      <a:pt x="3472" y="192"/>
                      <a:pt x="2336" y="82"/>
                    </a:cubicBezTo>
                    <a:cubicBezTo>
                      <a:pt x="1947" y="37"/>
                      <a:pt x="1697" y="0"/>
                      <a:pt x="15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1042772" y="2197608"/>
                <a:ext cx="752988" cy="769341"/>
              </a:xfrm>
              <a:custGeom>
                <a:avLst/>
                <a:gdLst/>
                <a:ahLst/>
                <a:cxnLst/>
                <a:rect l="l" t="t" r="r" b="b"/>
                <a:pathLst>
                  <a:path w="8841" h="9033" extrusionOk="0">
                    <a:moveTo>
                      <a:pt x="1373" y="124"/>
                    </a:moveTo>
                    <a:cubicBezTo>
                      <a:pt x="1544" y="124"/>
                      <a:pt x="1803" y="155"/>
                      <a:pt x="2205" y="188"/>
                    </a:cubicBezTo>
                    <a:cubicBezTo>
                      <a:pt x="3341" y="293"/>
                      <a:pt x="6704" y="513"/>
                      <a:pt x="6725" y="513"/>
                    </a:cubicBezTo>
                    <a:cubicBezTo>
                      <a:pt x="7159" y="686"/>
                      <a:pt x="7379" y="1058"/>
                      <a:pt x="7463" y="1518"/>
                    </a:cubicBezTo>
                    <a:cubicBezTo>
                      <a:pt x="7552" y="1953"/>
                      <a:pt x="7531" y="2519"/>
                      <a:pt x="7510" y="3042"/>
                    </a:cubicBezTo>
                    <a:cubicBezTo>
                      <a:pt x="7442" y="4137"/>
                      <a:pt x="7641" y="4593"/>
                      <a:pt x="8186" y="5860"/>
                    </a:cubicBezTo>
                    <a:cubicBezTo>
                      <a:pt x="8709" y="7101"/>
                      <a:pt x="8688" y="7934"/>
                      <a:pt x="8536" y="8347"/>
                    </a:cubicBezTo>
                    <a:cubicBezTo>
                      <a:pt x="8536" y="8368"/>
                      <a:pt x="8510" y="8389"/>
                      <a:pt x="8489" y="8410"/>
                    </a:cubicBezTo>
                    <a:cubicBezTo>
                      <a:pt x="8447" y="8436"/>
                      <a:pt x="8406" y="8457"/>
                      <a:pt x="8337" y="8478"/>
                    </a:cubicBezTo>
                    <a:cubicBezTo>
                      <a:pt x="8186" y="8520"/>
                      <a:pt x="8013" y="8567"/>
                      <a:pt x="7793" y="8609"/>
                    </a:cubicBezTo>
                    <a:cubicBezTo>
                      <a:pt x="7332" y="8698"/>
                      <a:pt x="6725" y="8761"/>
                      <a:pt x="6070" y="8829"/>
                    </a:cubicBezTo>
                    <a:cubicBezTo>
                      <a:pt x="5271" y="8881"/>
                      <a:pt x="4405" y="8919"/>
                      <a:pt x="3685" y="8919"/>
                    </a:cubicBezTo>
                    <a:cubicBezTo>
                      <a:pt x="3245" y="8919"/>
                      <a:pt x="2859" y="8905"/>
                      <a:pt x="2577" y="8871"/>
                    </a:cubicBezTo>
                    <a:cubicBezTo>
                      <a:pt x="1833" y="8803"/>
                      <a:pt x="1399" y="8698"/>
                      <a:pt x="1074" y="8368"/>
                    </a:cubicBezTo>
                    <a:cubicBezTo>
                      <a:pt x="744" y="8044"/>
                      <a:pt x="550" y="7494"/>
                      <a:pt x="351" y="6535"/>
                    </a:cubicBezTo>
                    <a:cubicBezTo>
                      <a:pt x="131" y="5598"/>
                      <a:pt x="110" y="4310"/>
                      <a:pt x="199" y="3173"/>
                    </a:cubicBezTo>
                    <a:cubicBezTo>
                      <a:pt x="241" y="2608"/>
                      <a:pt x="330" y="2084"/>
                      <a:pt x="419" y="1649"/>
                    </a:cubicBezTo>
                    <a:cubicBezTo>
                      <a:pt x="503" y="1210"/>
                      <a:pt x="592" y="864"/>
                      <a:pt x="702" y="712"/>
                    </a:cubicBezTo>
                    <a:cubicBezTo>
                      <a:pt x="812" y="513"/>
                      <a:pt x="896" y="382"/>
                      <a:pt x="985" y="293"/>
                    </a:cubicBezTo>
                    <a:cubicBezTo>
                      <a:pt x="1048" y="209"/>
                      <a:pt x="1116" y="162"/>
                      <a:pt x="1205" y="141"/>
                    </a:cubicBezTo>
                    <a:cubicBezTo>
                      <a:pt x="1249" y="129"/>
                      <a:pt x="1304" y="124"/>
                      <a:pt x="1373" y="124"/>
                    </a:cubicBezTo>
                    <a:close/>
                    <a:moveTo>
                      <a:pt x="1411" y="0"/>
                    </a:moveTo>
                    <a:cubicBezTo>
                      <a:pt x="1314" y="0"/>
                      <a:pt x="1233" y="10"/>
                      <a:pt x="1158" y="31"/>
                    </a:cubicBezTo>
                    <a:cubicBezTo>
                      <a:pt x="1048" y="78"/>
                      <a:pt x="964" y="120"/>
                      <a:pt x="896" y="230"/>
                    </a:cubicBezTo>
                    <a:cubicBezTo>
                      <a:pt x="812" y="340"/>
                      <a:pt x="723" y="471"/>
                      <a:pt x="613" y="644"/>
                    </a:cubicBezTo>
                    <a:cubicBezTo>
                      <a:pt x="482" y="843"/>
                      <a:pt x="393" y="1189"/>
                      <a:pt x="288" y="1628"/>
                    </a:cubicBezTo>
                    <a:cubicBezTo>
                      <a:pt x="199" y="2063"/>
                      <a:pt x="131" y="2587"/>
                      <a:pt x="89" y="3152"/>
                    </a:cubicBezTo>
                    <a:cubicBezTo>
                      <a:pt x="0" y="4310"/>
                      <a:pt x="27" y="5598"/>
                      <a:pt x="241" y="6577"/>
                    </a:cubicBezTo>
                    <a:cubicBezTo>
                      <a:pt x="440" y="7541"/>
                      <a:pt x="634" y="8107"/>
                      <a:pt x="985" y="8457"/>
                    </a:cubicBezTo>
                    <a:cubicBezTo>
                      <a:pt x="1336" y="8803"/>
                      <a:pt x="1812" y="8913"/>
                      <a:pt x="2556" y="9002"/>
                    </a:cubicBezTo>
                    <a:cubicBezTo>
                      <a:pt x="2808" y="9023"/>
                      <a:pt x="3136" y="9032"/>
                      <a:pt x="3510" y="9032"/>
                    </a:cubicBezTo>
                    <a:cubicBezTo>
                      <a:pt x="4268" y="9032"/>
                      <a:pt x="5214" y="8994"/>
                      <a:pt x="6091" y="8934"/>
                    </a:cubicBezTo>
                    <a:cubicBezTo>
                      <a:pt x="6745" y="8871"/>
                      <a:pt x="7332" y="8803"/>
                      <a:pt x="7793" y="8719"/>
                    </a:cubicBezTo>
                    <a:cubicBezTo>
                      <a:pt x="8034" y="8672"/>
                      <a:pt x="8228" y="8630"/>
                      <a:pt x="8358" y="8588"/>
                    </a:cubicBezTo>
                    <a:cubicBezTo>
                      <a:pt x="8447" y="8567"/>
                      <a:pt x="8489" y="8520"/>
                      <a:pt x="8536" y="8499"/>
                    </a:cubicBezTo>
                    <a:cubicBezTo>
                      <a:pt x="8578" y="8478"/>
                      <a:pt x="8620" y="8436"/>
                      <a:pt x="8641" y="8389"/>
                    </a:cubicBezTo>
                    <a:cubicBezTo>
                      <a:pt x="8798" y="7934"/>
                      <a:pt x="8840" y="7080"/>
                      <a:pt x="8296" y="5818"/>
                    </a:cubicBezTo>
                    <a:cubicBezTo>
                      <a:pt x="7751" y="4551"/>
                      <a:pt x="7573" y="4137"/>
                      <a:pt x="7620" y="3069"/>
                    </a:cubicBezTo>
                    <a:cubicBezTo>
                      <a:pt x="7641" y="2519"/>
                      <a:pt x="7662" y="1953"/>
                      <a:pt x="7573" y="1471"/>
                    </a:cubicBezTo>
                    <a:cubicBezTo>
                      <a:pt x="7489" y="1016"/>
                      <a:pt x="7248" y="602"/>
                      <a:pt x="6745" y="403"/>
                    </a:cubicBezTo>
                    <a:lnTo>
                      <a:pt x="6725" y="403"/>
                    </a:lnTo>
                    <a:cubicBezTo>
                      <a:pt x="6725" y="403"/>
                      <a:pt x="3341" y="188"/>
                      <a:pt x="2205" y="78"/>
                    </a:cubicBezTo>
                    <a:cubicBezTo>
                      <a:pt x="1834" y="34"/>
                      <a:pt x="1594" y="0"/>
                      <a:pt x="141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1118998" y="2069770"/>
                <a:ext cx="535379" cy="319388"/>
              </a:xfrm>
              <a:custGeom>
                <a:avLst/>
                <a:gdLst/>
                <a:ahLst/>
                <a:cxnLst/>
                <a:rect l="l" t="t" r="r" b="b"/>
                <a:pathLst>
                  <a:path w="6286" h="3750" extrusionOk="0">
                    <a:moveTo>
                      <a:pt x="1108" y="0"/>
                    </a:moveTo>
                    <a:cubicBezTo>
                      <a:pt x="909" y="0"/>
                      <a:pt x="745" y="32"/>
                      <a:pt x="614" y="118"/>
                    </a:cubicBezTo>
                    <a:cubicBezTo>
                      <a:pt x="310" y="333"/>
                      <a:pt x="90" y="1056"/>
                      <a:pt x="48" y="1380"/>
                    </a:cubicBezTo>
                    <a:cubicBezTo>
                      <a:pt x="1" y="1731"/>
                      <a:pt x="90" y="1951"/>
                      <a:pt x="504" y="2082"/>
                    </a:cubicBezTo>
                    <a:cubicBezTo>
                      <a:pt x="938" y="2234"/>
                      <a:pt x="1902" y="2475"/>
                      <a:pt x="2577" y="2758"/>
                    </a:cubicBezTo>
                    <a:cubicBezTo>
                      <a:pt x="3232" y="3040"/>
                      <a:pt x="3819" y="3475"/>
                      <a:pt x="4128" y="3653"/>
                    </a:cubicBezTo>
                    <a:cubicBezTo>
                      <a:pt x="4243" y="3719"/>
                      <a:pt x="4337" y="3750"/>
                      <a:pt x="4418" y="3750"/>
                    </a:cubicBezTo>
                    <a:cubicBezTo>
                      <a:pt x="4551" y="3750"/>
                      <a:pt x="4651" y="3668"/>
                      <a:pt x="4761" y="3522"/>
                    </a:cubicBezTo>
                    <a:cubicBezTo>
                      <a:pt x="4934" y="3281"/>
                      <a:pt x="5416" y="2669"/>
                      <a:pt x="5850" y="2234"/>
                    </a:cubicBezTo>
                    <a:cubicBezTo>
                      <a:pt x="6285" y="1820"/>
                      <a:pt x="6285" y="1621"/>
                      <a:pt x="6264" y="1380"/>
                    </a:cubicBezTo>
                    <a:cubicBezTo>
                      <a:pt x="6243" y="1118"/>
                      <a:pt x="5678" y="878"/>
                      <a:pt x="5238" y="726"/>
                    </a:cubicBezTo>
                    <a:cubicBezTo>
                      <a:pt x="4824" y="574"/>
                      <a:pt x="3473" y="249"/>
                      <a:pt x="2949" y="118"/>
                    </a:cubicBezTo>
                    <a:cubicBezTo>
                      <a:pt x="2782" y="82"/>
                      <a:pt x="2629" y="69"/>
                      <a:pt x="2499" y="69"/>
                    </a:cubicBezTo>
                    <a:cubicBezTo>
                      <a:pt x="2240" y="69"/>
                      <a:pt x="2075" y="118"/>
                      <a:pt x="2075" y="118"/>
                    </a:cubicBezTo>
                    <a:cubicBezTo>
                      <a:pt x="1691" y="56"/>
                      <a:pt x="1370" y="0"/>
                      <a:pt x="11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1115421" y="2064659"/>
                <a:ext cx="544747" cy="329693"/>
              </a:xfrm>
              <a:custGeom>
                <a:avLst/>
                <a:gdLst/>
                <a:ahLst/>
                <a:cxnLst/>
                <a:rect l="l" t="t" r="r" b="b"/>
                <a:pathLst>
                  <a:path w="6396" h="3871" extrusionOk="0">
                    <a:moveTo>
                      <a:pt x="1242" y="110"/>
                    </a:moveTo>
                    <a:cubicBezTo>
                      <a:pt x="1462" y="131"/>
                      <a:pt x="1766" y="178"/>
                      <a:pt x="2096" y="241"/>
                    </a:cubicBezTo>
                    <a:lnTo>
                      <a:pt x="2159" y="241"/>
                    </a:lnTo>
                    <a:lnTo>
                      <a:pt x="2159" y="220"/>
                    </a:lnTo>
                    <a:cubicBezTo>
                      <a:pt x="2201" y="220"/>
                      <a:pt x="2333" y="186"/>
                      <a:pt x="2536" y="186"/>
                    </a:cubicBezTo>
                    <a:cubicBezTo>
                      <a:pt x="2662" y="186"/>
                      <a:pt x="2815" y="199"/>
                      <a:pt x="2991" y="241"/>
                    </a:cubicBezTo>
                    <a:cubicBezTo>
                      <a:pt x="3494" y="351"/>
                      <a:pt x="4866" y="676"/>
                      <a:pt x="5259" y="833"/>
                    </a:cubicBezTo>
                    <a:cubicBezTo>
                      <a:pt x="5479" y="917"/>
                      <a:pt x="5720" y="1027"/>
                      <a:pt x="5913" y="1116"/>
                    </a:cubicBezTo>
                    <a:cubicBezTo>
                      <a:pt x="6023" y="1178"/>
                      <a:pt x="6112" y="1226"/>
                      <a:pt x="6154" y="1288"/>
                    </a:cubicBezTo>
                    <a:cubicBezTo>
                      <a:pt x="6217" y="1330"/>
                      <a:pt x="6243" y="1398"/>
                      <a:pt x="6264" y="1440"/>
                    </a:cubicBezTo>
                    <a:cubicBezTo>
                      <a:pt x="6264" y="1571"/>
                      <a:pt x="6264" y="1660"/>
                      <a:pt x="6217" y="1770"/>
                    </a:cubicBezTo>
                    <a:cubicBezTo>
                      <a:pt x="6175" y="1901"/>
                      <a:pt x="6065" y="2053"/>
                      <a:pt x="5851" y="2273"/>
                    </a:cubicBezTo>
                    <a:cubicBezTo>
                      <a:pt x="5411" y="2708"/>
                      <a:pt x="4934" y="3320"/>
                      <a:pt x="4756" y="3556"/>
                    </a:cubicBezTo>
                    <a:cubicBezTo>
                      <a:pt x="4672" y="3666"/>
                      <a:pt x="4604" y="3734"/>
                      <a:pt x="4515" y="3755"/>
                    </a:cubicBezTo>
                    <a:cubicBezTo>
                      <a:pt x="4496" y="3760"/>
                      <a:pt x="4476" y="3763"/>
                      <a:pt x="4455" y="3763"/>
                    </a:cubicBezTo>
                    <a:cubicBezTo>
                      <a:pt x="4386" y="3763"/>
                      <a:pt x="4307" y="3734"/>
                      <a:pt x="4190" y="3666"/>
                    </a:cubicBezTo>
                    <a:cubicBezTo>
                      <a:pt x="3908" y="3493"/>
                      <a:pt x="3316" y="3059"/>
                      <a:pt x="2640" y="2771"/>
                    </a:cubicBezTo>
                    <a:cubicBezTo>
                      <a:pt x="1965" y="2488"/>
                      <a:pt x="980" y="2226"/>
                      <a:pt x="567" y="2095"/>
                    </a:cubicBezTo>
                    <a:cubicBezTo>
                      <a:pt x="373" y="2032"/>
                      <a:pt x="263" y="1943"/>
                      <a:pt x="195" y="1833"/>
                    </a:cubicBezTo>
                    <a:cubicBezTo>
                      <a:pt x="132" y="1749"/>
                      <a:pt x="132" y="1618"/>
                      <a:pt x="153" y="1461"/>
                    </a:cubicBezTo>
                    <a:cubicBezTo>
                      <a:pt x="174" y="1288"/>
                      <a:pt x="242" y="1027"/>
                      <a:pt x="326" y="786"/>
                    </a:cubicBezTo>
                    <a:cubicBezTo>
                      <a:pt x="415" y="545"/>
                      <a:pt x="546" y="330"/>
                      <a:pt x="677" y="241"/>
                    </a:cubicBezTo>
                    <a:cubicBezTo>
                      <a:pt x="807" y="131"/>
                      <a:pt x="1006" y="110"/>
                      <a:pt x="1242" y="110"/>
                    </a:cubicBezTo>
                    <a:close/>
                    <a:moveTo>
                      <a:pt x="1242" y="0"/>
                    </a:moveTo>
                    <a:cubicBezTo>
                      <a:pt x="980" y="0"/>
                      <a:pt x="786" y="21"/>
                      <a:pt x="614" y="131"/>
                    </a:cubicBezTo>
                    <a:cubicBezTo>
                      <a:pt x="436" y="262"/>
                      <a:pt x="305" y="503"/>
                      <a:pt x="221" y="744"/>
                    </a:cubicBezTo>
                    <a:cubicBezTo>
                      <a:pt x="132" y="1006"/>
                      <a:pt x="64" y="1268"/>
                      <a:pt x="43" y="1440"/>
                    </a:cubicBezTo>
                    <a:cubicBezTo>
                      <a:pt x="1" y="1618"/>
                      <a:pt x="22" y="1770"/>
                      <a:pt x="111" y="1901"/>
                    </a:cubicBezTo>
                    <a:cubicBezTo>
                      <a:pt x="174" y="2032"/>
                      <a:pt x="326" y="2116"/>
                      <a:pt x="546" y="2205"/>
                    </a:cubicBezTo>
                    <a:cubicBezTo>
                      <a:pt x="959" y="2336"/>
                      <a:pt x="1944" y="2598"/>
                      <a:pt x="2598" y="2880"/>
                    </a:cubicBezTo>
                    <a:cubicBezTo>
                      <a:pt x="3253" y="3142"/>
                      <a:pt x="3819" y="3582"/>
                      <a:pt x="4122" y="3755"/>
                    </a:cubicBezTo>
                    <a:cubicBezTo>
                      <a:pt x="4270" y="3829"/>
                      <a:pt x="4385" y="3870"/>
                      <a:pt x="4483" y="3870"/>
                    </a:cubicBezTo>
                    <a:cubicBezTo>
                      <a:pt x="4503" y="3870"/>
                      <a:pt x="4523" y="3869"/>
                      <a:pt x="4541" y="3865"/>
                    </a:cubicBezTo>
                    <a:cubicBezTo>
                      <a:pt x="4672" y="3844"/>
                      <a:pt x="4756" y="3755"/>
                      <a:pt x="4845" y="3624"/>
                    </a:cubicBezTo>
                    <a:cubicBezTo>
                      <a:pt x="5018" y="3383"/>
                      <a:pt x="5500" y="2771"/>
                      <a:pt x="5934" y="2336"/>
                    </a:cubicBezTo>
                    <a:cubicBezTo>
                      <a:pt x="6154" y="2116"/>
                      <a:pt x="6264" y="1964"/>
                      <a:pt x="6327" y="1812"/>
                    </a:cubicBezTo>
                    <a:cubicBezTo>
                      <a:pt x="6395" y="1681"/>
                      <a:pt x="6374" y="1550"/>
                      <a:pt x="6374" y="1419"/>
                    </a:cubicBezTo>
                    <a:cubicBezTo>
                      <a:pt x="6348" y="1330"/>
                      <a:pt x="6306" y="1268"/>
                      <a:pt x="6243" y="1199"/>
                    </a:cubicBezTo>
                    <a:cubicBezTo>
                      <a:pt x="6175" y="1137"/>
                      <a:pt x="6086" y="1069"/>
                      <a:pt x="5981" y="1027"/>
                    </a:cubicBezTo>
                    <a:cubicBezTo>
                      <a:pt x="5782" y="917"/>
                      <a:pt x="5521" y="807"/>
                      <a:pt x="5301" y="744"/>
                    </a:cubicBezTo>
                    <a:cubicBezTo>
                      <a:pt x="4866" y="571"/>
                      <a:pt x="3536" y="241"/>
                      <a:pt x="3012" y="131"/>
                    </a:cubicBezTo>
                    <a:cubicBezTo>
                      <a:pt x="2817" y="82"/>
                      <a:pt x="2645" y="67"/>
                      <a:pt x="2506" y="67"/>
                    </a:cubicBezTo>
                    <a:cubicBezTo>
                      <a:pt x="2273" y="67"/>
                      <a:pt x="2130" y="110"/>
                      <a:pt x="2117" y="110"/>
                    </a:cubicBezTo>
                    <a:cubicBezTo>
                      <a:pt x="1766" y="68"/>
                      <a:pt x="1483" y="21"/>
                      <a:pt x="12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1225204" y="2086974"/>
                <a:ext cx="343916" cy="234217"/>
              </a:xfrm>
              <a:custGeom>
                <a:avLst/>
                <a:gdLst/>
                <a:ahLst/>
                <a:cxnLst/>
                <a:rect l="l" t="t" r="r" b="b"/>
                <a:pathLst>
                  <a:path w="4038" h="2750" extrusionOk="0">
                    <a:moveTo>
                      <a:pt x="1440" y="0"/>
                    </a:moveTo>
                    <a:cubicBezTo>
                      <a:pt x="1440" y="0"/>
                      <a:pt x="807" y="89"/>
                      <a:pt x="435" y="110"/>
                    </a:cubicBezTo>
                    <a:cubicBezTo>
                      <a:pt x="84" y="152"/>
                      <a:pt x="0" y="262"/>
                      <a:pt x="173" y="503"/>
                    </a:cubicBezTo>
                    <a:cubicBezTo>
                      <a:pt x="325" y="765"/>
                      <a:pt x="566" y="875"/>
                      <a:pt x="1131" y="1267"/>
                    </a:cubicBezTo>
                    <a:cubicBezTo>
                      <a:pt x="1681" y="1660"/>
                      <a:pt x="2812" y="2467"/>
                      <a:pt x="2901" y="2577"/>
                    </a:cubicBezTo>
                    <a:cubicBezTo>
                      <a:pt x="2991" y="2687"/>
                      <a:pt x="3032" y="2749"/>
                      <a:pt x="3032" y="2749"/>
                    </a:cubicBezTo>
                    <a:cubicBezTo>
                      <a:pt x="3032" y="2749"/>
                      <a:pt x="3666" y="1964"/>
                      <a:pt x="3860" y="1550"/>
                    </a:cubicBezTo>
                    <a:cubicBezTo>
                      <a:pt x="4038" y="1115"/>
                      <a:pt x="3970" y="896"/>
                      <a:pt x="3776" y="765"/>
                    </a:cubicBezTo>
                    <a:cubicBezTo>
                      <a:pt x="3577" y="634"/>
                      <a:pt x="2551" y="283"/>
                      <a:pt x="2116" y="131"/>
                    </a:cubicBezTo>
                    <a:cubicBezTo>
                      <a:pt x="1681" y="0"/>
                      <a:pt x="1440" y="0"/>
                      <a:pt x="14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1226993" y="2081608"/>
                <a:ext cx="342128" cy="247163"/>
              </a:xfrm>
              <a:custGeom>
                <a:avLst/>
                <a:gdLst/>
                <a:ahLst/>
                <a:cxnLst/>
                <a:rect l="l" t="t" r="r" b="b"/>
                <a:pathLst>
                  <a:path w="4017" h="2902" extrusionOk="0">
                    <a:moveTo>
                      <a:pt x="1419" y="110"/>
                    </a:moveTo>
                    <a:cubicBezTo>
                      <a:pt x="1440" y="110"/>
                      <a:pt x="1660" y="110"/>
                      <a:pt x="2074" y="262"/>
                    </a:cubicBezTo>
                    <a:cubicBezTo>
                      <a:pt x="2289" y="325"/>
                      <a:pt x="2661" y="456"/>
                      <a:pt x="2990" y="566"/>
                    </a:cubicBezTo>
                    <a:cubicBezTo>
                      <a:pt x="3163" y="634"/>
                      <a:pt x="3315" y="697"/>
                      <a:pt x="3446" y="739"/>
                    </a:cubicBezTo>
                    <a:cubicBezTo>
                      <a:pt x="3577" y="807"/>
                      <a:pt x="3687" y="849"/>
                      <a:pt x="3708" y="870"/>
                    </a:cubicBezTo>
                    <a:cubicBezTo>
                      <a:pt x="3818" y="938"/>
                      <a:pt x="3860" y="1000"/>
                      <a:pt x="3886" y="1110"/>
                    </a:cubicBezTo>
                    <a:cubicBezTo>
                      <a:pt x="3907" y="1220"/>
                      <a:pt x="3886" y="1372"/>
                      <a:pt x="3797" y="1571"/>
                    </a:cubicBezTo>
                    <a:cubicBezTo>
                      <a:pt x="3687" y="1786"/>
                      <a:pt x="3493" y="2074"/>
                      <a:pt x="3315" y="2336"/>
                    </a:cubicBezTo>
                    <a:cubicBezTo>
                      <a:pt x="3163" y="2551"/>
                      <a:pt x="3053" y="2681"/>
                      <a:pt x="3011" y="2702"/>
                    </a:cubicBezTo>
                    <a:cubicBezTo>
                      <a:pt x="2990" y="2681"/>
                      <a:pt x="2990" y="2681"/>
                      <a:pt x="2922" y="2598"/>
                    </a:cubicBezTo>
                    <a:cubicBezTo>
                      <a:pt x="2901" y="2572"/>
                      <a:pt x="2880" y="2551"/>
                      <a:pt x="2839" y="2530"/>
                    </a:cubicBezTo>
                    <a:cubicBezTo>
                      <a:pt x="2791" y="2488"/>
                      <a:pt x="2750" y="2441"/>
                      <a:pt x="2681" y="2399"/>
                    </a:cubicBezTo>
                    <a:cubicBezTo>
                      <a:pt x="2551" y="2310"/>
                      <a:pt x="2378" y="2179"/>
                      <a:pt x="2205" y="2048"/>
                    </a:cubicBezTo>
                    <a:cubicBezTo>
                      <a:pt x="1833" y="1786"/>
                      <a:pt x="1419" y="1482"/>
                      <a:pt x="1137" y="1288"/>
                    </a:cubicBezTo>
                    <a:cubicBezTo>
                      <a:pt x="587" y="896"/>
                      <a:pt x="351" y="786"/>
                      <a:pt x="194" y="545"/>
                    </a:cubicBezTo>
                    <a:cubicBezTo>
                      <a:pt x="152" y="477"/>
                      <a:pt x="131" y="435"/>
                      <a:pt x="110" y="393"/>
                    </a:cubicBezTo>
                    <a:cubicBezTo>
                      <a:pt x="110" y="372"/>
                      <a:pt x="110" y="346"/>
                      <a:pt x="131" y="325"/>
                    </a:cubicBezTo>
                    <a:cubicBezTo>
                      <a:pt x="152" y="304"/>
                      <a:pt x="262" y="262"/>
                      <a:pt x="435" y="241"/>
                    </a:cubicBezTo>
                    <a:cubicBezTo>
                      <a:pt x="786" y="194"/>
                      <a:pt x="1419" y="110"/>
                      <a:pt x="1419" y="110"/>
                    </a:cubicBezTo>
                    <a:close/>
                    <a:moveTo>
                      <a:pt x="1419" y="0"/>
                    </a:moveTo>
                    <a:cubicBezTo>
                      <a:pt x="1419" y="0"/>
                      <a:pt x="786" y="84"/>
                      <a:pt x="414" y="131"/>
                    </a:cubicBezTo>
                    <a:cubicBezTo>
                      <a:pt x="241" y="131"/>
                      <a:pt x="110" y="173"/>
                      <a:pt x="42" y="262"/>
                    </a:cubicBezTo>
                    <a:cubicBezTo>
                      <a:pt x="0" y="304"/>
                      <a:pt x="0" y="372"/>
                      <a:pt x="0" y="435"/>
                    </a:cubicBezTo>
                    <a:cubicBezTo>
                      <a:pt x="21" y="477"/>
                      <a:pt x="42" y="545"/>
                      <a:pt x="89" y="608"/>
                    </a:cubicBezTo>
                    <a:cubicBezTo>
                      <a:pt x="283" y="870"/>
                      <a:pt x="524" y="979"/>
                      <a:pt x="1069" y="1372"/>
                    </a:cubicBezTo>
                    <a:cubicBezTo>
                      <a:pt x="1351" y="1571"/>
                      <a:pt x="1765" y="1875"/>
                      <a:pt x="2137" y="2137"/>
                    </a:cubicBezTo>
                    <a:cubicBezTo>
                      <a:pt x="2315" y="2268"/>
                      <a:pt x="2488" y="2399"/>
                      <a:pt x="2619" y="2488"/>
                    </a:cubicBezTo>
                    <a:cubicBezTo>
                      <a:pt x="2661" y="2551"/>
                      <a:pt x="2729" y="2572"/>
                      <a:pt x="2770" y="2619"/>
                    </a:cubicBezTo>
                    <a:cubicBezTo>
                      <a:pt x="2812" y="2640"/>
                      <a:pt x="2839" y="2681"/>
                      <a:pt x="2839" y="2681"/>
                    </a:cubicBezTo>
                    <a:cubicBezTo>
                      <a:pt x="2922" y="2791"/>
                      <a:pt x="2970" y="2833"/>
                      <a:pt x="2970" y="2833"/>
                    </a:cubicBezTo>
                    <a:lnTo>
                      <a:pt x="3011" y="2901"/>
                    </a:lnTo>
                    <a:lnTo>
                      <a:pt x="3053" y="2833"/>
                    </a:lnTo>
                    <a:cubicBezTo>
                      <a:pt x="3053" y="2833"/>
                      <a:pt x="3231" y="2640"/>
                      <a:pt x="3404" y="2399"/>
                    </a:cubicBezTo>
                    <a:cubicBezTo>
                      <a:pt x="3577" y="2137"/>
                      <a:pt x="3797" y="1854"/>
                      <a:pt x="3886" y="1634"/>
                    </a:cubicBezTo>
                    <a:cubicBezTo>
                      <a:pt x="3991" y="1419"/>
                      <a:pt x="4017" y="1241"/>
                      <a:pt x="3991" y="1089"/>
                    </a:cubicBezTo>
                    <a:cubicBezTo>
                      <a:pt x="3970" y="959"/>
                      <a:pt x="3886" y="849"/>
                      <a:pt x="3776" y="786"/>
                    </a:cubicBezTo>
                    <a:cubicBezTo>
                      <a:pt x="3729" y="739"/>
                      <a:pt x="3624" y="697"/>
                      <a:pt x="3493" y="634"/>
                    </a:cubicBezTo>
                    <a:cubicBezTo>
                      <a:pt x="3362" y="587"/>
                      <a:pt x="3205" y="524"/>
                      <a:pt x="3032" y="456"/>
                    </a:cubicBezTo>
                    <a:cubicBezTo>
                      <a:pt x="2708" y="346"/>
                      <a:pt x="2336" y="215"/>
                      <a:pt x="2116" y="152"/>
                    </a:cubicBezTo>
                    <a:cubicBezTo>
                      <a:pt x="1681" y="0"/>
                      <a:pt x="1419" y="0"/>
                      <a:pt x="141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1351424" y="2215408"/>
                <a:ext cx="186096" cy="105781"/>
              </a:xfrm>
              <a:custGeom>
                <a:avLst/>
                <a:gdLst/>
                <a:ahLst/>
                <a:cxnLst/>
                <a:rect l="l" t="t" r="r" b="b"/>
                <a:pathLst>
                  <a:path w="2185" h="1242" extrusionOk="0">
                    <a:moveTo>
                      <a:pt x="0" y="0"/>
                    </a:moveTo>
                    <a:lnTo>
                      <a:pt x="0" y="0"/>
                    </a:lnTo>
                    <a:cubicBezTo>
                      <a:pt x="566" y="414"/>
                      <a:pt x="1351" y="980"/>
                      <a:pt x="1419" y="1069"/>
                    </a:cubicBezTo>
                    <a:cubicBezTo>
                      <a:pt x="1509" y="1179"/>
                      <a:pt x="1550" y="1241"/>
                      <a:pt x="1550" y="1241"/>
                    </a:cubicBezTo>
                    <a:cubicBezTo>
                      <a:pt x="1550" y="1241"/>
                      <a:pt x="1922" y="786"/>
                      <a:pt x="2184" y="372"/>
                    </a:cubicBezTo>
                    <a:cubicBezTo>
                      <a:pt x="2032" y="325"/>
                      <a:pt x="1854" y="283"/>
                      <a:pt x="1639" y="215"/>
                    </a:cubicBezTo>
                    <a:cubicBezTo>
                      <a:pt x="1179" y="110"/>
                      <a:pt x="482" y="4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1332687" y="2209617"/>
                <a:ext cx="211903" cy="119153"/>
              </a:xfrm>
              <a:custGeom>
                <a:avLst/>
                <a:gdLst/>
                <a:ahLst/>
                <a:cxnLst/>
                <a:rect l="l" t="t" r="r" b="b"/>
                <a:pathLst>
                  <a:path w="2488" h="1399" extrusionOk="0">
                    <a:moveTo>
                      <a:pt x="419" y="152"/>
                    </a:moveTo>
                    <a:cubicBezTo>
                      <a:pt x="875" y="199"/>
                      <a:pt x="1440" y="262"/>
                      <a:pt x="1859" y="351"/>
                    </a:cubicBezTo>
                    <a:cubicBezTo>
                      <a:pt x="2032" y="393"/>
                      <a:pt x="2184" y="440"/>
                      <a:pt x="2315" y="482"/>
                    </a:cubicBezTo>
                    <a:cubicBezTo>
                      <a:pt x="2074" y="833"/>
                      <a:pt x="1812" y="1158"/>
                      <a:pt x="1770" y="1199"/>
                    </a:cubicBezTo>
                    <a:cubicBezTo>
                      <a:pt x="1749" y="1178"/>
                      <a:pt x="1749" y="1178"/>
                      <a:pt x="1681" y="1095"/>
                    </a:cubicBezTo>
                    <a:cubicBezTo>
                      <a:pt x="1660" y="1069"/>
                      <a:pt x="1598" y="1027"/>
                      <a:pt x="1509" y="938"/>
                    </a:cubicBezTo>
                    <a:cubicBezTo>
                      <a:pt x="1399" y="875"/>
                      <a:pt x="1289" y="786"/>
                      <a:pt x="1158" y="676"/>
                    </a:cubicBezTo>
                    <a:cubicBezTo>
                      <a:pt x="917" y="524"/>
                      <a:pt x="655" y="330"/>
                      <a:pt x="419" y="152"/>
                    </a:cubicBezTo>
                    <a:close/>
                    <a:moveTo>
                      <a:pt x="0" y="0"/>
                    </a:moveTo>
                    <a:lnTo>
                      <a:pt x="178" y="131"/>
                    </a:lnTo>
                    <a:cubicBezTo>
                      <a:pt x="461" y="330"/>
                      <a:pt x="812" y="571"/>
                      <a:pt x="1074" y="786"/>
                    </a:cubicBezTo>
                    <a:cubicBezTo>
                      <a:pt x="1226" y="875"/>
                      <a:pt x="1336" y="964"/>
                      <a:pt x="1440" y="1048"/>
                    </a:cubicBezTo>
                    <a:cubicBezTo>
                      <a:pt x="1529" y="1116"/>
                      <a:pt x="1598" y="1158"/>
                      <a:pt x="1598" y="1178"/>
                    </a:cubicBezTo>
                    <a:cubicBezTo>
                      <a:pt x="1681" y="1288"/>
                      <a:pt x="1729" y="1330"/>
                      <a:pt x="1729" y="1330"/>
                    </a:cubicBezTo>
                    <a:lnTo>
                      <a:pt x="1770" y="1398"/>
                    </a:lnTo>
                    <a:lnTo>
                      <a:pt x="1812" y="1330"/>
                    </a:lnTo>
                    <a:cubicBezTo>
                      <a:pt x="1812" y="1330"/>
                      <a:pt x="2184" y="875"/>
                      <a:pt x="2446" y="482"/>
                    </a:cubicBezTo>
                    <a:lnTo>
                      <a:pt x="2488" y="414"/>
                    </a:lnTo>
                    <a:lnTo>
                      <a:pt x="2425" y="393"/>
                    </a:lnTo>
                    <a:cubicBezTo>
                      <a:pt x="2273" y="351"/>
                      <a:pt x="2095" y="283"/>
                      <a:pt x="1880" y="241"/>
                    </a:cubicBezTo>
                    <a:cubicBezTo>
                      <a:pt x="1399" y="131"/>
                      <a:pt x="723" y="68"/>
                      <a:pt x="220" y="21"/>
                    </a:cubicBezTo>
                    <a:lnTo>
                      <a:pt x="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1288059" y="2086974"/>
                <a:ext cx="200831" cy="181582"/>
              </a:xfrm>
              <a:custGeom>
                <a:avLst/>
                <a:gdLst/>
                <a:ahLst/>
                <a:cxnLst/>
                <a:rect l="l" t="t" r="r" b="b"/>
                <a:pathLst>
                  <a:path w="2358" h="2132" extrusionOk="0">
                    <a:moveTo>
                      <a:pt x="702" y="0"/>
                    </a:moveTo>
                    <a:cubicBezTo>
                      <a:pt x="592" y="199"/>
                      <a:pt x="352" y="634"/>
                      <a:pt x="200" y="833"/>
                    </a:cubicBezTo>
                    <a:cubicBezTo>
                      <a:pt x="132" y="937"/>
                      <a:pt x="69" y="985"/>
                      <a:pt x="1" y="1006"/>
                    </a:cubicBezTo>
                    <a:cubicBezTo>
                      <a:pt x="111" y="1068"/>
                      <a:pt x="242" y="1157"/>
                      <a:pt x="393" y="1267"/>
                    </a:cubicBezTo>
                    <a:cubicBezTo>
                      <a:pt x="681" y="1487"/>
                      <a:pt x="1158" y="1812"/>
                      <a:pt x="1551" y="2095"/>
                    </a:cubicBezTo>
                    <a:cubicBezTo>
                      <a:pt x="1572" y="2095"/>
                      <a:pt x="1598" y="2116"/>
                      <a:pt x="1619" y="2116"/>
                    </a:cubicBezTo>
                    <a:cubicBezTo>
                      <a:pt x="1702" y="2127"/>
                      <a:pt x="1777" y="2132"/>
                      <a:pt x="1845" y="2132"/>
                    </a:cubicBezTo>
                    <a:cubicBezTo>
                      <a:pt x="2193" y="2132"/>
                      <a:pt x="2357" y="2011"/>
                      <a:pt x="2357" y="2011"/>
                    </a:cubicBezTo>
                    <a:cubicBezTo>
                      <a:pt x="2357" y="2011"/>
                      <a:pt x="2122" y="1660"/>
                      <a:pt x="2095" y="1440"/>
                    </a:cubicBezTo>
                    <a:cubicBezTo>
                      <a:pt x="2074" y="1246"/>
                      <a:pt x="2095" y="1136"/>
                      <a:pt x="2315" y="723"/>
                    </a:cubicBezTo>
                    <a:lnTo>
                      <a:pt x="2294" y="702"/>
                    </a:lnTo>
                    <a:cubicBezTo>
                      <a:pt x="2294" y="702"/>
                      <a:pt x="1902" y="524"/>
                      <a:pt x="1467" y="330"/>
                    </a:cubicBezTo>
                    <a:cubicBezTo>
                      <a:pt x="1247" y="241"/>
                      <a:pt x="1074" y="110"/>
                      <a:pt x="943" y="21"/>
                    </a:cubicBezTo>
                    <a:cubicBezTo>
                      <a:pt x="786" y="0"/>
                      <a:pt x="702" y="0"/>
                      <a:pt x="702"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1279116" y="2081608"/>
                <a:ext cx="217354" cy="191547"/>
              </a:xfrm>
              <a:custGeom>
                <a:avLst/>
                <a:gdLst/>
                <a:ahLst/>
                <a:cxnLst/>
                <a:rect l="l" t="t" r="r" b="b"/>
                <a:pathLst>
                  <a:path w="2552" h="2249" extrusionOk="0">
                    <a:moveTo>
                      <a:pt x="828" y="110"/>
                    </a:moveTo>
                    <a:cubicBezTo>
                      <a:pt x="828" y="110"/>
                      <a:pt x="891" y="110"/>
                      <a:pt x="1022" y="131"/>
                    </a:cubicBezTo>
                    <a:cubicBezTo>
                      <a:pt x="1153" y="241"/>
                      <a:pt x="1331" y="346"/>
                      <a:pt x="1546" y="435"/>
                    </a:cubicBezTo>
                    <a:cubicBezTo>
                      <a:pt x="1965" y="634"/>
                      <a:pt x="2358" y="807"/>
                      <a:pt x="2358" y="807"/>
                    </a:cubicBezTo>
                    <a:cubicBezTo>
                      <a:pt x="2268" y="979"/>
                      <a:pt x="2200" y="1110"/>
                      <a:pt x="2158" y="1220"/>
                    </a:cubicBezTo>
                    <a:cubicBezTo>
                      <a:pt x="2138" y="1330"/>
                      <a:pt x="2138" y="1419"/>
                      <a:pt x="2158" y="1503"/>
                    </a:cubicBezTo>
                    <a:cubicBezTo>
                      <a:pt x="2158" y="1634"/>
                      <a:pt x="2227" y="1765"/>
                      <a:pt x="2289" y="1896"/>
                    </a:cubicBezTo>
                    <a:cubicBezTo>
                      <a:pt x="2331" y="1985"/>
                      <a:pt x="2358" y="2006"/>
                      <a:pt x="2378" y="2048"/>
                    </a:cubicBezTo>
                    <a:cubicBezTo>
                      <a:pt x="2358" y="2048"/>
                      <a:pt x="2358" y="2074"/>
                      <a:pt x="2268" y="2095"/>
                    </a:cubicBezTo>
                    <a:cubicBezTo>
                      <a:pt x="2193" y="2109"/>
                      <a:pt x="2087" y="2134"/>
                      <a:pt x="1943" y="2134"/>
                    </a:cubicBezTo>
                    <a:cubicBezTo>
                      <a:pt x="1878" y="2134"/>
                      <a:pt x="1805" y="2129"/>
                      <a:pt x="1724" y="2116"/>
                    </a:cubicBezTo>
                    <a:lnTo>
                      <a:pt x="1677" y="2116"/>
                    </a:lnTo>
                    <a:cubicBezTo>
                      <a:pt x="1284" y="1833"/>
                      <a:pt x="828" y="1503"/>
                      <a:pt x="525" y="1288"/>
                    </a:cubicBezTo>
                    <a:cubicBezTo>
                      <a:pt x="415" y="1199"/>
                      <a:pt x="305" y="1131"/>
                      <a:pt x="216" y="1069"/>
                    </a:cubicBezTo>
                    <a:cubicBezTo>
                      <a:pt x="263" y="1048"/>
                      <a:pt x="305" y="1000"/>
                      <a:pt x="347" y="938"/>
                    </a:cubicBezTo>
                    <a:cubicBezTo>
                      <a:pt x="498" y="718"/>
                      <a:pt x="718" y="325"/>
                      <a:pt x="828" y="110"/>
                    </a:cubicBezTo>
                    <a:close/>
                    <a:moveTo>
                      <a:pt x="786" y="0"/>
                    </a:moveTo>
                    <a:lnTo>
                      <a:pt x="760" y="21"/>
                    </a:lnTo>
                    <a:lnTo>
                      <a:pt x="739" y="42"/>
                    </a:lnTo>
                    <a:cubicBezTo>
                      <a:pt x="629" y="241"/>
                      <a:pt x="415" y="655"/>
                      <a:pt x="263" y="870"/>
                    </a:cubicBezTo>
                    <a:cubicBezTo>
                      <a:pt x="195" y="959"/>
                      <a:pt x="153" y="1000"/>
                      <a:pt x="85" y="1027"/>
                    </a:cubicBezTo>
                    <a:lnTo>
                      <a:pt x="1" y="1048"/>
                    </a:lnTo>
                    <a:lnTo>
                      <a:pt x="85" y="1110"/>
                    </a:lnTo>
                    <a:cubicBezTo>
                      <a:pt x="195" y="1199"/>
                      <a:pt x="305" y="1262"/>
                      <a:pt x="457" y="1372"/>
                    </a:cubicBezTo>
                    <a:cubicBezTo>
                      <a:pt x="760" y="1592"/>
                      <a:pt x="1221" y="1917"/>
                      <a:pt x="1614" y="2205"/>
                    </a:cubicBezTo>
                    <a:lnTo>
                      <a:pt x="1635" y="2226"/>
                    </a:lnTo>
                    <a:lnTo>
                      <a:pt x="1724" y="2226"/>
                    </a:lnTo>
                    <a:cubicBezTo>
                      <a:pt x="1824" y="2242"/>
                      <a:pt x="1914" y="2249"/>
                      <a:pt x="1993" y="2249"/>
                    </a:cubicBezTo>
                    <a:cubicBezTo>
                      <a:pt x="2121" y="2249"/>
                      <a:pt x="2221" y="2231"/>
                      <a:pt x="2289" y="2205"/>
                    </a:cubicBezTo>
                    <a:cubicBezTo>
                      <a:pt x="2420" y="2158"/>
                      <a:pt x="2509" y="2116"/>
                      <a:pt x="2509" y="2116"/>
                    </a:cubicBezTo>
                    <a:lnTo>
                      <a:pt x="2551" y="2074"/>
                    </a:lnTo>
                    <a:lnTo>
                      <a:pt x="2509" y="2027"/>
                    </a:lnTo>
                    <a:cubicBezTo>
                      <a:pt x="2509" y="2027"/>
                      <a:pt x="2462" y="1943"/>
                      <a:pt x="2399" y="1833"/>
                    </a:cubicBezTo>
                    <a:cubicBezTo>
                      <a:pt x="2331" y="1723"/>
                      <a:pt x="2268" y="1592"/>
                      <a:pt x="2268" y="1503"/>
                    </a:cubicBezTo>
                    <a:cubicBezTo>
                      <a:pt x="2248" y="1393"/>
                      <a:pt x="2248" y="1330"/>
                      <a:pt x="2268" y="1241"/>
                    </a:cubicBezTo>
                    <a:cubicBezTo>
                      <a:pt x="2310" y="1158"/>
                      <a:pt x="2358" y="1027"/>
                      <a:pt x="2488" y="828"/>
                    </a:cubicBezTo>
                    <a:lnTo>
                      <a:pt x="2509" y="765"/>
                    </a:lnTo>
                    <a:lnTo>
                      <a:pt x="2420" y="718"/>
                    </a:lnTo>
                    <a:cubicBezTo>
                      <a:pt x="2420" y="718"/>
                      <a:pt x="2028" y="524"/>
                      <a:pt x="1593" y="346"/>
                    </a:cubicBezTo>
                    <a:cubicBezTo>
                      <a:pt x="1373" y="241"/>
                      <a:pt x="1200" y="131"/>
                      <a:pt x="1069" y="42"/>
                    </a:cubicBezTo>
                    <a:lnTo>
                      <a:pt x="1069" y="21"/>
                    </a:lnTo>
                    <a:lnTo>
                      <a:pt x="1048" y="21"/>
                    </a:lnTo>
                    <a:cubicBezTo>
                      <a:pt x="891" y="0"/>
                      <a:pt x="807" y="0"/>
                      <a:pt x="80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1371950" y="2671742"/>
                <a:ext cx="377388" cy="253381"/>
              </a:xfrm>
              <a:custGeom>
                <a:avLst/>
                <a:gdLst/>
                <a:ahLst/>
                <a:cxnLst/>
                <a:rect l="l" t="t" r="r" b="b"/>
                <a:pathLst>
                  <a:path w="4431" h="2975" extrusionOk="0">
                    <a:moveTo>
                      <a:pt x="3510" y="1"/>
                    </a:moveTo>
                    <a:cubicBezTo>
                      <a:pt x="3444" y="1"/>
                      <a:pt x="3372" y="4"/>
                      <a:pt x="3294" y="10"/>
                    </a:cubicBezTo>
                    <a:lnTo>
                      <a:pt x="3231" y="10"/>
                    </a:lnTo>
                    <a:cubicBezTo>
                      <a:pt x="3231" y="10"/>
                      <a:pt x="2074" y="293"/>
                      <a:pt x="1268" y="382"/>
                    </a:cubicBezTo>
                    <a:cubicBezTo>
                      <a:pt x="1092" y="400"/>
                      <a:pt x="945" y="405"/>
                      <a:pt x="822" y="405"/>
                    </a:cubicBezTo>
                    <a:cubicBezTo>
                      <a:pt x="660" y="405"/>
                      <a:pt x="538" y="396"/>
                      <a:pt x="444" y="396"/>
                    </a:cubicBezTo>
                    <a:cubicBezTo>
                      <a:pt x="278" y="396"/>
                      <a:pt x="197" y="424"/>
                      <a:pt x="131" y="576"/>
                    </a:cubicBezTo>
                    <a:cubicBezTo>
                      <a:pt x="0" y="858"/>
                      <a:pt x="152" y="1429"/>
                      <a:pt x="173" y="2168"/>
                    </a:cubicBezTo>
                    <a:cubicBezTo>
                      <a:pt x="194" y="2911"/>
                      <a:pt x="393" y="2974"/>
                      <a:pt x="896" y="2974"/>
                    </a:cubicBezTo>
                    <a:cubicBezTo>
                      <a:pt x="1398" y="2974"/>
                      <a:pt x="3928" y="2780"/>
                      <a:pt x="4190" y="2560"/>
                    </a:cubicBezTo>
                    <a:cubicBezTo>
                      <a:pt x="4431" y="2367"/>
                      <a:pt x="4169" y="1450"/>
                      <a:pt x="4148" y="775"/>
                    </a:cubicBezTo>
                    <a:cubicBezTo>
                      <a:pt x="4125" y="162"/>
                      <a:pt x="3959" y="1"/>
                      <a:pt x="3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1371950" y="2666206"/>
                <a:ext cx="369808" cy="263516"/>
              </a:xfrm>
              <a:custGeom>
                <a:avLst/>
                <a:gdLst/>
                <a:ahLst/>
                <a:cxnLst/>
                <a:rect l="l" t="t" r="r" b="b"/>
                <a:pathLst>
                  <a:path w="4342" h="3094" extrusionOk="0">
                    <a:moveTo>
                      <a:pt x="3481" y="110"/>
                    </a:moveTo>
                    <a:cubicBezTo>
                      <a:pt x="3682" y="110"/>
                      <a:pt x="3821" y="141"/>
                      <a:pt x="3907" y="227"/>
                    </a:cubicBezTo>
                    <a:cubicBezTo>
                      <a:pt x="4017" y="316"/>
                      <a:pt x="4080" y="489"/>
                      <a:pt x="4080" y="840"/>
                    </a:cubicBezTo>
                    <a:cubicBezTo>
                      <a:pt x="4080" y="1185"/>
                      <a:pt x="4169" y="1578"/>
                      <a:pt x="4211" y="1908"/>
                    </a:cubicBezTo>
                    <a:cubicBezTo>
                      <a:pt x="4232" y="2081"/>
                      <a:pt x="4232" y="2233"/>
                      <a:pt x="4232" y="2364"/>
                    </a:cubicBezTo>
                    <a:cubicBezTo>
                      <a:pt x="4211" y="2474"/>
                      <a:pt x="4190" y="2563"/>
                      <a:pt x="4148" y="2584"/>
                    </a:cubicBezTo>
                    <a:cubicBezTo>
                      <a:pt x="4122" y="2605"/>
                      <a:pt x="4059" y="2625"/>
                      <a:pt x="3970" y="2646"/>
                    </a:cubicBezTo>
                    <a:cubicBezTo>
                      <a:pt x="3886" y="2694"/>
                      <a:pt x="3776" y="2715"/>
                      <a:pt x="3624" y="2735"/>
                    </a:cubicBezTo>
                    <a:cubicBezTo>
                      <a:pt x="3336" y="2777"/>
                      <a:pt x="2990" y="2824"/>
                      <a:pt x="2640" y="2866"/>
                    </a:cubicBezTo>
                    <a:cubicBezTo>
                      <a:pt x="1896" y="2934"/>
                      <a:pt x="1137" y="2976"/>
                      <a:pt x="896" y="2976"/>
                    </a:cubicBezTo>
                    <a:cubicBezTo>
                      <a:pt x="634" y="2976"/>
                      <a:pt x="482" y="2955"/>
                      <a:pt x="393" y="2866"/>
                    </a:cubicBezTo>
                    <a:cubicBezTo>
                      <a:pt x="304" y="2777"/>
                      <a:pt x="241" y="2584"/>
                      <a:pt x="220" y="2233"/>
                    </a:cubicBezTo>
                    <a:cubicBezTo>
                      <a:pt x="220" y="1861"/>
                      <a:pt x="173" y="1536"/>
                      <a:pt x="152" y="1274"/>
                    </a:cubicBezTo>
                    <a:cubicBezTo>
                      <a:pt x="131" y="992"/>
                      <a:pt x="131" y="793"/>
                      <a:pt x="194" y="662"/>
                    </a:cubicBezTo>
                    <a:cubicBezTo>
                      <a:pt x="220" y="599"/>
                      <a:pt x="241" y="552"/>
                      <a:pt x="283" y="531"/>
                    </a:cubicBezTo>
                    <a:cubicBezTo>
                      <a:pt x="325" y="531"/>
                      <a:pt x="372" y="510"/>
                      <a:pt x="456" y="510"/>
                    </a:cubicBezTo>
                    <a:cubicBezTo>
                      <a:pt x="561" y="510"/>
                      <a:pt x="712" y="519"/>
                      <a:pt x="917" y="519"/>
                    </a:cubicBezTo>
                    <a:cubicBezTo>
                      <a:pt x="1020" y="519"/>
                      <a:pt x="1137" y="517"/>
                      <a:pt x="1268" y="510"/>
                    </a:cubicBezTo>
                    <a:cubicBezTo>
                      <a:pt x="2074" y="421"/>
                      <a:pt x="3205" y="138"/>
                      <a:pt x="3231" y="117"/>
                    </a:cubicBezTo>
                    <a:lnTo>
                      <a:pt x="3294" y="117"/>
                    </a:lnTo>
                    <a:cubicBezTo>
                      <a:pt x="3362" y="112"/>
                      <a:pt x="3424" y="110"/>
                      <a:pt x="3481" y="110"/>
                    </a:cubicBezTo>
                    <a:close/>
                    <a:moveTo>
                      <a:pt x="3477" y="0"/>
                    </a:moveTo>
                    <a:cubicBezTo>
                      <a:pt x="3420" y="0"/>
                      <a:pt x="3359" y="3"/>
                      <a:pt x="3294" y="7"/>
                    </a:cubicBezTo>
                    <a:lnTo>
                      <a:pt x="3205" y="7"/>
                    </a:lnTo>
                    <a:cubicBezTo>
                      <a:pt x="3205" y="7"/>
                      <a:pt x="2053" y="316"/>
                      <a:pt x="1268" y="379"/>
                    </a:cubicBezTo>
                    <a:cubicBezTo>
                      <a:pt x="1071" y="400"/>
                      <a:pt x="913" y="405"/>
                      <a:pt x="781" y="405"/>
                    </a:cubicBezTo>
                    <a:cubicBezTo>
                      <a:pt x="650" y="405"/>
                      <a:pt x="545" y="400"/>
                      <a:pt x="456" y="400"/>
                    </a:cubicBezTo>
                    <a:cubicBezTo>
                      <a:pt x="372" y="400"/>
                      <a:pt x="283" y="400"/>
                      <a:pt x="241" y="447"/>
                    </a:cubicBezTo>
                    <a:cubicBezTo>
                      <a:pt x="173" y="468"/>
                      <a:pt x="131" y="531"/>
                      <a:pt x="89" y="620"/>
                    </a:cubicBezTo>
                    <a:cubicBezTo>
                      <a:pt x="0" y="772"/>
                      <a:pt x="21" y="1013"/>
                      <a:pt x="42" y="1274"/>
                    </a:cubicBezTo>
                    <a:cubicBezTo>
                      <a:pt x="63" y="1557"/>
                      <a:pt x="110" y="1861"/>
                      <a:pt x="110" y="2233"/>
                    </a:cubicBezTo>
                    <a:cubicBezTo>
                      <a:pt x="131" y="2605"/>
                      <a:pt x="173" y="2824"/>
                      <a:pt x="304" y="2955"/>
                    </a:cubicBezTo>
                    <a:cubicBezTo>
                      <a:pt x="407" y="3058"/>
                      <a:pt x="552" y="3093"/>
                      <a:pt x="737" y="3093"/>
                    </a:cubicBezTo>
                    <a:cubicBezTo>
                      <a:pt x="787" y="3093"/>
                      <a:pt x="840" y="3091"/>
                      <a:pt x="896" y="3086"/>
                    </a:cubicBezTo>
                    <a:cubicBezTo>
                      <a:pt x="1158" y="3086"/>
                      <a:pt x="1922" y="3039"/>
                      <a:pt x="2640" y="2976"/>
                    </a:cubicBezTo>
                    <a:cubicBezTo>
                      <a:pt x="3011" y="2934"/>
                      <a:pt x="3362" y="2887"/>
                      <a:pt x="3645" y="2845"/>
                    </a:cubicBezTo>
                    <a:cubicBezTo>
                      <a:pt x="3797" y="2824"/>
                      <a:pt x="3907" y="2804"/>
                      <a:pt x="4017" y="2756"/>
                    </a:cubicBezTo>
                    <a:cubicBezTo>
                      <a:pt x="4101" y="2735"/>
                      <a:pt x="4169" y="2715"/>
                      <a:pt x="4211" y="2673"/>
                    </a:cubicBezTo>
                    <a:cubicBezTo>
                      <a:pt x="4300" y="2605"/>
                      <a:pt x="4321" y="2495"/>
                      <a:pt x="4342" y="2364"/>
                    </a:cubicBezTo>
                    <a:cubicBezTo>
                      <a:pt x="4342" y="2233"/>
                      <a:pt x="4342" y="2081"/>
                      <a:pt x="4321" y="1908"/>
                    </a:cubicBezTo>
                    <a:cubicBezTo>
                      <a:pt x="4279" y="1557"/>
                      <a:pt x="4211" y="1164"/>
                      <a:pt x="4190" y="840"/>
                    </a:cubicBezTo>
                    <a:cubicBezTo>
                      <a:pt x="4190" y="468"/>
                      <a:pt x="4122" y="248"/>
                      <a:pt x="3970" y="138"/>
                    </a:cubicBezTo>
                    <a:cubicBezTo>
                      <a:pt x="3850" y="35"/>
                      <a:pt x="3689" y="0"/>
                      <a:pt x="34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1883049" y="3010628"/>
                <a:ext cx="514853" cy="57660"/>
              </a:xfrm>
              <a:custGeom>
                <a:avLst/>
                <a:gdLst/>
                <a:ahLst/>
                <a:cxnLst/>
                <a:rect l="l" t="t" r="r" b="b"/>
                <a:pathLst>
                  <a:path w="6045" h="677" extrusionOk="0">
                    <a:moveTo>
                      <a:pt x="43" y="1"/>
                    </a:moveTo>
                    <a:cubicBezTo>
                      <a:pt x="43" y="1"/>
                      <a:pt x="22" y="22"/>
                      <a:pt x="22" y="43"/>
                    </a:cubicBezTo>
                    <a:lnTo>
                      <a:pt x="1" y="393"/>
                    </a:lnTo>
                    <a:cubicBezTo>
                      <a:pt x="1" y="414"/>
                      <a:pt x="22" y="435"/>
                      <a:pt x="43" y="435"/>
                    </a:cubicBezTo>
                    <a:lnTo>
                      <a:pt x="6002" y="676"/>
                    </a:lnTo>
                    <a:cubicBezTo>
                      <a:pt x="6023" y="676"/>
                      <a:pt x="6023" y="676"/>
                      <a:pt x="6023" y="655"/>
                    </a:cubicBezTo>
                    <a:lnTo>
                      <a:pt x="6044" y="283"/>
                    </a:lnTo>
                    <a:cubicBezTo>
                      <a:pt x="6044" y="263"/>
                      <a:pt x="6023" y="263"/>
                      <a:pt x="6023" y="263"/>
                    </a:cubicBezTo>
                    <a:lnTo>
                      <a:pt x="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1879046" y="3007051"/>
                <a:ext cx="524136" cy="67029"/>
              </a:xfrm>
              <a:custGeom>
                <a:avLst/>
                <a:gdLst/>
                <a:ahLst/>
                <a:cxnLst/>
                <a:rect l="l" t="t" r="r" b="b"/>
                <a:pathLst>
                  <a:path w="6154" h="787" extrusionOk="0">
                    <a:moveTo>
                      <a:pt x="131" y="111"/>
                    </a:moveTo>
                    <a:lnTo>
                      <a:pt x="6023" y="346"/>
                    </a:lnTo>
                    <a:lnTo>
                      <a:pt x="6023" y="676"/>
                    </a:lnTo>
                    <a:lnTo>
                      <a:pt x="110" y="415"/>
                    </a:lnTo>
                    <a:lnTo>
                      <a:pt x="131" y="111"/>
                    </a:lnTo>
                    <a:close/>
                    <a:moveTo>
                      <a:pt x="110" y="1"/>
                    </a:moveTo>
                    <a:cubicBezTo>
                      <a:pt x="48" y="1"/>
                      <a:pt x="1" y="22"/>
                      <a:pt x="1" y="85"/>
                    </a:cubicBezTo>
                    <a:lnTo>
                      <a:pt x="1" y="435"/>
                    </a:lnTo>
                    <a:cubicBezTo>
                      <a:pt x="1" y="477"/>
                      <a:pt x="27" y="524"/>
                      <a:pt x="90" y="545"/>
                    </a:cubicBezTo>
                    <a:lnTo>
                      <a:pt x="6049" y="786"/>
                    </a:lnTo>
                    <a:cubicBezTo>
                      <a:pt x="6091" y="786"/>
                      <a:pt x="6133" y="739"/>
                      <a:pt x="6133" y="697"/>
                    </a:cubicBezTo>
                    <a:lnTo>
                      <a:pt x="6154" y="325"/>
                    </a:lnTo>
                    <a:cubicBezTo>
                      <a:pt x="6154" y="284"/>
                      <a:pt x="6112" y="242"/>
                      <a:pt x="6070" y="242"/>
                    </a:cubicBezTo>
                    <a:lnTo>
                      <a:pt x="11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1884837" y="3032942"/>
                <a:ext cx="514767" cy="35346"/>
              </a:xfrm>
              <a:custGeom>
                <a:avLst/>
                <a:gdLst/>
                <a:ahLst/>
                <a:cxnLst/>
                <a:rect l="l" t="t" r="r" b="b"/>
                <a:pathLst>
                  <a:path w="6044" h="415" extrusionOk="0">
                    <a:moveTo>
                      <a:pt x="42" y="1"/>
                    </a:moveTo>
                    <a:cubicBezTo>
                      <a:pt x="22" y="1"/>
                      <a:pt x="1" y="1"/>
                      <a:pt x="1" y="21"/>
                    </a:cubicBezTo>
                    <a:lnTo>
                      <a:pt x="1" y="393"/>
                    </a:lnTo>
                    <a:cubicBezTo>
                      <a:pt x="1" y="414"/>
                      <a:pt x="22" y="414"/>
                      <a:pt x="42" y="414"/>
                    </a:cubicBezTo>
                    <a:lnTo>
                      <a:pt x="6002" y="414"/>
                    </a:lnTo>
                    <a:cubicBezTo>
                      <a:pt x="6023" y="414"/>
                      <a:pt x="6044" y="414"/>
                      <a:pt x="6044" y="393"/>
                    </a:cubicBezTo>
                    <a:lnTo>
                      <a:pt x="6044" y="21"/>
                    </a:lnTo>
                    <a:cubicBezTo>
                      <a:pt x="6044" y="1"/>
                      <a:pt x="6023" y="1"/>
                      <a:pt x="6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1881260" y="3027577"/>
                <a:ext cx="521922" cy="46503"/>
              </a:xfrm>
              <a:custGeom>
                <a:avLst/>
                <a:gdLst/>
                <a:ahLst/>
                <a:cxnLst/>
                <a:rect l="l" t="t" r="r" b="b"/>
                <a:pathLst>
                  <a:path w="6128" h="546" extrusionOk="0">
                    <a:moveTo>
                      <a:pt x="6023" y="105"/>
                    </a:moveTo>
                    <a:lnTo>
                      <a:pt x="6023" y="435"/>
                    </a:lnTo>
                    <a:lnTo>
                      <a:pt x="105" y="435"/>
                    </a:lnTo>
                    <a:lnTo>
                      <a:pt x="105" y="105"/>
                    </a:lnTo>
                    <a:close/>
                    <a:moveTo>
                      <a:pt x="84" y="1"/>
                    </a:moveTo>
                    <a:cubicBezTo>
                      <a:pt x="43" y="1"/>
                      <a:pt x="1" y="43"/>
                      <a:pt x="1" y="84"/>
                    </a:cubicBezTo>
                    <a:lnTo>
                      <a:pt x="1" y="456"/>
                    </a:lnTo>
                    <a:cubicBezTo>
                      <a:pt x="1" y="498"/>
                      <a:pt x="43" y="545"/>
                      <a:pt x="84" y="545"/>
                    </a:cubicBezTo>
                    <a:lnTo>
                      <a:pt x="6044" y="545"/>
                    </a:lnTo>
                    <a:cubicBezTo>
                      <a:pt x="6086" y="545"/>
                      <a:pt x="6128" y="498"/>
                      <a:pt x="6128" y="456"/>
                    </a:cubicBezTo>
                    <a:lnTo>
                      <a:pt x="6128" y="84"/>
                    </a:lnTo>
                    <a:cubicBezTo>
                      <a:pt x="6128" y="43"/>
                      <a:pt x="6086" y="1"/>
                      <a:pt x="604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1427650" y="3010628"/>
                <a:ext cx="514853" cy="57660"/>
              </a:xfrm>
              <a:custGeom>
                <a:avLst/>
                <a:gdLst/>
                <a:ahLst/>
                <a:cxnLst/>
                <a:rect l="l" t="t" r="r" b="b"/>
                <a:pathLst>
                  <a:path w="6045" h="677" extrusionOk="0">
                    <a:moveTo>
                      <a:pt x="64" y="1"/>
                    </a:moveTo>
                    <a:cubicBezTo>
                      <a:pt x="43" y="1"/>
                      <a:pt x="22" y="22"/>
                      <a:pt x="22" y="43"/>
                    </a:cubicBezTo>
                    <a:lnTo>
                      <a:pt x="1" y="393"/>
                    </a:lnTo>
                    <a:cubicBezTo>
                      <a:pt x="1" y="414"/>
                      <a:pt x="22" y="435"/>
                      <a:pt x="43" y="435"/>
                    </a:cubicBezTo>
                    <a:lnTo>
                      <a:pt x="6002" y="676"/>
                    </a:lnTo>
                    <a:cubicBezTo>
                      <a:pt x="6023" y="676"/>
                      <a:pt x="6023" y="676"/>
                      <a:pt x="6023" y="655"/>
                    </a:cubicBezTo>
                    <a:lnTo>
                      <a:pt x="6044" y="283"/>
                    </a:lnTo>
                    <a:cubicBezTo>
                      <a:pt x="6044" y="263"/>
                      <a:pt x="6023" y="263"/>
                      <a:pt x="6023" y="263"/>
                    </a:cubicBezTo>
                    <a:lnTo>
                      <a:pt x="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1424073" y="3007051"/>
                <a:ext cx="524221" cy="67029"/>
              </a:xfrm>
              <a:custGeom>
                <a:avLst/>
                <a:gdLst/>
                <a:ahLst/>
                <a:cxnLst/>
                <a:rect l="l" t="t" r="r" b="b"/>
                <a:pathLst>
                  <a:path w="6155" h="787" extrusionOk="0">
                    <a:moveTo>
                      <a:pt x="132" y="111"/>
                    </a:moveTo>
                    <a:lnTo>
                      <a:pt x="6023" y="346"/>
                    </a:lnTo>
                    <a:lnTo>
                      <a:pt x="6023" y="676"/>
                    </a:lnTo>
                    <a:lnTo>
                      <a:pt x="106" y="415"/>
                    </a:lnTo>
                    <a:lnTo>
                      <a:pt x="132" y="111"/>
                    </a:lnTo>
                    <a:close/>
                    <a:moveTo>
                      <a:pt x="106" y="1"/>
                    </a:moveTo>
                    <a:cubicBezTo>
                      <a:pt x="43" y="1"/>
                      <a:pt x="22" y="22"/>
                      <a:pt x="1" y="64"/>
                    </a:cubicBezTo>
                    <a:lnTo>
                      <a:pt x="1" y="435"/>
                    </a:lnTo>
                    <a:cubicBezTo>
                      <a:pt x="1" y="477"/>
                      <a:pt x="22" y="524"/>
                      <a:pt x="85" y="524"/>
                    </a:cubicBezTo>
                    <a:lnTo>
                      <a:pt x="6044" y="786"/>
                    </a:lnTo>
                    <a:cubicBezTo>
                      <a:pt x="6086" y="786"/>
                      <a:pt x="6128" y="739"/>
                      <a:pt x="6128" y="697"/>
                    </a:cubicBezTo>
                    <a:lnTo>
                      <a:pt x="6154" y="325"/>
                    </a:lnTo>
                    <a:cubicBezTo>
                      <a:pt x="6154" y="284"/>
                      <a:pt x="6107" y="242"/>
                      <a:pt x="6065" y="242"/>
                    </a:cubicBezTo>
                    <a:lnTo>
                      <a:pt x="10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1429439" y="3010628"/>
                <a:ext cx="968468" cy="22400"/>
              </a:xfrm>
              <a:custGeom>
                <a:avLst/>
                <a:gdLst/>
                <a:ahLst/>
                <a:cxnLst/>
                <a:rect l="l" t="t" r="r" b="b"/>
                <a:pathLst>
                  <a:path w="11371" h="263" extrusionOk="0">
                    <a:moveTo>
                      <a:pt x="1" y="1"/>
                    </a:moveTo>
                    <a:lnTo>
                      <a:pt x="6023" y="263"/>
                    </a:lnTo>
                    <a:lnTo>
                      <a:pt x="11370" y="263"/>
                    </a:lnTo>
                    <a:lnTo>
                      <a:pt x="53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1429439" y="3007618"/>
                <a:ext cx="968468" cy="29554"/>
              </a:xfrm>
              <a:custGeom>
                <a:avLst/>
                <a:gdLst/>
                <a:ahLst/>
                <a:cxnLst/>
                <a:rect l="l" t="t" r="r" b="b"/>
                <a:pathLst>
                  <a:path w="11371" h="347" extrusionOk="0">
                    <a:moveTo>
                      <a:pt x="5348" y="111"/>
                    </a:moveTo>
                    <a:lnTo>
                      <a:pt x="8663" y="242"/>
                    </a:lnTo>
                    <a:lnTo>
                      <a:pt x="6023" y="242"/>
                    </a:lnTo>
                    <a:lnTo>
                      <a:pt x="2729" y="111"/>
                    </a:lnTo>
                    <a:close/>
                    <a:moveTo>
                      <a:pt x="1" y="1"/>
                    </a:moveTo>
                    <a:lnTo>
                      <a:pt x="1" y="111"/>
                    </a:lnTo>
                    <a:lnTo>
                      <a:pt x="22" y="111"/>
                    </a:lnTo>
                    <a:lnTo>
                      <a:pt x="6023" y="346"/>
                    </a:lnTo>
                    <a:lnTo>
                      <a:pt x="11370" y="346"/>
                    </a:lnTo>
                    <a:lnTo>
                      <a:pt x="11370" y="242"/>
                    </a:lnTo>
                    <a:lnTo>
                      <a:pt x="534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1908940" y="2592705"/>
                <a:ext cx="256532" cy="475589"/>
              </a:xfrm>
              <a:custGeom>
                <a:avLst/>
                <a:gdLst/>
                <a:ahLst/>
                <a:cxnLst/>
                <a:rect l="l" t="t" r="r" b="b"/>
                <a:pathLst>
                  <a:path w="3012" h="5584" extrusionOk="0">
                    <a:moveTo>
                      <a:pt x="2661" y="1"/>
                    </a:moveTo>
                    <a:cubicBezTo>
                      <a:pt x="2640" y="1"/>
                      <a:pt x="2619" y="1"/>
                      <a:pt x="2619" y="22"/>
                    </a:cubicBezTo>
                    <a:lnTo>
                      <a:pt x="0" y="5369"/>
                    </a:lnTo>
                    <a:cubicBezTo>
                      <a:pt x="0" y="5389"/>
                      <a:pt x="0" y="5410"/>
                      <a:pt x="21" y="5410"/>
                    </a:cubicBezTo>
                    <a:lnTo>
                      <a:pt x="351" y="5583"/>
                    </a:lnTo>
                    <a:cubicBezTo>
                      <a:pt x="372" y="5583"/>
                      <a:pt x="393" y="5583"/>
                      <a:pt x="393" y="5562"/>
                    </a:cubicBezTo>
                    <a:lnTo>
                      <a:pt x="2991" y="194"/>
                    </a:lnTo>
                    <a:cubicBezTo>
                      <a:pt x="3012" y="174"/>
                      <a:pt x="3012" y="174"/>
                      <a:pt x="2991" y="153"/>
                    </a:cubicBezTo>
                    <a:lnTo>
                      <a:pt x="26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1903574" y="2587510"/>
                <a:ext cx="267689" cy="485469"/>
              </a:xfrm>
              <a:custGeom>
                <a:avLst/>
                <a:gdLst/>
                <a:ahLst/>
                <a:cxnLst/>
                <a:rect l="l" t="t" r="r" b="b"/>
                <a:pathLst>
                  <a:path w="3143" h="5700" extrusionOk="0">
                    <a:moveTo>
                      <a:pt x="2724" y="125"/>
                    </a:moveTo>
                    <a:lnTo>
                      <a:pt x="3012" y="255"/>
                    </a:lnTo>
                    <a:lnTo>
                      <a:pt x="414" y="5581"/>
                    </a:lnTo>
                    <a:lnTo>
                      <a:pt x="131" y="5450"/>
                    </a:lnTo>
                    <a:lnTo>
                      <a:pt x="2724" y="125"/>
                    </a:lnTo>
                    <a:close/>
                    <a:moveTo>
                      <a:pt x="2687" y="1"/>
                    </a:moveTo>
                    <a:cubicBezTo>
                      <a:pt x="2658" y="1"/>
                      <a:pt x="2631" y="11"/>
                      <a:pt x="2619" y="36"/>
                    </a:cubicBezTo>
                    <a:lnTo>
                      <a:pt x="22" y="5403"/>
                    </a:lnTo>
                    <a:cubicBezTo>
                      <a:pt x="1" y="5450"/>
                      <a:pt x="22" y="5513"/>
                      <a:pt x="63" y="5534"/>
                    </a:cubicBezTo>
                    <a:lnTo>
                      <a:pt x="393" y="5691"/>
                    </a:lnTo>
                    <a:cubicBezTo>
                      <a:pt x="404" y="5697"/>
                      <a:pt x="415" y="5700"/>
                      <a:pt x="426" y="5700"/>
                    </a:cubicBezTo>
                    <a:cubicBezTo>
                      <a:pt x="456" y="5700"/>
                      <a:pt x="483" y="5679"/>
                      <a:pt x="498" y="5644"/>
                    </a:cubicBezTo>
                    <a:lnTo>
                      <a:pt x="3117" y="276"/>
                    </a:lnTo>
                    <a:cubicBezTo>
                      <a:pt x="3143" y="235"/>
                      <a:pt x="3117" y="193"/>
                      <a:pt x="3075" y="166"/>
                    </a:cubicBezTo>
                    <a:lnTo>
                      <a:pt x="2750" y="15"/>
                    </a:lnTo>
                    <a:cubicBezTo>
                      <a:pt x="2730" y="6"/>
                      <a:pt x="2708" y="1"/>
                      <a:pt x="268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2364338" y="2592705"/>
                <a:ext cx="256532" cy="475589"/>
              </a:xfrm>
              <a:custGeom>
                <a:avLst/>
                <a:gdLst/>
                <a:ahLst/>
                <a:cxnLst/>
                <a:rect l="l" t="t" r="r" b="b"/>
                <a:pathLst>
                  <a:path w="3012" h="5584" extrusionOk="0">
                    <a:moveTo>
                      <a:pt x="2661" y="1"/>
                    </a:moveTo>
                    <a:cubicBezTo>
                      <a:pt x="2640" y="1"/>
                      <a:pt x="2640" y="1"/>
                      <a:pt x="2619" y="22"/>
                    </a:cubicBezTo>
                    <a:lnTo>
                      <a:pt x="21" y="5369"/>
                    </a:lnTo>
                    <a:cubicBezTo>
                      <a:pt x="0" y="5389"/>
                      <a:pt x="21" y="5410"/>
                      <a:pt x="21" y="5410"/>
                    </a:cubicBezTo>
                    <a:lnTo>
                      <a:pt x="372" y="5583"/>
                    </a:lnTo>
                    <a:cubicBezTo>
                      <a:pt x="372" y="5583"/>
                      <a:pt x="393" y="5583"/>
                      <a:pt x="393" y="5562"/>
                    </a:cubicBezTo>
                    <a:lnTo>
                      <a:pt x="3011" y="194"/>
                    </a:lnTo>
                    <a:cubicBezTo>
                      <a:pt x="3011" y="174"/>
                      <a:pt x="3011" y="174"/>
                      <a:pt x="2991" y="153"/>
                    </a:cubicBezTo>
                    <a:lnTo>
                      <a:pt x="26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2358546" y="2587510"/>
                <a:ext cx="267689" cy="485469"/>
              </a:xfrm>
              <a:custGeom>
                <a:avLst/>
                <a:gdLst/>
                <a:ahLst/>
                <a:cxnLst/>
                <a:rect l="l" t="t" r="r" b="b"/>
                <a:pathLst>
                  <a:path w="3143" h="5700" extrusionOk="0">
                    <a:moveTo>
                      <a:pt x="2729" y="125"/>
                    </a:moveTo>
                    <a:lnTo>
                      <a:pt x="3011" y="255"/>
                    </a:lnTo>
                    <a:lnTo>
                      <a:pt x="440" y="5581"/>
                    </a:lnTo>
                    <a:lnTo>
                      <a:pt x="157" y="5450"/>
                    </a:lnTo>
                    <a:lnTo>
                      <a:pt x="2729" y="125"/>
                    </a:lnTo>
                    <a:close/>
                    <a:moveTo>
                      <a:pt x="2699" y="1"/>
                    </a:moveTo>
                    <a:cubicBezTo>
                      <a:pt x="2677" y="1"/>
                      <a:pt x="2657" y="11"/>
                      <a:pt x="2645" y="36"/>
                    </a:cubicBezTo>
                    <a:lnTo>
                      <a:pt x="26" y="5403"/>
                    </a:lnTo>
                    <a:cubicBezTo>
                      <a:pt x="0" y="5450"/>
                      <a:pt x="26" y="5513"/>
                      <a:pt x="68" y="5534"/>
                    </a:cubicBezTo>
                    <a:lnTo>
                      <a:pt x="393" y="5691"/>
                    </a:lnTo>
                    <a:cubicBezTo>
                      <a:pt x="405" y="5697"/>
                      <a:pt x="419" y="5700"/>
                      <a:pt x="432" y="5700"/>
                    </a:cubicBezTo>
                    <a:cubicBezTo>
                      <a:pt x="470" y="5700"/>
                      <a:pt x="508" y="5679"/>
                      <a:pt x="524" y="5644"/>
                    </a:cubicBezTo>
                    <a:lnTo>
                      <a:pt x="3121" y="276"/>
                    </a:lnTo>
                    <a:cubicBezTo>
                      <a:pt x="3142" y="235"/>
                      <a:pt x="3121" y="193"/>
                      <a:pt x="3079" y="166"/>
                    </a:cubicBezTo>
                    <a:lnTo>
                      <a:pt x="2750" y="15"/>
                    </a:lnTo>
                    <a:cubicBezTo>
                      <a:pt x="2732" y="6"/>
                      <a:pt x="2715" y="1"/>
                      <a:pt x="269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2131912" y="2590491"/>
                <a:ext cx="490750" cy="17034"/>
              </a:xfrm>
              <a:custGeom>
                <a:avLst/>
                <a:gdLst/>
                <a:ahLst/>
                <a:cxnLst/>
                <a:rect l="l" t="t" r="r" b="b"/>
                <a:pathLst>
                  <a:path w="5762" h="200" extrusionOk="0">
                    <a:moveTo>
                      <a:pt x="1" y="1"/>
                    </a:moveTo>
                    <a:lnTo>
                      <a:pt x="394" y="200"/>
                    </a:lnTo>
                    <a:lnTo>
                      <a:pt x="5761" y="200"/>
                    </a:lnTo>
                    <a:lnTo>
                      <a:pt x="53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2130123" y="2586914"/>
                <a:ext cx="494327" cy="25977"/>
              </a:xfrm>
              <a:custGeom>
                <a:avLst/>
                <a:gdLst/>
                <a:ahLst/>
                <a:cxnLst/>
                <a:rect l="l" t="t" r="r" b="b"/>
                <a:pathLst>
                  <a:path w="5804" h="305" extrusionOk="0">
                    <a:moveTo>
                      <a:pt x="5369" y="111"/>
                    </a:moveTo>
                    <a:lnTo>
                      <a:pt x="5521" y="173"/>
                    </a:lnTo>
                    <a:lnTo>
                      <a:pt x="436" y="173"/>
                    </a:lnTo>
                    <a:lnTo>
                      <a:pt x="284" y="111"/>
                    </a:lnTo>
                    <a:close/>
                    <a:moveTo>
                      <a:pt x="22" y="1"/>
                    </a:moveTo>
                    <a:lnTo>
                      <a:pt x="1" y="111"/>
                    </a:lnTo>
                    <a:lnTo>
                      <a:pt x="415" y="304"/>
                    </a:lnTo>
                    <a:lnTo>
                      <a:pt x="5782" y="304"/>
                    </a:lnTo>
                    <a:lnTo>
                      <a:pt x="5803" y="200"/>
                    </a:lnTo>
                    <a:lnTo>
                      <a:pt x="539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1940623" y="2607440"/>
                <a:ext cx="682041" cy="460855"/>
              </a:xfrm>
              <a:custGeom>
                <a:avLst/>
                <a:gdLst/>
                <a:ahLst/>
                <a:cxnLst/>
                <a:rect l="l" t="t" r="r" b="b"/>
                <a:pathLst>
                  <a:path w="8008" h="5411" extrusionOk="0">
                    <a:moveTo>
                      <a:pt x="2640" y="1"/>
                    </a:moveTo>
                    <a:lnTo>
                      <a:pt x="0" y="5410"/>
                    </a:lnTo>
                    <a:lnTo>
                      <a:pt x="5347" y="5410"/>
                    </a:lnTo>
                    <a:lnTo>
                      <a:pt x="80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1933043" y="2601648"/>
                <a:ext cx="697202" cy="472438"/>
              </a:xfrm>
              <a:custGeom>
                <a:avLst/>
                <a:gdLst/>
                <a:ahLst/>
                <a:cxnLst/>
                <a:rect l="l" t="t" r="r" b="b"/>
                <a:pathLst>
                  <a:path w="8186" h="5547" extrusionOk="0">
                    <a:moveTo>
                      <a:pt x="7986" y="131"/>
                    </a:moveTo>
                    <a:lnTo>
                      <a:pt x="5415" y="5436"/>
                    </a:lnTo>
                    <a:lnTo>
                      <a:pt x="178" y="5436"/>
                    </a:lnTo>
                    <a:lnTo>
                      <a:pt x="2771" y="131"/>
                    </a:lnTo>
                    <a:close/>
                    <a:moveTo>
                      <a:pt x="2687" y="0"/>
                    </a:moveTo>
                    <a:lnTo>
                      <a:pt x="0" y="5546"/>
                    </a:lnTo>
                    <a:lnTo>
                      <a:pt x="5478" y="5546"/>
                    </a:lnTo>
                    <a:lnTo>
                      <a:pt x="818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1533345" y="2748223"/>
                <a:ext cx="260620" cy="104418"/>
              </a:xfrm>
              <a:custGeom>
                <a:avLst/>
                <a:gdLst/>
                <a:ahLst/>
                <a:cxnLst/>
                <a:rect l="l" t="t" r="r" b="b"/>
                <a:pathLst>
                  <a:path w="3060" h="1226" extrusionOk="0">
                    <a:moveTo>
                      <a:pt x="958" y="0"/>
                    </a:moveTo>
                    <a:cubicBezTo>
                      <a:pt x="472" y="0"/>
                      <a:pt x="158" y="159"/>
                      <a:pt x="158" y="159"/>
                    </a:cubicBezTo>
                    <a:cubicBezTo>
                      <a:pt x="158" y="159"/>
                      <a:pt x="1" y="374"/>
                      <a:pt x="48" y="683"/>
                    </a:cubicBezTo>
                    <a:cubicBezTo>
                      <a:pt x="90" y="987"/>
                      <a:pt x="200" y="1055"/>
                      <a:pt x="766" y="1186"/>
                    </a:cubicBezTo>
                    <a:cubicBezTo>
                      <a:pt x="884" y="1213"/>
                      <a:pt x="1034" y="1225"/>
                      <a:pt x="1199" y="1225"/>
                    </a:cubicBezTo>
                    <a:cubicBezTo>
                      <a:pt x="1825" y="1225"/>
                      <a:pt x="2665" y="1051"/>
                      <a:pt x="2839" y="877"/>
                    </a:cubicBezTo>
                    <a:cubicBezTo>
                      <a:pt x="3059" y="636"/>
                      <a:pt x="2860" y="29"/>
                      <a:pt x="2557" y="8"/>
                    </a:cubicBezTo>
                    <a:cubicBezTo>
                      <a:pt x="2500" y="3"/>
                      <a:pt x="2439" y="1"/>
                      <a:pt x="2374" y="1"/>
                    </a:cubicBezTo>
                    <a:cubicBezTo>
                      <a:pt x="2150" y="1"/>
                      <a:pt x="1873" y="22"/>
                      <a:pt x="1558" y="22"/>
                    </a:cubicBezTo>
                    <a:cubicBezTo>
                      <a:pt x="1424" y="22"/>
                      <a:pt x="1284" y="18"/>
                      <a:pt x="1137" y="8"/>
                    </a:cubicBezTo>
                    <a:cubicBezTo>
                      <a:pt x="1075" y="3"/>
                      <a:pt x="1015" y="0"/>
                      <a:pt x="958"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1528065" y="2742602"/>
                <a:ext cx="261898" cy="115405"/>
              </a:xfrm>
              <a:custGeom>
                <a:avLst/>
                <a:gdLst/>
                <a:ahLst/>
                <a:cxnLst/>
                <a:rect l="l" t="t" r="r" b="b"/>
                <a:pathLst>
                  <a:path w="3075" h="1355" extrusionOk="0">
                    <a:moveTo>
                      <a:pt x="1025" y="109"/>
                    </a:moveTo>
                    <a:cubicBezTo>
                      <a:pt x="1080" y="109"/>
                      <a:pt x="1139" y="111"/>
                      <a:pt x="1199" y="116"/>
                    </a:cubicBezTo>
                    <a:cubicBezTo>
                      <a:pt x="1417" y="138"/>
                      <a:pt x="1621" y="144"/>
                      <a:pt x="1806" y="144"/>
                    </a:cubicBezTo>
                    <a:cubicBezTo>
                      <a:pt x="2063" y="144"/>
                      <a:pt x="2285" y="132"/>
                      <a:pt x="2463" y="132"/>
                    </a:cubicBezTo>
                    <a:cubicBezTo>
                      <a:pt x="2520" y="132"/>
                      <a:pt x="2571" y="133"/>
                      <a:pt x="2619" y="136"/>
                    </a:cubicBezTo>
                    <a:cubicBezTo>
                      <a:pt x="2660" y="136"/>
                      <a:pt x="2729" y="157"/>
                      <a:pt x="2791" y="225"/>
                    </a:cubicBezTo>
                    <a:cubicBezTo>
                      <a:pt x="2838" y="267"/>
                      <a:pt x="2880" y="356"/>
                      <a:pt x="2901" y="440"/>
                    </a:cubicBezTo>
                    <a:cubicBezTo>
                      <a:pt x="2969" y="618"/>
                      <a:pt x="2943" y="812"/>
                      <a:pt x="2880" y="901"/>
                    </a:cubicBezTo>
                    <a:cubicBezTo>
                      <a:pt x="2838" y="943"/>
                      <a:pt x="2708" y="1011"/>
                      <a:pt x="2550" y="1053"/>
                    </a:cubicBezTo>
                    <a:cubicBezTo>
                      <a:pt x="2399" y="1095"/>
                      <a:pt x="2205" y="1142"/>
                      <a:pt x="1985" y="1184"/>
                    </a:cubicBezTo>
                    <a:cubicBezTo>
                      <a:pt x="1747" y="1223"/>
                      <a:pt x="1493" y="1247"/>
                      <a:pt x="1271" y="1247"/>
                    </a:cubicBezTo>
                    <a:cubicBezTo>
                      <a:pt x="1107" y="1247"/>
                      <a:pt x="960" y="1234"/>
                      <a:pt x="848" y="1205"/>
                    </a:cubicBezTo>
                    <a:cubicBezTo>
                      <a:pt x="566" y="1142"/>
                      <a:pt x="393" y="1074"/>
                      <a:pt x="304" y="1011"/>
                    </a:cubicBezTo>
                    <a:cubicBezTo>
                      <a:pt x="220" y="943"/>
                      <a:pt x="194" y="880"/>
                      <a:pt x="173" y="728"/>
                    </a:cubicBezTo>
                    <a:cubicBezTo>
                      <a:pt x="110" y="466"/>
                      <a:pt x="262" y="267"/>
                      <a:pt x="262" y="267"/>
                    </a:cubicBezTo>
                    <a:cubicBezTo>
                      <a:pt x="281" y="249"/>
                      <a:pt x="562" y="109"/>
                      <a:pt x="1025" y="109"/>
                    </a:cubicBezTo>
                    <a:close/>
                    <a:moveTo>
                      <a:pt x="1041" y="0"/>
                    </a:moveTo>
                    <a:cubicBezTo>
                      <a:pt x="520" y="0"/>
                      <a:pt x="194" y="178"/>
                      <a:pt x="194" y="178"/>
                    </a:cubicBezTo>
                    <a:lnTo>
                      <a:pt x="173" y="178"/>
                    </a:lnTo>
                    <a:cubicBezTo>
                      <a:pt x="173" y="178"/>
                      <a:pt x="0" y="419"/>
                      <a:pt x="42" y="749"/>
                    </a:cubicBezTo>
                    <a:cubicBezTo>
                      <a:pt x="89" y="901"/>
                      <a:pt x="131" y="1032"/>
                      <a:pt x="241" y="1095"/>
                    </a:cubicBezTo>
                    <a:cubicBezTo>
                      <a:pt x="351" y="1184"/>
                      <a:pt x="524" y="1252"/>
                      <a:pt x="807" y="1315"/>
                    </a:cubicBezTo>
                    <a:cubicBezTo>
                      <a:pt x="932" y="1343"/>
                      <a:pt x="1088" y="1355"/>
                      <a:pt x="1257" y="1355"/>
                    </a:cubicBezTo>
                    <a:cubicBezTo>
                      <a:pt x="1497" y="1355"/>
                      <a:pt x="1763" y="1331"/>
                      <a:pt x="2006" y="1294"/>
                    </a:cubicBezTo>
                    <a:cubicBezTo>
                      <a:pt x="2226" y="1252"/>
                      <a:pt x="2420" y="1205"/>
                      <a:pt x="2598" y="1163"/>
                    </a:cubicBezTo>
                    <a:cubicBezTo>
                      <a:pt x="2749" y="1121"/>
                      <a:pt x="2880" y="1053"/>
                      <a:pt x="2943" y="990"/>
                    </a:cubicBezTo>
                    <a:cubicBezTo>
                      <a:pt x="3074" y="833"/>
                      <a:pt x="3074" y="597"/>
                      <a:pt x="3011" y="398"/>
                    </a:cubicBezTo>
                    <a:cubicBezTo>
                      <a:pt x="2990" y="309"/>
                      <a:pt x="2922" y="225"/>
                      <a:pt x="2859" y="136"/>
                    </a:cubicBezTo>
                    <a:cubicBezTo>
                      <a:pt x="2791" y="74"/>
                      <a:pt x="2708" y="26"/>
                      <a:pt x="2619" y="6"/>
                    </a:cubicBezTo>
                    <a:cubicBezTo>
                      <a:pt x="2399" y="6"/>
                      <a:pt x="2104" y="36"/>
                      <a:pt x="1757" y="36"/>
                    </a:cubicBezTo>
                    <a:cubicBezTo>
                      <a:pt x="1583" y="36"/>
                      <a:pt x="1397" y="28"/>
                      <a:pt x="1199" y="6"/>
                    </a:cubicBezTo>
                    <a:cubicBezTo>
                      <a:pt x="1145" y="2"/>
                      <a:pt x="1092" y="0"/>
                      <a:pt x="10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879503" y="2206125"/>
                <a:ext cx="446120" cy="754691"/>
              </a:xfrm>
              <a:custGeom>
                <a:avLst/>
                <a:gdLst/>
                <a:ahLst/>
                <a:cxnLst/>
                <a:rect l="l" t="t" r="r" b="b"/>
                <a:pathLst>
                  <a:path w="5238" h="8861" extrusionOk="0">
                    <a:moveTo>
                      <a:pt x="2648" y="1"/>
                    </a:moveTo>
                    <a:cubicBezTo>
                      <a:pt x="1953" y="1"/>
                      <a:pt x="841" y="1226"/>
                      <a:pt x="435" y="2838"/>
                    </a:cubicBezTo>
                    <a:cubicBezTo>
                      <a:pt x="1" y="4561"/>
                      <a:pt x="739" y="6938"/>
                      <a:pt x="2048" y="7897"/>
                    </a:cubicBezTo>
                    <a:cubicBezTo>
                      <a:pt x="3357" y="8860"/>
                      <a:pt x="3928" y="8860"/>
                      <a:pt x="3928" y="8860"/>
                    </a:cubicBezTo>
                    <a:lnTo>
                      <a:pt x="5238" y="5891"/>
                    </a:lnTo>
                    <a:cubicBezTo>
                      <a:pt x="5238" y="5891"/>
                      <a:pt x="4143" y="5367"/>
                      <a:pt x="3729" y="4644"/>
                    </a:cubicBezTo>
                    <a:cubicBezTo>
                      <a:pt x="3316" y="3927"/>
                      <a:pt x="3515" y="2136"/>
                      <a:pt x="3646" y="1570"/>
                    </a:cubicBezTo>
                    <a:cubicBezTo>
                      <a:pt x="3776" y="979"/>
                      <a:pt x="3488" y="219"/>
                      <a:pt x="2792" y="20"/>
                    </a:cubicBezTo>
                    <a:cubicBezTo>
                      <a:pt x="2747" y="7"/>
                      <a:pt x="2699" y="1"/>
                      <a:pt x="2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890661" y="2200929"/>
                <a:ext cx="438540" cy="763464"/>
              </a:xfrm>
              <a:custGeom>
                <a:avLst/>
                <a:gdLst/>
                <a:ahLst/>
                <a:cxnLst/>
                <a:rect l="l" t="t" r="r" b="b"/>
                <a:pathLst>
                  <a:path w="5149" h="8964" extrusionOk="0">
                    <a:moveTo>
                      <a:pt x="2519" y="108"/>
                    </a:moveTo>
                    <a:cubicBezTo>
                      <a:pt x="2562" y="108"/>
                      <a:pt x="2602" y="113"/>
                      <a:pt x="2640" y="123"/>
                    </a:cubicBezTo>
                    <a:cubicBezTo>
                      <a:pt x="2944" y="212"/>
                      <a:pt x="3185" y="453"/>
                      <a:pt x="3316" y="736"/>
                    </a:cubicBezTo>
                    <a:cubicBezTo>
                      <a:pt x="3446" y="998"/>
                      <a:pt x="3488" y="1328"/>
                      <a:pt x="3425" y="1610"/>
                    </a:cubicBezTo>
                    <a:cubicBezTo>
                      <a:pt x="3357" y="1893"/>
                      <a:pt x="3274" y="2480"/>
                      <a:pt x="3274" y="3092"/>
                    </a:cubicBezTo>
                    <a:cubicBezTo>
                      <a:pt x="3253" y="3726"/>
                      <a:pt x="3316" y="4360"/>
                      <a:pt x="3535" y="4732"/>
                    </a:cubicBezTo>
                    <a:cubicBezTo>
                      <a:pt x="3750" y="5098"/>
                      <a:pt x="4122" y="5428"/>
                      <a:pt x="4452" y="5648"/>
                    </a:cubicBezTo>
                    <a:cubicBezTo>
                      <a:pt x="4735" y="5863"/>
                      <a:pt x="4955" y="5952"/>
                      <a:pt x="4997" y="5973"/>
                    </a:cubicBezTo>
                    <a:lnTo>
                      <a:pt x="3729" y="8853"/>
                    </a:lnTo>
                    <a:cubicBezTo>
                      <a:pt x="3708" y="8853"/>
                      <a:pt x="3708" y="8853"/>
                      <a:pt x="3666" y="8832"/>
                    </a:cubicBezTo>
                    <a:cubicBezTo>
                      <a:pt x="3598" y="8832"/>
                      <a:pt x="3488" y="8790"/>
                      <a:pt x="3336" y="8743"/>
                    </a:cubicBezTo>
                    <a:cubicBezTo>
                      <a:pt x="3033" y="8612"/>
                      <a:pt x="2572" y="8371"/>
                      <a:pt x="1917" y="7895"/>
                    </a:cubicBezTo>
                    <a:cubicBezTo>
                      <a:pt x="1289" y="7434"/>
                      <a:pt x="786" y="6606"/>
                      <a:pt x="477" y="5690"/>
                    </a:cubicBezTo>
                    <a:cubicBezTo>
                      <a:pt x="194" y="4774"/>
                      <a:pt x="131" y="3768"/>
                      <a:pt x="346" y="2920"/>
                    </a:cubicBezTo>
                    <a:cubicBezTo>
                      <a:pt x="545" y="2066"/>
                      <a:pt x="980" y="1328"/>
                      <a:pt x="1420" y="804"/>
                    </a:cubicBezTo>
                    <a:cubicBezTo>
                      <a:pt x="1634" y="563"/>
                      <a:pt x="1875" y="364"/>
                      <a:pt x="2074" y="254"/>
                    </a:cubicBezTo>
                    <a:cubicBezTo>
                      <a:pt x="2236" y="156"/>
                      <a:pt x="2388" y="108"/>
                      <a:pt x="2519" y="108"/>
                    </a:cubicBezTo>
                    <a:close/>
                    <a:moveTo>
                      <a:pt x="2509" y="1"/>
                    </a:moveTo>
                    <a:cubicBezTo>
                      <a:pt x="2356" y="1"/>
                      <a:pt x="2191" y="52"/>
                      <a:pt x="2027" y="149"/>
                    </a:cubicBezTo>
                    <a:cubicBezTo>
                      <a:pt x="1786" y="280"/>
                      <a:pt x="1551" y="474"/>
                      <a:pt x="1331" y="736"/>
                    </a:cubicBezTo>
                    <a:cubicBezTo>
                      <a:pt x="870" y="1260"/>
                      <a:pt x="456" y="2024"/>
                      <a:pt x="241" y="2873"/>
                    </a:cubicBezTo>
                    <a:cubicBezTo>
                      <a:pt x="1" y="3768"/>
                      <a:pt x="84" y="4794"/>
                      <a:pt x="393" y="5732"/>
                    </a:cubicBezTo>
                    <a:cubicBezTo>
                      <a:pt x="676" y="6669"/>
                      <a:pt x="1200" y="7502"/>
                      <a:pt x="1854" y="8005"/>
                    </a:cubicBezTo>
                    <a:cubicBezTo>
                      <a:pt x="2509" y="8481"/>
                      <a:pt x="2991" y="8722"/>
                      <a:pt x="3295" y="8832"/>
                    </a:cubicBezTo>
                    <a:cubicBezTo>
                      <a:pt x="3446" y="8895"/>
                      <a:pt x="3556" y="8942"/>
                      <a:pt x="3645" y="8942"/>
                    </a:cubicBezTo>
                    <a:cubicBezTo>
                      <a:pt x="3729" y="8963"/>
                      <a:pt x="3776" y="8963"/>
                      <a:pt x="3776" y="8963"/>
                    </a:cubicBezTo>
                    <a:lnTo>
                      <a:pt x="3797" y="8963"/>
                    </a:lnTo>
                    <a:lnTo>
                      <a:pt x="5148" y="5931"/>
                    </a:lnTo>
                    <a:lnTo>
                      <a:pt x="5086" y="5910"/>
                    </a:lnTo>
                    <a:cubicBezTo>
                      <a:pt x="5086" y="5910"/>
                      <a:pt x="4824" y="5779"/>
                      <a:pt x="4515" y="5559"/>
                    </a:cubicBezTo>
                    <a:cubicBezTo>
                      <a:pt x="4190" y="5339"/>
                      <a:pt x="3818" y="5035"/>
                      <a:pt x="3619" y="4684"/>
                    </a:cubicBezTo>
                    <a:cubicBezTo>
                      <a:pt x="3425" y="4339"/>
                      <a:pt x="3384" y="3705"/>
                      <a:pt x="3384" y="3113"/>
                    </a:cubicBezTo>
                    <a:cubicBezTo>
                      <a:pt x="3384" y="2506"/>
                      <a:pt x="3467" y="1914"/>
                      <a:pt x="3535" y="1631"/>
                    </a:cubicBezTo>
                    <a:cubicBezTo>
                      <a:pt x="3598" y="1328"/>
                      <a:pt x="3556" y="977"/>
                      <a:pt x="3425" y="673"/>
                    </a:cubicBezTo>
                    <a:cubicBezTo>
                      <a:pt x="3274" y="385"/>
                      <a:pt x="3012" y="123"/>
                      <a:pt x="2661" y="18"/>
                    </a:cubicBezTo>
                    <a:cubicBezTo>
                      <a:pt x="2612" y="6"/>
                      <a:pt x="2561" y="1"/>
                      <a:pt x="25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1044987" y="2600882"/>
                <a:ext cx="408646" cy="446376"/>
              </a:xfrm>
              <a:custGeom>
                <a:avLst/>
                <a:gdLst/>
                <a:ahLst/>
                <a:cxnLst/>
                <a:rect l="l" t="t" r="r" b="b"/>
                <a:pathLst>
                  <a:path w="4798" h="5241" extrusionOk="0">
                    <a:moveTo>
                      <a:pt x="2732" y="1"/>
                    </a:moveTo>
                    <a:cubicBezTo>
                      <a:pt x="2614" y="1"/>
                      <a:pt x="2485" y="52"/>
                      <a:pt x="2310" y="167"/>
                    </a:cubicBezTo>
                    <a:cubicBezTo>
                      <a:pt x="1875" y="449"/>
                      <a:pt x="1022" y="753"/>
                      <a:pt x="676" y="1256"/>
                    </a:cubicBezTo>
                    <a:cubicBezTo>
                      <a:pt x="325" y="1759"/>
                      <a:pt x="456" y="2628"/>
                      <a:pt x="236" y="3199"/>
                    </a:cubicBezTo>
                    <a:cubicBezTo>
                      <a:pt x="1" y="3764"/>
                      <a:pt x="84" y="4199"/>
                      <a:pt x="435" y="4419"/>
                    </a:cubicBezTo>
                    <a:cubicBezTo>
                      <a:pt x="807" y="4660"/>
                      <a:pt x="1331" y="4571"/>
                      <a:pt x="1786" y="4854"/>
                    </a:cubicBezTo>
                    <a:cubicBezTo>
                      <a:pt x="2146" y="5095"/>
                      <a:pt x="2451" y="5240"/>
                      <a:pt x="2693" y="5240"/>
                    </a:cubicBezTo>
                    <a:cubicBezTo>
                      <a:pt x="2760" y="5240"/>
                      <a:pt x="2823" y="5229"/>
                      <a:pt x="2881" y="5204"/>
                    </a:cubicBezTo>
                    <a:cubicBezTo>
                      <a:pt x="3143" y="5094"/>
                      <a:pt x="3467" y="4660"/>
                      <a:pt x="3771" y="4246"/>
                    </a:cubicBezTo>
                    <a:cubicBezTo>
                      <a:pt x="4059" y="3853"/>
                      <a:pt x="4253" y="3047"/>
                      <a:pt x="4384" y="2654"/>
                    </a:cubicBezTo>
                    <a:cubicBezTo>
                      <a:pt x="4515" y="2235"/>
                      <a:pt x="4452" y="1759"/>
                      <a:pt x="4452" y="1759"/>
                    </a:cubicBezTo>
                    <a:cubicBezTo>
                      <a:pt x="4452" y="1759"/>
                      <a:pt x="4798" y="1298"/>
                      <a:pt x="4405" y="994"/>
                    </a:cubicBezTo>
                    <a:cubicBezTo>
                      <a:pt x="4012" y="690"/>
                      <a:pt x="3729" y="643"/>
                      <a:pt x="3315" y="318"/>
                    </a:cubicBezTo>
                    <a:cubicBezTo>
                      <a:pt x="3066" y="120"/>
                      <a:pt x="2912" y="1"/>
                      <a:pt x="2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1046775" y="2595857"/>
                <a:ext cx="395700" cy="455489"/>
              </a:xfrm>
              <a:custGeom>
                <a:avLst/>
                <a:gdLst/>
                <a:ahLst/>
                <a:cxnLst/>
                <a:rect l="l" t="t" r="r" b="b"/>
                <a:pathLst>
                  <a:path w="4646" h="5348" extrusionOk="0">
                    <a:moveTo>
                      <a:pt x="2693" y="121"/>
                    </a:moveTo>
                    <a:cubicBezTo>
                      <a:pt x="2727" y="121"/>
                      <a:pt x="2759" y="126"/>
                      <a:pt x="2792" y="137"/>
                    </a:cubicBezTo>
                    <a:cubicBezTo>
                      <a:pt x="2923" y="157"/>
                      <a:pt x="3054" y="246"/>
                      <a:pt x="3253" y="419"/>
                    </a:cubicBezTo>
                    <a:cubicBezTo>
                      <a:pt x="3666" y="749"/>
                      <a:pt x="3970" y="791"/>
                      <a:pt x="4342" y="1095"/>
                    </a:cubicBezTo>
                    <a:cubicBezTo>
                      <a:pt x="4515" y="1226"/>
                      <a:pt x="4536" y="1404"/>
                      <a:pt x="4494" y="1535"/>
                    </a:cubicBezTo>
                    <a:cubicBezTo>
                      <a:pt x="4473" y="1666"/>
                      <a:pt x="4384" y="1770"/>
                      <a:pt x="4384" y="1770"/>
                    </a:cubicBezTo>
                    <a:lnTo>
                      <a:pt x="4384" y="1797"/>
                    </a:lnTo>
                    <a:lnTo>
                      <a:pt x="4384" y="1818"/>
                    </a:lnTo>
                    <a:cubicBezTo>
                      <a:pt x="4384" y="1818"/>
                      <a:pt x="4431" y="2294"/>
                      <a:pt x="4321" y="2687"/>
                    </a:cubicBezTo>
                    <a:cubicBezTo>
                      <a:pt x="4190" y="3080"/>
                      <a:pt x="3991" y="3891"/>
                      <a:pt x="3708" y="4284"/>
                    </a:cubicBezTo>
                    <a:cubicBezTo>
                      <a:pt x="3556" y="4478"/>
                      <a:pt x="3404" y="4698"/>
                      <a:pt x="3253" y="4850"/>
                    </a:cubicBezTo>
                    <a:cubicBezTo>
                      <a:pt x="3095" y="5023"/>
                      <a:pt x="2944" y="5153"/>
                      <a:pt x="2834" y="5201"/>
                    </a:cubicBezTo>
                    <a:cubicBezTo>
                      <a:pt x="2786" y="5229"/>
                      <a:pt x="2728" y="5240"/>
                      <a:pt x="2663" y="5240"/>
                    </a:cubicBezTo>
                    <a:cubicBezTo>
                      <a:pt x="2584" y="5240"/>
                      <a:pt x="2494" y="5224"/>
                      <a:pt x="2399" y="5201"/>
                    </a:cubicBezTo>
                    <a:cubicBezTo>
                      <a:pt x="2226" y="5133"/>
                      <a:pt x="2027" y="5023"/>
                      <a:pt x="1786" y="4871"/>
                    </a:cubicBezTo>
                    <a:cubicBezTo>
                      <a:pt x="1551" y="4719"/>
                      <a:pt x="1310" y="4677"/>
                      <a:pt x="1069" y="4630"/>
                    </a:cubicBezTo>
                    <a:cubicBezTo>
                      <a:pt x="828" y="4588"/>
                      <a:pt x="608" y="4546"/>
                      <a:pt x="456" y="4436"/>
                    </a:cubicBezTo>
                    <a:cubicBezTo>
                      <a:pt x="283" y="4326"/>
                      <a:pt x="173" y="4174"/>
                      <a:pt x="152" y="3975"/>
                    </a:cubicBezTo>
                    <a:cubicBezTo>
                      <a:pt x="110" y="3781"/>
                      <a:pt x="152" y="3541"/>
                      <a:pt x="262" y="3279"/>
                    </a:cubicBezTo>
                    <a:cubicBezTo>
                      <a:pt x="393" y="2975"/>
                      <a:pt x="414" y="2624"/>
                      <a:pt x="456" y="2273"/>
                    </a:cubicBezTo>
                    <a:cubicBezTo>
                      <a:pt x="477" y="1928"/>
                      <a:pt x="545" y="1598"/>
                      <a:pt x="697" y="1357"/>
                    </a:cubicBezTo>
                    <a:cubicBezTo>
                      <a:pt x="870" y="1116"/>
                      <a:pt x="1158" y="901"/>
                      <a:pt x="1462" y="723"/>
                    </a:cubicBezTo>
                    <a:cubicBezTo>
                      <a:pt x="1765" y="550"/>
                      <a:pt x="2095" y="419"/>
                      <a:pt x="2310" y="267"/>
                    </a:cubicBezTo>
                    <a:cubicBezTo>
                      <a:pt x="2475" y="169"/>
                      <a:pt x="2590" y="121"/>
                      <a:pt x="2693" y="121"/>
                    </a:cubicBezTo>
                    <a:close/>
                    <a:moveTo>
                      <a:pt x="2739" y="1"/>
                    </a:moveTo>
                    <a:cubicBezTo>
                      <a:pt x="2605" y="1"/>
                      <a:pt x="2453" y="50"/>
                      <a:pt x="2268" y="178"/>
                    </a:cubicBezTo>
                    <a:cubicBezTo>
                      <a:pt x="2048" y="309"/>
                      <a:pt x="1723" y="461"/>
                      <a:pt x="1420" y="639"/>
                    </a:cubicBezTo>
                    <a:cubicBezTo>
                      <a:pt x="1090" y="812"/>
                      <a:pt x="807" y="1011"/>
                      <a:pt x="608" y="1294"/>
                    </a:cubicBezTo>
                    <a:cubicBezTo>
                      <a:pt x="435" y="1556"/>
                      <a:pt x="372" y="1901"/>
                      <a:pt x="325" y="2252"/>
                    </a:cubicBezTo>
                    <a:cubicBezTo>
                      <a:pt x="304" y="2603"/>
                      <a:pt x="262" y="2949"/>
                      <a:pt x="152" y="3237"/>
                    </a:cubicBezTo>
                    <a:cubicBezTo>
                      <a:pt x="42" y="3520"/>
                      <a:pt x="0" y="3781"/>
                      <a:pt x="42" y="3996"/>
                    </a:cubicBezTo>
                    <a:cubicBezTo>
                      <a:pt x="63" y="4216"/>
                      <a:pt x="194" y="4415"/>
                      <a:pt x="393" y="4546"/>
                    </a:cubicBezTo>
                    <a:cubicBezTo>
                      <a:pt x="587" y="4651"/>
                      <a:pt x="807" y="4698"/>
                      <a:pt x="1048" y="4740"/>
                    </a:cubicBezTo>
                    <a:cubicBezTo>
                      <a:pt x="1289" y="4782"/>
                      <a:pt x="1503" y="4829"/>
                      <a:pt x="1723" y="4960"/>
                    </a:cubicBezTo>
                    <a:cubicBezTo>
                      <a:pt x="1964" y="5112"/>
                      <a:pt x="2179" y="5243"/>
                      <a:pt x="2378" y="5284"/>
                    </a:cubicBezTo>
                    <a:cubicBezTo>
                      <a:pt x="2477" y="5324"/>
                      <a:pt x="2579" y="5347"/>
                      <a:pt x="2675" y="5347"/>
                    </a:cubicBezTo>
                    <a:cubicBezTo>
                      <a:pt x="2747" y="5347"/>
                      <a:pt x="2816" y="5334"/>
                      <a:pt x="2881" y="5305"/>
                    </a:cubicBezTo>
                    <a:cubicBezTo>
                      <a:pt x="3033" y="5243"/>
                      <a:pt x="3185" y="5112"/>
                      <a:pt x="3336" y="4939"/>
                    </a:cubicBezTo>
                    <a:cubicBezTo>
                      <a:pt x="3488" y="4761"/>
                      <a:pt x="3645" y="4546"/>
                      <a:pt x="3797" y="4347"/>
                    </a:cubicBezTo>
                    <a:cubicBezTo>
                      <a:pt x="4101" y="3933"/>
                      <a:pt x="4300" y="3127"/>
                      <a:pt x="4431" y="2713"/>
                    </a:cubicBezTo>
                    <a:cubicBezTo>
                      <a:pt x="4536" y="2294"/>
                      <a:pt x="4494" y="1839"/>
                      <a:pt x="4494" y="1818"/>
                    </a:cubicBezTo>
                    <a:cubicBezTo>
                      <a:pt x="4494" y="1818"/>
                      <a:pt x="4583" y="1708"/>
                      <a:pt x="4604" y="1556"/>
                    </a:cubicBezTo>
                    <a:cubicBezTo>
                      <a:pt x="4646" y="1404"/>
                      <a:pt x="4625" y="1163"/>
                      <a:pt x="4405" y="1011"/>
                    </a:cubicBezTo>
                    <a:cubicBezTo>
                      <a:pt x="4012" y="681"/>
                      <a:pt x="3729" y="639"/>
                      <a:pt x="3336" y="330"/>
                    </a:cubicBezTo>
                    <a:cubicBezTo>
                      <a:pt x="3122" y="157"/>
                      <a:pt x="2991" y="47"/>
                      <a:pt x="2813" y="6"/>
                    </a:cubicBezTo>
                    <a:cubicBezTo>
                      <a:pt x="2789" y="2"/>
                      <a:pt x="2764" y="1"/>
                      <a:pt x="273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1249307" y="2741240"/>
                <a:ext cx="590995" cy="301161"/>
              </a:xfrm>
              <a:custGeom>
                <a:avLst/>
                <a:gdLst/>
                <a:ahLst/>
                <a:cxnLst/>
                <a:rect l="l" t="t" r="r" b="b"/>
                <a:pathLst>
                  <a:path w="6939" h="3536" extrusionOk="0">
                    <a:moveTo>
                      <a:pt x="1683" y="0"/>
                    </a:moveTo>
                    <a:cubicBezTo>
                      <a:pt x="1509" y="0"/>
                      <a:pt x="1297" y="25"/>
                      <a:pt x="1089" y="111"/>
                    </a:cubicBezTo>
                    <a:cubicBezTo>
                      <a:pt x="613" y="283"/>
                      <a:pt x="283" y="917"/>
                      <a:pt x="152" y="1682"/>
                    </a:cubicBezTo>
                    <a:cubicBezTo>
                      <a:pt x="0" y="2467"/>
                      <a:pt x="456" y="2708"/>
                      <a:pt x="456" y="2708"/>
                    </a:cubicBezTo>
                    <a:cubicBezTo>
                      <a:pt x="456" y="2708"/>
                      <a:pt x="1765" y="2970"/>
                      <a:pt x="1875" y="3012"/>
                    </a:cubicBezTo>
                    <a:cubicBezTo>
                      <a:pt x="1952" y="3048"/>
                      <a:pt x="2293" y="3105"/>
                      <a:pt x="2566" y="3105"/>
                    </a:cubicBezTo>
                    <a:cubicBezTo>
                      <a:pt x="2606" y="3105"/>
                      <a:pt x="2645" y="3104"/>
                      <a:pt x="2681" y="3101"/>
                    </a:cubicBezTo>
                    <a:cubicBezTo>
                      <a:pt x="2969" y="3054"/>
                      <a:pt x="3818" y="2970"/>
                      <a:pt x="3928" y="2970"/>
                    </a:cubicBezTo>
                    <a:cubicBezTo>
                      <a:pt x="4038" y="2991"/>
                      <a:pt x="4645" y="3012"/>
                      <a:pt x="5085" y="3232"/>
                    </a:cubicBezTo>
                    <a:cubicBezTo>
                      <a:pt x="5520" y="3426"/>
                      <a:pt x="5672" y="3515"/>
                      <a:pt x="5871" y="3536"/>
                    </a:cubicBezTo>
                    <a:cubicBezTo>
                      <a:pt x="6064" y="3536"/>
                      <a:pt x="6195" y="3363"/>
                      <a:pt x="6242" y="3295"/>
                    </a:cubicBezTo>
                    <a:cubicBezTo>
                      <a:pt x="6305" y="3206"/>
                      <a:pt x="6284" y="3075"/>
                      <a:pt x="6284" y="3075"/>
                    </a:cubicBezTo>
                    <a:cubicBezTo>
                      <a:pt x="6284" y="3075"/>
                      <a:pt x="6394" y="3012"/>
                      <a:pt x="6478" y="2923"/>
                    </a:cubicBezTo>
                    <a:cubicBezTo>
                      <a:pt x="6588" y="2813"/>
                      <a:pt x="6588" y="2708"/>
                      <a:pt x="6588" y="2708"/>
                    </a:cubicBezTo>
                    <a:cubicBezTo>
                      <a:pt x="6588" y="2708"/>
                      <a:pt x="6740" y="2577"/>
                      <a:pt x="6850" y="2399"/>
                    </a:cubicBezTo>
                    <a:cubicBezTo>
                      <a:pt x="6939" y="2205"/>
                      <a:pt x="6871" y="1834"/>
                      <a:pt x="6871" y="1834"/>
                    </a:cubicBezTo>
                    <a:cubicBezTo>
                      <a:pt x="6871" y="1834"/>
                      <a:pt x="6918" y="1792"/>
                      <a:pt x="6871" y="1572"/>
                    </a:cubicBezTo>
                    <a:cubicBezTo>
                      <a:pt x="6850" y="1352"/>
                      <a:pt x="6677" y="1006"/>
                      <a:pt x="6436" y="828"/>
                    </a:cubicBezTo>
                    <a:cubicBezTo>
                      <a:pt x="6174" y="634"/>
                      <a:pt x="5803" y="545"/>
                      <a:pt x="5499" y="482"/>
                    </a:cubicBezTo>
                    <a:cubicBezTo>
                      <a:pt x="5216" y="393"/>
                      <a:pt x="4776" y="393"/>
                      <a:pt x="4472" y="304"/>
                    </a:cubicBezTo>
                    <a:cubicBezTo>
                      <a:pt x="4190" y="241"/>
                      <a:pt x="3598" y="221"/>
                      <a:pt x="3142" y="173"/>
                    </a:cubicBezTo>
                    <a:cubicBezTo>
                      <a:pt x="2681" y="132"/>
                      <a:pt x="2074" y="42"/>
                      <a:pt x="2074" y="42"/>
                    </a:cubicBezTo>
                    <a:cubicBezTo>
                      <a:pt x="2074" y="42"/>
                      <a:pt x="1912" y="0"/>
                      <a:pt x="1683"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1251010" y="2736811"/>
                <a:ext cx="591080" cy="309252"/>
              </a:xfrm>
              <a:custGeom>
                <a:avLst/>
                <a:gdLst/>
                <a:ahLst/>
                <a:cxnLst/>
                <a:rect l="l" t="t" r="r" b="b"/>
                <a:pathLst>
                  <a:path w="6940" h="3631" extrusionOk="0">
                    <a:moveTo>
                      <a:pt x="1593" y="108"/>
                    </a:moveTo>
                    <a:cubicBezTo>
                      <a:pt x="1640" y="108"/>
                      <a:pt x="1684" y="111"/>
                      <a:pt x="1724" y="115"/>
                    </a:cubicBezTo>
                    <a:cubicBezTo>
                      <a:pt x="1902" y="115"/>
                      <a:pt x="2033" y="163"/>
                      <a:pt x="2033" y="163"/>
                    </a:cubicBezTo>
                    <a:lnTo>
                      <a:pt x="2054" y="163"/>
                    </a:lnTo>
                    <a:cubicBezTo>
                      <a:pt x="2054" y="163"/>
                      <a:pt x="2661" y="246"/>
                      <a:pt x="3122" y="273"/>
                    </a:cubicBezTo>
                    <a:cubicBezTo>
                      <a:pt x="3578" y="314"/>
                      <a:pt x="4170" y="356"/>
                      <a:pt x="4452" y="424"/>
                    </a:cubicBezTo>
                    <a:cubicBezTo>
                      <a:pt x="4756" y="487"/>
                      <a:pt x="5196" y="508"/>
                      <a:pt x="5479" y="576"/>
                    </a:cubicBezTo>
                    <a:cubicBezTo>
                      <a:pt x="5762" y="665"/>
                      <a:pt x="6133" y="749"/>
                      <a:pt x="6374" y="927"/>
                    </a:cubicBezTo>
                    <a:cubicBezTo>
                      <a:pt x="6615" y="1100"/>
                      <a:pt x="6788" y="1451"/>
                      <a:pt x="6809" y="1645"/>
                    </a:cubicBezTo>
                    <a:lnTo>
                      <a:pt x="6809" y="1817"/>
                    </a:lnTo>
                    <a:lnTo>
                      <a:pt x="6809" y="1844"/>
                    </a:lnTo>
                    <a:lnTo>
                      <a:pt x="6788" y="1865"/>
                    </a:lnTo>
                    <a:lnTo>
                      <a:pt x="6809" y="1886"/>
                    </a:lnTo>
                    <a:lnTo>
                      <a:pt x="6809" y="2079"/>
                    </a:lnTo>
                    <a:cubicBezTo>
                      <a:pt x="6830" y="2210"/>
                      <a:pt x="6809" y="2341"/>
                      <a:pt x="6767" y="2409"/>
                    </a:cubicBezTo>
                    <a:cubicBezTo>
                      <a:pt x="6678" y="2582"/>
                      <a:pt x="6526" y="2713"/>
                      <a:pt x="6526" y="2713"/>
                    </a:cubicBezTo>
                    <a:lnTo>
                      <a:pt x="6505" y="2734"/>
                    </a:lnTo>
                    <a:lnTo>
                      <a:pt x="6505" y="2760"/>
                    </a:lnTo>
                    <a:cubicBezTo>
                      <a:pt x="6505" y="2760"/>
                      <a:pt x="6505" y="2844"/>
                      <a:pt x="6437" y="2933"/>
                    </a:cubicBezTo>
                    <a:cubicBezTo>
                      <a:pt x="6327" y="3022"/>
                      <a:pt x="6243" y="3085"/>
                      <a:pt x="6243" y="3085"/>
                    </a:cubicBezTo>
                    <a:lnTo>
                      <a:pt x="6196" y="3106"/>
                    </a:lnTo>
                    <a:lnTo>
                      <a:pt x="6196" y="3127"/>
                    </a:lnTo>
                    <a:lnTo>
                      <a:pt x="6196" y="3195"/>
                    </a:lnTo>
                    <a:cubicBezTo>
                      <a:pt x="6196" y="3237"/>
                      <a:pt x="6196" y="3284"/>
                      <a:pt x="6175" y="3305"/>
                    </a:cubicBezTo>
                    <a:cubicBezTo>
                      <a:pt x="6117" y="3382"/>
                      <a:pt x="6019" y="3522"/>
                      <a:pt x="5884" y="3522"/>
                    </a:cubicBezTo>
                    <a:cubicBezTo>
                      <a:pt x="5873" y="3522"/>
                      <a:pt x="5862" y="3521"/>
                      <a:pt x="5851" y="3519"/>
                    </a:cubicBezTo>
                    <a:cubicBezTo>
                      <a:pt x="5673" y="3519"/>
                      <a:pt x="5521" y="3436"/>
                      <a:pt x="5086" y="3237"/>
                    </a:cubicBezTo>
                    <a:cubicBezTo>
                      <a:pt x="4866" y="3106"/>
                      <a:pt x="4604" y="3064"/>
                      <a:pt x="4363" y="3022"/>
                    </a:cubicBezTo>
                    <a:cubicBezTo>
                      <a:pt x="4149" y="2975"/>
                      <a:pt x="3950" y="2975"/>
                      <a:pt x="3908" y="2975"/>
                    </a:cubicBezTo>
                    <a:cubicBezTo>
                      <a:pt x="3894" y="2968"/>
                      <a:pt x="3877" y="2965"/>
                      <a:pt x="3856" y="2965"/>
                    </a:cubicBezTo>
                    <a:cubicBezTo>
                      <a:pt x="3816" y="2965"/>
                      <a:pt x="3761" y="2975"/>
                      <a:pt x="3688" y="2975"/>
                    </a:cubicBezTo>
                    <a:cubicBezTo>
                      <a:pt x="3604" y="2975"/>
                      <a:pt x="3473" y="2996"/>
                      <a:pt x="3342" y="3022"/>
                    </a:cubicBezTo>
                    <a:cubicBezTo>
                      <a:pt x="3080" y="3043"/>
                      <a:pt x="2792" y="3064"/>
                      <a:pt x="2640" y="3085"/>
                    </a:cubicBezTo>
                    <a:cubicBezTo>
                      <a:pt x="2602" y="3091"/>
                      <a:pt x="2560" y="3093"/>
                      <a:pt x="2516" y="3093"/>
                    </a:cubicBezTo>
                    <a:cubicBezTo>
                      <a:pt x="2410" y="3093"/>
                      <a:pt x="2292" y="3079"/>
                      <a:pt x="2185" y="3064"/>
                    </a:cubicBezTo>
                    <a:cubicBezTo>
                      <a:pt x="2033" y="3064"/>
                      <a:pt x="1902" y="3022"/>
                      <a:pt x="1876" y="2996"/>
                    </a:cubicBezTo>
                    <a:cubicBezTo>
                      <a:pt x="1855" y="2996"/>
                      <a:pt x="1813" y="2996"/>
                      <a:pt x="1771" y="2975"/>
                    </a:cubicBezTo>
                    <a:cubicBezTo>
                      <a:pt x="1724" y="2975"/>
                      <a:pt x="1661" y="2954"/>
                      <a:pt x="1593" y="2933"/>
                    </a:cubicBezTo>
                    <a:cubicBezTo>
                      <a:pt x="1462" y="2912"/>
                      <a:pt x="1289" y="2865"/>
                      <a:pt x="1116" y="2823"/>
                    </a:cubicBezTo>
                    <a:cubicBezTo>
                      <a:pt x="787" y="2760"/>
                      <a:pt x="483" y="2692"/>
                      <a:pt x="462" y="2692"/>
                    </a:cubicBezTo>
                    <a:cubicBezTo>
                      <a:pt x="462" y="2692"/>
                      <a:pt x="373" y="2650"/>
                      <a:pt x="284" y="2498"/>
                    </a:cubicBezTo>
                    <a:cubicBezTo>
                      <a:pt x="200" y="2367"/>
                      <a:pt x="111" y="2126"/>
                      <a:pt x="174" y="1755"/>
                    </a:cubicBezTo>
                    <a:cubicBezTo>
                      <a:pt x="305" y="990"/>
                      <a:pt x="635" y="377"/>
                      <a:pt x="1090" y="204"/>
                    </a:cubicBezTo>
                    <a:cubicBezTo>
                      <a:pt x="1259" y="136"/>
                      <a:pt x="1440" y="108"/>
                      <a:pt x="1593" y="108"/>
                    </a:cubicBezTo>
                    <a:close/>
                    <a:moveTo>
                      <a:pt x="1590" y="1"/>
                    </a:moveTo>
                    <a:cubicBezTo>
                      <a:pt x="1423" y="1"/>
                      <a:pt x="1230" y="31"/>
                      <a:pt x="1048" y="94"/>
                    </a:cubicBezTo>
                    <a:cubicBezTo>
                      <a:pt x="546" y="314"/>
                      <a:pt x="200" y="948"/>
                      <a:pt x="69" y="1734"/>
                    </a:cubicBezTo>
                    <a:cubicBezTo>
                      <a:pt x="1" y="2126"/>
                      <a:pt x="90" y="2409"/>
                      <a:pt x="174" y="2561"/>
                    </a:cubicBezTo>
                    <a:cubicBezTo>
                      <a:pt x="284" y="2734"/>
                      <a:pt x="415" y="2802"/>
                      <a:pt x="415" y="2802"/>
                    </a:cubicBezTo>
                    <a:lnTo>
                      <a:pt x="436" y="2802"/>
                    </a:lnTo>
                    <a:cubicBezTo>
                      <a:pt x="436" y="2802"/>
                      <a:pt x="766" y="2865"/>
                      <a:pt x="1090" y="2954"/>
                    </a:cubicBezTo>
                    <a:cubicBezTo>
                      <a:pt x="1268" y="2975"/>
                      <a:pt x="1441" y="3022"/>
                      <a:pt x="1572" y="3043"/>
                    </a:cubicBezTo>
                    <a:cubicBezTo>
                      <a:pt x="1640" y="3064"/>
                      <a:pt x="1703" y="3085"/>
                      <a:pt x="1745" y="3085"/>
                    </a:cubicBezTo>
                    <a:cubicBezTo>
                      <a:pt x="1792" y="3106"/>
                      <a:pt x="1834" y="3106"/>
                      <a:pt x="1834" y="3106"/>
                    </a:cubicBezTo>
                    <a:cubicBezTo>
                      <a:pt x="1902" y="3127"/>
                      <a:pt x="2007" y="3174"/>
                      <a:pt x="2185" y="3195"/>
                    </a:cubicBezTo>
                    <a:cubicBezTo>
                      <a:pt x="2286" y="3195"/>
                      <a:pt x="2397" y="3204"/>
                      <a:pt x="2504" y="3204"/>
                    </a:cubicBezTo>
                    <a:cubicBezTo>
                      <a:pt x="2558" y="3204"/>
                      <a:pt x="2611" y="3202"/>
                      <a:pt x="2661" y="3195"/>
                    </a:cubicBezTo>
                    <a:cubicBezTo>
                      <a:pt x="2792" y="3174"/>
                      <a:pt x="3080" y="3153"/>
                      <a:pt x="3342" y="3127"/>
                    </a:cubicBezTo>
                    <a:cubicBezTo>
                      <a:pt x="3473" y="3106"/>
                      <a:pt x="3604" y="3106"/>
                      <a:pt x="3709" y="3085"/>
                    </a:cubicBezTo>
                    <a:lnTo>
                      <a:pt x="3908" y="3085"/>
                    </a:lnTo>
                    <a:cubicBezTo>
                      <a:pt x="3971" y="3085"/>
                      <a:pt x="4128" y="3106"/>
                      <a:pt x="4363" y="3127"/>
                    </a:cubicBezTo>
                    <a:cubicBezTo>
                      <a:pt x="4583" y="3174"/>
                      <a:pt x="4824" y="3237"/>
                      <a:pt x="5044" y="3326"/>
                    </a:cubicBezTo>
                    <a:cubicBezTo>
                      <a:pt x="5479" y="3546"/>
                      <a:pt x="5631" y="3629"/>
                      <a:pt x="5851" y="3629"/>
                    </a:cubicBezTo>
                    <a:cubicBezTo>
                      <a:pt x="5861" y="3630"/>
                      <a:pt x="5872" y="3631"/>
                      <a:pt x="5883" y="3631"/>
                    </a:cubicBezTo>
                    <a:cubicBezTo>
                      <a:pt x="6081" y="3631"/>
                      <a:pt x="6225" y="3452"/>
                      <a:pt x="6264" y="3368"/>
                    </a:cubicBezTo>
                    <a:cubicBezTo>
                      <a:pt x="6306" y="3326"/>
                      <a:pt x="6306" y="3258"/>
                      <a:pt x="6327" y="3216"/>
                    </a:cubicBezTo>
                    <a:lnTo>
                      <a:pt x="6327" y="3153"/>
                    </a:lnTo>
                    <a:cubicBezTo>
                      <a:pt x="6353" y="3153"/>
                      <a:pt x="6416" y="3106"/>
                      <a:pt x="6505" y="3022"/>
                    </a:cubicBezTo>
                    <a:cubicBezTo>
                      <a:pt x="6615" y="2912"/>
                      <a:pt x="6615" y="2823"/>
                      <a:pt x="6615" y="2802"/>
                    </a:cubicBezTo>
                    <a:cubicBezTo>
                      <a:pt x="6615" y="2781"/>
                      <a:pt x="6788" y="2671"/>
                      <a:pt x="6877" y="2472"/>
                    </a:cubicBezTo>
                    <a:cubicBezTo>
                      <a:pt x="6940" y="2367"/>
                      <a:pt x="6940" y="2210"/>
                      <a:pt x="6940" y="2079"/>
                    </a:cubicBezTo>
                    <a:cubicBezTo>
                      <a:pt x="6919" y="1975"/>
                      <a:pt x="6919" y="1906"/>
                      <a:pt x="6919" y="1886"/>
                    </a:cubicBezTo>
                    <a:lnTo>
                      <a:pt x="6919" y="1844"/>
                    </a:lnTo>
                    <a:cubicBezTo>
                      <a:pt x="6940" y="1796"/>
                      <a:pt x="6940" y="1734"/>
                      <a:pt x="6919" y="1624"/>
                    </a:cubicBezTo>
                    <a:cubicBezTo>
                      <a:pt x="6898" y="1383"/>
                      <a:pt x="6720" y="1032"/>
                      <a:pt x="6437" y="838"/>
                    </a:cubicBezTo>
                    <a:cubicBezTo>
                      <a:pt x="6175" y="639"/>
                      <a:pt x="5783" y="555"/>
                      <a:pt x="5500" y="466"/>
                    </a:cubicBezTo>
                    <a:cubicBezTo>
                      <a:pt x="5196" y="403"/>
                      <a:pt x="4756" y="377"/>
                      <a:pt x="4473" y="314"/>
                    </a:cubicBezTo>
                    <a:cubicBezTo>
                      <a:pt x="4170" y="246"/>
                      <a:pt x="3578" y="204"/>
                      <a:pt x="3122" y="163"/>
                    </a:cubicBezTo>
                    <a:cubicBezTo>
                      <a:pt x="2661" y="115"/>
                      <a:pt x="2054" y="53"/>
                      <a:pt x="2054" y="53"/>
                    </a:cubicBezTo>
                    <a:cubicBezTo>
                      <a:pt x="2033" y="53"/>
                      <a:pt x="1923" y="11"/>
                      <a:pt x="1745" y="11"/>
                    </a:cubicBezTo>
                    <a:cubicBezTo>
                      <a:pt x="1697" y="4"/>
                      <a:pt x="1645" y="1"/>
                      <a:pt x="159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1600288" y="2890285"/>
                <a:ext cx="187885" cy="116427"/>
              </a:xfrm>
              <a:custGeom>
                <a:avLst/>
                <a:gdLst/>
                <a:ahLst/>
                <a:cxnLst/>
                <a:rect l="l" t="t" r="r" b="b"/>
                <a:pathLst>
                  <a:path w="2206" h="1367" extrusionOk="0">
                    <a:moveTo>
                      <a:pt x="281" y="0"/>
                    </a:moveTo>
                    <a:cubicBezTo>
                      <a:pt x="150" y="0"/>
                      <a:pt x="69" y="15"/>
                      <a:pt x="69" y="15"/>
                    </a:cubicBezTo>
                    <a:cubicBezTo>
                      <a:pt x="27" y="15"/>
                      <a:pt x="0" y="63"/>
                      <a:pt x="27" y="84"/>
                    </a:cubicBezTo>
                    <a:cubicBezTo>
                      <a:pt x="27" y="104"/>
                      <a:pt x="48" y="125"/>
                      <a:pt x="89" y="125"/>
                    </a:cubicBezTo>
                    <a:cubicBezTo>
                      <a:pt x="89" y="125"/>
                      <a:pt x="156" y="114"/>
                      <a:pt x="264" y="114"/>
                    </a:cubicBezTo>
                    <a:cubicBezTo>
                      <a:pt x="490" y="114"/>
                      <a:pt x="899" y="164"/>
                      <a:pt x="1268" y="476"/>
                    </a:cubicBezTo>
                    <a:cubicBezTo>
                      <a:pt x="1833" y="958"/>
                      <a:pt x="2095" y="1351"/>
                      <a:pt x="2095" y="1351"/>
                    </a:cubicBezTo>
                    <a:cubicBezTo>
                      <a:pt x="2095" y="1361"/>
                      <a:pt x="2107" y="1367"/>
                      <a:pt x="2121" y="1367"/>
                    </a:cubicBezTo>
                    <a:cubicBezTo>
                      <a:pt x="2136" y="1367"/>
                      <a:pt x="2153" y="1361"/>
                      <a:pt x="2163" y="1351"/>
                    </a:cubicBezTo>
                    <a:cubicBezTo>
                      <a:pt x="2184" y="1351"/>
                      <a:pt x="2205" y="1304"/>
                      <a:pt x="2184" y="1283"/>
                    </a:cubicBezTo>
                    <a:cubicBezTo>
                      <a:pt x="2184" y="1283"/>
                      <a:pt x="1922" y="890"/>
                      <a:pt x="1357" y="387"/>
                    </a:cubicBezTo>
                    <a:cubicBezTo>
                      <a:pt x="968" y="57"/>
                      <a:pt x="533" y="0"/>
                      <a:pt x="28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1633759" y="2835777"/>
                <a:ext cx="180731" cy="137975"/>
              </a:xfrm>
              <a:custGeom>
                <a:avLst/>
                <a:gdLst/>
                <a:ahLst/>
                <a:cxnLst/>
                <a:rect l="l" t="t" r="r" b="b"/>
                <a:pathLst>
                  <a:path w="2122" h="1620" extrusionOk="0">
                    <a:moveTo>
                      <a:pt x="68" y="1"/>
                    </a:moveTo>
                    <a:cubicBezTo>
                      <a:pt x="47" y="1"/>
                      <a:pt x="0" y="27"/>
                      <a:pt x="0" y="69"/>
                    </a:cubicBezTo>
                    <a:cubicBezTo>
                      <a:pt x="0" y="90"/>
                      <a:pt x="26" y="111"/>
                      <a:pt x="68" y="111"/>
                    </a:cubicBezTo>
                    <a:cubicBezTo>
                      <a:pt x="68" y="111"/>
                      <a:pt x="964" y="179"/>
                      <a:pt x="1440" y="614"/>
                    </a:cubicBezTo>
                    <a:cubicBezTo>
                      <a:pt x="1922" y="1048"/>
                      <a:pt x="2011" y="1572"/>
                      <a:pt x="2011" y="1572"/>
                    </a:cubicBezTo>
                    <a:cubicBezTo>
                      <a:pt x="2011" y="1598"/>
                      <a:pt x="2032" y="1619"/>
                      <a:pt x="2074" y="1619"/>
                    </a:cubicBezTo>
                    <a:cubicBezTo>
                      <a:pt x="2095" y="1619"/>
                      <a:pt x="2121" y="1598"/>
                      <a:pt x="2121" y="1551"/>
                    </a:cubicBezTo>
                    <a:cubicBezTo>
                      <a:pt x="2121" y="1551"/>
                      <a:pt x="2032" y="1006"/>
                      <a:pt x="1508" y="525"/>
                    </a:cubicBezTo>
                    <a:cubicBezTo>
                      <a:pt x="985" y="48"/>
                      <a:pt x="68" y="1"/>
                      <a:pt x="6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1680602" y="2806394"/>
                <a:ext cx="157905" cy="100415"/>
              </a:xfrm>
              <a:custGeom>
                <a:avLst/>
                <a:gdLst/>
                <a:ahLst/>
                <a:cxnLst/>
                <a:rect l="l" t="t" r="r" b="b"/>
                <a:pathLst>
                  <a:path w="1854" h="1179" extrusionOk="0">
                    <a:moveTo>
                      <a:pt x="63" y="0"/>
                    </a:moveTo>
                    <a:cubicBezTo>
                      <a:pt x="21" y="0"/>
                      <a:pt x="0" y="21"/>
                      <a:pt x="0" y="42"/>
                    </a:cubicBezTo>
                    <a:cubicBezTo>
                      <a:pt x="0" y="84"/>
                      <a:pt x="21" y="110"/>
                      <a:pt x="42" y="110"/>
                    </a:cubicBezTo>
                    <a:cubicBezTo>
                      <a:pt x="42" y="110"/>
                      <a:pt x="262" y="152"/>
                      <a:pt x="524" y="241"/>
                    </a:cubicBezTo>
                    <a:cubicBezTo>
                      <a:pt x="786" y="304"/>
                      <a:pt x="1110" y="435"/>
                      <a:pt x="1309" y="634"/>
                    </a:cubicBezTo>
                    <a:cubicBezTo>
                      <a:pt x="1524" y="849"/>
                      <a:pt x="1634" y="959"/>
                      <a:pt x="1702" y="1048"/>
                    </a:cubicBezTo>
                    <a:cubicBezTo>
                      <a:pt x="1723" y="1069"/>
                      <a:pt x="1744" y="1089"/>
                      <a:pt x="1744" y="1110"/>
                    </a:cubicBezTo>
                    <a:cubicBezTo>
                      <a:pt x="1744" y="1158"/>
                      <a:pt x="1765" y="1178"/>
                      <a:pt x="1807" y="1178"/>
                    </a:cubicBezTo>
                    <a:cubicBezTo>
                      <a:pt x="1833" y="1158"/>
                      <a:pt x="1854" y="1131"/>
                      <a:pt x="1854" y="1110"/>
                    </a:cubicBezTo>
                    <a:lnTo>
                      <a:pt x="1854" y="1089"/>
                    </a:lnTo>
                    <a:lnTo>
                      <a:pt x="1854" y="1069"/>
                    </a:lnTo>
                    <a:cubicBezTo>
                      <a:pt x="1833" y="1048"/>
                      <a:pt x="1807" y="1000"/>
                      <a:pt x="1786" y="979"/>
                    </a:cubicBezTo>
                    <a:cubicBezTo>
                      <a:pt x="1723" y="896"/>
                      <a:pt x="1613" y="765"/>
                      <a:pt x="1393" y="545"/>
                    </a:cubicBezTo>
                    <a:cubicBezTo>
                      <a:pt x="1152" y="346"/>
                      <a:pt x="828" y="194"/>
                      <a:pt x="545" y="131"/>
                    </a:cubicBezTo>
                    <a:cubicBezTo>
                      <a:pt x="283" y="42"/>
                      <a:pt x="63" y="0"/>
                      <a:pt x="6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1169399" y="1419677"/>
                <a:ext cx="667307" cy="502673"/>
              </a:xfrm>
              <a:custGeom>
                <a:avLst/>
                <a:gdLst/>
                <a:ahLst/>
                <a:cxnLst/>
                <a:rect l="l" t="t" r="r" b="b"/>
                <a:pathLst>
                  <a:path w="7835" h="5902" extrusionOk="0">
                    <a:moveTo>
                      <a:pt x="3465" y="0"/>
                    </a:moveTo>
                    <a:cubicBezTo>
                      <a:pt x="3459" y="0"/>
                      <a:pt x="3453" y="0"/>
                      <a:pt x="3446" y="1"/>
                    </a:cubicBezTo>
                    <a:cubicBezTo>
                      <a:pt x="2488" y="1"/>
                      <a:pt x="1875" y="524"/>
                      <a:pt x="1634" y="786"/>
                    </a:cubicBezTo>
                    <a:cubicBezTo>
                      <a:pt x="1394" y="1027"/>
                      <a:pt x="1310" y="1247"/>
                      <a:pt x="1289" y="1441"/>
                    </a:cubicBezTo>
                    <a:cubicBezTo>
                      <a:pt x="1242" y="1661"/>
                      <a:pt x="1263" y="2163"/>
                      <a:pt x="1263" y="2163"/>
                    </a:cubicBezTo>
                    <a:cubicBezTo>
                      <a:pt x="1263" y="2163"/>
                      <a:pt x="1090" y="1640"/>
                      <a:pt x="959" y="1336"/>
                    </a:cubicBezTo>
                    <a:cubicBezTo>
                      <a:pt x="892" y="1178"/>
                      <a:pt x="814" y="1106"/>
                      <a:pt x="745" y="1106"/>
                    </a:cubicBezTo>
                    <a:cubicBezTo>
                      <a:pt x="678" y="1106"/>
                      <a:pt x="620" y="1171"/>
                      <a:pt x="587" y="1289"/>
                    </a:cubicBezTo>
                    <a:cubicBezTo>
                      <a:pt x="545" y="1551"/>
                      <a:pt x="938" y="1964"/>
                      <a:pt x="938" y="1964"/>
                    </a:cubicBezTo>
                    <a:cubicBezTo>
                      <a:pt x="938" y="1964"/>
                      <a:pt x="780" y="1892"/>
                      <a:pt x="583" y="1892"/>
                    </a:cubicBezTo>
                    <a:cubicBezTo>
                      <a:pt x="516" y="1892"/>
                      <a:pt x="444" y="1900"/>
                      <a:pt x="372" y="1923"/>
                    </a:cubicBezTo>
                    <a:cubicBezTo>
                      <a:pt x="84" y="2012"/>
                      <a:pt x="111" y="2184"/>
                      <a:pt x="325" y="2252"/>
                    </a:cubicBezTo>
                    <a:cubicBezTo>
                      <a:pt x="524" y="2294"/>
                      <a:pt x="1001" y="2315"/>
                      <a:pt x="1001" y="2315"/>
                    </a:cubicBezTo>
                    <a:cubicBezTo>
                      <a:pt x="1001" y="2315"/>
                      <a:pt x="393" y="2357"/>
                      <a:pt x="194" y="2687"/>
                    </a:cubicBezTo>
                    <a:cubicBezTo>
                      <a:pt x="1" y="3012"/>
                      <a:pt x="111" y="3300"/>
                      <a:pt x="241" y="3824"/>
                    </a:cubicBezTo>
                    <a:cubicBezTo>
                      <a:pt x="393" y="4368"/>
                      <a:pt x="765" y="5044"/>
                      <a:pt x="765" y="5044"/>
                    </a:cubicBezTo>
                    <a:cubicBezTo>
                      <a:pt x="765" y="5044"/>
                      <a:pt x="2048" y="5719"/>
                      <a:pt x="2551" y="5850"/>
                    </a:cubicBezTo>
                    <a:cubicBezTo>
                      <a:pt x="2699" y="5887"/>
                      <a:pt x="2873" y="5902"/>
                      <a:pt x="3053" y="5902"/>
                    </a:cubicBezTo>
                    <a:cubicBezTo>
                      <a:pt x="3508" y="5902"/>
                      <a:pt x="4005" y="5810"/>
                      <a:pt x="4253" y="5761"/>
                    </a:cubicBezTo>
                    <a:cubicBezTo>
                      <a:pt x="4583" y="5719"/>
                      <a:pt x="5824" y="5347"/>
                      <a:pt x="5824" y="5347"/>
                    </a:cubicBezTo>
                    <a:cubicBezTo>
                      <a:pt x="5824" y="5347"/>
                      <a:pt x="5836" y="5348"/>
                      <a:pt x="5859" y="5348"/>
                    </a:cubicBezTo>
                    <a:cubicBezTo>
                      <a:pt x="6027" y="5348"/>
                      <a:pt x="6766" y="5312"/>
                      <a:pt x="7264" y="4693"/>
                    </a:cubicBezTo>
                    <a:cubicBezTo>
                      <a:pt x="7835" y="3996"/>
                      <a:pt x="7657" y="3080"/>
                      <a:pt x="7180" y="2336"/>
                    </a:cubicBezTo>
                    <a:cubicBezTo>
                      <a:pt x="6722" y="1577"/>
                      <a:pt x="4435" y="0"/>
                      <a:pt x="34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1169418" y="1414311"/>
                <a:ext cx="653935" cy="513745"/>
              </a:xfrm>
              <a:custGeom>
                <a:avLst/>
                <a:gdLst/>
                <a:ahLst/>
                <a:cxnLst/>
                <a:rect l="l" t="t" r="r" b="b"/>
                <a:pathLst>
                  <a:path w="7678" h="6032" extrusionOk="0">
                    <a:moveTo>
                      <a:pt x="3426" y="111"/>
                    </a:moveTo>
                    <a:cubicBezTo>
                      <a:pt x="3666" y="111"/>
                      <a:pt x="3970" y="195"/>
                      <a:pt x="4342" y="373"/>
                    </a:cubicBezTo>
                    <a:cubicBezTo>
                      <a:pt x="4693" y="524"/>
                      <a:pt x="5086" y="744"/>
                      <a:pt x="5452" y="980"/>
                    </a:cubicBezTo>
                    <a:cubicBezTo>
                      <a:pt x="6217" y="1483"/>
                      <a:pt x="6919" y="2075"/>
                      <a:pt x="7133" y="2420"/>
                    </a:cubicBezTo>
                    <a:cubicBezTo>
                      <a:pt x="7353" y="2792"/>
                      <a:pt x="7505" y="3185"/>
                      <a:pt x="7547" y="3599"/>
                    </a:cubicBezTo>
                    <a:cubicBezTo>
                      <a:pt x="7573" y="3991"/>
                      <a:pt x="7484" y="4384"/>
                      <a:pt x="7201" y="4714"/>
                    </a:cubicBezTo>
                    <a:cubicBezTo>
                      <a:pt x="6740" y="5304"/>
                      <a:pt x="6057" y="5349"/>
                      <a:pt x="5859" y="5349"/>
                    </a:cubicBezTo>
                    <a:cubicBezTo>
                      <a:pt x="5823" y="5349"/>
                      <a:pt x="5803" y="5348"/>
                      <a:pt x="5803" y="5348"/>
                    </a:cubicBezTo>
                    <a:cubicBezTo>
                      <a:pt x="5803" y="5348"/>
                      <a:pt x="5478" y="5458"/>
                      <a:pt x="5128" y="5541"/>
                    </a:cubicBezTo>
                    <a:cubicBezTo>
                      <a:pt x="4777" y="5651"/>
                      <a:pt x="4384" y="5761"/>
                      <a:pt x="4232" y="5782"/>
                    </a:cubicBezTo>
                    <a:cubicBezTo>
                      <a:pt x="4059" y="5803"/>
                      <a:pt x="3776" y="5871"/>
                      <a:pt x="3446" y="5892"/>
                    </a:cubicBezTo>
                    <a:cubicBezTo>
                      <a:pt x="3295" y="5903"/>
                      <a:pt x="3136" y="5913"/>
                      <a:pt x="2986" y="5913"/>
                    </a:cubicBezTo>
                    <a:cubicBezTo>
                      <a:pt x="2835" y="5913"/>
                      <a:pt x="2692" y="5903"/>
                      <a:pt x="2572" y="5871"/>
                    </a:cubicBezTo>
                    <a:cubicBezTo>
                      <a:pt x="2310" y="5803"/>
                      <a:pt x="1854" y="5589"/>
                      <a:pt x="1483" y="5410"/>
                    </a:cubicBezTo>
                    <a:cubicBezTo>
                      <a:pt x="1111" y="5238"/>
                      <a:pt x="807" y="5065"/>
                      <a:pt x="786" y="5065"/>
                    </a:cubicBezTo>
                    <a:cubicBezTo>
                      <a:pt x="786" y="5039"/>
                      <a:pt x="414" y="4384"/>
                      <a:pt x="283" y="3887"/>
                    </a:cubicBezTo>
                    <a:cubicBezTo>
                      <a:pt x="215" y="3599"/>
                      <a:pt x="152" y="3405"/>
                      <a:pt x="132" y="3232"/>
                    </a:cubicBezTo>
                    <a:cubicBezTo>
                      <a:pt x="132" y="3054"/>
                      <a:pt x="132" y="2923"/>
                      <a:pt x="242" y="2771"/>
                    </a:cubicBezTo>
                    <a:cubicBezTo>
                      <a:pt x="325" y="2640"/>
                      <a:pt x="503" y="2530"/>
                      <a:pt x="676" y="2488"/>
                    </a:cubicBezTo>
                    <a:cubicBezTo>
                      <a:pt x="849" y="2446"/>
                      <a:pt x="1001" y="2420"/>
                      <a:pt x="1001" y="2420"/>
                    </a:cubicBezTo>
                    <a:lnTo>
                      <a:pt x="980" y="2315"/>
                    </a:lnTo>
                    <a:lnTo>
                      <a:pt x="739" y="2315"/>
                    </a:lnTo>
                    <a:cubicBezTo>
                      <a:pt x="587" y="2289"/>
                      <a:pt x="414" y="2268"/>
                      <a:pt x="325" y="2247"/>
                    </a:cubicBezTo>
                    <a:cubicBezTo>
                      <a:pt x="283" y="2247"/>
                      <a:pt x="242" y="2226"/>
                      <a:pt x="215" y="2206"/>
                    </a:cubicBezTo>
                    <a:lnTo>
                      <a:pt x="215" y="2158"/>
                    </a:lnTo>
                    <a:cubicBezTo>
                      <a:pt x="215" y="2137"/>
                      <a:pt x="262" y="2075"/>
                      <a:pt x="372" y="2027"/>
                    </a:cubicBezTo>
                    <a:cubicBezTo>
                      <a:pt x="431" y="2013"/>
                      <a:pt x="489" y="2008"/>
                      <a:pt x="544" y="2008"/>
                    </a:cubicBezTo>
                    <a:cubicBezTo>
                      <a:pt x="738" y="2008"/>
                      <a:pt x="896" y="2075"/>
                      <a:pt x="896" y="2075"/>
                    </a:cubicBezTo>
                    <a:lnTo>
                      <a:pt x="959" y="1986"/>
                    </a:lnTo>
                    <a:cubicBezTo>
                      <a:pt x="959" y="1986"/>
                      <a:pt x="870" y="1897"/>
                      <a:pt x="786" y="1766"/>
                    </a:cubicBezTo>
                    <a:cubicBezTo>
                      <a:pt x="697" y="1635"/>
                      <a:pt x="634" y="1462"/>
                      <a:pt x="634" y="1373"/>
                    </a:cubicBezTo>
                    <a:cubicBezTo>
                      <a:pt x="655" y="1310"/>
                      <a:pt x="676" y="1289"/>
                      <a:pt x="697" y="1268"/>
                    </a:cubicBezTo>
                    <a:cubicBezTo>
                      <a:pt x="697" y="1249"/>
                      <a:pt x="708" y="1233"/>
                      <a:pt x="722" y="1233"/>
                    </a:cubicBezTo>
                    <a:cubicBezTo>
                      <a:pt x="727" y="1233"/>
                      <a:pt x="733" y="1236"/>
                      <a:pt x="739" y="1242"/>
                    </a:cubicBezTo>
                    <a:cubicBezTo>
                      <a:pt x="739" y="1242"/>
                      <a:pt x="765" y="1242"/>
                      <a:pt x="807" y="1268"/>
                    </a:cubicBezTo>
                    <a:cubicBezTo>
                      <a:pt x="828" y="1310"/>
                      <a:pt x="870" y="1352"/>
                      <a:pt x="896" y="1420"/>
                    </a:cubicBezTo>
                    <a:cubicBezTo>
                      <a:pt x="1027" y="1724"/>
                      <a:pt x="1221" y="2247"/>
                      <a:pt x="1221" y="2247"/>
                    </a:cubicBezTo>
                    <a:lnTo>
                      <a:pt x="1331" y="2226"/>
                    </a:lnTo>
                    <a:cubicBezTo>
                      <a:pt x="1331" y="2226"/>
                      <a:pt x="1310" y="2096"/>
                      <a:pt x="1310" y="1944"/>
                    </a:cubicBezTo>
                    <a:cubicBezTo>
                      <a:pt x="1310" y="1792"/>
                      <a:pt x="1310" y="1614"/>
                      <a:pt x="1331" y="1530"/>
                    </a:cubicBezTo>
                    <a:cubicBezTo>
                      <a:pt x="1352" y="1331"/>
                      <a:pt x="1441" y="1137"/>
                      <a:pt x="1682" y="896"/>
                    </a:cubicBezTo>
                    <a:cubicBezTo>
                      <a:pt x="1917" y="634"/>
                      <a:pt x="2488" y="132"/>
                      <a:pt x="3426" y="111"/>
                    </a:cubicBezTo>
                    <a:close/>
                    <a:moveTo>
                      <a:pt x="3426" y="1"/>
                    </a:moveTo>
                    <a:cubicBezTo>
                      <a:pt x="2441" y="22"/>
                      <a:pt x="1834" y="545"/>
                      <a:pt x="1593" y="807"/>
                    </a:cubicBezTo>
                    <a:cubicBezTo>
                      <a:pt x="1352" y="1069"/>
                      <a:pt x="1242" y="1289"/>
                      <a:pt x="1221" y="1504"/>
                    </a:cubicBezTo>
                    <a:cubicBezTo>
                      <a:pt x="1200" y="1593"/>
                      <a:pt x="1200" y="1766"/>
                      <a:pt x="1200" y="1897"/>
                    </a:cubicBezTo>
                    <a:cubicBezTo>
                      <a:pt x="1132" y="1724"/>
                      <a:pt x="1090" y="1572"/>
                      <a:pt x="1001" y="1373"/>
                    </a:cubicBezTo>
                    <a:cubicBezTo>
                      <a:pt x="959" y="1310"/>
                      <a:pt x="938" y="1242"/>
                      <a:pt x="896" y="1200"/>
                    </a:cubicBezTo>
                    <a:cubicBezTo>
                      <a:pt x="849" y="1158"/>
                      <a:pt x="786" y="1111"/>
                      <a:pt x="739" y="1111"/>
                    </a:cubicBezTo>
                    <a:cubicBezTo>
                      <a:pt x="676" y="1111"/>
                      <a:pt x="634" y="1137"/>
                      <a:pt x="608" y="1179"/>
                    </a:cubicBezTo>
                    <a:cubicBezTo>
                      <a:pt x="566" y="1221"/>
                      <a:pt x="545" y="1289"/>
                      <a:pt x="524" y="1352"/>
                    </a:cubicBezTo>
                    <a:cubicBezTo>
                      <a:pt x="503" y="1504"/>
                      <a:pt x="587" y="1682"/>
                      <a:pt x="676" y="1813"/>
                    </a:cubicBezTo>
                    <a:cubicBezTo>
                      <a:pt x="718" y="1876"/>
                      <a:pt x="739" y="1876"/>
                      <a:pt x="765" y="1923"/>
                    </a:cubicBezTo>
                    <a:cubicBezTo>
                      <a:pt x="703" y="1908"/>
                      <a:pt x="627" y="1895"/>
                      <a:pt x="544" y="1895"/>
                    </a:cubicBezTo>
                    <a:cubicBezTo>
                      <a:pt x="481" y="1895"/>
                      <a:pt x="414" y="1902"/>
                      <a:pt x="346" y="1923"/>
                    </a:cubicBezTo>
                    <a:cubicBezTo>
                      <a:pt x="194" y="1965"/>
                      <a:pt x="111" y="2054"/>
                      <a:pt x="84" y="2158"/>
                    </a:cubicBezTo>
                    <a:cubicBezTo>
                      <a:pt x="84" y="2206"/>
                      <a:pt x="111" y="2247"/>
                      <a:pt x="152" y="2289"/>
                    </a:cubicBezTo>
                    <a:cubicBezTo>
                      <a:pt x="173" y="2315"/>
                      <a:pt x="242" y="2357"/>
                      <a:pt x="283" y="2357"/>
                    </a:cubicBezTo>
                    <a:cubicBezTo>
                      <a:pt x="372" y="2378"/>
                      <a:pt x="503" y="2399"/>
                      <a:pt x="608" y="2399"/>
                    </a:cubicBezTo>
                    <a:cubicBezTo>
                      <a:pt x="435" y="2467"/>
                      <a:pt x="242" y="2551"/>
                      <a:pt x="132" y="2708"/>
                    </a:cubicBezTo>
                    <a:cubicBezTo>
                      <a:pt x="22" y="2881"/>
                      <a:pt x="1" y="3054"/>
                      <a:pt x="22" y="3253"/>
                    </a:cubicBezTo>
                    <a:cubicBezTo>
                      <a:pt x="43" y="3426"/>
                      <a:pt x="111" y="3646"/>
                      <a:pt x="173" y="3908"/>
                    </a:cubicBezTo>
                    <a:cubicBezTo>
                      <a:pt x="325" y="4452"/>
                      <a:pt x="697" y="5128"/>
                      <a:pt x="697" y="5128"/>
                    </a:cubicBezTo>
                    <a:lnTo>
                      <a:pt x="697" y="5149"/>
                    </a:lnTo>
                    <a:lnTo>
                      <a:pt x="718" y="5149"/>
                    </a:lnTo>
                    <a:cubicBezTo>
                      <a:pt x="718" y="5149"/>
                      <a:pt x="1048" y="5327"/>
                      <a:pt x="1441" y="5520"/>
                    </a:cubicBezTo>
                    <a:cubicBezTo>
                      <a:pt x="1813" y="5693"/>
                      <a:pt x="2268" y="5913"/>
                      <a:pt x="2530" y="5981"/>
                    </a:cubicBezTo>
                    <a:cubicBezTo>
                      <a:pt x="2686" y="6016"/>
                      <a:pt x="2856" y="6031"/>
                      <a:pt x="3031" y="6031"/>
                    </a:cubicBezTo>
                    <a:cubicBezTo>
                      <a:pt x="3175" y="6031"/>
                      <a:pt x="3322" y="6021"/>
                      <a:pt x="3467" y="6002"/>
                    </a:cubicBezTo>
                    <a:cubicBezTo>
                      <a:pt x="3776" y="5981"/>
                      <a:pt x="4080" y="5913"/>
                      <a:pt x="4253" y="5892"/>
                    </a:cubicBezTo>
                    <a:cubicBezTo>
                      <a:pt x="4431" y="5871"/>
                      <a:pt x="4824" y="5761"/>
                      <a:pt x="5169" y="5651"/>
                    </a:cubicBezTo>
                    <a:cubicBezTo>
                      <a:pt x="5520" y="5562"/>
                      <a:pt x="5824" y="5458"/>
                      <a:pt x="5824" y="5458"/>
                    </a:cubicBezTo>
                    <a:cubicBezTo>
                      <a:pt x="5829" y="5458"/>
                      <a:pt x="5843" y="5458"/>
                      <a:pt x="5866" y="5458"/>
                    </a:cubicBezTo>
                    <a:cubicBezTo>
                      <a:pt x="6050" y="5458"/>
                      <a:pt x="6780" y="5425"/>
                      <a:pt x="7285" y="4803"/>
                    </a:cubicBezTo>
                    <a:cubicBezTo>
                      <a:pt x="7594" y="4431"/>
                      <a:pt x="7678" y="4017"/>
                      <a:pt x="7657" y="3578"/>
                    </a:cubicBezTo>
                    <a:cubicBezTo>
                      <a:pt x="7615" y="3164"/>
                      <a:pt x="7463" y="2750"/>
                      <a:pt x="7222" y="2357"/>
                    </a:cubicBezTo>
                    <a:cubicBezTo>
                      <a:pt x="6981" y="1965"/>
                      <a:pt x="6285" y="1399"/>
                      <a:pt x="5520" y="896"/>
                    </a:cubicBezTo>
                    <a:cubicBezTo>
                      <a:pt x="5148" y="655"/>
                      <a:pt x="4735" y="414"/>
                      <a:pt x="4384" y="263"/>
                    </a:cubicBezTo>
                    <a:cubicBezTo>
                      <a:pt x="4012" y="111"/>
                      <a:pt x="3687" y="1"/>
                      <a:pt x="3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1171548" y="1711806"/>
                <a:ext cx="538530" cy="447909"/>
              </a:xfrm>
              <a:custGeom>
                <a:avLst/>
                <a:gdLst/>
                <a:ahLst/>
                <a:cxnLst/>
                <a:rect l="l" t="t" r="r" b="b"/>
                <a:pathLst>
                  <a:path w="6323" h="5259" extrusionOk="0">
                    <a:moveTo>
                      <a:pt x="2704" y="1"/>
                    </a:moveTo>
                    <a:lnTo>
                      <a:pt x="2704" y="1"/>
                    </a:lnTo>
                    <a:cubicBezTo>
                      <a:pt x="2704" y="1"/>
                      <a:pt x="2374" y="263"/>
                      <a:pt x="2133" y="807"/>
                    </a:cubicBezTo>
                    <a:cubicBezTo>
                      <a:pt x="1919" y="1331"/>
                      <a:pt x="1809" y="1897"/>
                      <a:pt x="1809" y="1897"/>
                    </a:cubicBezTo>
                    <a:lnTo>
                      <a:pt x="1395" y="1897"/>
                    </a:lnTo>
                    <a:cubicBezTo>
                      <a:pt x="1395" y="1897"/>
                      <a:pt x="1369" y="1855"/>
                      <a:pt x="1369" y="1677"/>
                    </a:cubicBezTo>
                    <a:cubicBezTo>
                      <a:pt x="1348" y="1525"/>
                      <a:pt x="1285" y="1284"/>
                      <a:pt x="1107" y="1069"/>
                    </a:cubicBezTo>
                    <a:cubicBezTo>
                      <a:pt x="1029" y="945"/>
                      <a:pt x="922" y="845"/>
                      <a:pt x="789" y="845"/>
                    </a:cubicBezTo>
                    <a:cubicBezTo>
                      <a:pt x="664" y="845"/>
                      <a:pt x="515" y="935"/>
                      <a:pt x="347" y="1179"/>
                    </a:cubicBezTo>
                    <a:cubicBezTo>
                      <a:pt x="1" y="1650"/>
                      <a:pt x="145" y="2510"/>
                      <a:pt x="1159" y="2510"/>
                    </a:cubicBezTo>
                    <a:cubicBezTo>
                      <a:pt x="1171" y="2510"/>
                      <a:pt x="1183" y="2510"/>
                      <a:pt x="1196" y="2509"/>
                    </a:cubicBezTo>
                    <a:lnTo>
                      <a:pt x="1196" y="2509"/>
                    </a:lnTo>
                    <a:cubicBezTo>
                      <a:pt x="1107" y="3619"/>
                      <a:pt x="1981" y="4819"/>
                      <a:pt x="3270" y="5170"/>
                    </a:cubicBezTo>
                    <a:cubicBezTo>
                      <a:pt x="3495" y="5231"/>
                      <a:pt x="3708" y="5258"/>
                      <a:pt x="3908" y="5258"/>
                    </a:cubicBezTo>
                    <a:cubicBezTo>
                      <a:pt x="4850" y="5258"/>
                      <a:pt x="5487" y="4652"/>
                      <a:pt x="5647" y="4164"/>
                    </a:cubicBezTo>
                    <a:cubicBezTo>
                      <a:pt x="5820" y="3578"/>
                      <a:pt x="5715" y="3075"/>
                      <a:pt x="5867" y="2462"/>
                    </a:cubicBezTo>
                    <a:cubicBezTo>
                      <a:pt x="6019" y="1834"/>
                      <a:pt x="6323" y="1111"/>
                      <a:pt x="6323" y="1111"/>
                    </a:cubicBezTo>
                    <a:cubicBezTo>
                      <a:pt x="6302" y="891"/>
                      <a:pt x="5888" y="545"/>
                      <a:pt x="5888" y="545"/>
                    </a:cubicBezTo>
                    <a:cubicBezTo>
                      <a:pt x="5888" y="545"/>
                      <a:pt x="5799" y="807"/>
                      <a:pt x="5689" y="1001"/>
                    </a:cubicBezTo>
                    <a:cubicBezTo>
                      <a:pt x="5638" y="1098"/>
                      <a:pt x="5569" y="1158"/>
                      <a:pt x="5410" y="1158"/>
                    </a:cubicBezTo>
                    <a:cubicBezTo>
                      <a:pt x="5244" y="1158"/>
                      <a:pt x="4981" y="1093"/>
                      <a:pt x="4537" y="938"/>
                    </a:cubicBezTo>
                    <a:cubicBezTo>
                      <a:pt x="3641" y="655"/>
                      <a:pt x="2987" y="85"/>
                      <a:pt x="2987" y="85"/>
                    </a:cubicBezTo>
                    <a:cubicBezTo>
                      <a:pt x="2987" y="85"/>
                      <a:pt x="2966" y="132"/>
                      <a:pt x="2898" y="305"/>
                    </a:cubicBezTo>
                    <a:cubicBezTo>
                      <a:pt x="2852" y="432"/>
                      <a:pt x="2780" y="548"/>
                      <a:pt x="2701" y="548"/>
                    </a:cubicBezTo>
                    <a:cubicBezTo>
                      <a:pt x="2673" y="548"/>
                      <a:pt x="2644" y="533"/>
                      <a:pt x="2615" y="498"/>
                    </a:cubicBezTo>
                    <a:cubicBezTo>
                      <a:pt x="2505" y="346"/>
                      <a:pt x="2704" y="1"/>
                      <a:pt x="2704"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1174784" y="1707803"/>
                <a:ext cx="539296" cy="455574"/>
              </a:xfrm>
              <a:custGeom>
                <a:avLst/>
                <a:gdLst/>
                <a:ahLst/>
                <a:cxnLst/>
                <a:rect l="l" t="t" r="r" b="b"/>
                <a:pathLst>
                  <a:path w="6332" h="5349" extrusionOk="0">
                    <a:moveTo>
                      <a:pt x="2970" y="221"/>
                    </a:moveTo>
                    <a:cubicBezTo>
                      <a:pt x="3059" y="283"/>
                      <a:pt x="3624" y="765"/>
                      <a:pt x="4473" y="1048"/>
                    </a:cubicBezTo>
                    <a:cubicBezTo>
                      <a:pt x="4913" y="1200"/>
                      <a:pt x="5175" y="1268"/>
                      <a:pt x="5368" y="1268"/>
                    </a:cubicBezTo>
                    <a:cubicBezTo>
                      <a:pt x="5457" y="1268"/>
                      <a:pt x="5520" y="1247"/>
                      <a:pt x="5588" y="1200"/>
                    </a:cubicBezTo>
                    <a:cubicBezTo>
                      <a:pt x="5630" y="1179"/>
                      <a:pt x="5677" y="1137"/>
                      <a:pt x="5698" y="1069"/>
                    </a:cubicBezTo>
                    <a:cubicBezTo>
                      <a:pt x="5808" y="917"/>
                      <a:pt x="5850" y="765"/>
                      <a:pt x="5871" y="702"/>
                    </a:cubicBezTo>
                    <a:cubicBezTo>
                      <a:pt x="5913" y="723"/>
                      <a:pt x="5939" y="744"/>
                      <a:pt x="6023" y="833"/>
                    </a:cubicBezTo>
                    <a:cubicBezTo>
                      <a:pt x="6112" y="938"/>
                      <a:pt x="6222" y="1095"/>
                      <a:pt x="6222" y="1158"/>
                    </a:cubicBezTo>
                    <a:cubicBezTo>
                      <a:pt x="6201" y="1179"/>
                      <a:pt x="5913" y="1881"/>
                      <a:pt x="5761" y="2488"/>
                    </a:cubicBezTo>
                    <a:cubicBezTo>
                      <a:pt x="5630" y="3122"/>
                      <a:pt x="5740" y="3604"/>
                      <a:pt x="5546" y="4190"/>
                    </a:cubicBezTo>
                    <a:cubicBezTo>
                      <a:pt x="5400" y="4660"/>
                      <a:pt x="4786" y="5242"/>
                      <a:pt x="3879" y="5242"/>
                    </a:cubicBezTo>
                    <a:cubicBezTo>
                      <a:pt x="3683" y="5242"/>
                      <a:pt x="3474" y="5215"/>
                      <a:pt x="3253" y="5154"/>
                    </a:cubicBezTo>
                    <a:cubicBezTo>
                      <a:pt x="1985" y="4824"/>
                      <a:pt x="1137" y="3646"/>
                      <a:pt x="1200" y="2556"/>
                    </a:cubicBezTo>
                    <a:lnTo>
                      <a:pt x="1200" y="2488"/>
                    </a:lnTo>
                    <a:lnTo>
                      <a:pt x="1158" y="2509"/>
                    </a:lnTo>
                    <a:cubicBezTo>
                      <a:pt x="634" y="2509"/>
                      <a:pt x="372" y="2315"/>
                      <a:pt x="241" y="2054"/>
                    </a:cubicBezTo>
                    <a:cubicBezTo>
                      <a:pt x="131" y="1792"/>
                      <a:pt x="179" y="1488"/>
                      <a:pt x="351" y="1247"/>
                    </a:cubicBezTo>
                    <a:cubicBezTo>
                      <a:pt x="486" y="1052"/>
                      <a:pt x="621" y="960"/>
                      <a:pt x="726" y="960"/>
                    </a:cubicBezTo>
                    <a:cubicBezTo>
                      <a:pt x="740" y="960"/>
                      <a:pt x="753" y="961"/>
                      <a:pt x="765" y="964"/>
                    </a:cubicBezTo>
                    <a:cubicBezTo>
                      <a:pt x="854" y="964"/>
                      <a:pt x="964" y="1027"/>
                      <a:pt x="1027" y="1137"/>
                    </a:cubicBezTo>
                    <a:cubicBezTo>
                      <a:pt x="1200" y="1357"/>
                      <a:pt x="1268" y="1572"/>
                      <a:pt x="1268" y="1724"/>
                    </a:cubicBezTo>
                    <a:cubicBezTo>
                      <a:pt x="1289" y="1902"/>
                      <a:pt x="1289" y="1964"/>
                      <a:pt x="1289" y="1964"/>
                    </a:cubicBezTo>
                    <a:lnTo>
                      <a:pt x="1310" y="2012"/>
                    </a:lnTo>
                    <a:lnTo>
                      <a:pt x="1812" y="2012"/>
                    </a:lnTo>
                    <a:lnTo>
                      <a:pt x="1812" y="1964"/>
                    </a:lnTo>
                    <a:cubicBezTo>
                      <a:pt x="1812" y="1964"/>
                      <a:pt x="1922" y="1399"/>
                      <a:pt x="2163" y="875"/>
                    </a:cubicBezTo>
                    <a:cubicBezTo>
                      <a:pt x="2271" y="639"/>
                      <a:pt x="2399" y="449"/>
                      <a:pt x="2502" y="318"/>
                    </a:cubicBezTo>
                    <a:lnTo>
                      <a:pt x="2502" y="318"/>
                    </a:lnTo>
                    <a:cubicBezTo>
                      <a:pt x="2488" y="340"/>
                      <a:pt x="2488" y="375"/>
                      <a:pt x="2488" y="393"/>
                    </a:cubicBezTo>
                    <a:cubicBezTo>
                      <a:pt x="2467" y="462"/>
                      <a:pt x="2488" y="524"/>
                      <a:pt x="2535" y="592"/>
                    </a:cubicBezTo>
                    <a:cubicBezTo>
                      <a:pt x="2556" y="634"/>
                      <a:pt x="2598" y="655"/>
                      <a:pt x="2640" y="655"/>
                    </a:cubicBezTo>
                    <a:cubicBezTo>
                      <a:pt x="2687" y="655"/>
                      <a:pt x="2729" y="634"/>
                      <a:pt x="2771" y="613"/>
                    </a:cubicBezTo>
                    <a:cubicBezTo>
                      <a:pt x="2839" y="571"/>
                      <a:pt x="2881" y="482"/>
                      <a:pt x="2902" y="372"/>
                    </a:cubicBezTo>
                    <a:cubicBezTo>
                      <a:pt x="2949" y="263"/>
                      <a:pt x="2970" y="242"/>
                      <a:pt x="2970" y="221"/>
                    </a:cubicBezTo>
                    <a:close/>
                    <a:moveTo>
                      <a:pt x="2640" y="1"/>
                    </a:moveTo>
                    <a:cubicBezTo>
                      <a:pt x="2640" y="1"/>
                      <a:pt x="2294" y="283"/>
                      <a:pt x="2053" y="833"/>
                    </a:cubicBezTo>
                    <a:cubicBezTo>
                      <a:pt x="1833" y="1357"/>
                      <a:pt x="1723" y="1855"/>
                      <a:pt x="1723" y="1902"/>
                    </a:cubicBezTo>
                    <a:lnTo>
                      <a:pt x="1399" y="1902"/>
                    </a:lnTo>
                    <a:cubicBezTo>
                      <a:pt x="1399" y="1881"/>
                      <a:pt x="1399" y="1855"/>
                      <a:pt x="1378" y="1724"/>
                    </a:cubicBezTo>
                    <a:cubicBezTo>
                      <a:pt x="1378" y="1551"/>
                      <a:pt x="1289" y="1310"/>
                      <a:pt x="1116" y="1069"/>
                    </a:cubicBezTo>
                    <a:cubicBezTo>
                      <a:pt x="1027" y="964"/>
                      <a:pt x="917" y="854"/>
                      <a:pt x="765" y="833"/>
                    </a:cubicBezTo>
                    <a:cubicBezTo>
                      <a:pt x="613" y="833"/>
                      <a:pt x="440" y="938"/>
                      <a:pt x="241" y="1179"/>
                    </a:cubicBezTo>
                    <a:cubicBezTo>
                      <a:pt x="69" y="1441"/>
                      <a:pt x="0" y="1813"/>
                      <a:pt x="152" y="2095"/>
                    </a:cubicBezTo>
                    <a:cubicBezTo>
                      <a:pt x="283" y="2378"/>
                      <a:pt x="592" y="2598"/>
                      <a:pt x="1095" y="2598"/>
                    </a:cubicBezTo>
                    <a:cubicBezTo>
                      <a:pt x="1048" y="3735"/>
                      <a:pt x="1922" y="4934"/>
                      <a:pt x="3211" y="5259"/>
                    </a:cubicBezTo>
                    <a:cubicBezTo>
                      <a:pt x="3443" y="5321"/>
                      <a:pt x="3664" y="5349"/>
                      <a:pt x="3871" y="5349"/>
                    </a:cubicBezTo>
                    <a:cubicBezTo>
                      <a:pt x="4830" y="5349"/>
                      <a:pt x="5492" y="4754"/>
                      <a:pt x="5651" y="4237"/>
                    </a:cubicBezTo>
                    <a:cubicBezTo>
                      <a:pt x="5850" y="3625"/>
                      <a:pt x="5740" y="3122"/>
                      <a:pt x="5892" y="2509"/>
                    </a:cubicBezTo>
                    <a:cubicBezTo>
                      <a:pt x="6023" y="1902"/>
                      <a:pt x="6332" y="1179"/>
                      <a:pt x="6332" y="1179"/>
                    </a:cubicBezTo>
                    <a:lnTo>
                      <a:pt x="6332" y="1158"/>
                    </a:lnTo>
                    <a:cubicBezTo>
                      <a:pt x="6332" y="1027"/>
                      <a:pt x="6201" y="875"/>
                      <a:pt x="6112" y="765"/>
                    </a:cubicBezTo>
                    <a:cubicBezTo>
                      <a:pt x="6002" y="634"/>
                      <a:pt x="5892" y="545"/>
                      <a:pt x="5892" y="545"/>
                    </a:cubicBezTo>
                    <a:lnTo>
                      <a:pt x="5829" y="503"/>
                    </a:lnTo>
                    <a:lnTo>
                      <a:pt x="5808" y="571"/>
                    </a:lnTo>
                    <a:cubicBezTo>
                      <a:pt x="5808" y="571"/>
                      <a:pt x="5719" y="833"/>
                      <a:pt x="5609" y="1027"/>
                    </a:cubicBezTo>
                    <a:cubicBezTo>
                      <a:pt x="5588" y="1069"/>
                      <a:pt x="5567" y="1095"/>
                      <a:pt x="5520" y="1116"/>
                    </a:cubicBezTo>
                    <a:cubicBezTo>
                      <a:pt x="5499" y="1137"/>
                      <a:pt x="5436" y="1158"/>
                      <a:pt x="5368" y="1158"/>
                    </a:cubicBezTo>
                    <a:cubicBezTo>
                      <a:pt x="5216" y="1137"/>
                      <a:pt x="4955" y="1095"/>
                      <a:pt x="4499" y="938"/>
                    </a:cubicBezTo>
                    <a:cubicBezTo>
                      <a:pt x="3624" y="634"/>
                      <a:pt x="2991" y="90"/>
                      <a:pt x="2991" y="90"/>
                    </a:cubicBezTo>
                    <a:lnTo>
                      <a:pt x="2949" y="48"/>
                    </a:lnTo>
                    <a:lnTo>
                      <a:pt x="2902" y="111"/>
                    </a:lnTo>
                    <a:cubicBezTo>
                      <a:pt x="2902" y="111"/>
                      <a:pt x="2860" y="153"/>
                      <a:pt x="2797" y="331"/>
                    </a:cubicBezTo>
                    <a:cubicBezTo>
                      <a:pt x="2771" y="414"/>
                      <a:pt x="2729" y="503"/>
                      <a:pt x="2687" y="524"/>
                    </a:cubicBezTo>
                    <a:lnTo>
                      <a:pt x="2666" y="545"/>
                    </a:lnTo>
                    <a:cubicBezTo>
                      <a:pt x="2640" y="545"/>
                      <a:pt x="2640" y="545"/>
                      <a:pt x="2619" y="503"/>
                    </a:cubicBezTo>
                    <a:cubicBezTo>
                      <a:pt x="2598" y="503"/>
                      <a:pt x="2598" y="462"/>
                      <a:pt x="2598" y="414"/>
                    </a:cubicBezTo>
                    <a:cubicBezTo>
                      <a:pt x="2598" y="372"/>
                      <a:pt x="2619" y="310"/>
                      <a:pt x="2640" y="263"/>
                    </a:cubicBezTo>
                    <a:cubicBezTo>
                      <a:pt x="2666" y="153"/>
                      <a:pt x="2729" y="69"/>
                      <a:pt x="2729" y="69"/>
                    </a:cubicBezTo>
                    <a:lnTo>
                      <a:pt x="264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1223415" y="1838026"/>
                <a:ext cx="48206" cy="48291"/>
              </a:xfrm>
              <a:custGeom>
                <a:avLst/>
                <a:gdLst/>
                <a:ahLst/>
                <a:cxnLst/>
                <a:rect l="l" t="t" r="r" b="b"/>
                <a:pathLst>
                  <a:path w="566" h="567" extrusionOk="0">
                    <a:moveTo>
                      <a:pt x="283" y="111"/>
                    </a:moveTo>
                    <a:cubicBezTo>
                      <a:pt x="367" y="111"/>
                      <a:pt x="456" y="174"/>
                      <a:pt x="456" y="284"/>
                    </a:cubicBezTo>
                    <a:cubicBezTo>
                      <a:pt x="456" y="373"/>
                      <a:pt x="367" y="456"/>
                      <a:pt x="283" y="456"/>
                    </a:cubicBezTo>
                    <a:cubicBezTo>
                      <a:pt x="173" y="456"/>
                      <a:pt x="105" y="373"/>
                      <a:pt x="105" y="284"/>
                    </a:cubicBezTo>
                    <a:cubicBezTo>
                      <a:pt x="105" y="174"/>
                      <a:pt x="173" y="111"/>
                      <a:pt x="283" y="111"/>
                    </a:cubicBezTo>
                    <a:close/>
                    <a:moveTo>
                      <a:pt x="283" y="1"/>
                    </a:moveTo>
                    <a:cubicBezTo>
                      <a:pt x="131" y="1"/>
                      <a:pt x="0" y="132"/>
                      <a:pt x="0" y="284"/>
                    </a:cubicBezTo>
                    <a:cubicBezTo>
                      <a:pt x="0" y="435"/>
                      <a:pt x="131" y="566"/>
                      <a:pt x="283" y="566"/>
                    </a:cubicBezTo>
                    <a:cubicBezTo>
                      <a:pt x="435" y="566"/>
                      <a:pt x="566" y="435"/>
                      <a:pt x="566" y="284"/>
                    </a:cubicBezTo>
                    <a:cubicBezTo>
                      <a:pt x="566" y="132"/>
                      <a:pt x="435" y="1"/>
                      <a:pt x="28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1453542" y="1904713"/>
                <a:ext cx="26403" cy="43352"/>
              </a:xfrm>
              <a:custGeom>
                <a:avLst/>
                <a:gdLst/>
                <a:ahLst/>
                <a:cxnLst/>
                <a:rect l="l" t="t" r="r" b="b"/>
                <a:pathLst>
                  <a:path w="310" h="509" extrusionOk="0">
                    <a:moveTo>
                      <a:pt x="157" y="1"/>
                    </a:moveTo>
                    <a:cubicBezTo>
                      <a:pt x="79" y="1"/>
                      <a:pt x="20" y="105"/>
                      <a:pt x="1" y="244"/>
                    </a:cubicBezTo>
                    <a:cubicBezTo>
                      <a:pt x="1" y="396"/>
                      <a:pt x="48" y="506"/>
                      <a:pt x="131" y="506"/>
                    </a:cubicBezTo>
                    <a:cubicBezTo>
                      <a:pt x="139" y="508"/>
                      <a:pt x="146" y="509"/>
                      <a:pt x="153" y="509"/>
                    </a:cubicBezTo>
                    <a:cubicBezTo>
                      <a:pt x="231" y="509"/>
                      <a:pt x="285" y="405"/>
                      <a:pt x="310" y="265"/>
                    </a:cubicBezTo>
                    <a:cubicBezTo>
                      <a:pt x="310" y="134"/>
                      <a:pt x="262" y="3"/>
                      <a:pt x="179" y="3"/>
                    </a:cubicBezTo>
                    <a:cubicBezTo>
                      <a:pt x="171" y="2"/>
                      <a:pt x="164" y="1"/>
                      <a:pt x="15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1626605" y="1919702"/>
                <a:ext cx="27765" cy="44629"/>
              </a:xfrm>
              <a:custGeom>
                <a:avLst/>
                <a:gdLst/>
                <a:ahLst/>
                <a:cxnLst/>
                <a:rect l="l" t="t" r="r" b="b"/>
                <a:pathLst>
                  <a:path w="326" h="524" extrusionOk="0">
                    <a:moveTo>
                      <a:pt x="194" y="0"/>
                    </a:moveTo>
                    <a:cubicBezTo>
                      <a:pt x="110" y="0"/>
                      <a:pt x="21" y="110"/>
                      <a:pt x="21" y="262"/>
                    </a:cubicBezTo>
                    <a:cubicBezTo>
                      <a:pt x="0" y="393"/>
                      <a:pt x="63" y="524"/>
                      <a:pt x="131" y="524"/>
                    </a:cubicBezTo>
                    <a:cubicBezTo>
                      <a:pt x="215" y="524"/>
                      <a:pt x="304" y="414"/>
                      <a:pt x="304" y="283"/>
                    </a:cubicBezTo>
                    <a:cubicBezTo>
                      <a:pt x="325" y="131"/>
                      <a:pt x="262" y="21"/>
                      <a:pt x="1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1587342" y="1930093"/>
                <a:ext cx="31768" cy="68392"/>
              </a:xfrm>
              <a:custGeom>
                <a:avLst/>
                <a:gdLst/>
                <a:ahLst/>
                <a:cxnLst/>
                <a:rect l="l" t="t" r="r" b="b"/>
                <a:pathLst>
                  <a:path w="373" h="803" extrusionOk="0">
                    <a:moveTo>
                      <a:pt x="112" y="1"/>
                    </a:moveTo>
                    <a:cubicBezTo>
                      <a:pt x="91" y="1"/>
                      <a:pt x="69" y="22"/>
                      <a:pt x="69" y="56"/>
                    </a:cubicBezTo>
                    <a:cubicBezTo>
                      <a:pt x="48" y="98"/>
                      <a:pt x="69" y="161"/>
                      <a:pt x="90" y="208"/>
                    </a:cubicBezTo>
                    <a:cubicBezTo>
                      <a:pt x="111" y="250"/>
                      <a:pt x="132" y="271"/>
                      <a:pt x="152" y="292"/>
                    </a:cubicBezTo>
                    <a:cubicBezTo>
                      <a:pt x="221" y="360"/>
                      <a:pt x="262" y="381"/>
                      <a:pt x="262" y="470"/>
                    </a:cubicBezTo>
                    <a:cubicBezTo>
                      <a:pt x="241" y="580"/>
                      <a:pt x="221" y="622"/>
                      <a:pt x="179" y="643"/>
                    </a:cubicBezTo>
                    <a:cubicBezTo>
                      <a:pt x="152" y="685"/>
                      <a:pt x="111" y="685"/>
                      <a:pt x="69" y="685"/>
                    </a:cubicBezTo>
                    <a:cubicBezTo>
                      <a:pt x="48" y="685"/>
                      <a:pt x="1" y="711"/>
                      <a:pt x="1" y="753"/>
                    </a:cubicBezTo>
                    <a:cubicBezTo>
                      <a:pt x="1" y="774"/>
                      <a:pt x="48" y="795"/>
                      <a:pt x="69" y="795"/>
                    </a:cubicBezTo>
                    <a:cubicBezTo>
                      <a:pt x="84" y="800"/>
                      <a:pt x="100" y="803"/>
                      <a:pt x="117" y="803"/>
                    </a:cubicBezTo>
                    <a:cubicBezTo>
                      <a:pt x="165" y="803"/>
                      <a:pt x="215" y="779"/>
                      <a:pt x="262" y="732"/>
                    </a:cubicBezTo>
                    <a:cubicBezTo>
                      <a:pt x="331" y="685"/>
                      <a:pt x="372" y="601"/>
                      <a:pt x="372" y="491"/>
                    </a:cubicBezTo>
                    <a:cubicBezTo>
                      <a:pt x="372" y="360"/>
                      <a:pt x="310" y="271"/>
                      <a:pt x="241" y="229"/>
                    </a:cubicBezTo>
                    <a:cubicBezTo>
                      <a:pt x="221" y="187"/>
                      <a:pt x="200" y="161"/>
                      <a:pt x="200" y="140"/>
                    </a:cubicBezTo>
                    <a:cubicBezTo>
                      <a:pt x="179" y="119"/>
                      <a:pt x="179" y="98"/>
                      <a:pt x="179" y="77"/>
                    </a:cubicBezTo>
                    <a:cubicBezTo>
                      <a:pt x="179" y="30"/>
                      <a:pt x="152" y="9"/>
                      <a:pt x="132" y="9"/>
                    </a:cubicBezTo>
                    <a:cubicBezTo>
                      <a:pt x="126" y="4"/>
                      <a:pt x="119" y="1"/>
                      <a:pt x="11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1473556" y="1989370"/>
                <a:ext cx="129033" cy="99479"/>
              </a:xfrm>
              <a:custGeom>
                <a:avLst/>
                <a:gdLst/>
                <a:ahLst/>
                <a:cxnLst/>
                <a:rect l="l" t="t" r="r" b="b"/>
                <a:pathLst>
                  <a:path w="1515" h="1168" extrusionOk="0">
                    <a:moveTo>
                      <a:pt x="475" y="0"/>
                    </a:moveTo>
                    <a:cubicBezTo>
                      <a:pt x="264" y="0"/>
                      <a:pt x="0" y="304"/>
                      <a:pt x="116" y="732"/>
                    </a:cubicBezTo>
                    <a:cubicBezTo>
                      <a:pt x="214" y="1027"/>
                      <a:pt x="525" y="1168"/>
                      <a:pt x="811" y="1168"/>
                    </a:cubicBezTo>
                    <a:cubicBezTo>
                      <a:pt x="972" y="1168"/>
                      <a:pt x="1125" y="1123"/>
                      <a:pt x="1227" y="1036"/>
                    </a:cubicBezTo>
                    <a:cubicBezTo>
                      <a:pt x="1515" y="800"/>
                      <a:pt x="1488" y="559"/>
                      <a:pt x="1405" y="470"/>
                    </a:cubicBezTo>
                    <a:cubicBezTo>
                      <a:pt x="1316" y="360"/>
                      <a:pt x="1143" y="340"/>
                      <a:pt x="1075" y="277"/>
                    </a:cubicBezTo>
                    <a:cubicBezTo>
                      <a:pt x="703" y="120"/>
                      <a:pt x="750" y="78"/>
                      <a:pt x="551" y="15"/>
                    </a:cubicBezTo>
                    <a:cubicBezTo>
                      <a:pt x="527" y="5"/>
                      <a:pt x="502" y="0"/>
                      <a:pt x="4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1472279" y="1983749"/>
                <a:ext cx="135676" cy="110380"/>
              </a:xfrm>
              <a:custGeom>
                <a:avLst/>
                <a:gdLst/>
                <a:ahLst/>
                <a:cxnLst/>
                <a:rect l="l" t="t" r="r" b="b"/>
                <a:pathLst>
                  <a:path w="1593" h="1296" extrusionOk="0">
                    <a:moveTo>
                      <a:pt x="500" y="118"/>
                    </a:moveTo>
                    <a:cubicBezTo>
                      <a:pt x="515" y="118"/>
                      <a:pt x="530" y="119"/>
                      <a:pt x="545" y="123"/>
                    </a:cubicBezTo>
                    <a:cubicBezTo>
                      <a:pt x="634" y="165"/>
                      <a:pt x="676" y="186"/>
                      <a:pt x="744" y="233"/>
                    </a:cubicBezTo>
                    <a:cubicBezTo>
                      <a:pt x="786" y="254"/>
                      <a:pt x="875" y="317"/>
                      <a:pt x="1069" y="406"/>
                    </a:cubicBezTo>
                    <a:lnTo>
                      <a:pt x="1048" y="385"/>
                    </a:lnTo>
                    <a:lnTo>
                      <a:pt x="1048" y="385"/>
                    </a:lnTo>
                    <a:cubicBezTo>
                      <a:pt x="1111" y="426"/>
                      <a:pt x="1179" y="447"/>
                      <a:pt x="1221" y="474"/>
                    </a:cubicBezTo>
                    <a:cubicBezTo>
                      <a:pt x="1289" y="495"/>
                      <a:pt x="1352" y="536"/>
                      <a:pt x="1373" y="557"/>
                    </a:cubicBezTo>
                    <a:cubicBezTo>
                      <a:pt x="1441" y="625"/>
                      <a:pt x="1483" y="840"/>
                      <a:pt x="1200" y="1060"/>
                    </a:cubicBezTo>
                    <a:cubicBezTo>
                      <a:pt x="1118" y="1142"/>
                      <a:pt x="964" y="1186"/>
                      <a:pt x="810" y="1186"/>
                    </a:cubicBezTo>
                    <a:cubicBezTo>
                      <a:pt x="757" y="1186"/>
                      <a:pt x="705" y="1181"/>
                      <a:pt x="655" y="1170"/>
                    </a:cubicBezTo>
                    <a:cubicBezTo>
                      <a:pt x="435" y="1102"/>
                      <a:pt x="262" y="997"/>
                      <a:pt x="194" y="777"/>
                    </a:cubicBezTo>
                    <a:cubicBezTo>
                      <a:pt x="131" y="557"/>
                      <a:pt x="173" y="385"/>
                      <a:pt x="262" y="254"/>
                    </a:cubicBezTo>
                    <a:cubicBezTo>
                      <a:pt x="337" y="162"/>
                      <a:pt x="422" y="118"/>
                      <a:pt x="500" y="118"/>
                    </a:cubicBezTo>
                    <a:close/>
                    <a:moveTo>
                      <a:pt x="484" y="0"/>
                    </a:moveTo>
                    <a:cubicBezTo>
                      <a:pt x="375" y="0"/>
                      <a:pt x="261" y="65"/>
                      <a:pt x="173" y="186"/>
                    </a:cubicBezTo>
                    <a:cubicBezTo>
                      <a:pt x="63" y="343"/>
                      <a:pt x="0" y="557"/>
                      <a:pt x="90" y="798"/>
                    </a:cubicBezTo>
                    <a:cubicBezTo>
                      <a:pt x="152" y="1060"/>
                      <a:pt x="393" y="1212"/>
                      <a:pt x="634" y="1280"/>
                    </a:cubicBezTo>
                    <a:cubicBezTo>
                      <a:pt x="687" y="1291"/>
                      <a:pt x="744" y="1296"/>
                      <a:pt x="801" y="1296"/>
                    </a:cubicBezTo>
                    <a:cubicBezTo>
                      <a:pt x="974" y="1296"/>
                      <a:pt x="1155" y="1248"/>
                      <a:pt x="1289" y="1149"/>
                    </a:cubicBezTo>
                    <a:cubicBezTo>
                      <a:pt x="1592" y="908"/>
                      <a:pt x="1572" y="625"/>
                      <a:pt x="1462" y="495"/>
                    </a:cubicBezTo>
                    <a:cubicBezTo>
                      <a:pt x="1420" y="426"/>
                      <a:pt x="1352" y="406"/>
                      <a:pt x="1268" y="364"/>
                    </a:cubicBezTo>
                    <a:cubicBezTo>
                      <a:pt x="1200" y="343"/>
                      <a:pt x="1137" y="317"/>
                      <a:pt x="1111" y="296"/>
                    </a:cubicBezTo>
                    <a:cubicBezTo>
                      <a:pt x="938" y="212"/>
                      <a:pt x="849" y="165"/>
                      <a:pt x="807" y="123"/>
                    </a:cubicBezTo>
                    <a:cubicBezTo>
                      <a:pt x="744" y="102"/>
                      <a:pt x="697" y="55"/>
                      <a:pt x="566" y="13"/>
                    </a:cubicBezTo>
                    <a:cubicBezTo>
                      <a:pt x="539" y="4"/>
                      <a:pt x="512" y="0"/>
                      <a:pt x="48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1496382" y="1988348"/>
                <a:ext cx="91047" cy="51187"/>
              </a:xfrm>
              <a:custGeom>
                <a:avLst/>
                <a:gdLst/>
                <a:ahLst/>
                <a:cxnLst/>
                <a:rect l="l" t="t" r="r" b="b"/>
                <a:pathLst>
                  <a:path w="1069" h="601" extrusionOk="0">
                    <a:moveTo>
                      <a:pt x="220" y="1"/>
                    </a:moveTo>
                    <a:cubicBezTo>
                      <a:pt x="131" y="1"/>
                      <a:pt x="68" y="48"/>
                      <a:pt x="0" y="90"/>
                    </a:cubicBezTo>
                    <a:cubicBezTo>
                      <a:pt x="110" y="200"/>
                      <a:pt x="351" y="372"/>
                      <a:pt x="566" y="524"/>
                    </a:cubicBezTo>
                    <a:cubicBezTo>
                      <a:pt x="662" y="580"/>
                      <a:pt x="743" y="601"/>
                      <a:pt x="809" y="601"/>
                    </a:cubicBezTo>
                    <a:cubicBezTo>
                      <a:pt x="957" y="601"/>
                      <a:pt x="1033" y="498"/>
                      <a:pt x="1048" y="441"/>
                    </a:cubicBezTo>
                    <a:cubicBezTo>
                      <a:pt x="1069" y="441"/>
                      <a:pt x="1069" y="420"/>
                      <a:pt x="1069" y="420"/>
                    </a:cubicBezTo>
                    <a:cubicBezTo>
                      <a:pt x="985" y="352"/>
                      <a:pt x="875" y="331"/>
                      <a:pt x="807" y="289"/>
                    </a:cubicBezTo>
                    <a:cubicBezTo>
                      <a:pt x="435" y="132"/>
                      <a:pt x="482" y="90"/>
                      <a:pt x="283" y="27"/>
                    </a:cubicBezTo>
                    <a:cubicBezTo>
                      <a:pt x="262" y="1"/>
                      <a:pt x="241"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1488802" y="1982983"/>
                <a:ext cx="104418" cy="61408"/>
              </a:xfrm>
              <a:custGeom>
                <a:avLst/>
                <a:gdLst/>
                <a:ahLst/>
                <a:cxnLst/>
                <a:rect l="l" t="t" r="r" b="b"/>
                <a:pathLst>
                  <a:path w="1226" h="721" extrusionOk="0">
                    <a:moveTo>
                      <a:pt x="351" y="132"/>
                    </a:moveTo>
                    <a:cubicBezTo>
                      <a:pt x="440" y="174"/>
                      <a:pt x="482" y="195"/>
                      <a:pt x="550" y="242"/>
                    </a:cubicBezTo>
                    <a:cubicBezTo>
                      <a:pt x="592" y="263"/>
                      <a:pt x="681" y="326"/>
                      <a:pt x="854" y="394"/>
                    </a:cubicBezTo>
                    <a:cubicBezTo>
                      <a:pt x="917" y="435"/>
                      <a:pt x="1006" y="456"/>
                      <a:pt x="1074" y="504"/>
                    </a:cubicBezTo>
                    <a:cubicBezTo>
                      <a:pt x="1048" y="525"/>
                      <a:pt x="1027" y="566"/>
                      <a:pt x="985" y="587"/>
                    </a:cubicBezTo>
                    <a:cubicBezTo>
                      <a:pt x="961" y="597"/>
                      <a:pt x="935" y="603"/>
                      <a:pt x="906" y="603"/>
                    </a:cubicBezTo>
                    <a:cubicBezTo>
                      <a:pt x="852" y="603"/>
                      <a:pt x="787" y="582"/>
                      <a:pt x="702" y="525"/>
                    </a:cubicBezTo>
                    <a:cubicBezTo>
                      <a:pt x="503" y="415"/>
                      <a:pt x="330" y="263"/>
                      <a:pt x="199" y="174"/>
                    </a:cubicBezTo>
                    <a:cubicBezTo>
                      <a:pt x="220" y="153"/>
                      <a:pt x="262" y="132"/>
                      <a:pt x="309" y="132"/>
                    </a:cubicBezTo>
                    <a:close/>
                    <a:moveTo>
                      <a:pt x="309" y="1"/>
                    </a:moveTo>
                    <a:cubicBezTo>
                      <a:pt x="220" y="1"/>
                      <a:pt x="110" y="43"/>
                      <a:pt x="47" y="132"/>
                    </a:cubicBezTo>
                    <a:lnTo>
                      <a:pt x="0" y="174"/>
                    </a:lnTo>
                    <a:lnTo>
                      <a:pt x="47" y="195"/>
                    </a:lnTo>
                    <a:cubicBezTo>
                      <a:pt x="178" y="305"/>
                      <a:pt x="419" y="483"/>
                      <a:pt x="634" y="634"/>
                    </a:cubicBezTo>
                    <a:cubicBezTo>
                      <a:pt x="735" y="690"/>
                      <a:pt x="827" y="721"/>
                      <a:pt x="910" y="721"/>
                    </a:cubicBezTo>
                    <a:cubicBezTo>
                      <a:pt x="951" y="721"/>
                      <a:pt x="990" y="713"/>
                      <a:pt x="1027" y="697"/>
                    </a:cubicBezTo>
                    <a:cubicBezTo>
                      <a:pt x="1116" y="655"/>
                      <a:pt x="1179" y="587"/>
                      <a:pt x="1205" y="545"/>
                    </a:cubicBezTo>
                    <a:lnTo>
                      <a:pt x="1205" y="504"/>
                    </a:lnTo>
                    <a:lnTo>
                      <a:pt x="1226" y="456"/>
                    </a:lnTo>
                    <a:lnTo>
                      <a:pt x="1179" y="435"/>
                    </a:lnTo>
                    <a:cubicBezTo>
                      <a:pt x="1095" y="373"/>
                      <a:pt x="964" y="326"/>
                      <a:pt x="917" y="305"/>
                    </a:cubicBezTo>
                    <a:cubicBezTo>
                      <a:pt x="744" y="221"/>
                      <a:pt x="655" y="174"/>
                      <a:pt x="613" y="132"/>
                    </a:cubicBezTo>
                    <a:cubicBezTo>
                      <a:pt x="550" y="111"/>
                      <a:pt x="503" y="64"/>
                      <a:pt x="372" y="22"/>
                    </a:cubicBezTo>
                    <a:cubicBezTo>
                      <a:pt x="351" y="22"/>
                      <a:pt x="330" y="1"/>
                      <a:pt x="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1483436" y="2040557"/>
                <a:ext cx="85681" cy="49143"/>
              </a:xfrm>
              <a:custGeom>
                <a:avLst/>
                <a:gdLst/>
                <a:ahLst/>
                <a:cxnLst/>
                <a:rect l="l" t="t" r="r" b="b"/>
                <a:pathLst>
                  <a:path w="1006" h="577" extrusionOk="0">
                    <a:moveTo>
                      <a:pt x="283" y="0"/>
                    </a:moveTo>
                    <a:cubicBezTo>
                      <a:pt x="173" y="0"/>
                      <a:pt x="89" y="21"/>
                      <a:pt x="0" y="42"/>
                    </a:cubicBezTo>
                    <a:cubicBezTo>
                      <a:pt x="0" y="68"/>
                      <a:pt x="21" y="110"/>
                      <a:pt x="21" y="131"/>
                    </a:cubicBezTo>
                    <a:cubicBezTo>
                      <a:pt x="118" y="436"/>
                      <a:pt x="428" y="576"/>
                      <a:pt x="716" y="576"/>
                    </a:cubicBezTo>
                    <a:cubicBezTo>
                      <a:pt x="819" y="576"/>
                      <a:pt x="919" y="558"/>
                      <a:pt x="1006" y="524"/>
                    </a:cubicBezTo>
                    <a:cubicBezTo>
                      <a:pt x="980" y="461"/>
                      <a:pt x="938" y="393"/>
                      <a:pt x="896" y="330"/>
                    </a:cubicBezTo>
                    <a:cubicBezTo>
                      <a:pt x="765" y="68"/>
                      <a:pt x="503" y="0"/>
                      <a:pt x="283" y="0"/>
                    </a:cubicBezTo>
                    <a:close/>
                  </a:path>
                </a:pathLst>
              </a:custGeom>
              <a:solidFill>
                <a:srgbClr val="FFB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1477645" y="2035191"/>
                <a:ext cx="96838" cy="59619"/>
              </a:xfrm>
              <a:custGeom>
                <a:avLst/>
                <a:gdLst/>
                <a:ahLst/>
                <a:cxnLst/>
                <a:rect l="l" t="t" r="r" b="b"/>
                <a:pathLst>
                  <a:path w="1137" h="700" extrusionOk="0">
                    <a:moveTo>
                      <a:pt x="351" y="131"/>
                    </a:moveTo>
                    <a:cubicBezTo>
                      <a:pt x="571" y="131"/>
                      <a:pt x="786" y="194"/>
                      <a:pt x="917" y="414"/>
                    </a:cubicBezTo>
                    <a:cubicBezTo>
                      <a:pt x="943" y="456"/>
                      <a:pt x="964" y="498"/>
                      <a:pt x="985" y="524"/>
                    </a:cubicBezTo>
                    <a:cubicBezTo>
                      <a:pt x="891" y="550"/>
                      <a:pt x="797" y="568"/>
                      <a:pt x="702" y="568"/>
                    </a:cubicBezTo>
                    <a:cubicBezTo>
                      <a:pt x="643" y="568"/>
                      <a:pt x="584" y="561"/>
                      <a:pt x="524" y="545"/>
                    </a:cubicBezTo>
                    <a:cubicBezTo>
                      <a:pt x="351" y="477"/>
                      <a:pt x="199" y="367"/>
                      <a:pt x="131" y="173"/>
                    </a:cubicBezTo>
                    <a:lnTo>
                      <a:pt x="131" y="152"/>
                    </a:lnTo>
                    <a:cubicBezTo>
                      <a:pt x="199" y="131"/>
                      <a:pt x="262" y="131"/>
                      <a:pt x="351" y="131"/>
                    </a:cubicBezTo>
                    <a:close/>
                    <a:moveTo>
                      <a:pt x="351" y="1"/>
                    </a:moveTo>
                    <a:cubicBezTo>
                      <a:pt x="241" y="1"/>
                      <a:pt x="131" y="21"/>
                      <a:pt x="47" y="42"/>
                    </a:cubicBezTo>
                    <a:lnTo>
                      <a:pt x="0" y="63"/>
                    </a:lnTo>
                    <a:lnTo>
                      <a:pt x="0" y="105"/>
                    </a:lnTo>
                    <a:cubicBezTo>
                      <a:pt x="27" y="152"/>
                      <a:pt x="27" y="173"/>
                      <a:pt x="27" y="215"/>
                    </a:cubicBezTo>
                    <a:cubicBezTo>
                      <a:pt x="110" y="435"/>
                      <a:pt x="288" y="587"/>
                      <a:pt x="482" y="655"/>
                    </a:cubicBezTo>
                    <a:cubicBezTo>
                      <a:pt x="573" y="684"/>
                      <a:pt x="671" y="699"/>
                      <a:pt x="769" y="699"/>
                    </a:cubicBezTo>
                    <a:cubicBezTo>
                      <a:pt x="884" y="699"/>
                      <a:pt x="998" y="677"/>
                      <a:pt x="1095" y="629"/>
                    </a:cubicBezTo>
                    <a:lnTo>
                      <a:pt x="1137" y="608"/>
                    </a:lnTo>
                    <a:lnTo>
                      <a:pt x="1116" y="566"/>
                    </a:lnTo>
                    <a:cubicBezTo>
                      <a:pt x="1095" y="498"/>
                      <a:pt x="1074" y="435"/>
                      <a:pt x="1027" y="346"/>
                    </a:cubicBezTo>
                    <a:cubicBezTo>
                      <a:pt x="875" y="84"/>
                      <a:pt x="592" y="1"/>
                      <a:pt x="3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1424073" y="1819033"/>
                <a:ext cx="89343" cy="54338"/>
              </a:xfrm>
              <a:custGeom>
                <a:avLst/>
                <a:gdLst/>
                <a:ahLst/>
                <a:cxnLst/>
                <a:rect l="l" t="t" r="r" b="b"/>
                <a:pathLst>
                  <a:path w="1049" h="638" extrusionOk="0">
                    <a:moveTo>
                      <a:pt x="440" y="1"/>
                    </a:moveTo>
                    <a:cubicBezTo>
                      <a:pt x="271" y="1"/>
                      <a:pt x="127" y="78"/>
                      <a:pt x="85" y="135"/>
                    </a:cubicBezTo>
                    <a:cubicBezTo>
                      <a:pt x="43" y="224"/>
                      <a:pt x="43" y="287"/>
                      <a:pt x="43" y="418"/>
                    </a:cubicBezTo>
                    <a:cubicBezTo>
                      <a:pt x="22" y="549"/>
                      <a:pt x="1" y="549"/>
                      <a:pt x="64" y="575"/>
                    </a:cubicBezTo>
                    <a:cubicBezTo>
                      <a:pt x="78" y="582"/>
                      <a:pt x="95" y="584"/>
                      <a:pt x="111" y="584"/>
                    </a:cubicBezTo>
                    <a:cubicBezTo>
                      <a:pt x="143" y="584"/>
                      <a:pt x="174" y="575"/>
                      <a:pt x="174" y="575"/>
                    </a:cubicBezTo>
                    <a:cubicBezTo>
                      <a:pt x="241" y="554"/>
                      <a:pt x="308" y="546"/>
                      <a:pt x="371" y="546"/>
                    </a:cubicBezTo>
                    <a:cubicBezTo>
                      <a:pt x="513" y="546"/>
                      <a:pt x="636" y="588"/>
                      <a:pt x="697" y="617"/>
                    </a:cubicBezTo>
                    <a:cubicBezTo>
                      <a:pt x="734" y="630"/>
                      <a:pt x="765" y="637"/>
                      <a:pt x="792" y="637"/>
                    </a:cubicBezTo>
                    <a:cubicBezTo>
                      <a:pt x="847" y="637"/>
                      <a:pt x="886" y="608"/>
                      <a:pt x="917" y="549"/>
                    </a:cubicBezTo>
                    <a:cubicBezTo>
                      <a:pt x="938" y="444"/>
                      <a:pt x="1048" y="266"/>
                      <a:pt x="959" y="203"/>
                    </a:cubicBezTo>
                    <a:cubicBezTo>
                      <a:pt x="891" y="114"/>
                      <a:pt x="697" y="51"/>
                      <a:pt x="498" y="4"/>
                    </a:cubicBezTo>
                    <a:cubicBezTo>
                      <a:pt x="479" y="2"/>
                      <a:pt x="459"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1420070" y="1815030"/>
                <a:ext cx="95135" cy="63452"/>
              </a:xfrm>
              <a:custGeom>
                <a:avLst/>
                <a:gdLst/>
                <a:ahLst/>
                <a:cxnLst/>
                <a:rect l="l" t="t" r="r" b="b"/>
                <a:pathLst>
                  <a:path w="1117" h="745" extrusionOk="0">
                    <a:moveTo>
                      <a:pt x="451" y="110"/>
                    </a:moveTo>
                    <a:cubicBezTo>
                      <a:pt x="475" y="110"/>
                      <a:pt x="500" y="113"/>
                      <a:pt x="524" y="119"/>
                    </a:cubicBezTo>
                    <a:cubicBezTo>
                      <a:pt x="634" y="140"/>
                      <a:pt x="723" y="161"/>
                      <a:pt x="807" y="182"/>
                    </a:cubicBezTo>
                    <a:cubicBezTo>
                      <a:pt x="875" y="203"/>
                      <a:pt x="938" y="250"/>
                      <a:pt x="964" y="271"/>
                    </a:cubicBezTo>
                    <a:cubicBezTo>
                      <a:pt x="985" y="292"/>
                      <a:pt x="985" y="334"/>
                      <a:pt x="964" y="402"/>
                    </a:cubicBezTo>
                    <a:cubicBezTo>
                      <a:pt x="964" y="444"/>
                      <a:pt x="917" y="512"/>
                      <a:pt x="896" y="575"/>
                    </a:cubicBezTo>
                    <a:cubicBezTo>
                      <a:pt x="875" y="596"/>
                      <a:pt x="875" y="622"/>
                      <a:pt x="854" y="622"/>
                    </a:cubicBezTo>
                    <a:cubicBezTo>
                      <a:pt x="844" y="632"/>
                      <a:pt x="832" y="637"/>
                      <a:pt x="818" y="637"/>
                    </a:cubicBezTo>
                    <a:cubicBezTo>
                      <a:pt x="803" y="637"/>
                      <a:pt x="786" y="632"/>
                      <a:pt x="765" y="622"/>
                    </a:cubicBezTo>
                    <a:cubicBezTo>
                      <a:pt x="693" y="577"/>
                      <a:pt x="575" y="534"/>
                      <a:pt x="435" y="534"/>
                    </a:cubicBezTo>
                    <a:cubicBezTo>
                      <a:pt x="362" y="534"/>
                      <a:pt x="282" y="546"/>
                      <a:pt x="200" y="575"/>
                    </a:cubicBezTo>
                    <a:lnTo>
                      <a:pt x="132" y="575"/>
                    </a:lnTo>
                    <a:lnTo>
                      <a:pt x="132" y="465"/>
                    </a:lnTo>
                    <a:cubicBezTo>
                      <a:pt x="132" y="360"/>
                      <a:pt x="153" y="292"/>
                      <a:pt x="179" y="229"/>
                    </a:cubicBezTo>
                    <a:cubicBezTo>
                      <a:pt x="200" y="203"/>
                      <a:pt x="242" y="161"/>
                      <a:pt x="310" y="140"/>
                    </a:cubicBezTo>
                    <a:cubicBezTo>
                      <a:pt x="339" y="125"/>
                      <a:pt x="393" y="110"/>
                      <a:pt x="451" y="110"/>
                    </a:cubicBezTo>
                    <a:close/>
                    <a:moveTo>
                      <a:pt x="453" y="0"/>
                    </a:moveTo>
                    <a:cubicBezTo>
                      <a:pt x="380" y="0"/>
                      <a:pt x="311" y="15"/>
                      <a:pt x="263" y="30"/>
                    </a:cubicBezTo>
                    <a:cubicBezTo>
                      <a:pt x="179" y="72"/>
                      <a:pt x="111" y="119"/>
                      <a:pt x="90" y="161"/>
                    </a:cubicBezTo>
                    <a:cubicBezTo>
                      <a:pt x="48" y="250"/>
                      <a:pt x="22" y="334"/>
                      <a:pt x="22" y="465"/>
                    </a:cubicBezTo>
                    <a:cubicBezTo>
                      <a:pt x="22" y="533"/>
                      <a:pt x="22" y="554"/>
                      <a:pt x="1" y="575"/>
                    </a:cubicBezTo>
                    <a:cubicBezTo>
                      <a:pt x="1" y="596"/>
                      <a:pt x="22" y="622"/>
                      <a:pt x="22" y="643"/>
                    </a:cubicBezTo>
                    <a:cubicBezTo>
                      <a:pt x="48" y="664"/>
                      <a:pt x="69" y="664"/>
                      <a:pt x="90" y="664"/>
                    </a:cubicBezTo>
                    <a:cubicBezTo>
                      <a:pt x="116" y="681"/>
                      <a:pt x="148" y="688"/>
                      <a:pt x="175" y="688"/>
                    </a:cubicBezTo>
                    <a:cubicBezTo>
                      <a:pt x="212" y="688"/>
                      <a:pt x="242" y="676"/>
                      <a:pt x="242" y="664"/>
                    </a:cubicBezTo>
                    <a:lnTo>
                      <a:pt x="242" y="685"/>
                    </a:lnTo>
                    <a:cubicBezTo>
                      <a:pt x="313" y="653"/>
                      <a:pt x="384" y="641"/>
                      <a:pt x="449" y="641"/>
                    </a:cubicBezTo>
                    <a:cubicBezTo>
                      <a:pt x="566" y="641"/>
                      <a:pt x="666" y="679"/>
                      <a:pt x="723" y="705"/>
                    </a:cubicBezTo>
                    <a:cubicBezTo>
                      <a:pt x="759" y="733"/>
                      <a:pt x="790" y="744"/>
                      <a:pt x="822" y="744"/>
                    </a:cubicBezTo>
                    <a:cubicBezTo>
                      <a:pt x="845" y="744"/>
                      <a:pt x="869" y="738"/>
                      <a:pt x="896" y="726"/>
                    </a:cubicBezTo>
                    <a:cubicBezTo>
                      <a:pt x="938" y="705"/>
                      <a:pt x="985" y="664"/>
                      <a:pt x="1006" y="622"/>
                    </a:cubicBezTo>
                    <a:cubicBezTo>
                      <a:pt x="1027" y="575"/>
                      <a:pt x="1048" y="491"/>
                      <a:pt x="1069" y="423"/>
                    </a:cubicBezTo>
                    <a:cubicBezTo>
                      <a:pt x="1095" y="360"/>
                      <a:pt x="1116" y="271"/>
                      <a:pt x="1048" y="203"/>
                    </a:cubicBezTo>
                    <a:cubicBezTo>
                      <a:pt x="1006" y="140"/>
                      <a:pt x="938" y="119"/>
                      <a:pt x="854" y="72"/>
                    </a:cubicBezTo>
                    <a:cubicBezTo>
                      <a:pt x="744" y="51"/>
                      <a:pt x="655" y="30"/>
                      <a:pt x="545" y="9"/>
                    </a:cubicBezTo>
                    <a:cubicBezTo>
                      <a:pt x="515" y="3"/>
                      <a:pt x="484" y="0"/>
                      <a:pt x="4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1609656" y="1843391"/>
                <a:ext cx="72820" cy="54253"/>
              </a:xfrm>
              <a:custGeom>
                <a:avLst/>
                <a:gdLst/>
                <a:ahLst/>
                <a:cxnLst/>
                <a:rect l="l" t="t" r="r" b="b"/>
                <a:pathLst>
                  <a:path w="855" h="637" extrusionOk="0">
                    <a:moveTo>
                      <a:pt x="199" y="1"/>
                    </a:moveTo>
                    <a:cubicBezTo>
                      <a:pt x="69" y="1"/>
                      <a:pt x="48" y="90"/>
                      <a:pt x="48" y="90"/>
                    </a:cubicBezTo>
                    <a:cubicBezTo>
                      <a:pt x="21" y="221"/>
                      <a:pt x="0" y="420"/>
                      <a:pt x="21" y="482"/>
                    </a:cubicBezTo>
                    <a:cubicBezTo>
                      <a:pt x="41" y="511"/>
                      <a:pt x="72" y="519"/>
                      <a:pt x="112" y="519"/>
                    </a:cubicBezTo>
                    <a:cubicBezTo>
                      <a:pt x="168" y="519"/>
                      <a:pt x="242" y="503"/>
                      <a:pt x="330" y="503"/>
                    </a:cubicBezTo>
                    <a:cubicBezTo>
                      <a:pt x="482" y="524"/>
                      <a:pt x="592" y="592"/>
                      <a:pt x="655" y="634"/>
                    </a:cubicBezTo>
                    <a:cubicBezTo>
                      <a:pt x="659" y="636"/>
                      <a:pt x="663" y="636"/>
                      <a:pt x="666" y="636"/>
                    </a:cubicBezTo>
                    <a:cubicBezTo>
                      <a:pt x="728" y="636"/>
                      <a:pt x="767" y="476"/>
                      <a:pt x="807" y="372"/>
                    </a:cubicBezTo>
                    <a:cubicBezTo>
                      <a:pt x="833" y="289"/>
                      <a:pt x="854" y="200"/>
                      <a:pt x="765" y="158"/>
                    </a:cubicBezTo>
                    <a:cubicBezTo>
                      <a:pt x="676" y="90"/>
                      <a:pt x="309"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1606079" y="1838026"/>
                <a:ext cx="79889" cy="64218"/>
              </a:xfrm>
              <a:custGeom>
                <a:avLst/>
                <a:gdLst/>
                <a:ahLst/>
                <a:cxnLst/>
                <a:rect l="l" t="t" r="r" b="b"/>
                <a:pathLst>
                  <a:path w="938" h="754" extrusionOk="0">
                    <a:moveTo>
                      <a:pt x="241" y="132"/>
                    </a:moveTo>
                    <a:cubicBezTo>
                      <a:pt x="262" y="132"/>
                      <a:pt x="393" y="153"/>
                      <a:pt x="524" y="174"/>
                    </a:cubicBezTo>
                    <a:cubicBezTo>
                      <a:pt x="587" y="195"/>
                      <a:pt x="634" y="195"/>
                      <a:pt x="676" y="221"/>
                    </a:cubicBezTo>
                    <a:cubicBezTo>
                      <a:pt x="744" y="242"/>
                      <a:pt x="786" y="263"/>
                      <a:pt x="786" y="263"/>
                    </a:cubicBezTo>
                    <a:cubicBezTo>
                      <a:pt x="807" y="284"/>
                      <a:pt x="828" y="284"/>
                      <a:pt x="828" y="305"/>
                    </a:cubicBezTo>
                    <a:cubicBezTo>
                      <a:pt x="828" y="326"/>
                      <a:pt x="807" y="373"/>
                      <a:pt x="786" y="435"/>
                    </a:cubicBezTo>
                    <a:cubicBezTo>
                      <a:pt x="765" y="483"/>
                      <a:pt x="744" y="545"/>
                      <a:pt x="718" y="587"/>
                    </a:cubicBezTo>
                    <a:cubicBezTo>
                      <a:pt x="718" y="614"/>
                      <a:pt x="697" y="635"/>
                      <a:pt x="697" y="635"/>
                    </a:cubicBezTo>
                    <a:cubicBezTo>
                      <a:pt x="655" y="614"/>
                      <a:pt x="545" y="525"/>
                      <a:pt x="372" y="525"/>
                    </a:cubicBezTo>
                    <a:lnTo>
                      <a:pt x="131" y="525"/>
                    </a:lnTo>
                    <a:lnTo>
                      <a:pt x="131" y="504"/>
                    </a:lnTo>
                    <a:cubicBezTo>
                      <a:pt x="111" y="504"/>
                      <a:pt x="111" y="435"/>
                      <a:pt x="111" y="373"/>
                    </a:cubicBezTo>
                    <a:cubicBezTo>
                      <a:pt x="111" y="305"/>
                      <a:pt x="131" y="242"/>
                      <a:pt x="131" y="153"/>
                    </a:cubicBezTo>
                    <a:lnTo>
                      <a:pt x="152" y="153"/>
                    </a:lnTo>
                    <a:cubicBezTo>
                      <a:pt x="173" y="132"/>
                      <a:pt x="194" y="132"/>
                      <a:pt x="241" y="132"/>
                    </a:cubicBezTo>
                    <a:close/>
                    <a:moveTo>
                      <a:pt x="241" y="1"/>
                    </a:moveTo>
                    <a:cubicBezTo>
                      <a:pt x="152" y="1"/>
                      <a:pt x="111" y="43"/>
                      <a:pt x="90" y="64"/>
                    </a:cubicBezTo>
                    <a:cubicBezTo>
                      <a:pt x="42" y="90"/>
                      <a:pt x="21" y="132"/>
                      <a:pt x="21" y="132"/>
                    </a:cubicBezTo>
                    <a:cubicBezTo>
                      <a:pt x="21" y="195"/>
                      <a:pt x="1" y="284"/>
                      <a:pt x="1" y="373"/>
                    </a:cubicBezTo>
                    <a:cubicBezTo>
                      <a:pt x="1" y="435"/>
                      <a:pt x="1" y="504"/>
                      <a:pt x="21" y="566"/>
                    </a:cubicBezTo>
                    <a:cubicBezTo>
                      <a:pt x="42" y="587"/>
                      <a:pt x="63" y="614"/>
                      <a:pt x="90" y="635"/>
                    </a:cubicBezTo>
                    <a:lnTo>
                      <a:pt x="372" y="635"/>
                    </a:lnTo>
                    <a:cubicBezTo>
                      <a:pt x="503" y="635"/>
                      <a:pt x="587" y="697"/>
                      <a:pt x="676" y="744"/>
                    </a:cubicBezTo>
                    <a:cubicBezTo>
                      <a:pt x="682" y="750"/>
                      <a:pt x="690" y="753"/>
                      <a:pt x="700" y="753"/>
                    </a:cubicBezTo>
                    <a:cubicBezTo>
                      <a:pt x="724" y="753"/>
                      <a:pt x="756" y="737"/>
                      <a:pt x="786" y="718"/>
                    </a:cubicBezTo>
                    <a:cubicBezTo>
                      <a:pt x="807" y="697"/>
                      <a:pt x="807" y="676"/>
                      <a:pt x="828" y="635"/>
                    </a:cubicBezTo>
                    <a:cubicBezTo>
                      <a:pt x="849" y="587"/>
                      <a:pt x="875" y="525"/>
                      <a:pt x="896" y="456"/>
                    </a:cubicBezTo>
                    <a:cubicBezTo>
                      <a:pt x="917" y="415"/>
                      <a:pt x="938" y="373"/>
                      <a:pt x="938" y="305"/>
                    </a:cubicBezTo>
                    <a:cubicBezTo>
                      <a:pt x="938" y="263"/>
                      <a:pt x="896" y="195"/>
                      <a:pt x="849" y="153"/>
                    </a:cubicBezTo>
                    <a:cubicBezTo>
                      <a:pt x="807" y="153"/>
                      <a:pt x="765" y="132"/>
                      <a:pt x="718" y="111"/>
                    </a:cubicBezTo>
                    <a:cubicBezTo>
                      <a:pt x="676" y="90"/>
                      <a:pt x="613" y="90"/>
                      <a:pt x="545" y="64"/>
                    </a:cubicBezTo>
                    <a:cubicBezTo>
                      <a:pt x="414" y="43"/>
                      <a:pt x="304" y="1"/>
                      <a:pt x="24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1903298" y="837529"/>
                <a:ext cx="122723" cy="120168"/>
              </a:xfrm>
              <a:custGeom>
                <a:avLst/>
                <a:gdLst/>
                <a:ahLst/>
                <a:cxnLst/>
                <a:rect l="l" t="t" r="r" b="b"/>
                <a:pathLst>
                  <a:path w="1441" h="1411" extrusionOk="0">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1898017" y="832334"/>
                <a:ext cx="133879" cy="129791"/>
              </a:xfrm>
              <a:custGeom>
                <a:avLst/>
                <a:gdLst/>
                <a:ahLst/>
                <a:cxnLst/>
                <a:rect l="l" t="t" r="r" b="b"/>
                <a:pathLst>
                  <a:path w="1572" h="1524" extrusionOk="0">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1998339" y="998658"/>
                <a:ext cx="78096" cy="117783"/>
              </a:xfrm>
              <a:custGeom>
                <a:avLst/>
                <a:gdLst/>
                <a:ahLst/>
                <a:cxnLst/>
                <a:rect l="l" t="t" r="r" b="b"/>
                <a:pathLst>
                  <a:path w="917" h="1383" extrusionOk="0">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1992548" y="993037"/>
                <a:ext cx="89253" cy="128599"/>
              </a:xfrm>
              <a:custGeom>
                <a:avLst/>
                <a:gdLst/>
                <a:ahLst/>
                <a:cxnLst/>
                <a:rect l="l" t="t" r="r" b="b"/>
                <a:pathLst>
                  <a:path w="1048" h="1510" extrusionOk="0">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1903298" y="1157998"/>
                <a:ext cx="122723" cy="119146"/>
              </a:xfrm>
              <a:custGeom>
                <a:avLst/>
                <a:gdLst/>
                <a:ahLst/>
                <a:cxnLst/>
                <a:rect l="l" t="t" r="r" b="b"/>
                <a:pathLst>
                  <a:path w="1441" h="1399" extrusionOk="0">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1898017" y="1153314"/>
                <a:ext cx="133879" cy="129025"/>
              </a:xfrm>
              <a:custGeom>
                <a:avLst/>
                <a:gdLst/>
                <a:ahLst/>
                <a:cxnLst/>
                <a:rect l="l" t="t" r="r" b="b"/>
                <a:pathLst>
                  <a:path w="1572" h="1515" extrusionOk="0">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1743702" y="1251507"/>
                <a:ext cx="119146" cy="78181"/>
              </a:xfrm>
              <a:custGeom>
                <a:avLst/>
                <a:gdLst/>
                <a:ahLst/>
                <a:cxnLst/>
                <a:rect l="l" t="t" r="r" b="b"/>
                <a:pathLst>
                  <a:path w="1399" h="918" extrusionOk="0">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1738337" y="1245716"/>
                <a:ext cx="131665" cy="89253"/>
              </a:xfrm>
              <a:custGeom>
                <a:avLst/>
                <a:gdLst/>
                <a:ahLst/>
                <a:cxnLst/>
                <a:rect l="l" t="t" r="r" b="b"/>
                <a:pathLst>
                  <a:path w="1546" h="1048" extrusionOk="0">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1582233" y="1157913"/>
                <a:ext cx="122723" cy="119231"/>
              </a:xfrm>
              <a:custGeom>
                <a:avLst/>
                <a:gdLst/>
                <a:ahLst/>
                <a:cxnLst/>
                <a:rect l="l" t="t" r="r" b="b"/>
                <a:pathLst>
                  <a:path w="1441" h="1400" extrusionOk="0">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1576442" y="1152547"/>
                <a:ext cx="135668" cy="129791"/>
              </a:xfrm>
              <a:custGeom>
                <a:avLst/>
                <a:gdLst/>
                <a:ahLst/>
                <a:cxnLst/>
                <a:rect l="l" t="t" r="r" b="b"/>
                <a:pathLst>
                  <a:path w="1593" h="1524" extrusionOk="0">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1531817" y="998317"/>
                <a:ext cx="79885" cy="117698"/>
              </a:xfrm>
              <a:custGeom>
                <a:avLst/>
                <a:gdLst/>
                <a:ahLst/>
                <a:cxnLst/>
                <a:rect l="l" t="t" r="r" b="b"/>
                <a:pathLst>
                  <a:path w="938" h="1382" extrusionOk="0">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1526452" y="993037"/>
                <a:ext cx="89338" cy="128599"/>
              </a:xfrm>
              <a:custGeom>
                <a:avLst/>
                <a:gdLst/>
                <a:ahLst/>
                <a:cxnLst/>
                <a:rect l="l" t="t" r="r" b="b"/>
                <a:pathLst>
                  <a:path w="1049" h="1510" extrusionOk="0">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1582233" y="837529"/>
                <a:ext cx="124511" cy="119146"/>
              </a:xfrm>
              <a:custGeom>
                <a:avLst/>
                <a:gdLst/>
                <a:ahLst/>
                <a:cxnLst/>
                <a:rect l="l" t="t" r="r" b="b"/>
                <a:pathLst>
                  <a:path w="1462" h="1399" extrusionOk="0">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1576442" y="832334"/>
                <a:ext cx="135668" cy="129791"/>
              </a:xfrm>
              <a:custGeom>
                <a:avLst/>
                <a:gdLst/>
                <a:ahLst/>
                <a:cxnLst/>
                <a:rect l="l" t="t" r="r" b="b"/>
                <a:pathLst>
                  <a:path w="1593" h="1524" extrusionOk="0">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1591176" y="842554"/>
                <a:ext cx="427784" cy="427784"/>
              </a:xfrm>
              <a:custGeom>
                <a:avLst/>
                <a:gdLst/>
                <a:ahLst/>
                <a:cxnLst/>
                <a:rect l="l" t="t" r="r" b="b"/>
                <a:pathLst>
                  <a:path w="5023" h="5023" extrusionOk="0">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1585810" y="838977"/>
                <a:ext cx="436726" cy="434938"/>
              </a:xfrm>
              <a:custGeom>
                <a:avLst/>
                <a:gdLst/>
                <a:ahLst/>
                <a:cxnLst/>
                <a:rect l="l" t="t" r="r" b="b"/>
                <a:pathLst>
                  <a:path w="5128" h="5107" extrusionOk="0">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1678553" y="929931"/>
                <a:ext cx="251152" cy="253025"/>
              </a:xfrm>
              <a:custGeom>
                <a:avLst/>
                <a:gdLst/>
                <a:ahLst/>
                <a:cxnLst/>
                <a:rect l="l" t="t" r="r" b="b"/>
                <a:pathLst>
                  <a:path w="2949" h="2971" extrusionOk="0">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1673187" y="926354"/>
                <a:ext cx="261882" cy="260179"/>
              </a:xfrm>
              <a:custGeom>
                <a:avLst/>
                <a:gdLst/>
                <a:ahLst/>
                <a:cxnLst/>
                <a:rect l="l" t="t" r="r" b="b"/>
                <a:pathLst>
                  <a:path w="3075" h="3055" extrusionOk="0">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3428214" y="1460427"/>
                <a:ext cx="119231" cy="79885"/>
              </a:xfrm>
              <a:custGeom>
                <a:avLst/>
                <a:gdLst/>
                <a:ahLst/>
                <a:cxnLst/>
                <a:rect l="l" t="t" r="r" b="b"/>
                <a:pathLst>
                  <a:path w="1400" h="938" extrusionOk="0">
                    <a:moveTo>
                      <a:pt x="331" y="0"/>
                    </a:moveTo>
                    <a:cubicBezTo>
                      <a:pt x="221" y="0"/>
                      <a:pt x="132" y="84"/>
                      <a:pt x="111" y="194"/>
                    </a:cubicBezTo>
                    <a:lnTo>
                      <a:pt x="1" y="765"/>
                    </a:lnTo>
                    <a:lnTo>
                      <a:pt x="1" y="786"/>
                    </a:lnTo>
                    <a:cubicBezTo>
                      <a:pt x="1" y="870"/>
                      <a:pt x="69" y="938"/>
                      <a:pt x="158" y="938"/>
                    </a:cubicBezTo>
                    <a:lnTo>
                      <a:pt x="1268" y="938"/>
                    </a:lnTo>
                    <a:cubicBezTo>
                      <a:pt x="1357" y="917"/>
                      <a:pt x="1399" y="828"/>
                      <a:pt x="1378" y="765"/>
                    </a:cubicBezTo>
                    <a:lnTo>
                      <a:pt x="1268" y="194"/>
                    </a:lnTo>
                    <a:cubicBezTo>
                      <a:pt x="1247" y="84"/>
                      <a:pt x="1158" y="0"/>
                      <a:pt x="1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3"/>
              <p:cNvSpPr/>
              <p:nvPr/>
            </p:nvSpPr>
            <p:spPr>
              <a:xfrm>
                <a:off x="3421145" y="1456425"/>
                <a:ext cx="132091" cy="89253"/>
              </a:xfrm>
              <a:custGeom>
                <a:avLst/>
                <a:gdLst/>
                <a:ahLst/>
                <a:cxnLst/>
                <a:rect l="l" t="t" r="r" b="b"/>
                <a:pathLst>
                  <a:path w="1551" h="1048" extrusionOk="0">
                    <a:moveTo>
                      <a:pt x="1131" y="110"/>
                    </a:moveTo>
                    <a:cubicBezTo>
                      <a:pt x="1220" y="110"/>
                      <a:pt x="1288" y="178"/>
                      <a:pt x="1309" y="241"/>
                    </a:cubicBezTo>
                    <a:lnTo>
                      <a:pt x="1419" y="812"/>
                    </a:lnTo>
                    <a:cubicBezTo>
                      <a:pt x="1419" y="875"/>
                      <a:pt x="1372" y="917"/>
                      <a:pt x="1309" y="917"/>
                    </a:cubicBezTo>
                    <a:lnTo>
                      <a:pt x="241" y="917"/>
                    </a:lnTo>
                    <a:cubicBezTo>
                      <a:pt x="173" y="917"/>
                      <a:pt x="131" y="875"/>
                      <a:pt x="131" y="812"/>
                    </a:cubicBezTo>
                    <a:lnTo>
                      <a:pt x="241" y="241"/>
                    </a:lnTo>
                    <a:cubicBezTo>
                      <a:pt x="262" y="178"/>
                      <a:pt x="325" y="110"/>
                      <a:pt x="414" y="110"/>
                    </a:cubicBezTo>
                    <a:close/>
                    <a:moveTo>
                      <a:pt x="414" y="0"/>
                    </a:moveTo>
                    <a:cubicBezTo>
                      <a:pt x="283" y="0"/>
                      <a:pt x="173" y="89"/>
                      <a:pt x="131" y="220"/>
                    </a:cubicBezTo>
                    <a:lnTo>
                      <a:pt x="21" y="786"/>
                    </a:lnTo>
                    <a:cubicBezTo>
                      <a:pt x="0" y="917"/>
                      <a:pt x="110" y="1048"/>
                      <a:pt x="241" y="1048"/>
                    </a:cubicBezTo>
                    <a:lnTo>
                      <a:pt x="1309" y="1048"/>
                    </a:lnTo>
                    <a:cubicBezTo>
                      <a:pt x="1440" y="1048"/>
                      <a:pt x="1550" y="917"/>
                      <a:pt x="1524" y="786"/>
                    </a:cubicBezTo>
                    <a:lnTo>
                      <a:pt x="1419" y="220"/>
                    </a:lnTo>
                    <a:cubicBezTo>
                      <a:pt x="1393" y="89"/>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3"/>
              <p:cNvSpPr/>
              <p:nvPr/>
            </p:nvSpPr>
            <p:spPr>
              <a:xfrm>
                <a:off x="3426425" y="1926951"/>
                <a:ext cx="119231" cy="79885"/>
              </a:xfrm>
              <a:custGeom>
                <a:avLst/>
                <a:gdLst/>
                <a:ahLst/>
                <a:cxnLst/>
                <a:rect l="l" t="t" r="r" b="b"/>
                <a:pathLst>
                  <a:path w="1400" h="938" extrusionOk="0">
                    <a:moveTo>
                      <a:pt x="132" y="0"/>
                    </a:moveTo>
                    <a:cubicBezTo>
                      <a:pt x="48" y="21"/>
                      <a:pt x="1" y="105"/>
                      <a:pt x="22" y="173"/>
                    </a:cubicBezTo>
                    <a:lnTo>
                      <a:pt x="132" y="739"/>
                    </a:lnTo>
                    <a:cubicBezTo>
                      <a:pt x="153" y="849"/>
                      <a:pt x="242" y="938"/>
                      <a:pt x="352" y="938"/>
                    </a:cubicBezTo>
                    <a:lnTo>
                      <a:pt x="1069" y="938"/>
                    </a:lnTo>
                    <a:cubicBezTo>
                      <a:pt x="1179" y="938"/>
                      <a:pt x="1268" y="849"/>
                      <a:pt x="1289" y="739"/>
                    </a:cubicBezTo>
                    <a:lnTo>
                      <a:pt x="1399" y="173"/>
                    </a:lnTo>
                    <a:lnTo>
                      <a:pt x="1399" y="152"/>
                    </a:lnTo>
                    <a:cubicBezTo>
                      <a:pt x="1399" y="63"/>
                      <a:pt x="1331" y="0"/>
                      <a:pt x="12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3"/>
              <p:cNvSpPr/>
              <p:nvPr/>
            </p:nvSpPr>
            <p:spPr>
              <a:xfrm>
                <a:off x="3421145" y="1921160"/>
                <a:ext cx="132091" cy="89253"/>
              </a:xfrm>
              <a:custGeom>
                <a:avLst/>
                <a:gdLst/>
                <a:ahLst/>
                <a:cxnLst/>
                <a:rect l="l" t="t" r="r" b="b"/>
                <a:pathLst>
                  <a:path w="1551" h="1048" extrusionOk="0">
                    <a:moveTo>
                      <a:pt x="1309" y="131"/>
                    </a:moveTo>
                    <a:cubicBezTo>
                      <a:pt x="1372" y="131"/>
                      <a:pt x="1419" y="173"/>
                      <a:pt x="1419" y="241"/>
                    </a:cubicBezTo>
                    <a:lnTo>
                      <a:pt x="1309" y="807"/>
                    </a:lnTo>
                    <a:cubicBezTo>
                      <a:pt x="1288" y="875"/>
                      <a:pt x="1220" y="937"/>
                      <a:pt x="1131" y="937"/>
                    </a:cubicBezTo>
                    <a:lnTo>
                      <a:pt x="414" y="937"/>
                    </a:lnTo>
                    <a:cubicBezTo>
                      <a:pt x="325" y="937"/>
                      <a:pt x="262" y="875"/>
                      <a:pt x="241" y="807"/>
                    </a:cubicBezTo>
                    <a:lnTo>
                      <a:pt x="131" y="241"/>
                    </a:lnTo>
                    <a:cubicBezTo>
                      <a:pt x="131" y="173"/>
                      <a:pt x="173" y="131"/>
                      <a:pt x="241" y="131"/>
                    </a:cubicBezTo>
                    <a:close/>
                    <a:moveTo>
                      <a:pt x="241" y="0"/>
                    </a:moveTo>
                    <a:cubicBezTo>
                      <a:pt x="110" y="0"/>
                      <a:pt x="0" y="131"/>
                      <a:pt x="21" y="262"/>
                    </a:cubicBezTo>
                    <a:lnTo>
                      <a:pt x="131" y="828"/>
                    </a:lnTo>
                    <a:cubicBezTo>
                      <a:pt x="152" y="958"/>
                      <a:pt x="283" y="1047"/>
                      <a:pt x="414" y="1047"/>
                    </a:cubicBezTo>
                    <a:lnTo>
                      <a:pt x="1131" y="1047"/>
                    </a:lnTo>
                    <a:cubicBezTo>
                      <a:pt x="1262" y="1047"/>
                      <a:pt x="1372" y="958"/>
                      <a:pt x="1419" y="828"/>
                    </a:cubicBezTo>
                    <a:lnTo>
                      <a:pt x="1524" y="262"/>
                    </a:lnTo>
                    <a:cubicBezTo>
                      <a:pt x="1550" y="131"/>
                      <a:pt x="1440" y="0"/>
                      <a:pt x="13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3"/>
              <p:cNvSpPr/>
              <p:nvPr/>
            </p:nvSpPr>
            <p:spPr>
              <a:xfrm>
                <a:off x="3265042" y="1833697"/>
                <a:ext cx="122723" cy="119742"/>
              </a:xfrm>
              <a:custGeom>
                <a:avLst/>
                <a:gdLst/>
                <a:ahLst/>
                <a:cxnLst/>
                <a:rect l="l" t="t" r="r" b="b"/>
                <a:pathLst>
                  <a:path w="1441" h="1406" extrusionOk="0">
                    <a:moveTo>
                      <a:pt x="515" y="0"/>
                    </a:moveTo>
                    <a:cubicBezTo>
                      <a:pt x="468" y="0"/>
                      <a:pt x="420" y="24"/>
                      <a:pt x="393" y="69"/>
                    </a:cubicBezTo>
                    <a:lnTo>
                      <a:pt x="63" y="545"/>
                    </a:lnTo>
                    <a:cubicBezTo>
                      <a:pt x="0" y="634"/>
                      <a:pt x="21" y="765"/>
                      <a:pt x="84" y="833"/>
                    </a:cubicBezTo>
                    <a:lnTo>
                      <a:pt x="587" y="1331"/>
                    </a:lnTo>
                    <a:cubicBezTo>
                      <a:pt x="639" y="1384"/>
                      <a:pt x="700" y="1405"/>
                      <a:pt x="757" y="1405"/>
                    </a:cubicBezTo>
                    <a:cubicBezTo>
                      <a:pt x="797" y="1405"/>
                      <a:pt x="835" y="1395"/>
                      <a:pt x="869" y="1378"/>
                    </a:cubicBezTo>
                    <a:lnTo>
                      <a:pt x="1351" y="1048"/>
                    </a:lnTo>
                    <a:cubicBezTo>
                      <a:pt x="1372" y="1048"/>
                      <a:pt x="1372" y="1027"/>
                      <a:pt x="1372" y="1027"/>
                    </a:cubicBezTo>
                    <a:cubicBezTo>
                      <a:pt x="1440" y="964"/>
                      <a:pt x="1440" y="875"/>
                      <a:pt x="1372" y="807"/>
                    </a:cubicBezTo>
                    <a:lnTo>
                      <a:pt x="608" y="48"/>
                    </a:lnTo>
                    <a:cubicBezTo>
                      <a:pt x="608" y="48"/>
                      <a:pt x="608" y="22"/>
                      <a:pt x="587" y="22"/>
                    </a:cubicBezTo>
                    <a:cubicBezTo>
                      <a:pt x="565" y="7"/>
                      <a:pt x="540"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3"/>
              <p:cNvSpPr/>
              <p:nvPr/>
            </p:nvSpPr>
            <p:spPr>
              <a:xfrm>
                <a:off x="3259251" y="1829354"/>
                <a:ext cx="135668" cy="129280"/>
              </a:xfrm>
              <a:custGeom>
                <a:avLst/>
                <a:gdLst/>
                <a:ahLst/>
                <a:cxnLst/>
                <a:rect l="l" t="t" r="r" b="b"/>
                <a:pathLst>
                  <a:path w="1593" h="1518" extrusionOk="0">
                    <a:moveTo>
                      <a:pt x="560" y="109"/>
                    </a:moveTo>
                    <a:cubicBezTo>
                      <a:pt x="585" y="109"/>
                      <a:pt x="613" y="120"/>
                      <a:pt x="634" y="141"/>
                    </a:cubicBezTo>
                    <a:lnTo>
                      <a:pt x="1419" y="905"/>
                    </a:lnTo>
                    <a:cubicBezTo>
                      <a:pt x="1461" y="947"/>
                      <a:pt x="1440" y="1015"/>
                      <a:pt x="1398" y="1057"/>
                    </a:cubicBezTo>
                    <a:lnTo>
                      <a:pt x="917" y="1361"/>
                    </a:lnTo>
                    <a:cubicBezTo>
                      <a:pt x="888" y="1392"/>
                      <a:pt x="854" y="1404"/>
                      <a:pt x="819" y="1404"/>
                    </a:cubicBezTo>
                    <a:cubicBezTo>
                      <a:pt x="778" y="1404"/>
                      <a:pt x="736" y="1387"/>
                      <a:pt x="702" y="1361"/>
                    </a:cubicBezTo>
                    <a:lnTo>
                      <a:pt x="702" y="1340"/>
                    </a:lnTo>
                    <a:lnTo>
                      <a:pt x="199" y="837"/>
                    </a:lnTo>
                    <a:cubicBezTo>
                      <a:pt x="131" y="795"/>
                      <a:pt x="131" y="685"/>
                      <a:pt x="178" y="622"/>
                    </a:cubicBezTo>
                    <a:lnTo>
                      <a:pt x="503" y="141"/>
                    </a:lnTo>
                    <a:cubicBezTo>
                      <a:pt x="513" y="120"/>
                      <a:pt x="536" y="109"/>
                      <a:pt x="560" y="109"/>
                    </a:cubicBezTo>
                    <a:close/>
                    <a:moveTo>
                      <a:pt x="589" y="0"/>
                    </a:moveTo>
                    <a:cubicBezTo>
                      <a:pt x="519" y="0"/>
                      <a:pt x="445" y="34"/>
                      <a:pt x="393" y="99"/>
                    </a:cubicBezTo>
                    <a:lnTo>
                      <a:pt x="89" y="554"/>
                    </a:lnTo>
                    <a:cubicBezTo>
                      <a:pt x="0" y="685"/>
                      <a:pt x="21" y="816"/>
                      <a:pt x="110" y="926"/>
                    </a:cubicBezTo>
                    <a:lnTo>
                      <a:pt x="634" y="1429"/>
                    </a:lnTo>
                    <a:lnTo>
                      <a:pt x="634" y="1450"/>
                    </a:lnTo>
                    <a:lnTo>
                      <a:pt x="653" y="1450"/>
                    </a:lnTo>
                    <a:cubicBezTo>
                      <a:pt x="700" y="1497"/>
                      <a:pt x="762" y="1518"/>
                      <a:pt x="824" y="1518"/>
                    </a:cubicBezTo>
                    <a:cubicBezTo>
                      <a:pt x="880" y="1518"/>
                      <a:pt x="936" y="1501"/>
                      <a:pt x="985" y="1471"/>
                    </a:cubicBezTo>
                    <a:lnTo>
                      <a:pt x="1461" y="1146"/>
                    </a:lnTo>
                    <a:cubicBezTo>
                      <a:pt x="1571" y="1078"/>
                      <a:pt x="1592" y="905"/>
                      <a:pt x="1487" y="816"/>
                    </a:cubicBezTo>
                    <a:lnTo>
                      <a:pt x="723" y="52"/>
                    </a:lnTo>
                    <a:cubicBezTo>
                      <a:pt x="686" y="17"/>
                      <a:pt x="639" y="0"/>
                      <a:pt x="5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3"/>
              <p:cNvSpPr/>
              <p:nvPr/>
            </p:nvSpPr>
            <p:spPr>
              <a:xfrm>
                <a:off x="3214625" y="1673676"/>
                <a:ext cx="78096" cy="119572"/>
              </a:xfrm>
              <a:custGeom>
                <a:avLst/>
                <a:gdLst/>
                <a:ahLst/>
                <a:cxnLst/>
                <a:rect l="l" t="t" r="r" b="b"/>
                <a:pathLst>
                  <a:path w="917" h="1404" extrusionOk="0">
                    <a:moveTo>
                      <a:pt x="779" y="1"/>
                    </a:moveTo>
                    <a:cubicBezTo>
                      <a:pt x="767" y="1"/>
                      <a:pt x="756" y="2"/>
                      <a:pt x="744" y="5"/>
                    </a:cubicBezTo>
                    <a:lnTo>
                      <a:pt x="178" y="115"/>
                    </a:lnTo>
                    <a:cubicBezTo>
                      <a:pt x="68" y="136"/>
                      <a:pt x="0" y="225"/>
                      <a:pt x="0" y="330"/>
                    </a:cubicBezTo>
                    <a:lnTo>
                      <a:pt x="0" y="1052"/>
                    </a:lnTo>
                    <a:cubicBezTo>
                      <a:pt x="0" y="1162"/>
                      <a:pt x="68" y="1272"/>
                      <a:pt x="178" y="1293"/>
                    </a:cubicBezTo>
                    <a:lnTo>
                      <a:pt x="744" y="1403"/>
                    </a:lnTo>
                    <a:lnTo>
                      <a:pt x="765" y="1403"/>
                    </a:lnTo>
                    <a:cubicBezTo>
                      <a:pt x="854" y="1403"/>
                      <a:pt x="917" y="1335"/>
                      <a:pt x="917" y="1246"/>
                    </a:cubicBezTo>
                    <a:lnTo>
                      <a:pt x="917" y="157"/>
                    </a:lnTo>
                    <a:lnTo>
                      <a:pt x="917" y="136"/>
                    </a:lnTo>
                    <a:cubicBezTo>
                      <a:pt x="917" y="58"/>
                      <a:pt x="854" y="1"/>
                      <a:pt x="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3"/>
              <p:cNvSpPr/>
              <p:nvPr/>
            </p:nvSpPr>
            <p:spPr>
              <a:xfrm>
                <a:off x="3209260" y="1670099"/>
                <a:ext cx="89253" cy="126981"/>
              </a:xfrm>
              <a:custGeom>
                <a:avLst/>
                <a:gdLst/>
                <a:ahLst/>
                <a:cxnLst/>
                <a:rect l="l" t="t" r="r" b="b"/>
                <a:pathLst>
                  <a:path w="1048" h="1491" extrusionOk="0">
                    <a:moveTo>
                      <a:pt x="850" y="105"/>
                    </a:moveTo>
                    <a:cubicBezTo>
                      <a:pt x="890" y="105"/>
                      <a:pt x="938" y="146"/>
                      <a:pt x="938" y="199"/>
                    </a:cubicBezTo>
                    <a:lnTo>
                      <a:pt x="938" y="1288"/>
                    </a:lnTo>
                    <a:cubicBezTo>
                      <a:pt x="938" y="1344"/>
                      <a:pt x="892" y="1382"/>
                      <a:pt x="852" y="1382"/>
                    </a:cubicBezTo>
                    <a:cubicBezTo>
                      <a:pt x="844" y="1382"/>
                      <a:pt x="835" y="1381"/>
                      <a:pt x="828" y="1377"/>
                    </a:cubicBezTo>
                    <a:lnTo>
                      <a:pt x="262" y="1267"/>
                    </a:lnTo>
                    <a:cubicBezTo>
                      <a:pt x="173" y="1246"/>
                      <a:pt x="111" y="1183"/>
                      <a:pt x="111" y="1094"/>
                    </a:cubicBezTo>
                    <a:lnTo>
                      <a:pt x="111" y="372"/>
                    </a:lnTo>
                    <a:cubicBezTo>
                      <a:pt x="111" y="309"/>
                      <a:pt x="173" y="241"/>
                      <a:pt x="262" y="220"/>
                    </a:cubicBezTo>
                    <a:lnTo>
                      <a:pt x="828" y="110"/>
                    </a:lnTo>
                    <a:cubicBezTo>
                      <a:pt x="835" y="106"/>
                      <a:pt x="842" y="105"/>
                      <a:pt x="850" y="105"/>
                    </a:cubicBezTo>
                    <a:close/>
                    <a:moveTo>
                      <a:pt x="847" y="0"/>
                    </a:moveTo>
                    <a:cubicBezTo>
                      <a:pt x="833" y="0"/>
                      <a:pt x="820" y="2"/>
                      <a:pt x="807" y="5"/>
                    </a:cubicBezTo>
                    <a:lnTo>
                      <a:pt x="241" y="110"/>
                    </a:lnTo>
                    <a:cubicBezTo>
                      <a:pt x="111" y="136"/>
                      <a:pt x="1" y="241"/>
                      <a:pt x="1" y="372"/>
                    </a:cubicBezTo>
                    <a:lnTo>
                      <a:pt x="1" y="1094"/>
                    </a:lnTo>
                    <a:cubicBezTo>
                      <a:pt x="1" y="1246"/>
                      <a:pt x="111" y="1356"/>
                      <a:pt x="241" y="1377"/>
                    </a:cubicBezTo>
                    <a:lnTo>
                      <a:pt x="807" y="1487"/>
                    </a:lnTo>
                    <a:cubicBezTo>
                      <a:pt x="818" y="1489"/>
                      <a:pt x="829" y="1490"/>
                      <a:pt x="840" y="1490"/>
                    </a:cubicBezTo>
                    <a:cubicBezTo>
                      <a:pt x="941" y="1490"/>
                      <a:pt x="1048" y="1406"/>
                      <a:pt x="1048" y="1288"/>
                    </a:cubicBezTo>
                    <a:lnTo>
                      <a:pt x="1048" y="199"/>
                    </a:lnTo>
                    <a:cubicBezTo>
                      <a:pt x="1048" y="83"/>
                      <a:pt x="946" y="0"/>
                      <a:pt x="8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3"/>
              <p:cNvSpPr/>
              <p:nvPr/>
            </p:nvSpPr>
            <p:spPr>
              <a:xfrm>
                <a:off x="3265042" y="1513484"/>
                <a:ext cx="124511" cy="120083"/>
              </a:xfrm>
              <a:custGeom>
                <a:avLst/>
                <a:gdLst/>
                <a:ahLst/>
                <a:cxnLst/>
                <a:rect l="l" t="t" r="r" b="b"/>
                <a:pathLst>
                  <a:path w="1462" h="1410" extrusionOk="0">
                    <a:moveTo>
                      <a:pt x="758" y="1"/>
                    </a:moveTo>
                    <a:cubicBezTo>
                      <a:pt x="697" y="1"/>
                      <a:pt x="638" y="22"/>
                      <a:pt x="587" y="74"/>
                    </a:cubicBezTo>
                    <a:lnTo>
                      <a:pt x="84" y="577"/>
                    </a:lnTo>
                    <a:cubicBezTo>
                      <a:pt x="21" y="639"/>
                      <a:pt x="0" y="770"/>
                      <a:pt x="63" y="859"/>
                    </a:cubicBezTo>
                    <a:lnTo>
                      <a:pt x="393" y="1341"/>
                    </a:lnTo>
                    <a:lnTo>
                      <a:pt x="393" y="1362"/>
                    </a:lnTo>
                    <a:cubicBezTo>
                      <a:pt x="424" y="1394"/>
                      <a:pt x="468" y="1409"/>
                      <a:pt x="508" y="1409"/>
                    </a:cubicBezTo>
                    <a:cubicBezTo>
                      <a:pt x="549" y="1409"/>
                      <a:pt x="587" y="1394"/>
                      <a:pt x="608" y="1362"/>
                    </a:cubicBezTo>
                    <a:lnTo>
                      <a:pt x="1393" y="598"/>
                    </a:lnTo>
                    <a:lnTo>
                      <a:pt x="1393" y="577"/>
                    </a:lnTo>
                    <a:cubicBezTo>
                      <a:pt x="1461" y="509"/>
                      <a:pt x="1440" y="404"/>
                      <a:pt x="1351" y="357"/>
                    </a:cubicBezTo>
                    <a:lnTo>
                      <a:pt x="896" y="32"/>
                    </a:lnTo>
                    <a:cubicBezTo>
                      <a:pt x="849" y="12"/>
                      <a:pt x="803" y="1"/>
                      <a:pt x="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3"/>
              <p:cNvSpPr/>
              <p:nvPr/>
            </p:nvSpPr>
            <p:spPr>
              <a:xfrm>
                <a:off x="3259251" y="1508545"/>
                <a:ext cx="135668" cy="129280"/>
              </a:xfrm>
              <a:custGeom>
                <a:avLst/>
                <a:gdLst/>
                <a:ahLst/>
                <a:cxnLst/>
                <a:rect l="l" t="t" r="r" b="b"/>
                <a:pathLst>
                  <a:path w="1593" h="1518" extrusionOk="0">
                    <a:moveTo>
                      <a:pt x="836" y="109"/>
                    </a:moveTo>
                    <a:cubicBezTo>
                      <a:pt x="865" y="109"/>
                      <a:pt x="893" y="116"/>
                      <a:pt x="917" y="132"/>
                    </a:cubicBezTo>
                    <a:lnTo>
                      <a:pt x="1398" y="462"/>
                    </a:lnTo>
                    <a:cubicBezTo>
                      <a:pt x="1440" y="504"/>
                      <a:pt x="1461" y="567"/>
                      <a:pt x="1419" y="614"/>
                    </a:cubicBezTo>
                    <a:lnTo>
                      <a:pt x="655" y="1378"/>
                    </a:lnTo>
                    <a:cubicBezTo>
                      <a:pt x="636" y="1397"/>
                      <a:pt x="609" y="1407"/>
                      <a:pt x="582" y="1407"/>
                    </a:cubicBezTo>
                    <a:cubicBezTo>
                      <a:pt x="548" y="1407"/>
                      <a:pt x="515" y="1390"/>
                      <a:pt x="503" y="1352"/>
                    </a:cubicBezTo>
                    <a:lnTo>
                      <a:pt x="178" y="896"/>
                    </a:lnTo>
                    <a:cubicBezTo>
                      <a:pt x="131" y="807"/>
                      <a:pt x="131" y="724"/>
                      <a:pt x="199" y="677"/>
                    </a:cubicBezTo>
                    <a:lnTo>
                      <a:pt x="702" y="153"/>
                    </a:lnTo>
                    <a:cubicBezTo>
                      <a:pt x="741" y="127"/>
                      <a:pt x="789" y="109"/>
                      <a:pt x="836" y="109"/>
                    </a:cubicBezTo>
                    <a:close/>
                    <a:moveTo>
                      <a:pt x="828" y="0"/>
                    </a:moveTo>
                    <a:cubicBezTo>
                      <a:pt x="756" y="0"/>
                      <a:pt x="684" y="27"/>
                      <a:pt x="634" y="90"/>
                    </a:cubicBezTo>
                    <a:lnTo>
                      <a:pt x="131" y="567"/>
                    </a:lnTo>
                    <a:lnTo>
                      <a:pt x="110" y="593"/>
                    </a:lnTo>
                    <a:cubicBezTo>
                      <a:pt x="21" y="677"/>
                      <a:pt x="0" y="828"/>
                      <a:pt x="89" y="938"/>
                    </a:cubicBezTo>
                    <a:lnTo>
                      <a:pt x="393" y="1420"/>
                    </a:lnTo>
                    <a:cubicBezTo>
                      <a:pt x="444" y="1484"/>
                      <a:pt x="517" y="1518"/>
                      <a:pt x="586" y="1518"/>
                    </a:cubicBezTo>
                    <a:cubicBezTo>
                      <a:pt x="637" y="1518"/>
                      <a:pt x="685" y="1500"/>
                      <a:pt x="723" y="1462"/>
                    </a:cubicBezTo>
                    <a:lnTo>
                      <a:pt x="1487" y="697"/>
                    </a:lnTo>
                    <a:cubicBezTo>
                      <a:pt x="1592" y="593"/>
                      <a:pt x="1571" y="436"/>
                      <a:pt x="1461" y="373"/>
                    </a:cubicBezTo>
                    <a:lnTo>
                      <a:pt x="985" y="43"/>
                    </a:lnTo>
                    <a:cubicBezTo>
                      <a:pt x="937" y="16"/>
                      <a:pt x="882" y="0"/>
                      <a:pt x="82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3"/>
              <p:cNvSpPr/>
              <p:nvPr/>
            </p:nvSpPr>
            <p:spPr>
              <a:xfrm>
                <a:off x="3274410" y="1519701"/>
                <a:ext cx="425570" cy="425570"/>
              </a:xfrm>
              <a:custGeom>
                <a:avLst/>
                <a:gdLst/>
                <a:ahLst/>
                <a:cxnLst/>
                <a:rect l="l" t="t" r="r" b="b"/>
                <a:pathLst>
                  <a:path w="4997" h="4997" extrusionOk="0">
                    <a:moveTo>
                      <a:pt x="2509" y="1179"/>
                    </a:moveTo>
                    <a:cubicBezTo>
                      <a:pt x="3226" y="1179"/>
                      <a:pt x="3818" y="1771"/>
                      <a:pt x="3818" y="2488"/>
                    </a:cubicBezTo>
                    <a:cubicBezTo>
                      <a:pt x="3818" y="3232"/>
                      <a:pt x="3226" y="3819"/>
                      <a:pt x="2509" y="3819"/>
                    </a:cubicBezTo>
                    <a:cubicBezTo>
                      <a:pt x="1765" y="3819"/>
                      <a:pt x="1178" y="3232"/>
                      <a:pt x="1178" y="2488"/>
                    </a:cubicBezTo>
                    <a:cubicBezTo>
                      <a:pt x="1178" y="1771"/>
                      <a:pt x="1765" y="1179"/>
                      <a:pt x="2509" y="1179"/>
                    </a:cubicBezTo>
                    <a:close/>
                    <a:moveTo>
                      <a:pt x="2509" y="1"/>
                    </a:moveTo>
                    <a:cubicBezTo>
                      <a:pt x="1110" y="1"/>
                      <a:pt x="0" y="1116"/>
                      <a:pt x="0" y="2488"/>
                    </a:cubicBezTo>
                    <a:cubicBezTo>
                      <a:pt x="0" y="3887"/>
                      <a:pt x="1110" y="4997"/>
                      <a:pt x="2509" y="4997"/>
                    </a:cubicBezTo>
                    <a:cubicBezTo>
                      <a:pt x="3881" y="4997"/>
                      <a:pt x="4996" y="3887"/>
                      <a:pt x="4996" y="2488"/>
                    </a:cubicBezTo>
                    <a:cubicBezTo>
                      <a:pt x="4996" y="1116"/>
                      <a:pt x="3881" y="1"/>
                      <a:pt x="25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3"/>
              <p:cNvSpPr/>
              <p:nvPr/>
            </p:nvSpPr>
            <p:spPr>
              <a:xfrm>
                <a:off x="3268619" y="1514421"/>
                <a:ext cx="436641" cy="436641"/>
              </a:xfrm>
              <a:custGeom>
                <a:avLst/>
                <a:gdLst/>
                <a:ahLst/>
                <a:cxnLst/>
                <a:rect l="l" t="t" r="r" b="b"/>
                <a:pathLst>
                  <a:path w="5127" h="5127" extrusionOk="0">
                    <a:moveTo>
                      <a:pt x="2577" y="1309"/>
                    </a:moveTo>
                    <a:cubicBezTo>
                      <a:pt x="3252" y="1309"/>
                      <a:pt x="3818" y="1875"/>
                      <a:pt x="3818" y="2550"/>
                    </a:cubicBezTo>
                    <a:cubicBezTo>
                      <a:pt x="3818" y="3247"/>
                      <a:pt x="3252" y="3818"/>
                      <a:pt x="2577" y="3818"/>
                    </a:cubicBezTo>
                    <a:cubicBezTo>
                      <a:pt x="1875" y="3818"/>
                      <a:pt x="1309" y="3247"/>
                      <a:pt x="1309" y="2550"/>
                    </a:cubicBezTo>
                    <a:cubicBezTo>
                      <a:pt x="1309" y="1875"/>
                      <a:pt x="1875" y="1309"/>
                      <a:pt x="2577" y="1309"/>
                    </a:cubicBezTo>
                    <a:close/>
                    <a:moveTo>
                      <a:pt x="2577" y="1199"/>
                    </a:moveTo>
                    <a:cubicBezTo>
                      <a:pt x="1812" y="1199"/>
                      <a:pt x="1199" y="1807"/>
                      <a:pt x="1199" y="2550"/>
                    </a:cubicBezTo>
                    <a:cubicBezTo>
                      <a:pt x="1199" y="3315"/>
                      <a:pt x="1812" y="3928"/>
                      <a:pt x="2577" y="3928"/>
                    </a:cubicBezTo>
                    <a:cubicBezTo>
                      <a:pt x="3315" y="3928"/>
                      <a:pt x="3928" y="3315"/>
                      <a:pt x="3928" y="2550"/>
                    </a:cubicBezTo>
                    <a:cubicBezTo>
                      <a:pt x="3928" y="1807"/>
                      <a:pt x="3315" y="1199"/>
                      <a:pt x="2577" y="1199"/>
                    </a:cubicBezTo>
                    <a:close/>
                    <a:moveTo>
                      <a:pt x="2577" y="105"/>
                    </a:moveTo>
                    <a:cubicBezTo>
                      <a:pt x="3928" y="105"/>
                      <a:pt x="5017" y="1199"/>
                      <a:pt x="5017" y="2550"/>
                    </a:cubicBezTo>
                    <a:cubicBezTo>
                      <a:pt x="5017" y="3902"/>
                      <a:pt x="3928" y="5017"/>
                      <a:pt x="2577" y="5017"/>
                    </a:cubicBezTo>
                    <a:cubicBezTo>
                      <a:pt x="1220" y="5017"/>
                      <a:pt x="110" y="3902"/>
                      <a:pt x="110" y="2550"/>
                    </a:cubicBezTo>
                    <a:cubicBezTo>
                      <a:pt x="110" y="1199"/>
                      <a:pt x="1220" y="105"/>
                      <a:pt x="2577" y="105"/>
                    </a:cubicBezTo>
                    <a:close/>
                    <a:moveTo>
                      <a:pt x="2577" y="0"/>
                    </a:moveTo>
                    <a:cubicBezTo>
                      <a:pt x="1157" y="0"/>
                      <a:pt x="0" y="1152"/>
                      <a:pt x="0" y="2550"/>
                    </a:cubicBezTo>
                    <a:cubicBezTo>
                      <a:pt x="0" y="3970"/>
                      <a:pt x="1157" y="5127"/>
                      <a:pt x="2577" y="5127"/>
                    </a:cubicBezTo>
                    <a:cubicBezTo>
                      <a:pt x="3970" y="5127"/>
                      <a:pt x="5127" y="3970"/>
                      <a:pt x="5127" y="2550"/>
                    </a:cubicBezTo>
                    <a:cubicBezTo>
                      <a:pt x="5127" y="1152"/>
                      <a:pt x="3970" y="0"/>
                      <a:pt x="25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3"/>
              <p:cNvSpPr/>
              <p:nvPr/>
            </p:nvSpPr>
            <p:spPr>
              <a:xfrm>
                <a:off x="3361361" y="1607163"/>
                <a:ext cx="251152" cy="250726"/>
              </a:xfrm>
              <a:custGeom>
                <a:avLst/>
                <a:gdLst/>
                <a:ahLst/>
                <a:cxnLst/>
                <a:rect l="l" t="t" r="r" b="b"/>
                <a:pathLst>
                  <a:path w="2949" h="2944" extrusionOk="0">
                    <a:moveTo>
                      <a:pt x="1488" y="152"/>
                    </a:moveTo>
                    <a:cubicBezTo>
                      <a:pt x="2205" y="152"/>
                      <a:pt x="2797" y="744"/>
                      <a:pt x="2797" y="1461"/>
                    </a:cubicBezTo>
                    <a:cubicBezTo>
                      <a:pt x="2797" y="2205"/>
                      <a:pt x="2205" y="2792"/>
                      <a:pt x="1488" y="2792"/>
                    </a:cubicBezTo>
                    <a:cubicBezTo>
                      <a:pt x="744" y="2792"/>
                      <a:pt x="157" y="2205"/>
                      <a:pt x="157" y="1461"/>
                    </a:cubicBezTo>
                    <a:cubicBezTo>
                      <a:pt x="157" y="744"/>
                      <a:pt x="744" y="152"/>
                      <a:pt x="1488" y="152"/>
                    </a:cubicBezTo>
                    <a:close/>
                    <a:moveTo>
                      <a:pt x="1488" y="0"/>
                    </a:moveTo>
                    <a:cubicBezTo>
                      <a:pt x="655" y="0"/>
                      <a:pt x="0" y="655"/>
                      <a:pt x="0" y="1461"/>
                    </a:cubicBezTo>
                    <a:cubicBezTo>
                      <a:pt x="0" y="2289"/>
                      <a:pt x="655" y="2943"/>
                      <a:pt x="1488" y="2943"/>
                    </a:cubicBezTo>
                    <a:cubicBezTo>
                      <a:pt x="2294" y="2943"/>
                      <a:pt x="2949" y="2289"/>
                      <a:pt x="2949" y="1461"/>
                    </a:cubicBezTo>
                    <a:cubicBezTo>
                      <a:pt x="2949" y="655"/>
                      <a:pt x="2294" y="0"/>
                      <a:pt x="1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3"/>
              <p:cNvSpPr/>
              <p:nvPr/>
            </p:nvSpPr>
            <p:spPr>
              <a:xfrm>
                <a:off x="3355996" y="1601815"/>
                <a:ext cx="261882" cy="262308"/>
              </a:xfrm>
              <a:custGeom>
                <a:avLst/>
                <a:gdLst/>
                <a:ahLst/>
                <a:cxnLst/>
                <a:rect l="l" t="t" r="r" b="b"/>
                <a:pathLst>
                  <a:path w="3075" h="3080" extrusionOk="0">
                    <a:moveTo>
                      <a:pt x="1551" y="288"/>
                    </a:moveTo>
                    <a:cubicBezTo>
                      <a:pt x="2226" y="288"/>
                      <a:pt x="2792" y="854"/>
                      <a:pt x="2792" y="1529"/>
                    </a:cubicBezTo>
                    <a:cubicBezTo>
                      <a:pt x="2792" y="2226"/>
                      <a:pt x="2226" y="2797"/>
                      <a:pt x="1551" y="2797"/>
                    </a:cubicBezTo>
                    <a:cubicBezTo>
                      <a:pt x="849" y="2797"/>
                      <a:pt x="283" y="2226"/>
                      <a:pt x="283" y="1529"/>
                    </a:cubicBezTo>
                    <a:cubicBezTo>
                      <a:pt x="283" y="854"/>
                      <a:pt x="849" y="288"/>
                      <a:pt x="1551" y="288"/>
                    </a:cubicBezTo>
                    <a:close/>
                    <a:moveTo>
                      <a:pt x="1551" y="178"/>
                    </a:moveTo>
                    <a:cubicBezTo>
                      <a:pt x="786" y="178"/>
                      <a:pt x="173" y="786"/>
                      <a:pt x="173" y="1529"/>
                    </a:cubicBezTo>
                    <a:cubicBezTo>
                      <a:pt x="173" y="2294"/>
                      <a:pt x="786" y="2907"/>
                      <a:pt x="1551" y="2907"/>
                    </a:cubicBezTo>
                    <a:cubicBezTo>
                      <a:pt x="2289" y="2907"/>
                      <a:pt x="2902" y="2294"/>
                      <a:pt x="2902" y="1529"/>
                    </a:cubicBezTo>
                    <a:cubicBezTo>
                      <a:pt x="2902" y="786"/>
                      <a:pt x="2289" y="178"/>
                      <a:pt x="1551" y="178"/>
                    </a:cubicBezTo>
                    <a:close/>
                    <a:moveTo>
                      <a:pt x="1551" y="110"/>
                    </a:moveTo>
                    <a:cubicBezTo>
                      <a:pt x="2336" y="110"/>
                      <a:pt x="2970" y="744"/>
                      <a:pt x="2970" y="1529"/>
                    </a:cubicBezTo>
                    <a:cubicBezTo>
                      <a:pt x="2970" y="2336"/>
                      <a:pt x="2336" y="2970"/>
                      <a:pt x="1551" y="2970"/>
                    </a:cubicBezTo>
                    <a:cubicBezTo>
                      <a:pt x="765" y="2970"/>
                      <a:pt x="110" y="2336"/>
                      <a:pt x="110" y="1529"/>
                    </a:cubicBezTo>
                    <a:cubicBezTo>
                      <a:pt x="110" y="744"/>
                      <a:pt x="765" y="110"/>
                      <a:pt x="1551" y="110"/>
                    </a:cubicBezTo>
                    <a:close/>
                    <a:moveTo>
                      <a:pt x="1551" y="0"/>
                    </a:moveTo>
                    <a:cubicBezTo>
                      <a:pt x="697" y="0"/>
                      <a:pt x="0" y="702"/>
                      <a:pt x="0" y="1529"/>
                    </a:cubicBezTo>
                    <a:cubicBezTo>
                      <a:pt x="0" y="2383"/>
                      <a:pt x="697" y="3080"/>
                      <a:pt x="1551" y="3080"/>
                    </a:cubicBezTo>
                    <a:cubicBezTo>
                      <a:pt x="2378" y="3080"/>
                      <a:pt x="3075" y="2383"/>
                      <a:pt x="3075" y="1529"/>
                    </a:cubicBezTo>
                    <a:cubicBezTo>
                      <a:pt x="3075" y="702"/>
                      <a:pt x="2378" y="0"/>
                      <a:pt x="155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Imagen 2">
            <a:extLst>
              <a:ext uri="{FF2B5EF4-FFF2-40B4-BE49-F238E27FC236}">
                <a16:creationId xmlns:a16="http://schemas.microsoft.com/office/drawing/2014/main" id="{464BECE7-BB5F-1995-B3CD-52D3DA811B61}"/>
              </a:ext>
            </a:extLst>
          </p:cNvPr>
          <p:cNvPicPr>
            <a:picLocks noChangeAspect="1"/>
          </p:cNvPicPr>
          <p:nvPr/>
        </p:nvPicPr>
        <p:blipFill>
          <a:blip r:embed="rId3"/>
          <a:stretch>
            <a:fillRect/>
          </a:stretch>
        </p:blipFill>
        <p:spPr>
          <a:xfrm>
            <a:off x="7807656" y="655503"/>
            <a:ext cx="977638" cy="97763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36"/>
          <p:cNvSpPr txBox="1">
            <a:spLocks noGrp="1"/>
          </p:cNvSpPr>
          <p:nvPr>
            <p:ph type="title"/>
          </p:nvPr>
        </p:nvSpPr>
        <p:spPr>
          <a:xfrm>
            <a:off x="709418" y="2653425"/>
            <a:ext cx="4740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Análisis Foda</a:t>
            </a:r>
            <a:endParaRPr dirty="0"/>
          </a:p>
        </p:txBody>
      </p:sp>
      <p:sp>
        <p:nvSpPr>
          <p:cNvPr id="758" name="Google Shape;758;p36"/>
          <p:cNvSpPr txBox="1">
            <a:spLocks noGrp="1"/>
          </p:cNvSpPr>
          <p:nvPr>
            <p:ph type="title" idx="2"/>
          </p:nvPr>
        </p:nvSpPr>
        <p:spPr>
          <a:xfrm>
            <a:off x="720000" y="1249000"/>
            <a:ext cx="17025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grpSp>
        <p:nvGrpSpPr>
          <p:cNvPr id="2" name="Google Shape;2068;p47">
            <a:extLst>
              <a:ext uri="{FF2B5EF4-FFF2-40B4-BE49-F238E27FC236}">
                <a16:creationId xmlns:a16="http://schemas.microsoft.com/office/drawing/2014/main" id="{02FDCBDD-C76D-9996-42FF-54F30CA849E4}"/>
              </a:ext>
            </a:extLst>
          </p:cNvPr>
          <p:cNvGrpSpPr/>
          <p:nvPr/>
        </p:nvGrpSpPr>
        <p:grpSpPr>
          <a:xfrm>
            <a:off x="5236275" y="1249000"/>
            <a:ext cx="3198307" cy="3109297"/>
            <a:chOff x="5117700" y="1284078"/>
            <a:chExt cx="3198307" cy="3109297"/>
          </a:xfrm>
        </p:grpSpPr>
        <p:grpSp>
          <p:nvGrpSpPr>
            <p:cNvPr id="3" name="Google Shape;2069;p47">
              <a:extLst>
                <a:ext uri="{FF2B5EF4-FFF2-40B4-BE49-F238E27FC236}">
                  <a16:creationId xmlns:a16="http://schemas.microsoft.com/office/drawing/2014/main" id="{18A7A262-ABB6-84A1-E380-EB7EF678F9E5}"/>
                </a:ext>
              </a:extLst>
            </p:cNvPr>
            <p:cNvGrpSpPr/>
            <p:nvPr/>
          </p:nvGrpSpPr>
          <p:grpSpPr>
            <a:xfrm>
              <a:off x="5117700" y="1334265"/>
              <a:ext cx="3198307" cy="3059110"/>
              <a:chOff x="5117700" y="1334265"/>
              <a:chExt cx="3198307" cy="3059110"/>
            </a:xfrm>
          </p:grpSpPr>
          <p:grpSp>
            <p:nvGrpSpPr>
              <p:cNvPr id="770" name="Google Shape;2070;p47">
                <a:extLst>
                  <a:ext uri="{FF2B5EF4-FFF2-40B4-BE49-F238E27FC236}">
                    <a16:creationId xmlns:a16="http://schemas.microsoft.com/office/drawing/2014/main" id="{0CD81009-1C0C-AA8F-7D05-458A0DE88F34}"/>
                  </a:ext>
                </a:extLst>
              </p:cNvPr>
              <p:cNvGrpSpPr/>
              <p:nvPr/>
            </p:nvGrpSpPr>
            <p:grpSpPr>
              <a:xfrm>
                <a:off x="6884953" y="1334265"/>
                <a:ext cx="1431054" cy="2335624"/>
                <a:chOff x="4086200" y="365075"/>
                <a:chExt cx="2363426" cy="3857348"/>
              </a:xfrm>
            </p:grpSpPr>
            <p:sp>
              <p:nvSpPr>
                <p:cNvPr id="863" name="Google Shape;2071;p47">
                  <a:extLst>
                    <a:ext uri="{FF2B5EF4-FFF2-40B4-BE49-F238E27FC236}">
                      <a16:creationId xmlns:a16="http://schemas.microsoft.com/office/drawing/2014/main" id="{AAA8C919-22A9-AD56-0493-17789CEB4686}"/>
                    </a:ext>
                  </a:extLst>
                </p:cNvPr>
                <p:cNvSpPr/>
                <p:nvPr/>
              </p:nvSpPr>
              <p:spPr>
                <a:xfrm>
                  <a:off x="4556187" y="369243"/>
                  <a:ext cx="1878028" cy="1091678"/>
                </a:xfrm>
                <a:custGeom>
                  <a:avLst/>
                  <a:gdLst/>
                  <a:ahLst/>
                  <a:cxnLst/>
                  <a:rect l="l" t="t" r="r" b="b"/>
                  <a:pathLst>
                    <a:path w="9011" h="5238" extrusionOk="0">
                      <a:moveTo>
                        <a:pt x="1137" y="0"/>
                      </a:moveTo>
                      <a:cubicBezTo>
                        <a:pt x="961" y="0"/>
                        <a:pt x="809" y="134"/>
                        <a:pt x="767" y="310"/>
                      </a:cubicBezTo>
                      <a:lnTo>
                        <a:pt x="37" y="4353"/>
                      </a:lnTo>
                      <a:cubicBezTo>
                        <a:pt x="0" y="4542"/>
                        <a:pt x="116" y="4699"/>
                        <a:pt x="287" y="4699"/>
                      </a:cubicBezTo>
                      <a:lnTo>
                        <a:pt x="8123" y="5235"/>
                      </a:lnTo>
                      <a:cubicBezTo>
                        <a:pt x="8136" y="5237"/>
                        <a:pt x="8149" y="5238"/>
                        <a:pt x="8161" y="5238"/>
                      </a:cubicBezTo>
                      <a:cubicBezTo>
                        <a:pt x="8339" y="5238"/>
                        <a:pt x="8490" y="5089"/>
                        <a:pt x="8507" y="4912"/>
                      </a:cubicBezTo>
                      <a:lnTo>
                        <a:pt x="8992" y="596"/>
                      </a:lnTo>
                      <a:cubicBezTo>
                        <a:pt x="9010" y="425"/>
                        <a:pt x="8876" y="268"/>
                        <a:pt x="8701" y="268"/>
                      </a:cubicBezTo>
                      <a:lnTo>
                        <a:pt x="11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2072;p47">
                  <a:extLst>
                    <a:ext uri="{FF2B5EF4-FFF2-40B4-BE49-F238E27FC236}">
                      <a16:creationId xmlns:a16="http://schemas.microsoft.com/office/drawing/2014/main" id="{28D62625-809F-1CCC-9C3A-F2D7C2C4843E}"/>
                    </a:ext>
                  </a:extLst>
                </p:cNvPr>
                <p:cNvSpPr/>
                <p:nvPr/>
              </p:nvSpPr>
              <p:spPr>
                <a:xfrm>
                  <a:off x="4555134" y="365075"/>
                  <a:ext cx="1894492" cy="1104391"/>
                </a:xfrm>
                <a:custGeom>
                  <a:avLst/>
                  <a:gdLst/>
                  <a:ahLst/>
                  <a:cxnLst/>
                  <a:rect l="l" t="t" r="r" b="b"/>
                  <a:pathLst>
                    <a:path w="9090" h="5299" extrusionOk="0">
                      <a:moveTo>
                        <a:pt x="1156" y="57"/>
                      </a:moveTo>
                      <a:lnTo>
                        <a:pt x="8743" y="311"/>
                      </a:lnTo>
                      <a:cubicBezTo>
                        <a:pt x="8895" y="330"/>
                        <a:pt x="9011" y="464"/>
                        <a:pt x="8992" y="616"/>
                      </a:cubicBezTo>
                      <a:lnTo>
                        <a:pt x="8512" y="4909"/>
                      </a:lnTo>
                      <a:cubicBezTo>
                        <a:pt x="8494" y="5091"/>
                        <a:pt x="8359" y="5220"/>
                        <a:pt x="8198" y="5220"/>
                      </a:cubicBezTo>
                      <a:cubicBezTo>
                        <a:pt x="8187" y="5220"/>
                        <a:pt x="8176" y="5220"/>
                        <a:pt x="8165" y="5218"/>
                      </a:cubicBezTo>
                      <a:lnTo>
                        <a:pt x="329" y="4701"/>
                      </a:lnTo>
                      <a:cubicBezTo>
                        <a:pt x="176" y="4678"/>
                        <a:pt x="79" y="4544"/>
                        <a:pt x="98" y="4373"/>
                      </a:cubicBezTo>
                      <a:lnTo>
                        <a:pt x="851" y="330"/>
                      </a:lnTo>
                      <a:cubicBezTo>
                        <a:pt x="869" y="173"/>
                        <a:pt x="1022" y="57"/>
                        <a:pt x="1156" y="57"/>
                      </a:cubicBezTo>
                      <a:close/>
                      <a:moveTo>
                        <a:pt x="1147" y="0"/>
                      </a:moveTo>
                      <a:cubicBezTo>
                        <a:pt x="966" y="0"/>
                        <a:pt x="807" y="146"/>
                        <a:pt x="772" y="330"/>
                      </a:cubicBezTo>
                      <a:lnTo>
                        <a:pt x="42" y="4373"/>
                      </a:lnTo>
                      <a:cubicBezTo>
                        <a:pt x="1" y="4562"/>
                        <a:pt x="116" y="4756"/>
                        <a:pt x="310" y="4756"/>
                      </a:cubicBezTo>
                      <a:lnTo>
                        <a:pt x="8147" y="5297"/>
                      </a:lnTo>
                      <a:cubicBezTo>
                        <a:pt x="8158" y="5298"/>
                        <a:pt x="8169" y="5298"/>
                        <a:pt x="8180" y="5298"/>
                      </a:cubicBezTo>
                      <a:cubicBezTo>
                        <a:pt x="8396" y="5298"/>
                        <a:pt x="8573" y="5130"/>
                        <a:pt x="8590" y="4932"/>
                      </a:cubicBezTo>
                      <a:lnTo>
                        <a:pt x="9071" y="635"/>
                      </a:lnTo>
                      <a:cubicBezTo>
                        <a:pt x="9089" y="427"/>
                        <a:pt x="8955" y="251"/>
                        <a:pt x="8743" y="251"/>
                      </a:cubicBezTo>
                      <a:lnTo>
                        <a:pt x="1179" y="2"/>
                      </a:lnTo>
                      <a:cubicBezTo>
                        <a:pt x="1168" y="1"/>
                        <a:pt x="1158" y="0"/>
                        <a:pt x="11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2073;p47">
                  <a:extLst>
                    <a:ext uri="{FF2B5EF4-FFF2-40B4-BE49-F238E27FC236}">
                      <a16:creationId xmlns:a16="http://schemas.microsoft.com/office/drawing/2014/main" id="{CF6718CB-FC78-0D9E-4570-565A647D2F04}"/>
                    </a:ext>
                  </a:extLst>
                </p:cNvPr>
                <p:cNvSpPr/>
                <p:nvPr/>
              </p:nvSpPr>
              <p:spPr>
                <a:xfrm>
                  <a:off x="4330890" y="1504273"/>
                  <a:ext cx="1966604" cy="1261328"/>
                </a:xfrm>
                <a:custGeom>
                  <a:avLst/>
                  <a:gdLst/>
                  <a:ahLst/>
                  <a:cxnLst/>
                  <a:rect l="l" t="t" r="r" b="b"/>
                  <a:pathLst>
                    <a:path w="9436" h="6052" extrusionOk="0">
                      <a:moveTo>
                        <a:pt x="1205" y="0"/>
                      </a:moveTo>
                      <a:cubicBezTo>
                        <a:pt x="1044" y="0"/>
                        <a:pt x="885" y="147"/>
                        <a:pt x="850" y="330"/>
                      </a:cubicBezTo>
                      <a:lnTo>
                        <a:pt x="42" y="4756"/>
                      </a:lnTo>
                      <a:cubicBezTo>
                        <a:pt x="0" y="4951"/>
                        <a:pt x="116" y="5145"/>
                        <a:pt x="310" y="5163"/>
                      </a:cubicBezTo>
                      <a:lnTo>
                        <a:pt x="8474" y="6050"/>
                      </a:lnTo>
                      <a:cubicBezTo>
                        <a:pt x="8484" y="6051"/>
                        <a:pt x="8495" y="6052"/>
                        <a:pt x="8505" y="6052"/>
                      </a:cubicBezTo>
                      <a:cubicBezTo>
                        <a:pt x="8684" y="6052"/>
                        <a:pt x="8859" y="5900"/>
                        <a:pt x="8876" y="5704"/>
                      </a:cubicBezTo>
                      <a:lnTo>
                        <a:pt x="9417" y="968"/>
                      </a:lnTo>
                      <a:cubicBezTo>
                        <a:pt x="9435" y="774"/>
                        <a:pt x="9301" y="598"/>
                        <a:pt x="9107" y="579"/>
                      </a:cubicBezTo>
                      <a:lnTo>
                        <a:pt x="1234" y="2"/>
                      </a:lnTo>
                      <a:cubicBezTo>
                        <a:pt x="1224" y="1"/>
                        <a:pt x="1215" y="0"/>
                        <a:pt x="1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2074;p47">
                  <a:extLst>
                    <a:ext uri="{FF2B5EF4-FFF2-40B4-BE49-F238E27FC236}">
                      <a16:creationId xmlns:a16="http://schemas.microsoft.com/office/drawing/2014/main" id="{1932BA6F-52AC-7865-670C-17B800B26CC7}"/>
                    </a:ext>
                  </a:extLst>
                </p:cNvPr>
                <p:cNvSpPr/>
                <p:nvPr/>
              </p:nvSpPr>
              <p:spPr>
                <a:xfrm>
                  <a:off x="4330879" y="1496562"/>
                  <a:ext cx="1982027" cy="1280502"/>
                </a:xfrm>
                <a:custGeom>
                  <a:avLst/>
                  <a:gdLst/>
                  <a:ahLst/>
                  <a:cxnLst/>
                  <a:rect l="l" t="t" r="r" b="b"/>
                  <a:pathLst>
                    <a:path w="9510" h="6144" extrusionOk="0">
                      <a:moveTo>
                        <a:pt x="1219" y="78"/>
                      </a:moveTo>
                      <a:cubicBezTo>
                        <a:pt x="1230" y="78"/>
                        <a:pt x="1241" y="79"/>
                        <a:pt x="1252" y="80"/>
                      </a:cubicBezTo>
                      <a:lnTo>
                        <a:pt x="9144" y="658"/>
                      </a:lnTo>
                      <a:cubicBezTo>
                        <a:pt x="9320" y="658"/>
                        <a:pt x="9435" y="811"/>
                        <a:pt x="9417" y="1005"/>
                      </a:cubicBezTo>
                      <a:lnTo>
                        <a:pt x="8876" y="5741"/>
                      </a:lnTo>
                      <a:cubicBezTo>
                        <a:pt x="8859" y="5918"/>
                        <a:pt x="8720" y="6047"/>
                        <a:pt x="8546" y="6047"/>
                      </a:cubicBezTo>
                      <a:cubicBezTo>
                        <a:pt x="8535" y="6047"/>
                        <a:pt x="8523" y="6047"/>
                        <a:pt x="8511" y="6046"/>
                      </a:cubicBezTo>
                      <a:lnTo>
                        <a:pt x="347" y="5163"/>
                      </a:lnTo>
                      <a:cubicBezTo>
                        <a:pt x="194" y="5140"/>
                        <a:pt x="79" y="4969"/>
                        <a:pt x="116" y="4793"/>
                      </a:cubicBezTo>
                      <a:lnTo>
                        <a:pt x="924" y="367"/>
                      </a:lnTo>
                      <a:cubicBezTo>
                        <a:pt x="959" y="209"/>
                        <a:pt x="1080" y="78"/>
                        <a:pt x="1219" y="78"/>
                      </a:cubicBezTo>
                      <a:close/>
                      <a:moveTo>
                        <a:pt x="1242" y="1"/>
                      </a:moveTo>
                      <a:cubicBezTo>
                        <a:pt x="1060" y="1"/>
                        <a:pt x="904" y="164"/>
                        <a:pt x="869" y="348"/>
                      </a:cubicBezTo>
                      <a:lnTo>
                        <a:pt x="37" y="4775"/>
                      </a:lnTo>
                      <a:cubicBezTo>
                        <a:pt x="0" y="5006"/>
                        <a:pt x="134" y="5200"/>
                        <a:pt x="328" y="5237"/>
                      </a:cubicBezTo>
                      <a:lnTo>
                        <a:pt x="8511" y="6143"/>
                      </a:lnTo>
                      <a:cubicBezTo>
                        <a:pt x="8522" y="6144"/>
                        <a:pt x="8532" y="6144"/>
                        <a:pt x="8543" y="6144"/>
                      </a:cubicBezTo>
                      <a:cubicBezTo>
                        <a:pt x="8744" y="6144"/>
                        <a:pt x="8933" y="5978"/>
                        <a:pt x="8955" y="5741"/>
                      </a:cubicBezTo>
                      <a:lnTo>
                        <a:pt x="9491" y="1005"/>
                      </a:lnTo>
                      <a:cubicBezTo>
                        <a:pt x="9509" y="792"/>
                        <a:pt x="9357" y="598"/>
                        <a:pt x="9144" y="579"/>
                      </a:cubicBezTo>
                      <a:lnTo>
                        <a:pt x="1271" y="2"/>
                      </a:lnTo>
                      <a:cubicBezTo>
                        <a:pt x="1261" y="1"/>
                        <a:pt x="1252" y="1"/>
                        <a:pt x="124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2075;p47">
                  <a:extLst>
                    <a:ext uri="{FF2B5EF4-FFF2-40B4-BE49-F238E27FC236}">
                      <a16:creationId xmlns:a16="http://schemas.microsoft.com/office/drawing/2014/main" id="{38022D00-07DF-FBDA-0624-6070EC0CE5D7}"/>
                    </a:ext>
                  </a:extLst>
                </p:cNvPr>
                <p:cNvSpPr/>
                <p:nvPr/>
              </p:nvSpPr>
              <p:spPr>
                <a:xfrm>
                  <a:off x="4086212" y="2748512"/>
                  <a:ext cx="2062892" cy="1466200"/>
                </a:xfrm>
                <a:custGeom>
                  <a:avLst/>
                  <a:gdLst/>
                  <a:ahLst/>
                  <a:cxnLst/>
                  <a:rect l="l" t="t" r="r" b="b"/>
                  <a:pathLst>
                    <a:path w="9898" h="7035" extrusionOk="0">
                      <a:moveTo>
                        <a:pt x="1299" y="0"/>
                      </a:moveTo>
                      <a:cubicBezTo>
                        <a:pt x="1119" y="0"/>
                        <a:pt x="964" y="147"/>
                        <a:pt x="925" y="348"/>
                      </a:cubicBezTo>
                      <a:lnTo>
                        <a:pt x="42" y="5218"/>
                      </a:lnTo>
                      <a:cubicBezTo>
                        <a:pt x="0" y="5449"/>
                        <a:pt x="116" y="5643"/>
                        <a:pt x="310" y="5680"/>
                      </a:cubicBezTo>
                      <a:lnTo>
                        <a:pt x="8840" y="7030"/>
                      </a:lnTo>
                      <a:cubicBezTo>
                        <a:pt x="8859" y="7033"/>
                        <a:pt x="8878" y="7035"/>
                        <a:pt x="8897" y="7035"/>
                      </a:cubicBezTo>
                      <a:cubicBezTo>
                        <a:pt x="9085" y="7035"/>
                        <a:pt x="9243" y="6872"/>
                        <a:pt x="9260" y="6641"/>
                      </a:cubicBezTo>
                      <a:lnTo>
                        <a:pt x="9861" y="1406"/>
                      </a:lnTo>
                      <a:cubicBezTo>
                        <a:pt x="9898" y="1194"/>
                        <a:pt x="9745" y="981"/>
                        <a:pt x="9551" y="963"/>
                      </a:cubicBezTo>
                      <a:lnTo>
                        <a:pt x="1331" y="2"/>
                      </a:lnTo>
                      <a:cubicBezTo>
                        <a:pt x="1321" y="1"/>
                        <a:pt x="1310" y="0"/>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2076;p47">
                  <a:extLst>
                    <a:ext uri="{FF2B5EF4-FFF2-40B4-BE49-F238E27FC236}">
                      <a16:creationId xmlns:a16="http://schemas.microsoft.com/office/drawing/2014/main" id="{38E8CBE4-E33E-DBA5-7FC3-7CE0A8530A03}"/>
                    </a:ext>
                  </a:extLst>
                </p:cNvPr>
                <p:cNvSpPr/>
                <p:nvPr/>
              </p:nvSpPr>
              <p:spPr>
                <a:xfrm>
                  <a:off x="4086200" y="2740592"/>
                  <a:ext cx="2078314" cy="1481831"/>
                </a:xfrm>
                <a:custGeom>
                  <a:avLst/>
                  <a:gdLst/>
                  <a:ahLst/>
                  <a:cxnLst/>
                  <a:rect l="l" t="t" r="r" b="b"/>
                  <a:pathLst>
                    <a:path w="9972" h="7110" extrusionOk="0">
                      <a:moveTo>
                        <a:pt x="1321" y="75"/>
                      </a:moveTo>
                      <a:cubicBezTo>
                        <a:pt x="1330" y="75"/>
                        <a:pt x="1340" y="75"/>
                        <a:pt x="1350" y="77"/>
                      </a:cubicBezTo>
                      <a:lnTo>
                        <a:pt x="9570" y="1042"/>
                      </a:lnTo>
                      <a:cubicBezTo>
                        <a:pt x="9759" y="1061"/>
                        <a:pt x="9898" y="1232"/>
                        <a:pt x="9856" y="1444"/>
                      </a:cubicBezTo>
                      <a:lnTo>
                        <a:pt x="9260" y="6679"/>
                      </a:lnTo>
                      <a:cubicBezTo>
                        <a:pt x="9243" y="6878"/>
                        <a:pt x="9088" y="7028"/>
                        <a:pt x="8914" y="7028"/>
                      </a:cubicBezTo>
                      <a:cubicBezTo>
                        <a:pt x="8901" y="7028"/>
                        <a:pt x="8889" y="7027"/>
                        <a:pt x="8877" y="7026"/>
                      </a:cubicBezTo>
                      <a:lnTo>
                        <a:pt x="347" y="5681"/>
                      </a:lnTo>
                      <a:cubicBezTo>
                        <a:pt x="171" y="5640"/>
                        <a:pt x="79" y="5469"/>
                        <a:pt x="116" y="5256"/>
                      </a:cubicBezTo>
                      <a:lnTo>
                        <a:pt x="1003" y="386"/>
                      </a:lnTo>
                      <a:cubicBezTo>
                        <a:pt x="1038" y="204"/>
                        <a:pt x="1174" y="75"/>
                        <a:pt x="1321" y="75"/>
                      </a:cubicBezTo>
                      <a:close/>
                      <a:moveTo>
                        <a:pt x="1334" y="1"/>
                      </a:moveTo>
                      <a:cubicBezTo>
                        <a:pt x="1152" y="1"/>
                        <a:pt x="977" y="169"/>
                        <a:pt x="925" y="386"/>
                      </a:cubicBezTo>
                      <a:lnTo>
                        <a:pt x="37" y="5256"/>
                      </a:lnTo>
                      <a:cubicBezTo>
                        <a:pt x="1" y="5506"/>
                        <a:pt x="135" y="5737"/>
                        <a:pt x="329" y="5755"/>
                      </a:cubicBezTo>
                      <a:lnTo>
                        <a:pt x="8877" y="7104"/>
                      </a:lnTo>
                      <a:cubicBezTo>
                        <a:pt x="8898" y="7108"/>
                        <a:pt x="8919" y="7110"/>
                        <a:pt x="8939" y="7110"/>
                      </a:cubicBezTo>
                      <a:cubicBezTo>
                        <a:pt x="9145" y="7110"/>
                        <a:pt x="9324" y="6946"/>
                        <a:pt x="9357" y="6703"/>
                      </a:cubicBezTo>
                      <a:lnTo>
                        <a:pt x="9935" y="1444"/>
                      </a:lnTo>
                      <a:cubicBezTo>
                        <a:pt x="9972" y="1213"/>
                        <a:pt x="9819" y="982"/>
                        <a:pt x="9588" y="964"/>
                      </a:cubicBezTo>
                      <a:lnTo>
                        <a:pt x="1368" y="3"/>
                      </a:lnTo>
                      <a:cubicBezTo>
                        <a:pt x="1357" y="1"/>
                        <a:pt x="1345" y="1"/>
                        <a:pt x="13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2077;p47">
                  <a:extLst>
                    <a:ext uri="{FF2B5EF4-FFF2-40B4-BE49-F238E27FC236}">
                      <a16:creationId xmlns:a16="http://schemas.microsoft.com/office/drawing/2014/main" id="{BFB2573A-86E1-6AEE-A2DB-BEBBD7971C6D}"/>
                    </a:ext>
                  </a:extLst>
                </p:cNvPr>
                <p:cNvSpPr/>
                <p:nvPr/>
              </p:nvSpPr>
              <p:spPr>
                <a:xfrm>
                  <a:off x="4804618" y="485747"/>
                  <a:ext cx="1529349" cy="185489"/>
                </a:xfrm>
                <a:custGeom>
                  <a:avLst/>
                  <a:gdLst/>
                  <a:ahLst/>
                  <a:cxnLst/>
                  <a:rect l="l" t="t" r="r" b="b"/>
                  <a:pathLst>
                    <a:path w="7338" h="890" extrusionOk="0">
                      <a:moveTo>
                        <a:pt x="365" y="0"/>
                      </a:moveTo>
                      <a:cubicBezTo>
                        <a:pt x="213" y="0"/>
                        <a:pt x="61" y="134"/>
                        <a:pt x="37" y="287"/>
                      </a:cubicBezTo>
                      <a:cubicBezTo>
                        <a:pt x="0" y="462"/>
                        <a:pt x="97" y="596"/>
                        <a:pt x="268" y="615"/>
                      </a:cubicBezTo>
                      <a:lnTo>
                        <a:pt x="6950" y="887"/>
                      </a:lnTo>
                      <a:cubicBezTo>
                        <a:pt x="6962" y="889"/>
                        <a:pt x="6974" y="889"/>
                        <a:pt x="6985" y="889"/>
                      </a:cubicBezTo>
                      <a:cubicBezTo>
                        <a:pt x="7162" y="889"/>
                        <a:pt x="7297" y="760"/>
                        <a:pt x="7315" y="578"/>
                      </a:cubicBezTo>
                      <a:cubicBezTo>
                        <a:pt x="7338" y="402"/>
                        <a:pt x="7222" y="268"/>
                        <a:pt x="7028" y="268"/>
                      </a:cubicBezTo>
                      <a:lnTo>
                        <a:pt x="3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2078;p47">
                  <a:extLst>
                    <a:ext uri="{FF2B5EF4-FFF2-40B4-BE49-F238E27FC236}">
                      <a16:creationId xmlns:a16="http://schemas.microsoft.com/office/drawing/2014/main" id="{33E36951-0280-0C7C-A397-70A9CC340160}"/>
                    </a:ext>
                  </a:extLst>
                </p:cNvPr>
                <p:cNvSpPr/>
                <p:nvPr/>
              </p:nvSpPr>
              <p:spPr>
                <a:xfrm>
                  <a:off x="4804606" y="481579"/>
                  <a:ext cx="1544772" cy="196952"/>
                </a:xfrm>
                <a:custGeom>
                  <a:avLst/>
                  <a:gdLst/>
                  <a:ahLst/>
                  <a:cxnLst/>
                  <a:rect l="l" t="t" r="r" b="b"/>
                  <a:pathLst>
                    <a:path w="7412" h="945" extrusionOk="0">
                      <a:moveTo>
                        <a:pt x="402" y="57"/>
                      </a:moveTo>
                      <a:lnTo>
                        <a:pt x="7065" y="307"/>
                      </a:lnTo>
                      <a:cubicBezTo>
                        <a:pt x="7218" y="330"/>
                        <a:pt x="7333" y="445"/>
                        <a:pt x="7315" y="598"/>
                      </a:cubicBezTo>
                      <a:cubicBezTo>
                        <a:pt x="7298" y="741"/>
                        <a:pt x="7179" y="868"/>
                        <a:pt x="7034" y="868"/>
                      </a:cubicBezTo>
                      <a:cubicBezTo>
                        <a:pt x="7025" y="868"/>
                        <a:pt x="7015" y="867"/>
                        <a:pt x="7005" y="866"/>
                      </a:cubicBezTo>
                      <a:lnTo>
                        <a:pt x="305" y="598"/>
                      </a:lnTo>
                      <a:cubicBezTo>
                        <a:pt x="171" y="598"/>
                        <a:pt x="74" y="464"/>
                        <a:pt x="98" y="307"/>
                      </a:cubicBezTo>
                      <a:cubicBezTo>
                        <a:pt x="134" y="173"/>
                        <a:pt x="268" y="57"/>
                        <a:pt x="402" y="57"/>
                      </a:cubicBezTo>
                      <a:close/>
                      <a:moveTo>
                        <a:pt x="390" y="0"/>
                      </a:moveTo>
                      <a:cubicBezTo>
                        <a:pt x="214" y="0"/>
                        <a:pt x="72" y="145"/>
                        <a:pt x="37" y="307"/>
                      </a:cubicBezTo>
                      <a:cubicBezTo>
                        <a:pt x="0" y="501"/>
                        <a:pt x="116" y="653"/>
                        <a:pt x="287" y="653"/>
                      </a:cubicBezTo>
                      <a:lnTo>
                        <a:pt x="6987" y="944"/>
                      </a:lnTo>
                      <a:cubicBezTo>
                        <a:pt x="7181" y="944"/>
                        <a:pt x="7375" y="810"/>
                        <a:pt x="7393" y="616"/>
                      </a:cubicBezTo>
                      <a:cubicBezTo>
                        <a:pt x="7412" y="404"/>
                        <a:pt x="7278" y="251"/>
                        <a:pt x="7084" y="251"/>
                      </a:cubicBezTo>
                      <a:lnTo>
                        <a:pt x="421" y="2"/>
                      </a:lnTo>
                      <a:cubicBezTo>
                        <a:pt x="410" y="1"/>
                        <a:pt x="400" y="0"/>
                        <a:pt x="39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2079;p47">
                  <a:extLst>
                    <a:ext uri="{FF2B5EF4-FFF2-40B4-BE49-F238E27FC236}">
                      <a16:creationId xmlns:a16="http://schemas.microsoft.com/office/drawing/2014/main" id="{089E8833-9284-1760-0050-4C36603F10FD}"/>
                    </a:ext>
                  </a:extLst>
                </p:cNvPr>
                <p:cNvSpPr/>
                <p:nvPr/>
              </p:nvSpPr>
              <p:spPr>
                <a:xfrm>
                  <a:off x="4600371" y="1637033"/>
                  <a:ext cx="950789" cy="204872"/>
                </a:xfrm>
                <a:custGeom>
                  <a:avLst/>
                  <a:gdLst/>
                  <a:ahLst/>
                  <a:cxnLst/>
                  <a:rect l="l" t="t" r="r" b="b"/>
                  <a:pathLst>
                    <a:path w="4562" h="983" extrusionOk="0">
                      <a:moveTo>
                        <a:pt x="352" y="1"/>
                      </a:moveTo>
                      <a:cubicBezTo>
                        <a:pt x="190" y="1"/>
                        <a:pt x="54" y="130"/>
                        <a:pt x="19" y="307"/>
                      </a:cubicBezTo>
                      <a:cubicBezTo>
                        <a:pt x="1" y="483"/>
                        <a:pt x="93" y="636"/>
                        <a:pt x="269" y="654"/>
                      </a:cubicBezTo>
                      <a:lnTo>
                        <a:pt x="4178" y="982"/>
                      </a:lnTo>
                      <a:cubicBezTo>
                        <a:pt x="4349" y="982"/>
                        <a:pt x="4506" y="848"/>
                        <a:pt x="4543" y="654"/>
                      </a:cubicBezTo>
                      <a:cubicBezTo>
                        <a:pt x="4561" y="483"/>
                        <a:pt x="4446" y="307"/>
                        <a:pt x="4275" y="289"/>
                      </a:cubicBezTo>
                      <a:lnTo>
                        <a:pt x="384" y="3"/>
                      </a:lnTo>
                      <a:cubicBezTo>
                        <a:pt x="374" y="1"/>
                        <a:pt x="363"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2080;p47">
                  <a:extLst>
                    <a:ext uri="{FF2B5EF4-FFF2-40B4-BE49-F238E27FC236}">
                      <a16:creationId xmlns:a16="http://schemas.microsoft.com/office/drawing/2014/main" id="{E61A8404-38FC-65D0-661F-FFF699A2BA8B}"/>
                    </a:ext>
                  </a:extLst>
                </p:cNvPr>
                <p:cNvSpPr/>
                <p:nvPr/>
              </p:nvSpPr>
              <p:spPr>
                <a:xfrm>
                  <a:off x="4599526" y="1628488"/>
                  <a:ext cx="967046" cy="221962"/>
                </a:xfrm>
                <a:custGeom>
                  <a:avLst/>
                  <a:gdLst/>
                  <a:ahLst/>
                  <a:cxnLst/>
                  <a:rect l="l" t="t" r="r" b="b"/>
                  <a:pathLst>
                    <a:path w="4640" h="1065" extrusionOk="0">
                      <a:moveTo>
                        <a:pt x="393" y="79"/>
                      </a:moveTo>
                      <a:cubicBezTo>
                        <a:pt x="404" y="79"/>
                        <a:pt x="415" y="79"/>
                        <a:pt x="425" y="80"/>
                      </a:cubicBezTo>
                      <a:lnTo>
                        <a:pt x="4316" y="372"/>
                      </a:lnTo>
                      <a:cubicBezTo>
                        <a:pt x="4468" y="390"/>
                        <a:pt x="4565" y="524"/>
                        <a:pt x="4547" y="695"/>
                      </a:cubicBezTo>
                      <a:cubicBezTo>
                        <a:pt x="4524" y="871"/>
                        <a:pt x="4371" y="986"/>
                        <a:pt x="4219" y="986"/>
                      </a:cubicBezTo>
                      <a:lnTo>
                        <a:pt x="310" y="658"/>
                      </a:lnTo>
                      <a:cubicBezTo>
                        <a:pt x="157" y="640"/>
                        <a:pt x="79" y="506"/>
                        <a:pt x="97" y="348"/>
                      </a:cubicBezTo>
                      <a:cubicBezTo>
                        <a:pt x="132" y="190"/>
                        <a:pt x="254" y="79"/>
                        <a:pt x="393" y="79"/>
                      </a:cubicBezTo>
                      <a:close/>
                      <a:moveTo>
                        <a:pt x="397" y="0"/>
                      </a:moveTo>
                      <a:cubicBezTo>
                        <a:pt x="230" y="0"/>
                        <a:pt x="59" y="152"/>
                        <a:pt x="42" y="348"/>
                      </a:cubicBezTo>
                      <a:cubicBezTo>
                        <a:pt x="0" y="543"/>
                        <a:pt x="116" y="718"/>
                        <a:pt x="310" y="737"/>
                      </a:cubicBezTo>
                      <a:lnTo>
                        <a:pt x="4200" y="1065"/>
                      </a:lnTo>
                      <a:cubicBezTo>
                        <a:pt x="4408" y="1065"/>
                        <a:pt x="4584" y="908"/>
                        <a:pt x="4621" y="695"/>
                      </a:cubicBezTo>
                      <a:cubicBezTo>
                        <a:pt x="4639" y="506"/>
                        <a:pt x="4505" y="312"/>
                        <a:pt x="4316" y="312"/>
                      </a:cubicBezTo>
                      <a:lnTo>
                        <a:pt x="425" y="2"/>
                      </a:lnTo>
                      <a:cubicBezTo>
                        <a:pt x="416" y="1"/>
                        <a:pt x="407" y="0"/>
                        <a:pt x="39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2081;p47">
                  <a:extLst>
                    <a:ext uri="{FF2B5EF4-FFF2-40B4-BE49-F238E27FC236}">
                      <a16:creationId xmlns:a16="http://schemas.microsoft.com/office/drawing/2014/main" id="{027D8D5D-9A16-4659-F8E2-B61BC4FC9A47}"/>
                    </a:ext>
                  </a:extLst>
                </p:cNvPr>
                <p:cNvSpPr/>
                <p:nvPr/>
              </p:nvSpPr>
              <p:spPr>
                <a:xfrm>
                  <a:off x="4371323" y="2900447"/>
                  <a:ext cx="994973" cy="258018"/>
                </a:xfrm>
                <a:custGeom>
                  <a:avLst/>
                  <a:gdLst/>
                  <a:ahLst/>
                  <a:cxnLst/>
                  <a:rect l="l" t="t" r="r" b="b"/>
                  <a:pathLst>
                    <a:path w="4774" h="1238" extrusionOk="0">
                      <a:moveTo>
                        <a:pt x="393" y="1"/>
                      </a:moveTo>
                      <a:cubicBezTo>
                        <a:pt x="229" y="1"/>
                        <a:pt x="76" y="130"/>
                        <a:pt x="37" y="312"/>
                      </a:cubicBezTo>
                      <a:cubicBezTo>
                        <a:pt x="0" y="525"/>
                        <a:pt x="116" y="696"/>
                        <a:pt x="291" y="714"/>
                      </a:cubicBezTo>
                      <a:lnTo>
                        <a:pt x="4353" y="1236"/>
                      </a:lnTo>
                      <a:cubicBezTo>
                        <a:pt x="4363" y="1237"/>
                        <a:pt x="4374" y="1238"/>
                        <a:pt x="4384" y="1238"/>
                      </a:cubicBezTo>
                      <a:cubicBezTo>
                        <a:pt x="4561" y="1238"/>
                        <a:pt x="4719" y="1092"/>
                        <a:pt x="4736" y="908"/>
                      </a:cubicBezTo>
                      <a:cubicBezTo>
                        <a:pt x="4773" y="696"/>
                        <a:pt x="4639" y="506"/>
                        <a:pt x="4468" y="483"/>
                      </a:cubicBezTo>
                      <a:lnTo>
                        <a:pt x="425" y="3"/>
                      </a:lnTo>
                      <a:cubicBezTo>
                        <a:pt x="414" y="2"/>
                        <a:pt x="404" y="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2082;p47">
                  <a:extLst>
                    <a:ext uri="{FF2B5EF4-FFF2-40B4-BE49-F238E27FC236}">
                      <a16:creationId xmlns:a16="http://schemas.microsoft.com/office/drawing/2014/main" id="{12DDCCCA-D5C8-C79D-2F5F-E81A8AF5058C}"/>
                    </a:ext>
                  </a:extLst>
                </p:cNvPr>
                <p:cNvSpPr/>
                <p:nvPr/>
              </p:nvSpPr>
              <p:spPr>
                <a:xfrm>
                  <a:off x="4371312" y="2892110"/>
                  <a:ext cx="1011230" cy="274066"/>
                </a:xfrm>
                <a:custGeom>
                  <a:avLst/>
                  <a:gdLst/>
                  <a:ahLst/>
                  <a:cxnLst/>
                  <a:rect l="l" t="t" r="r" b="b"/>
                  <a:pathLst>
                    <a:path w="4852" h="1315" extrusionOk="0">
                      <a:moveTo>
                        <a:pt x="404" y="81"/>
                      </a:moveTo>
                      <a:cubicBezTo>
                        <a:pt x="417" y="81"/>
                        <a:pt x="430" y="82"/>
                        <a:pt x="444" y="84"/>
                      </a:cubicBezTo>
                      <a:lnTo>
                        <a:pt x="4505" y="565"/>
                      </a:lnTo>
                      <a:cubicBezTo>
                        <a:pt x="4658" y="583"/>
                        <a:pt x="4773" y="754"/>
                        <a:pt x="4736" y="930"/>
                      </a:cubicBezTo>
                      <a:cubicBezTo>
                        <a:pt x="4719" y="1112"/>
                        <a:pt x="4580" y="1241"/>
                        <a:pt x="4437" y="1241"/>
                      </a:cubicBezTo>
                      <a:cubicBezTo>
                        <a:pt x="4427" y="1241"/>
                        <a:pt x="4418" y="1241"/>
                        <a:pt x="4408" y="1239"/>
                      </a:cubicBezTo>
                      <a:lnTo>
                        <a:pt x="328" y="717"/>
                      </a:lnTo>
                      <a:cubicBezTo>
                        <a:pt x="171" y="699"/>
                        <a:pt x="74" y="546"/>
                        <a:pt x="116" y="371"/>
                      </a:cubicBezTo>
                      <a:cubicBezTo>
                        <a:pt x="133" y="193"/>
                        <a:pt x="262" y="81"/>
                        <a:pt x="404" y="81"/>
                      </a:cubicBezTo>
                      <a:close/>
                      <a:moveTo>
                        <a:pt x="409" y="1"/>
                      </a:moveTo>
                      <a:cubicBezTo>
                        <a:pt x="234" y="1"/>
                        <a:pt x="71" y="159"/>
                        <a:pt x="37" y="352"/>
                      </a:cubicBezTo>
                      <a:cubicBezTo>
                        <a:pt x="0" y="583"/>
                        <a:pt x="134" y="777"/>
                        <a:pt x="328" y="796"/>
                      </a:cubicBezTo>
                      <a:lnTo>
                        <a:pt x="4390" y="1313"/>
                      </a:lnTo>
                      <a:cubicBezTo>
                        <a:pt x="4401" y="1314"/>
                        <a:pt x="4413" y="1315"/>
                        <a:pt x="4425" y="1315"/>
                      </a:cubicBezTo>
                      <a:cubicBezTo>
                        <a:pt x="4623" y="1315"/>
                        <a:pt x="4793" y="1167"/>
                        <a:pt x="4810" y="948"/>
                      </a:cubicBezTo>
                      <a:cubicBezTo>
                        <a:pt x="4852" y="717"/>
                        <a:pt x="4718" y="505"/>
                        <a:pt x="4505" y="486"/>
                      </a:cubicBezTo>
                      <a:lnTo>
                        <a:pt x="462" y="6"/>
                      </a:lnTo>
                      <a:cubicBezTo>
                        <a:pt x="444" y="2"/>
                        <a:pt x="426" y="1"/>
                        <a:pt x="4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2083;p47">
                  <a:extLst>
                    <a:ext uri="{FF2B5EF4-FFF2-40B4-BE49-F238E27FC236}">
                      <a16:creationId xmlns:a16="http://schemas.microsoft.com/office/drawing/2014/main" id="{71533189-CDA5-9051-5FE2-356A33455B0C}"/>
                    </a:ext>
                  </a:extLst>
                </p:cNvPr>
                <p:cNvSpPr/>
                <p:nvPr/>
              </p:nvSpPr>
              <p:spPr>
                <a:xfrm>
                  <a:off x="4772730" y="677906"/>
                  <a:ext cx="1537269" cy="193618"/>
                </a:xfrm>
                <a:custGeom>
                  <a:avLst/>
                  <a:gdLst/>
                  <a:ahLst/>
                  <a:cxnLst/>
                  <a:rect l="l" t="t" r="r" b="b"/>
                  <a:pathLst>
                    <a:path w="7376" h="929" extrusionOk="0">
                      <a:moveTo>
                        <a:pt x="338" y="1"/>
                      </a:moveTo>
                      <a:cubicBezTo>
                        <a:pt x="194" y="1"/>
                        <a:pt x="54" y="129"/>
                        <a:pt x="19" y="289"/>
                      </a:cubicBezTo>
                      <a:cubicBezTo>
                        <a:pt x="1" y="446"/>
                        <a:pt x="98" y="598"/>
                        <a:pt x="250" y="598"/>
                      </a:cubicBezTo>
                      <a:lnTo>
                        <a:pt x="6987" y="927"/>
                      </a:lnTo>
                      <a:cubicBezTo>
                        <a:pt x="6999" y="928"/>
                        <a:pt x="7011" y="928"/>
                        <a:pt x="7023" y="928"/>
                      </a:cubicBezTo>
                      <a:cubicBezTo>
                        <a:pt x="7200" y="928"/>
                        <a:pt x="7335" y="799"/>
                        <a:pt x="7352" y="617"/>
                      </a:cubicBezTo>
                      <a:cubicBezTo>
                        <a:pt x="7375" y="446"/>
                        <a:pt x="7260" y="289"/>
                        <a:pt x="7066" y="289"/>
                      </a:cubicBezTo>
                      <a:lnTo>
                        <a:pt x="366" y="2"/>
                      </a:lnTo>
                      <a:cubicBezTo>
                        <a:pt x="357" y="1"/>
                        <a:pt x="347"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2084;p47">
                  <a:extLst>
                    <a:ext uri="{FF2B5EF4-FFF2-40B4-BE49-F238E27FC236}">
                      <a16:creationId xmlns:a16="http://schemas.microsoft.com/office/drawing/2014/main" id="{1BEB2FF9-155F-F233-4D62-14A9E795EC52}"/>
                    </a:ext>
                  </a:extLst>
                </p:cNvPr>
                <p:cNvSpPr/>
                <p:nvPr/>
              </p:nvSpPr>
              <p:spPr>
                <a:xfrm>
                  <a:off x="4771885" y="670195"/>
                  <a:ext cx="1553525" cy="209040"/>
                </a:xfrm>
                <a:custGeom>
                  <a:avLst/>
                  <a:gdLst/>
                  <a:ahLst/>
                  <a:cxnLst/>
                  <a:rect l="l" t="t" r="r" b="b"/>
                  <a:pathLst>
                    <a:path w="7454" h="1003" extrusionOk="0">
                      <a:moveTo>
                        <a:pt x="407" y="58"/>
                      </a:moveTo>
                      <a:lnTo>
                        <a:pt x="7107" y="367"/>
                      </a:lnTo>
                      <a:cubicBezTo>
                        <a:pt x="7259" y="367"/>
                        <a:pt x="7375" y="501"/>
                        <a:pt x="7356" y="654"/>
                      </a:cubicBezTo>
                      <a:cubicBezTo>
                        <a:pt x="7339" y="801"/>
                        <a:pt x="7220" y="928"/>
                        <a:pt x="7076" y="928"/>
                      </a:cubicBezTo>
                      <a:cubicBezTo>
                        <a:pt x="7066" y="928"/>
                        <a:pt x="7057" y="928"/>
                        <a:pt x="7047" y="927"/>
                      </a:cubicBezTo>
                      <a:lnTo>
                        <a:pt x="310" y="599"/>
                      </a:lnTo>
                      <a:cubicBezTo>
                        <a:pt x="157" y="599"/>
                        <a:pt x="60" y="483"/>
                        <a:pt x="97" y="326"/>
                      </a:cubicBezTo>
                      <a:cubicBezTo>
                        <a:pt x="116" y="173"/>
                        <a:pt x="255" y="58"/>
                        <a:pt x="407" y="58"/>
                      </a:cubicBezTo>
                      <a:close/>
                      <a:moveTo>
                        <a:pt x="372" y="0"/>
                      </a:moveTo>
                      <a:cubicBezTo>
                        <a:pt x="209" y="0"/>
                        <a:pt x="58" y="149"/>
                        <a:pt x="23" y="326"/>
                      </a:cubicBezTo>
                      <a:cubicBezTo>
                        <a:pt x="0" y="501"/>
                        <a:pt x="116" y="672"/>
                        <a:pt x="291" y="672"/>
                      </a:cubicBezTo>
                      <a:lnTo>
                        <a:pt x="7028" y="1001"/>
                      </a:lnTo>
                      <a:cubicBezTo>
                        <a:pt x="7040" y="1002"/>
                        <a:pt x="7052" y="1002"/>
                        <a:pt x="7063" y="1002"/>
                      </a:cubicBezTo>
                      <a:cubicBezTo>
                        <a:pt x="7260" y="1002"/>
                        <a:pt x="7417" y="855"/>
                        <a:pt x="7435" y="654"/>
                      </a:cubicBezTo>
                      <a:cubicBezTo>
                        <a:pt x="7453" y="465"/>
                        <a:pt x="7319" y="307"/>
                        <a:pt x="7125" y="289"/>
                      </a:cubicBezTo>
                      <a:lnTo>
                        <a:pt x="407" y="2"/>
                      </a:lnTo>
                      <a:cubicBezTo>
                        <a:pt x="395" y="1"/>
                        <a:pt x="384" y="0"/>
                        <a:pt x="3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2085;p47">
                  <a:extLst>
                    <a:ext uri="{FF2B5EF4-FFF2-40B4-BE49-F238E27FC236}">
                      <a16:creationId xmlns:a16="http://schemas.microsoft.com/office/drawing/2014/main" id="{9D773808-0F61-D966-5BA6-47DC9DCB1630}"/>
                    </a:ext>
                  </a:extLst>
                </p:cNvPr>
                <p:cNvSpPr/>
                <p:nvPr/>
              </p:nvSpPr>
              <p:spPr>
                <a:xfrm>
                  <a:off x="4559938" y="1845032"/>
                  <a:ext cx="963294" cy="209874"/>
                </a:xfrm>
                <a:custGeom>
                  <a:avLst/>
                  <a:gdLst/>
                  <a:ahLst/>
                  <a:cxnLst/>
                  <a:rect l="l" t="t" r="r" b="b"/>
                  <a:pathLst>
                    <a:path w="4622" h="1007" extrusionOk="0">
                      <a:moveTo>
                        <a:pt x="371" y="1"/>
                      </a:moveTo>
                      <a:cubicBezTo>
                        <a:pt x="213" y="1"/>
                        <a:pt x="77" y="129"/>
                        <a:pt x="38" y="294"/>
                      </a:cubicBezTo>
                      <a:cubicBezTo>
                        <a:pt x="1" y="488"/>
                        <a:pt x="116" y="640"/>
                        <a:pt x="287" y="659"/>
                      </a:cubicBezTo>
                      <a:lnTo>
                        <a:pt x="4215" y="1005"/>
                      </a:lnTo>
                      <a:cubicBezTo>
                        <a:pt x="4226" y="1006"/>
                        <a:pt x="4236" y="1007"/>
                        <a:pt x="4247" y="1007"/>
                      </a:cubicBezTo>
                      <a:cubicBezTo>
                        <a:pt x="4411" y="1007"/>
                        <a:pt x="4563" y="878"/>
                        <a:pt x="4584" y="696"/>
                      </a:cubicBezTo>
                      <a:cubicBezTo>
                        <a:pt x="4621" y="506"/>
                        <a:pt x="4487" y="331"/>
                        <a:pt x="4312" y="331"/>
                      </a:cubicBezTo>
                      <a:lnTo>
                        <a:pt x="403" y="3"/>
                      </a:lnTo>
                      <a:cubicBezTo>
                        <a:pt x="392" y="1"/>
                        <a:pt x="382" y="1"/>
                        <a:pt x="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2086;p47">
                  <a:extLst>
                    <a:ext uri="{FF2B5EF4-FFF2-40B4-BE49-F238E27FC236}">
                      <a16:creationId xmlns:a16="http://schemas.microsoft.com/office/drawing/2014/main" id="{FBFD2323-4430-C7AA-3953-4843377BA059}"/>
                    </a:ext>
                  </a:extLst>
                </p:cNvPr>
                <p:cNvSpPr/>
                <p:nvPr/>
              </p:nvSpPr>
              <p:spPr>
                <a:xfrm>
                  <a:off x="4559927" y="1837529"/>
                  <a:ext cx="978717" cy="225297"/>
                </a:xfrm>
                <a:custGeom>
                  <a:avLst/>
                  <a:gdLst/>
                  <a:ahLst/>
                  <a:cxnLst/>
                  <a:rect l="l" t="t" r="r" b="b"/>
                  <a:pathLst>
                    <a:path w="4696" h="1081" extrusionOk="0">
                      <a:moveTo>
                        <a:pt x="421" y="62"/>
                      </a:moveTo>
                      <a:lnTo>
                        <a:pt x="4349" y="408"/>
                      </a:lnTo>
                      <a:cubicBezTo>
                        <a:pt x="4506" y="408"/>
                        <a:pt x="4621" y="561"/>
                        <a:pt x="4580" y="732"/>
                      </a:cubicBezTo>
                      <a:cubicBezTo>
                        <a:pt x="4563" y="895"/>
                        <a:pt x="4446" y="1006"/>
                        <a:pt x="4288" y="1006"/>
                      </a:cubicBezTo>
                      <a:cubicBezTo>
                        <a:pt x="4276" y="1006"/>
                        <a:pt x="4264" y="1006"/>
                        <a:pt x="4252" y="1004"/>
                      </a:cubicBezTo>
                      <a:lnTo>
                        <a:pt x="324" y="658"/>
                      </a:lnTo>
                      <a:cubicBezTo>
                        <a:pt x="172" y="658"/>
                        <a:pt x="75" y="501"/>
                        <a:pt x="116" y="348"/>
                      </a:cubicBezTo>
                      <a:cubicBezTo>
                        <a:pt x="135" y="177"/>
                        <a:pt x="287" y="62"/>
                        <a:pt x="421" y="62"/>
                      </a:cubicBezTo>
                      <a:close/>
                      <a:moveTo>
                        <a:pt x="411" y="0"/>
                      </a:moveTo>
                      <a:cubicBezTo>
                        <a:pt x="248" y="0"/>
                        <a:pt x="73" y="146"/>
                        <a:pt x="38" y="330"/>
                      </a:cubicBezTo>
                      <a:cubicBezTo>
                        <a:pt x="1" y="542"/>
                        <a:pt x="135" y="713"/>
                        <a:pt x="306" y="732"/>
                      </a:cubicBezTo>
                      <a:lnTo>
                        <a:pt x="4252" y="1078"/>
                      </a:lnTo>
                      <a:cubicBezTo>
                        <a:pt x="4265" y="1080"/>
                        <a:pt x="4277" y="1080"/>
                        <a:pt x="4290" y="1080"/>
                      </a:cubicBezTo>
                      <a:cubicBezTo>
                        <a:pt x="4471" y="1080"/>
                        <a:pt x="4641" y="930"/>
                        <a:pt x="4658" y="732"/>
                      </a:cubicBezTo>
                      <a:cubicBezTo>
                        <a:pt x="4695" y="524"/>
                        <a:pt x="4561" y="348"/>
                        <a:pt x="4349" y="330"/>
                      </a:cubicBezTo>
                      <a:lnTo>
                        <a:pt x="440" y="2"/>
                      </a:lnTo>
                      <a:cubicBezTo>
                        <a:pt x="430" y="1"/>
                        <a:pt x="421" y="0"/>
                        <a:pt x="41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2087;p47">
                  <a:extLst>
                    <a:ext uri="{FF2B5EF4-FFF2-40B4-BE49-F238E27FC236}">
                      <a16:creationId xmlns:a16="http://schemas.microsoft.com/office/drawing/2014/main" id="{9E898199-7341-E7E2-0A73-1218A3248D00}"/>
                    </a:ext>
                  </a:extLst>
                </p:cNvPr>
                <p:cNvSpPr/>
                <p:nvPr/>
              </p:nvSpPr>
              <p:spPr>
                <a:xfrm>
                  <a:off x="4330890" y="3125744"/>
                  <a:ext cx="1003518" cy="270523"/>
                </a:xfrm>
                <a:custGeom>
                  <a:avLst/>
                  <a:gdLst/>
                  <a:ahLst/>
                  <a:cxnLst/>
                  <a:rect l="l" t="t" r="r" b="b"/>
                  <a:pathLst>
                    <a:path w="4815" h="1298" extrusionOk="0">
                      <a:moveTo>
                        <a:pt x="387" y="1"/>
                      </a:moveTo>
                      <a:cubicBezTo>
                        <a:pt x="212" y="1"/>
                        <a:pt x="76" y="149"/>
                        <a:pt x="42" y="326"/>
                      </a:cubicBezTo>
                      <a:cubicBezTo>
                        <a:pt x="0" y="539"/>
                        <a:pt x="116" y="714"/>
                        <a:pt x="291" y="751"/>
                      </a:cubicBezTo>
                      <a:lnTo>
                        <a:pt x="4390" y="1292"/>
                      </a:lnTo>
                      <a:cubicBezTo>
                        <a:pt x="4407" y="1296"/>
                        <a:pt x="4425" y="1298"/>
                        <a:pt x="4443" y="1298"/>
                      </a:cubicBezTo>
                      <a:cubicBezTo>
                        <a:pt x="4598" y="1298"/>
                        <a:pt x="4740" y="1155"/>
                        <a:pt x="4778" y="964"/>
                      </a:cubicBezTo>
                      <a:cubicBezTo>
                        <a:pt x="4815" y="751"/>
                        <a:pt x="4681" y="557"/>
                        <a:pt x="4487" y="539"/>
                      </a:cubicBezTo>
                      <a:lnTo>
                        <a:pt x="425" y="3"/>
                      </a:lnTo>
                      <a:cubicBezTo>
                        <a:pt x="412" y="1"/>
                        <a:pt x="400" y="1"/>
                        <a:pt x="3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2088;p47">
                  <a:extLst>
                    <a:ext uri="{FF2B5EF4-FFF2-40B4-BE49-F238E27FC236}">
                      <a16:creationId xmlns:a16="http://schemas.microsoft.com/office/drawing/2014/main" id="{6C7AA3F9-6ACC-3426-CE1D-C449644A3F6E}"/>
                    </a:ext>
                  </a:extLst>
                </p:cNvPr>
                <p:cNvSpPr/>
                <p:nvPr/>
              </p:nvSpPr>
              <p:spPr>
                <a:xfrm>
                  <a:off x="4330879" y="3117199"/>
                  <a:ext cx="1018941" cy="286779"/>
                </a:xfrm>
                <a:custGeom>
                  <a:avLst/>
                  <a:gdLst/>
                  <a:ahLst/>
                  <a:cxnLst/>
                  <a:rect l="l" t="t" r="r" b="b"/>
                  <a:pathLst>
                    <a:path w="4889" h="1376" extrusionOk="0">
                      <a:moveTo>
                        <a:pt x="412" y="97"/>
                      </a:moveTo>
                      <a:cubicBezTo>
                        <a:pt x="422" y="97"/>
                        <a:pt x="433" y="98"/>
                        <a:pt x="444" y="99"/>
                      </a:cubicBezTo>
                      <a:lnTo>
                        <a:pt x="4524" y="621"/>
                      </a:lnTo>
                      <a:cubicBezTo>
                        <a:pt x="4699" y="640"/>
                        <a:pt x="4796" y="811"/>
                        <a:pt x="4773" y="1005"/>
                      </a:cubicBezTo>
                      <a:cubicBezTo>
                        <a:pt x="4756" y="1163"/>
                        <a:pt x="4624" y="1294"/>
                        <a:pt x="4465" y="1294"/>
                      </a:cubicBezTo>
                      <a:cubicBezTo>
                        <a:pt x="4452" y="1294"/>
                        <a:pt x="4440" y="1293"/>
                        <a:pt x="4427" y="1291"/>
                      </a:cubicBezTo>
                      <a:lnTo>
                        <a:pt x="328" y="737"/>
                      </a:lnTo>
                      <a:cubicBezTo>
                        <a:pt x="176" y="714"/>
                        <a:pt x="79" y="561"/>
                        <a:pt x="116" y="390"/>
                      </a:cubicBezTo>
                      <a:cubicBezTo>
                        <a:pt x="133" y="210"/>
                        <a:pt x="270" y="97"/>
                        <a:pt x="412" y="97"/>
                      </a:cubicBezTo>
                      <a:close/>
                      <a:moveTo>
                        <a:pt x="430" y="1"/>
                      </a:moveTo>
                      <a:cubicBezTo>
                        <a:pt x="248" y="1"/>
                        <a:pt x="76" y="149"/>
                        <a:pt x="37" y="367"/>
                      </a:cubicBezTo>
                      <a:cubicBezTo>
                        <a:pt x="0" y="598"/>
                        <a:pt x="116" y="792"/>
                        <a:pt x="310" y="829"/>
                      </a:cubicBezTo>
                      <a:lnTo>
                        <a:pt x="4408" y="1370"/>
                      </a:lnTo>
                      <a:cubicBezTo>
                        <a:pt x="4428" y="1373"/>
                        <a:pt x="4447" y="1375"/>
                        <a:pt x="4466" y="1375"/>
                      </a:cubicBezTo>
                      <a:cubicBezTo>
                        <a:pt x="4655" y="1375"/>
                        <a:pt x="4818" y="1215"/>
                        <a:pt x="4852" y="1005"/>
                      </a:cubicBezTo>
                      <a:cubicBezTo>
                        <a:pt x="4889" y="774"/>
                        <a:pt x="4736" y="561"/>
                        <a:pt x="4542" y="543"/>
                      </a:cubicBezTo>
                      <a:lnTo>
                        <a:pt x="462" y="2"/>
                      </a:lnTo>
                      <a:cubicBezTo>
                        <a:pt x="452" y="1"/>
                        <a:pt x="441" y="1"/>
                        <a:pt x="43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2089;p47">
                  <a:extLst>
                    <a:ext uri="{FF2B5EF4-FFF2-40B4-BE49-F238E27FC236}">
                      <a16:creationId xmlns:a16="http://schemas.microsoft.com/office/drawing/2014/main" id="{8307381B-68F0-2196-EC0D-D50EB712CBC1}"/>
                    </a:ext>
                  </a:extLst>
                </p:cNvPr>
                <p:cNvSpPr/>
                <p:nvPr/>
              </p:nvSpPr>
              <p:spPr>
                <a:xfrm>
                  <a:off x="4728546" y="919043"/>
                  <a:ext cx="1552483" cy="213000"/>
                </a:xfrm>
                <a:custGeom>
                  <a:avLst/>
                  <a:gdLst/>
                  <a:ahLst/>
                  <a:cxnLst/>
                  <a:rect l="l" t="t" r="r" b="b"/>
                  <a:pathLst>
                    <a:path w="7449" h="1022" extrusionOk="0">
                      <a:moveTo>
                        <a:pt x="365" y="1"/>
                      </a:moveTo>
                      <a:cubicBezTo>
                        <a:pt x="213" y="1"/>
                        <a:pt x="56" y="135"/>
                        <a:pt x="19" y="310"/>
                      </a:cubicBezTo>
                      <a:cubicBezTo>
                        <a:pt x="0" y="481"/>
                        <a:pt x="97" y="615"/>
                        <a:pt x="268" y="634"/>
                      </a:cubicBezTo>
                      <a:lnTo>
                        <a:pt x="7065" y="1022"/>
                      </a:lnTo>
                      <a:cubicBezTo>
                        <a:pt x="7241" y="1022"/>
                        <a:pt x="7412" y="888"/>
                        <a:pt x="7430" y="712"/>
                      </a:cubicBezTo>
                      <a:cubicBezTo>
                        <a:pt x="7449" y="518"/>
                        <a:pt x="7315" y="366"/>
                        <a:pt x="7144" y="366"/>
                      </a:cubicBez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2090;p47">
                  <a:extLst>
                    <a:ext uri="{FF2B5EF4-FFF2-40B4-BE49-F238E27FC236}">
                      <a16:creationId xmlns:a16="http://schemas.microsoft.com/office/drawing/2014/main" id="{0C3A47E9-F117-9E46-7407-474DAE9B9001}"/>
                    </a:ext>
                  </a:extLst>
                </p:cNvPr>
                <p:cNvSpPr/>
                <p:nvPr/>
              </p:nvSpPr>
              <p:spPr>
                <a:xfrm>
                  <a:off x="4728535" y="914875"/>
                  <a:ext cx="1568948" cy="224880"/>
                </a:xfrm>
                <a:custGeom>
                  <a:avLst/>
                  <a:gdLst/>
                  <a:ahLst/>
                  <a:cxnLst/>
                  <a:rect l="l" t="t" r="r" b="b"/>
                  <a:pathLst>
                    <a:path w="7528" h="1079" extrusionOk="0">
                      <a:moveTo>
                        <a:pt x="402" y="58"/>
                      </a:moveTo>
                      <a:lnTo>
                        <a:pt x="7181" y="423"/>
                      </a:lnTo>
                      <a:cubicBezTo>
                        <a:pt x="7333" y="423"/>
                        <a:pt x="7449" y="561"/>
                        <a:pt x="7430" y="732"/>
                      </a:cubicBezTo>
                      <a:cubicBezTo>
                        <a:pt x="7412" y="885"/>
                        <a:pt x="7255" y="1000"/>
                        <a:pt x="7102" y="1000"/>
                      </a:cubicBezTo>
                      <a:lnTo>
                        <a:pt x="305" y="617"/>
                      </a:lnTo>
                      <a:cubicBezTo>
                        <a:pt x="153" y="598"/>
                        <a:pt x="74" y="483"/>
                        <a:pt x="93" y="330"/>
                      </a:cubicBezTo>
                      <a:cubicBezTo>
                        <a:pt x="116" y="173"/>
                        <a:pt x="250" y="58"/>
                        <a:pt x="402" y="58"/>
                      </a:cubicBezTo>
                      <a:close/>
                      <a:moveTo>
                        <a:pt x="390" y="1"/>
                      </a:moveTo>
                      <a:cubicBezTo>
                        <a:pt x="213" y="1"/>
                        <a:pt x="55" y="147"/>
                        <a:pt x="37" y="330"/>
                      </a:cubicBezTo>
                      <a:cubicBezTo>
                        <a:pt x="0" y="501"/>
                        <a:pt x="116" y="677"/>
                        <a:pt x="287" y="677"/>
                      </a:cubicBezTo>
                      <a:lnTo>
                        <a:pt x="7102" y="1079"/>
                      </a:lnTo>
                      <a:cubicBezTo>
                        <a:pt x="7296" y="1079"/>
                        <a:pt x="7467" y="926"/>
                        <a:pt x="7509" y="732"/>
                      </a:cubicBezTo>
                      <a:cubicBezTo>
                        <a:pt x="7527" y="520"/>
                        <a:pt x="7370" y="349"/>
                        <a:pt x="7181" y="349"/>
                      </a:cubicBezTo>
                      <a:lnTo>
                        <a:pt x="421" y="2"/>
                      </a:lnTo>
                      <a:cubicBezTo>
                        <a:pt x="410" y="1"/>
                        <a:pt x="400" y="1"/>
                        <a:pt x="39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2091;p47">
                  <a:extLst>
                    <a:ext uri="{FF2B5EF4-FFF2-40B4-BE49-F238E27FC236}">
                      <a16:creationId xmlns:a16="http://schemas.microsoft.com/office/drawing/2014/main" id="{51CC43B8-7148-8C3F-A891-B25A953106CE}"/>
                    </a:ext>
                  </a:extLst>
                </p:cNvPr>
                <p:cNvSpPr/>
                <p:nvPr/>
              </p:nvSpPr>
              <p:spPr>
                <a:xfrm>
                  <a:off x="4511795" y="2109928"/>
                  <a:ext cx="971005" cy="226130"/>
                </a:xfrm>
                <a:custGeom>
                  <a:avLst/>
                  <a:gdLst/>
                  <a:ahLst/>
                  <a:cxnLst/>
                  <a:rect l="l" t="t" r="r" b="b"/>
                  <a:pathLst>
                    <a:path w="4659" h="1085" extrusionOk="0">
                      <a:moveTo>
                        <a:pt x="375" y="1"/>
                      </a:moveTo>
                      <a:cubicBezTo>
                        <a:pt x="216" y="1"/>
                        <a:pt x="77" y="150"/>
                        <a:pt x="38" y="312"/>
                      </a:cubicBezTo>
                      <a:cubicBezTo>
                        <a:pt x="1" y="506"/>
                        <a:pt x="116" y="677"/>
                        <a:pt x="287" y="695"/>
                      </a:cubicBezTo>
                      <a:lnTo>
                        <a:pt x="4256" y="1083"/>
                      </a:lnTo>
                      <a:cubicBezTo>
                        <a:pt x="4266" y="1084"/>
                        <a:pt x="4275" y="1085"/>
                        <a:pt x="4285" y="1085"/>
                      </a:cubicBezTo>
                      <a:cubicBezTo>
                        <a:pt x="4446" y="1085"/>
                        <a:pt x="4604" y="939"/>
                        <a:pt x="4621" y="755"/>
                      </a:cubicBezTo>
                      <a:cubicBezTo>
                        <a:pt x="4658" y="561"/>
                        <a:pt x="4543" y="390"/>
                        <a:pt x="4353" y="372"/>
                      </a:cubicBezTo>
                      <a:lnTo>
                        <a:pt x="403" y="2"/>
                      </a:lnTo>
                      <a:cubicBezTo>
                        <a:pt x="394" y="1"/>
                        <a:pt x="384" y="1"/>
                        <a:pt x="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2092;p47">
                  <a:extLst>
                    <a:ext uri="{FF2B5EF4-FFF2-40B4-BE49-F238E27FC236}">
                      <a16:creationId xmlns:a16="http://schemas.microsoft.com/office/drawing/2014/main" id="{05631D6F-FB6F-1AD5-1955-A276A4FF704E}"/>
                    </a:ext>
                  </a:extLst>
                </p:cNvPr>
                <p:cNvSpPr/>
                <p:nvPr/>
              </p:nvSpPr>
              <p:spPr>
                <a:xfrm>
                  <a:off x="4511783" y="2102216"/>
                  <a:ext cx="987262" cy="241553"/>
                </a:xfrm>
                <a:custGeom>
                  <a:avLst/>
                  <a:gdLst/>
                  <a:ahLst/>
                  <a:cxnLst/>
                  <a:rect l="l" t="t" r="r" b="b"/>
                  <a:pathLst>
                    <a:path w="4737" h="1159" extrusionOk="0">
                      <a:moveTo>
                        <a:pt x="411" y="79"/>
                      </a:moveTo>
                      <a:cubicBezTo>
                        <a:pt x="421" y="79"/>
                        <a:pt x="430" y="80"/>
                        <a:pt x="440" y="81"/>
                      </a:cubicBezTo>
                      <a:lnTo>
                        <a:pt x="4390" y="446"/>
                      </a:lnTo>
                      <a:cubicBezTo>
                        <a:pt x="4543" y="464"/>
                        <a:pt x="4658" y="617"/>
                        <a:pt x="4640" y="792"/>
                      </a:cubicBezTo>
                      <a:cubicBezTo>
                        <a:pt x="4601" y="951"/>
                        <a:pt x="4484" y="1081"/>
                        <a:pt x="4330" y="1081"/>
                      </a:cubicBezTo>
                      <a:cubicBezTo>
                        <a:pt x="4318" y="1081"/>
                        <a:pt x="4306" y="1081"/>
                        <a:pt x="4293" y="1079"/>
                      </a:cubicBezTo>
                      <a:lnTo>
                        <a:pt x="324" y="695"/>
                      </a:lnTo>
                      <a:cubicBezTo>
                        <a:pt x="172" y="677"/>
                        <a:pt x="75" y="524"/>
                        <a:pt x="116" y="349"/>
                      </a:cubicBezTo>
                      <a:cubicBezTo>
                        <a:pt x="134" y="206"/>
                        <a:pt x="269" y="79"/>
                        <a:pt x="411" y="79"/>
                      </a:cubicBezTo>
                      <a:close/>
                      <a:moveTo>
                        <a:pt x="411" y="1"/>
                      </a:moveTo>
                      <a:cubicBezTo>
                        <a:pt x="248" y="1"/>
                        <a:pt x="73" y="148"/>
                        <a:pt x="38" y="349"/>
                      </a:cubicBezTo>
                      <a:cubicBezTo>
                        <a:pt x="1" y="561"/>
                        <a:pt x="135" y="755"/>
                        <a:pt x="324" y="774"/>
                      </a:cubicBezTo>
                      <a:lnTo>
                        <a:pt x="4293" y="1157"/>
                      </a:lnTo>
                      <a:cubicBezTo>
                        <a:pt x="4304" y="1158"/>
                        <a:pt x="4314" y="1159"/>
                        <a:pt x="4325" y="1159"/>
                      </a:cubicBezTo>
                      <a:cubicBezTo>
                        <a:pt x="4504" y="1159"/>
                        <a:pt x="4678" y="1011"/>
                        <a:pt x="4695" y="792"/>
                      </a:cubicBezTo>
                      <a:cubicBezTo>
                        <a:pt x="4737" y="580"/>
                        <a:pt x="4598" y="386"/>
                        <a:pt x="4409" y="367"/>
                      </a:cubicBezTo>
                      <a:lnTo>
                        <a:pt x="440" y="2"/>
                      </a:lnTo>
                      <a:cubicBezTo>
                        <a:pt x="430" y="1"/>
                        <a:pt x="421" y="1"/>
                        <a:pt x="4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2093;p47">
                  <a:extLst>
                    <a:ext uri="{FF2B5EF4-FFF2-40B4-BE49-F238E27FC236}">
                      <a16:creationId xmlns:a16="http://schemas.microsoft.com/office/drawing/2014/main" id="{34876F31-74EF-877A-A173-5AF7E9DDAEC0}"/>
                    </a:ext>
                  </a:extLst>
                </p:cNvPr>
                <p:cNvSpPr/>
                <p:nvPr/>
              </p:nvSpPr>
              <p:spPr>
                <a:xfrm>
                  <a:off x="4278787" y="3422527"/>
                  <a:ext cx="1011438" cy="281985"/>
                </a:xfrm>
                <a:custGeom>
                  <a:avLst/>
                  <a:gdLst/>
                  <a:ahLst/>
                  <a:cxnLst/>
                  <a:rect l="l" t="t" r="r" b="b"/>
                  <a:pathLst>
                    <a:path w="4853" h="1353" extrusionOk="0">
                      <a:moveTo>
                        <a:pt x="390" y="0"/>
                      </a:moveTo>
                      <a:cubicBezTo>
                        <a:pt x="213" y="0"/>
                        <a:pt x="77" y="131"/>
                        <a:pt x="42" y="330"/>
                      </a:cubicBezTo>
                      <a:cubicBezTo>
                        <a:pt x="1" y="543"/>
                        <a:pt x="116" y="732"/>
                        <a:pt x="292" y="751"/>
                      </a:cubicBezTo>
                      <a:lnTo>
                        <a:pt x="4432" y="1351"/>
                      </a:lnTo>
                      <a:cubicBezTo>
                        <a:pt x="4442" y="1352"/>
                        <a:pt x="4453" y="1353"/>
                        <a:pt x="4463" y="1353"/>
                      </a:cubicBezTo>
                      <a:cubicBezTo>
                        <a:pt x="4626" y="1353"/>
                        <a:pt x="4798" y="1222"/>
                        <a:pt x="4815" y="1005"/>
                      </a:cubicBezTo>
                      <a:cubicBezTo>
                        <a:pt x="4852" y="792"/>
                        <a:pt x="4718" y="598"/>
                        <a:pt x="4547" y="580"/>
                      </a:cubicBezTo>
                      <a:lnTo>
                        <a:pt x="426" y="2"/>
                      </a:lnTo>
                      <a:cubicBezTo>
                        <a:pt x="414" y="1"/>
                        <a:pt x="402" y="0"/>
                        <a:pt x="3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2094;p47">
                  <a:extLst>
                    <a:ext uri="{FF2B5EF4-FFF2-40B4-BE49-F238E27FC236}">
                      <a16:creationId xmlns:a16="http://schemas.microsoft.com/office/drawing/2014/main" id="{B106B531-3CD3-E37C-79EB-CF85E7432EA7}"/>
                    </a:ext>
                  </a:extLst>
                </p:cNvPr>
                <p:cNvSpPr/>
                <p:nvPr/>
              </p:nvSpPr>
              <p:spPr>
                <a:xfrm>
                  <a:off x="4278775" y="3413774"/>
                  <a:ext cx="1027694" cy="299284"/>
                </a:xfrm>
                <a:custGeom>
                  <a:avLst/>
                  <a:gdLst/>
                  <a:ahLst/>
                  <a:cxnLst/>
                  <a:rect l="l" t="t" r="r" b="b"/>
                  <a:pathLst>
                    <a:path w="4931" h="1436" extrusionOk="0">
                      <a:moveTo>
                        <a:pt x="415" y="79"/>
                      </a:moveTo>
                      <a:cubicBezTo>
                        <a:pt x="425" y="79"/>
                        <a:pt x="434" y="80"/>
                        <a:pt x="444" y="81"/>
                      </a:cubicBezTo>
                      <a:lnTo>
                        <a:pt x="4561" y="659"/>
                      </a:lnTo>
                      <a:cubicBezTo>
                        <a:pt x="4737" y="677"/>
                        <a:pt x="4852" y="853"/>
                        <a:pt x="4815" y="1047"/>
                      </a:cubicBezTo>
                      <a:cubicBezTo>
                        <a:pt x="4794" y="1224"/>
                        <a:pt x="4658" y="1353"/>
                        <a:pt x="4500" y="1353"/>
                      </a:cubicBezTo>
                      <a:cubicBezTo>
                        <a:pt x="4490" y="1353"/>
                        <a:pt x="4479" y="1353"/>
                        <a:pt x="4469" y="1352"/>
                      </a:cubicBezTo>
                      <a:lnTo>
                        <a:pt x="329" y="756"/>
                      </a:lnTo>
                      <a:cubicBezTo>
                        <a:pt x="172" y="719"/>
                        <a:pt x="79" y="562"/>
                        <a:pt x="116" y="372"/>
                      </a:cubicBezTo>
                      <a:cubicBezTo>
                        <a:pt x="133" y="207"/>
                        <a:pt x="269" y="79"/>
                        <a:pt x="415" y="79"/>
                      </a:cubicBezTo>
                      <a:close/>
                      <a:moveTo>
                        <a:pt x="405" y="1"/>
                      </a:moveTo>
                      <a:cubicBezTo>
                        <a:pt x="232" y="1"/>
                        <a:pt x="75" y="164"/>
                        <a:pt x="38" y="372"/>
                      </a:cubicBezTo>
                      <a:cubicBezTo>
                        <a:pt x="1" y="603"/>
                        <a:pt x="116" y="816"/>
                        <a:pt x="310" y="834"/>
                      </a:cubicBezTo>
                      <a:lnTo>
                        <a:pt x="4446" y="1430"/>
                      </a:lnTo>
                      <a:cubicBezTo>
                        <a:pt x="4465" y="1434"/>
                        <a:pt x="4485" y="1435"/>
                        <a:pt x="4504" y="1435"/>
                      </a:cubicBezTo>
                      <a:cubicBezTo>
                        <a:pt x="4693" y="1435"/>
                        <a:pt x="4856" y="1275"/>
                        <a:pt x="4889" y="1065"/>
                      </a:cubicBezTo>
                      <a:cubicBezTo>
                        <a:pt x="4931" y="816"/>
                        <a:pt x="4792" y="603"/>
                        <a:pt x="4584" y="562"/>
                      </a:cubicBezTo>
                      <a:lnTo>
                        <a:pt x="463" y="7"/>
                      </a:lnTo>
                      <a:cubicBezTo>
                        <a:pt x="443" y="3"/>
                        <a:pt x="424" y="1"/>
                        <a:pt x="40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2095;p47">
                  <a:extLst>
                    <a:ext uri="{FF2B5EF4-FFF2-40B4-BE49-F238E27FC236}">
                      <a16:creationId xmlns:a16="http://schemas.microsoft.com/office/drawing/2014/main" id="{1A891C08-CB2D-11A8-FF7B-EC002B2F36ED}"/>
                    </a:ext>
                  </a:extLst>
                </p:cNvPr>
                <p:cNvSpPr/>
                <p:nvPr/>
              </p:nvSpPr>
              <p:spPr>
                <a:xfrm>
                  <a:off x="4691865" y="1103490"/>
                  <a:ext cx="1565197" cy="221545"/>
                </a:xfrm>
                <a:custGeom>
                  <a:avLst/>
                  <a:gdLst/>
                  <a:ahLst/>
                  <a:cxnLst/>
                  <a:rect l="l" t="t" r="r" b="b"/>
                  <a:pathLst>
                    <a:path w="7510" h="1063" extrusionOk="0">
                      <a:moveTo>
                        <a:pt x="354" y="0"/>
                      </a:moveTo>
                      <a:cubicBezTo>
                        <a:pt x="210" y="0"/>
                        <a:pt x="77" y="131"/>
                        <a:pt x="42" y="289"/>
                      </a:cubicBezTo>
                      <a:cubicBezTo>
                        <a:pt x="1" y="465"/>
                        <a:pt x="116" y="617"/>
                        <a:pt x="292" y="617"/>
                      </a:cubicBezTo>
                      <a:lnTo>
                        <a:pt x="7126" y="1061"/>
                      </a:lnTo>
                      <a:cubicBezTo>
                        <a:pt x="7135" y="1062"/>
                        <a:pt x="7145" y="1062"/>
                        <a:pt x="7155" y="1062"/>
                      </a:cubicBezTo>
                      <a:cubicBezTo>
                        <a:pt x="7320" y="1062"/>
                        <a:pt x="7473" y="917"/>
                        <a:pt x="7491" y="751"/>
                      </a:cubicBezTo>
                      <a:cubicBezTo>
                        <a:pt x="7509" y="557"/>
                        <a:pt x="7375" y="405"/>
                        <a:pt x="7204" y="405"/>
                      </a:cubicBezTo>
                      <a:lnTo>
                        <a:pt x="389" y="3"/>
                      </a:lnTo>
                      <a:cubicBezTo>
                        <a:pt x="377" y="1"/>
                        <a:pt x="366" y="0"/>
                        <a:pt x="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2096;p47">
                  <a:extLst>
                    <a:ext uri="{FF2B5EF4-FFF2-40B4-BE49-F238E27FC236}">
                      <a16:creationId xmlns:a16="http://schemas.microsoft.com/office/drawing/2014/main" id="{0A9430CF-0FBF-EB70-6B59-09AF022B4F51}"/>
                    </a:ext>
                  </a:extLst>
                </p:cNvPr>
                <p:cNvSpPr/>
                <p:nvPr/>
              </p:nvSpPr>
              <p:spPr>
                <a:xfrm>
                  <a:off x="4695814" y="1094945"/>
                  <a:ext cx="1577493" cy="237802"/>
                </a:xfrm>
                <a:custGeom>
                  <a:avLst/>
                  <a:gdLst/>
                  <a:ahLst/>
                  <a:cxnLst/>
                  <a:rect l="l" t="t" r="r" b="b"/>
                  <a:pathLst>
                    <a:path w="7569" h="1141" extrusionOk="0">
                      <a:moveTo>
                        <a:pt x="374" y="79"/>
                      </a:moveTo>
                      <a:cubicBezTo>
                        <a:pt x="385" y="79"/>
                        <a:pt x="396" y="79"/>
                        <a:pt x="407" y="81"/>
                      </a:cubicBezTo>
                      <a:lnTo>
                        <a:pt x="7222" y="464"/>
                      </a:lnTo>
                      <a:cubicBezTo>
                        <a:pt x="7375" y="483"/>
                        <a:pt x="7490" y="621"/>
                        <a:pt x="7472" y="792"/>
                      </a:cubicBezTo>
                      <a:cubicBezTo>
                        <a:pt x="7455" y="933"/>
                        <a:pt x="7339" y="1063"/>
                        <a:pt x="7182" y="1063"/>
                      </a:cubicBezTo>
                      <a:cubicBezTo>
                        <a:pt x="7169" y="1063"/>
                        <a:pt x="7157" y="1062"/>
                        <a:pt x="7144" y="1060"/>
                      </a:cubicBezTo>
                      <a:lnTo>
                        <a:pt x="310" y="640"/>
                      </a:lnTo>
                      <a:cubicBezTo>
                        <a:pt x="157" y="621"/>
                        <a:pt x="60" y="483"/>
                        <a:pt x="97" y="330"/>
                      </a:cubicBezTo>
                      <a:cubicBezTo>
                        <a:pt x="115" y="189"/>
                        <a:pt x="231" y="79"/>
                        <a:pt x="374" y="79"/>
                      </a:cubicBezTo>
                      <a:close/>
                      <a:moveTo>
                        <a:pt x="394" y="1"/>
                      </a:moveTo>
                      <a:cubicBezTo>
                        <a:pt x="213" y="1"/>
                        <a:pt x="58" y="147"/>
                        <a:pt x="19" y="330"/>
                      </a:cubicBezTo>
                      <a:cubicBezTo>
                        <a:pt x="0" y="524"/>
                        <a:pt x="116" y="695"/>
                        <a:pt x="291" y="695"/>
                      </a:cubicBezTo>
                      <a:lnTo>
                        <a:pt x="7144" y="1139"/>
                      </a:lnTo>
                      <a:cubicBezTo>
                        <a:pt x="7153" y="1140"/>
                        <a:pt x="7163" y="1140"/>
                        <a:pt x="7173" y="1140"/>
                      </a:cubicBezTo>
                      <a:cubicBezTo>
                        <a:pt x="7356" y="1140"/>
                        <a:pt x="7528" y="977"/>
                        <a:pt x="7550" y="792"/>
                      </a:cubicBezTo>
                      <a:cubicBezTo>
                        <a:pt x="7569" y="580"/>
                        <a:pt x="7435" y="409"/>
                        <a:pt x="7222" y="409"/>
                      </a:cubicBezTo>
                      <a:lnTo>
                        <a:pt x="425" y="2"/>
                      </a:lnTo>
                      <a:cubicBezTo>
                        <a:pt x="415" y="1"/>
                        <a:pt x="404" y="1"/>
                        <a:pt x="3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2097;p47">
                  <a:extLst>
                    <a:ext uri="{FF2B5EF4-FFF2-40B4-BE49-F238E27FC236}">
                      <a16:creationId xmlns:a16="http://schemas.microsoft.com/office/drawing/2014/main" id="{CBDD6C8C-C831-A69F-858F-61506DD3999A}"/>
                    </a:ext>
                  </a:extLst>
                </p:cNvPr>
                <p:cNvSpPr/>
                <p:nvPr/>
              </p:nvSpPr>
              <p:spPr>
                <a:xfrm>
                  <a:off x="4475322" y="2311257"/>
                  <a:ext cx="979550" cy="233008"/>
                </a:xfrm>
                <a:custGeom>
                  <a:avLst/>
                  <a:gdLst/>
                  <a:ahLst/>
                  <a:cxnLst/>
                  <a:rect l="l" t="t" r="r" b="b"/>
                  <a:pathLst>
                    <a:path w="4700" h="1118" extrusionOk="0">
                      <a:moveTo>
                        <a:pt x="378" y="0"/>
                      </a:moveTo>
                      <a:cubicBezTo>
                        <a:pt x="233" y="0"/>
                        <a:pt x="76" y="129"/>
                        <a:pt x="42" y="307"/>
                      </a:cubicBezTo>
                      <a:cubicBezTo>
                        <a:pt x="0" y="501"/>
                        <a:pt x="116" y="677"/>
                        <a:pt x="291" y="695"/>
                      </a:cubicBezTo>
                      <a:lnTo>
                        <a:pt x="4274" y="1115"/>
                      </a:lnTo>
                      <a:cubicBezTo>
                        <a:pt x="4287" y="1117"/>
                        <a:pt x="4300" y="1118"/>
                        <a:pt x="4312" y="1118"/>
                      </a:cubicBezTo>
                      <a:cubicBezTo>
                        <a:pt x="4491" y="1118"/>
                        <a:pt x="4645" y="969"/>
                        <a:pt x="4662" y="792"/>
                      </a:cubicBezTo>
                      <a:cubicBezTo>
                        <a:pt x="4699" y="598"/>
                        <a:pt x="4565" y="422"/>
                        <a:pt x="4390" y="404"/>
                      </a:cubicBezTo>
                      <a:lnTo>
                        <a:pt x="407" y="2"/>
                      </a:lnTo>
                      <a:cubicBezTo>
                        <a:pt x="397" y="1"/>
                        <a:pt x="388"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2098;p47">
                  <a:extLst>
                    <a:ext uri="{FF2B5EF4-FFF2-40B4-BE49-F238E27FC236}">
                      <a16:creationId xmlns:a16="http://schemas.microsoft.com/office/drawing/2014/main" id="{67BA0DE6-BC20-9BCF-760E-AAE1302D94BE}"/>
                    </a:ext>
                  </a:extLst>
                </p:cNvPr>
                <p:cNvSpPr/>
                <p:nvPr/>
              </p:nvSpPr>
              <p:spPr>
                <a:xfrm>
                  <a:off x="4475311" y="2302503"/>
                  <a:ext cx="994973" cy="250306"/>
                </a:xfrm>
                <a:custGeom>
                  <a:avLst/>
                  <a:gdLst/>
                  <a:ahLst/>
                  <a:cxnLst/>
                  <a:rect l="l" t="t" r="r" b="b"/>
                  <a:pathLst>
                    <a:path w="4774" h="1201" extrusionOk="0">
                      <a:moveTo>
                        <a:pt x="415" y="79"/>
                      </a:moveTo>
                      <a:cubicBezTo>
                        <a:pt x="425" y="79"/>
                        <a:pt x="434" y="80"/>
                        <a:pt x="444" y="81"/>
                      </a:cubicBezTo>
                      <a:lnTo>
                        <a:pt x="4427" y="487"/>
                      </a:lnTo>
                      <a:cubicBezTo>
                        <a:pt x="4584" y="506"/>
                        <a:pt x="4681" y="658"/>
                        <a:pt x="4658" y="834"/>
                      </a:cubicBezTo>
                      <a:cubicBezTo>
                        <a:pt x="4640" y="994"/>
                        <a:pt x="4505" y="1122"/>
                        <a:pt x="4363" y="1122"/>
                      </a:cubicBezTo>
                      <a:cubicBezTo>
                        <a:pt x="4353" y="1122"/>
                        <a:pt x="4344" y="1122"/>
                        <a:pt x="4334" y="1121"/>
                      </a:cubicBezTo>
                      <a:lnTo>
                        <a:pt x="328" y="695"/>
                      </a:lnTo>
                      <a:cubicBezTo>
                        <a:pt x="176" y="677"/>
                        <a:pt x="79" y="524"/>
                        <a:pt x="116" y="349"/>
                      </a:cubicBezTo>
                      <a:cubicBezTo>
                        <a:pt x="150" y="206"/>
                        <a:pt x="274" y="79"/>
                        <a:pt x="415" y="79"/>
                      </a:cubicBezTo>
                      <a:close/>
                      <a:moveTo>
                        <a:pt x="431" y="1"/>
                      </a:moveTo>
                      <a:cubicBezTo>
                        <a:pt x="248" y="1"/>
                        <a:pt x="77" y="152"/>
                        <a:pt x="37" y="349"/>
                      </a:cubicBezTo>
                      <a:cubicBezTo>
                        <a:pt x="0" y="561"/>
                        <a:pt x="134" y="755"/>
                        <a:pt x="328" y="774"/>
                      </a:cubicBezTo>
                      <a:lnTo>
                        <a:pt x="4311" y="1199"/>
                      </a:lnTo>
                      <a:cubicBezTo>
                        <a:pt x="4323" y="1200"/>
                        <a:pt x="4334" y="1201"/>
                        <a:pt x="4346" y="1201"/>
                      </a:cubicBezTo>
                      <a:cubicBezTo>
                        <a:pt x="4543" y="1201"/>
                        <a:pt x="4701" y="1052"/>
                        <a:pt x="4736" y="834"/>
                      </a:cubicBezTo>
                      <a:cubicBezTo>
                        <a:pt x="4773" y="621"/>
                        <a:pt x="4621" y="427"/>
                        <a:pt x="4427" y="409"/>
                      </a:cubicBezTo>
                      <a:lnTo>
                        <a:pt x="462" y="2"/>
                      </a:lnTo>
                      <a:cubicBezTo>
                        <a:pt x="452" y="1"/>
                        <a:pt x="441" y="1"/>
                        <a:pt x="43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2099;p47">
                  <a:extLst>
                    <a:ext uri="{FF2B5EF4-FFF2-40B4-BE49-F238E27FC236}">
                      <a16:creationId xmlns:a16="http://schemas.microsoft.com/office/drawing/2014/main" id="{8ADD5366-60D7-3D56-5C78-357450262995}"/>
                    </a:ext>
                  </a:extLst>
                </p:cNvPr>
                <p:cNvSpPr/>
                <p:nvPr/>
              </p:nvSpPr>
              <p:spPr>
                <a:xfrm>
                  <a:off x="4239396" y="3642197"/>
                  <a:ext cx="1018942" cy="291364"/>
                </a:xfrm>
                <a:custGeom>
                  <a:avLst/>
                  <a:gdLst/>
                  <a:ahLst/>
                  <a:cxnLst/>
                  <a:rect l="l" t="t" r="r" b="b"/>
                  <a:pathLst>
                    <a:path w="4889" h="1398" extrusionOk="0">
                      <a:moveTo>
                        <a:pt x="369" y="1"/>
                      </a:moveTo>
                      <a:cubicBezTo>
                        <a:pt x="216" y="1"/>
                        <a:pt x="70" y="143"/>
                        <a:pt x="37" y="334"/>
                      </a:cubicBezTo>
                      <a:cubicBezTo>
                        <a:pt x="0" y="547"/>
                        <a:pt x="116" y="736"/>
                        <a:pt x="287" y="759"/>
                      </a:cubicBezTo>
                      <a:lnTo>
                        <a:pt x="4445" y="1392"/>
                      </a:lnTo>
                      <a:cubicBezTo>
                        <a:pt x="4465" y="1396"/>
                        <a:pt x="4484" y="1398"/>
                        <a:pt x="4503" y="1398"/>
                      </a:cubicBezTo>
                      <a:cubicBezTo>
                        <a:pt x="4672" y="1398"/>
                        <a:pt x="4814" y="1255"/>
                        <a:pt x="4852" y="1064"/>
                      </a:cubicBezTo>
                      <a:cubicBezTo>
                        <a:pt x="4889" y="833"/>
                        <a:pt x="4755" y="644"/>
                        <a:pt x="4561" y="602"/>
                      </a:cubicBezTo>
                      <a:lnTo>
                        <a:pt x="421" y="6"/>
                      </a:lnTo>
                      <a:cubicBezTo>
                        <a:pt x="403" y="2"/>
                        <a:pt x="386"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2100;p47">
                  <a:extLst>
                    <a:ext uri="{FF2B5EF4-FFF2-40B4-BE49-F238E27FC236}">
                      <a16:creationId xmlns:a16="http://schemas.microsoft.com/office/drawing/2014/main" id="{C31C70B5-9B46-9D42-7B61-E102C1E64E00}"/>
                    </a:ext>
                  </a:extLst>
                </p:cNvPr>
                <p:cNvSpPr/>
                <p:nvPr/>
              </p:nvSpPr>
              <p:spPr>
                <a:xfrm>
                  <a:off x="4238343" y="3634485"/>
                  <a:ext cx="1035406" cy="310747"/>
                </a:xfrm>
                <a:custGeom>
                  <a:avLst/>
                  <a:gdLst/>
                  <a:ahLst/>
                  <a:cxnLst/>
                  <a:rect l="l" t="t" r="r" b="b"/>
                  <a:pathLst>
                    <a:path w="4968" h="1491" extrusionOk="0">
                      <a:moveTo>
                        <a:pt x="431" y="78"/>
                      </a:moveTo>
                      <a:cubicBezTo>
                        <a:pt x="441" y="78"/>
                        <a:pt x="452" y="79"/>
                        <a:pt x="463" y="80"/>
                      </a:cubicBezTo>
                      <a:lnTo>
                        <a:pt x="4603" y="699"/>
                      </a:lnTo>
                      <a:cubicBezTo>
                        <a:pt x="4778" y="718"/>
                        <a:pt x="4894" y="889"/>
                        <a:pt x="4852" y="1083"/>
                      </a:cubicBezTo>
                      <a:cubicBezTo>
                        <a:pt x="4835" y="1265"/>
                        <a:pt x="4700" y="1394"/>
                        <a:pt x="4538" y="1394"/>
                      </a:cubicBezTo>
                      <a:cubicBezTo>
                        <a:pt x="4527" y="1394"/>
                        <a:pt x="4516" y="1394"/>
                        <a:pt x="4506" y="1392"/>
                      </a:cubicBezTo>
                      <a:lnTo>
                        <a:pt x="329" y="755"/>
                      </a:lnTo>
                      <a:cubicBezTo>
                        <a:pt x="176" y="736"/>
                        <a:pt x="79" y="565"/>
                        <a:pt x="116" y="371"/>
                      </a:cubicBezTo>
                      <a:cubicBezTo>
                        <a:pt x="133" y="207"/>
                        <a:pt x="273" y="78"/>
                        <a:pt x="431" y="78"/>
                      </a:cubicBezTo>
                      <a:close/>
                      <a:moveTo>
                        <a:pt x="406" y="0"/>
                      </a:moveTo>
                      <a:cubicBezTo>
                        <a:pt x="236" y="0"/>
                        <a:pt x="75" y="163"/>
                        <a:pt x="42" y="371"/>
                      </a:cubicBezTo>
                      <a:cubicBezTo>
                        <a:pt x="1" y="602"/>
                        <a:pt x="116" y="815"/>
                        <a:pt x="329" y="852"/>
                      </a:cubicBezTo>
                      <a:lnTo>
                        <a:pt x="4487" y="1489"/>
                      </a:lnTo>
                      <a:cubicBezTo>
                        <a:pt x="4498" y="1490"/>
                        <a:pt x="4510" y="1491"/>
                        <a:pt x="4521" y="1491"/>
                      </a:cubicBezTo>
                      <a:cubicBezTo>
                        <a:pt x="4720" y="1491"/>
                        <a:pt x="4896" y="1337"/>
                        <a:pt x="4931" y="1101"/>
                      </a:cubicBezTo>
                      <a:cubicBezTo>
                        <a:pt x="4968" y="852"/>
                        <a:pt x="4815" y="639"/>
                        <a:pt x="4621" y="602"/>
                      </a:cubicBezTo>
                      <a:lnTo>
                        <a:pt x="463" y="6"/>
                      </a:lnTo>
                      <a:cubicBezTo>
                        <a:pt x="444" y="2"/>
                        <a:pt x="425" y="0"/>
                        <a:pt x="4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2101;p47">
                  <a:extLst>
                    <a:ext uri="{FF2B5EF4-FFF2-40B4-BE49-F238E27FC236}">
                      <a16:creationId xmlns:a16="http://schemas.microsoft.com/office/drawing/2014/main" id="{504BFDB8-AD0E-A2FD-AE7A-EBB2C69147CF}"/>
                    </a:ext>
                  </a:extLst>
                </p:cNvPr>
                <p:cNvSpPr/>
                <p:nvPr/>
              </p:nvSpPr>
              <p:spPr>
                <a:xfrm>
                  <a:off x="5498848" y="1709354"/>
                  <a:ext cx="714863" cy="915776"/>
                </a:xfrm>
                <a:custGeom>
                  <a:avLst/>
                  <a:gdLst/>
                  <a:ahLst/>
                  <a:cxnLst/>
                  <a:rect l="l" t="t" r="r" b="b"/>
                  <a:pathLst>
                    <a:path w="3430" h="4394" extrusionOk="0">
                      <a:moveTo>
                        <a:pt x="833" y="0"/>
                      </a:moveTo>
                      <a:cubicBezTo>
                        <a:pt x="673" y="0"/>
                        <a:pt x="517" y="129"/>
                        <a:pt x="500" y="307"/>
                      </a:cubicBezTo>
                      <a:lnTo>
                        <a:pt x="19" y="3754"/>
                      </a:lnTo>
                      <a:cubicBezTo>
                        <a:pt x="1" y="3948"/>
                        <a:pt x="116" y="4119"/>
                        <a:pt x="310" y="4142"/>
                      </a:cubicBezTo>
                      <a:lnTo>
                        <a:pt x="2598" y="4392"/>
                      </a:lnTo>
                      <a:cubicBezTo>
                        <a:pt x="2608" y="4393"/>
                        <a:pt x="2619" y="4393"/>
                        <a:pt x="2629" y="4393"/>
                      </a:cubicBezTo>
                      <a:cubicBezTo>
                        <a:pt x="2811" y="4393"/>
                        <a:pt x="2968" y="4246"/>
                        <a:pt x="2986" y="4045"/>
                      </a:cubicBezTo>
                      <a:lnTo>
                        <a:pt x="3388" y="538"/>
                      </a:lnTo>
                      <a:cubicBezTo>
                        <a:pt x="3429" y="349"/>
                        <a:pt x="3291" y="192"/>
                        <a:pt x="3101" y="173"/>
                      </a:cubicBezTo>
                      <a:lnTo>
                        <a:pt x="865" y="2"/>
                      </a:lnTo>
                      <a:cubicBezTo>
                        <a:pt x="854" y="1"/>
                        <a:pt x="844" y="0"/>
                        <a:pt x="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2102;p47">
                  <a:extLst>
                    <a:ext uri="{FF2B5EF4-FFF2-40B4-BE49-F238E27FC236}">
                      <a16:creationId xmlns:a16="http://schemas.microsoft.com/office/drawing/2014/main" id="{68C1D38B-2CBA-13A6-7EBC-4C066CD7B0FF}"/>
                    </a:ext>
                  </a:extLst>
                </p:cNvPr>
                <p:cNvSpPr/>
                <p:nvPr/>
              </p:nvSpPr>
              <p:spPr>
                <a:xfrm>
                  <a:off x="5498836" y="1700600"/>
                  <a:ext cx="730286" cy="932032"/>
                </a:xfrm>
                <a:custGeom>
                  <a:avLst/>
                  <a:gdLst/>
                  <a:ahLst/>
                  <a:cxnLst/>
                  <a:rect l="l" t="t" r="r" b="b"/>
                  <a:pathLst>
                    <a:path w="3504" h="4472" extrusionOk="0">
                      <a:moveTo>
                        <a:pt x="873" y="79"/>
                      </a:moveTo>
                      <a:cubicBezTo>
                        <a:pt x="883" y="79"/>
                        <a:pt x="892" y="80"/>
                        <a:pt x="902" y="81"/>
                      </a:cubicBezTo>
                      <a:lnTo>
                        <a:pt x="3138" y="257"/>
                      </a:lnTo>
                      <a:cubicBezTo>
                        <a:pt x="3291" y="275"/>
                        <a:pt x="3406" y="409"/>
                        <a:pt x="3388" y="580"/>
                      </a:cubicBezTo>
                      <a:lnTo>
                        <a:pt x="2981" y="4087"/>
                      </a:lnTo>
                      <a:cubicBezTo>
                        <a:pt x="2963" y="4276"/>
                        <a:pt x="2810" y="4392"/>
                        <a:pt x="2635" y="4392"/>
                      </a:cubicBezTo>
                      <a:lnTo>
                        <a:pt x="347" y="4143"/>
                      </a:lnTo>
                      <a:cubicBezTo>
                        <a:pt x="172" y="4124"/>
                        <a:pt x="75" y="3972"/>
                        <a:pt x="93" y="3796"/>
                      </a:cubicBezTo>
                      <a:lnTo>
                        <a:pt x="578" y="349"/>
                      </a:lnTo>
                      <a:cubicBezTo>
                        <a:pt x="596" y="206"/>
                        <a:pt x="731" y="79"/>
                        <a:pt x="873" y="79"/>
                      </a:cubicBezTo>
                      <a:close/>
                      <a:moveTo>
                        <a:pt x="872" y="1"/>
                      </a:moveTo>
                      <a:cubicBezTo>
                        <a:pt x="694" y="1"/>
                        <a:pt x="535" y="152"/>
                        <a:pt x="500" y="349"/>
                      </a:cubicBezTo>
                      <a:lnTo>
                        <a:pt x="19" y="3777"/>
                      </a:lnTo>
                      <a:cubicBezTo>
                        <a:pt x="1" y="4009"/>
                        <a:pt x="135" y="4203"/>
                        <a:pt x="324" y="4221"/>
                      </a:cubicBezTo>
                      <a:lnTo>
                        <a:pt x="2635" y="4471"/>
                      </a:lnTo>
                      <a:cubicBezTo>
                        <a:pt x="2645" y="4471"/>
                        <a:pt x="2656" y="4472"/>
                        <a:pt x="2666" y="4472"/>
                      </a:cubicBezTo>
                      <a:cubicBezTo>
                        <a:pt x="2866" y="4472"/>
                        <a:pt x="3042" y="4308"/>
                        <a:pt x="3060" y="4106"/>
                      </a:cubicBezTo>
                      <a:lnTo>
                        <a:pt x="3466" y="580"/>
                      </a:lnTo>
                      <a:cubicBezTo>
                        <a:pt x="3503" y="372"/>
                        <a:pt x="3351" y="197"/>
                        <a:pt x="3138" y="178"/>
                      </a:cubicBezTo>
                      <a:lnTo>
                        <a:pt x="902" y="2"/>
                      </a:lnTo>
                      <a:cubicBezTo>
                        <a:pt x="892" y="1"/>
                        <a:pt x="882" y="1"/>
                        <a:pt x="87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2103;p47">
                  <a:extLst>
                    <a:ext uri="{FF2B5EF4-FFF2-40B4-BE49-F238E27FC236}">
                      <a16:creationId xmlns:a16="http://schemas.microsoft.com/office/drawing/2014/main" id="{DB2BEB08-50D7-8411-94BD-017C1A4DFE05}"/>
                    </a:ext>
                  </a:extLst>
                </p:cNvPr>
                <p:cNvSpPr/>
                <p:nvPr/>
              </p:nvSpPr>
              <p:spPr>
                <a:xfrm>
                  <a:off x="5330448" y="3142834"/>
                  <a:ext cx="690687" cy="727785"/>
                </a:xfrm>
                <a:custGeom>
                  <a:avLst/>
                  <a:gdLst/>
                  <a:ahLst/>
                  <a:cxnLst/>
                  <a:rect l="l" t="t" r="r" b="b"/>
                  <a:pathLst>
                    <a:path w="3314" h="3492" extrusionOk="0">
                      <a:moveTo>
                        <a:pt x="1682" y="0"/>
                      </a:moveTo>
                      <a:cubicBezTo>
                        <a:pt x="925" y="0"/>
                        <a:pt x="241" y="643"/>
                        <a:pt x="134" y="1515"/>
                      </a:cubicBezTo>
                      <a:cubicBezTo>
                        <a:pt x="0" y="2462"/>
                        <a:pt x="578" y="3345"/>
                        <a:pt x="1423" y="3479"/>
                      </a:cubicBezTo>
                      <a:cubicBezTo>
                        <a:pt x="1487" y="3487"/>
                        <a:pt x="1550" y="3491"/>
                        <a:pt x="1613" y="3491"/>
                      </a:cubicBezTo>
                      <a:cubicBezTo>
                        <a:pt x="2404" y="3491"/>
                        <a:pt x="3091" y="2830"/>
                        <a:pt x="3198" y="1922"/>
                      </a:cubicBezTo>
                      <a:cubicBezTo>
                        <a:pt x="3313" y="979"/>
                        <a:pt x="2713" y="110"/>
                        <a:pt x="1867" y="13"/>
                      </a:cubicBezTo>
                      <a:cubicBezTo>
                        <a:pt x="1805" y="5"/>
                        <a:pt x="1743" y="0"/>
                        <a:pt x="16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2104;p47">
                  <a:extLst>
                    <a:ext uri="{FF2B5EF4-FFF2-40B4-BE49-F238E27FC236}">
                      <a16:creationId xmlns:a16="http://schemas.microsoft.com/office/drawing/2014/main" id="{F2BB073C-2575-1D36-2349-CB7A89869461}"/>
                    </a:ext>
                  </a:extLst>
                </p:cNvPr>
                <p:cNvSpPr/>
                <p:nvPr/>
              </p:nvSpPr>
              <p:spPr>
                <a:xfrm>
                  <a:off x="5330437" y="3135122"/>
                  <a:ext cx="706110" cy="744875"/>
                </a:xfrm>
                <a:custGeom>
                  <a:avLst/>
                  <a:gdLst/>
                  <a:ahLst/>
                  <a:cxnLst/>
                  <a:rect l="l" t="t" r="r" b="b"/>
                  <a:pathLst>
                    <a:path w="3388" h="3574" extrusionOk="0">
                      <a:moveTo>
                        <a:pt x="1737" y="82"/>
                      </a:moveTo>
                      <a:cubicBezTo>
                        <a:pt x="1792" y="82"/>
                        <a:pt x="1848" y="85"/>
                        <a:pt x="1904" y="92"/>
                      </a:cubicBezTo>
                      <a:cubicBezTo>
                        <a:pt x="2713" y="189"/>
                        <a:pt x="3309" y="1035"/>
                        <a:pt x="3193" y="1959"/>
                      </a:cubicBezTo>
                      <a:cubicBezTo>
                        <a:pt x="3087" y="2823"/>
                        <a:pt x="2434" y="3477"/>
                        <a:pt x="1671" y="3477"/>
                      </a:cubicBezTo>
                      <a:cubicBezTo>
                        <a:pt x="1602" y="3477"/>
                        <a:pt x="1531" y="3471"/>
                        <a:pt x="1460" y="3460"/>
                      </a:cubicBezTo>
                      <a:cubicBezTo>
                        <a:pt x="633" y="3345"/>
                        <a:pt x="74" y="2476"/>
                        <a:pt x="208" y="1552"/>
                      </a:cubicBezTo>
                      <a:cubicBezTo>
                        <a:pt x="316" y="691"/>
                        <a:pt x="978" y="82"/>
                        <a:pt x="1737" y="82"/>
                      </a:cubicBezTo>
                      <a:close/>
                      <a:moveTo>
                        <a:pt x="1719" y="1"/>
                      </a:moveTo>
                      <a:cubicBezTo>
                        <a:pt x="946" y="1"/>
                        <a:pt x="258" y="660"/>
                        <a:pt x="134" y="1534"/>
                      </a:cubicBezTo>
                      <a:cubicBezTo>
                        <a:pt x="0" y="2518"/>
                        <a:pt x="578" y="3423"/>
                        <a:pt x="1460" y="3557"/>
                      </a:cubicBezTo>
                      <a:cubicBezTo>
                        <a:pt x="1533" y="3568"/>
                        <a:pt x="1604" y="3574"/>
                        <a:pt x="1675" y="3574"/>
                      </a:cubicBezTo>
                      <a:cubicBezTo>
                        <a:pt x="2475" y="3574"/>
                        <a:pt x="3166" y="2898"/>
                        <a:pt x="3272" y="1977"/>
                      </a:cubicBezTo>
                      <a:cubicBezTo>
                        <a:pt x="3387" y="998"/>
                        <a:pt x="2773" y="110"/>
                        <a:pt x="1904" y="13"/>
                      </a:cubicBezTo>
                      <a:cubicBezTo>
                        <a:pt x="1842" y="5"/>
                        <a:pt x="1780" y="1"/>
                        <a:pt x="17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2105;p47">
                  <a:extLst>
                    <a:ext uri="{FF2B5EF4-FFF2-40B4-BE49-F238E27FC236}">
                      <a16:creationId xmlns:a16="http://schemas.microsoft.com/office/drawing/2014/main" id="{B5643383-95DE-AEBC-86C3-A05FA248E4FC}"/>
                    </a:ext>
                  </a:extLst>
                </p:cNvPr>
                <p:cNvSpPr/>
                <p:nvPr/>
              </p:nvSpPr>
              <p:spPr>
                <a:xfrm>
                  <a:off x="5519064" y="3294769"/>
                  <a:ext cx="369103" cy="393071"/>
                </a:xfrm>
                <a:custGeom>
                  <a:avLst/>
                  <a:gdLst/>
                  <a:ahLst/>
                  <a:cxnLst/>
                  <a:rect l="l" t="t" r="r" b="b"/>
                  <a:pathLst>
                    <a:path w="1771" h="1886" extrusionOk="0">
                      <a:moveTo>
                        <a:pt x="250" y="1"/>
                      </a:moveTo>
                      <a:lnTo>
                        <a:pt x="1" y="1886"/>
                      </a:lnTo>
                      <a:lnTo>
                        <a:pt x="1" y="1886"/>
                      </a:lnTo>
                      <a:lnTo>
                        <a:pt x="1771" y="1156"/>
                      </a:lnTo>
                      <a:lnTo>
                        <a:pt x="2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2106;p47">
                  <a:extLst>
                    <a:ext uri="{FF2B5EF4-FFF2-40B4-BE49-F238E27FC236}">
                      <a16:creationId xmlns:a16="http://schemas.microsoft.com/office/drawing/2014/main" id="{219E6F64-1826-30E3-9418-D9424959AFF2}"/>
                    </a:ext>
                  </a:extLst>
                </p:cNvPr>
                <p:cNvSpPr/>
                <p:nvPr/>
              </p:nvSpPr>
              <p:spPr>
                <a:xfrm>
                  <a:off x="5514259" y="3278304"/>
                  <a:ext cx="398073" cy="426000"/>
                </a:xfrm>
                <a:custGeom>
                  <a:avLst/>
                  <a:gdLst/>
                  <a:ahLst/>
                  <a:cxnLst/>
                  <a:rect l="l" t="t" r="r" b="b"/>
                  <a:pathLst>
                    <a:path w="1910" h="2044" extrusionOk="0">
                      <a:moveTo>
                        <a:pt x="329" y="153"/>
                      </a:moveTo>
                      <a:lnTo>
                        <a:pt x="1734" y="1212"/>
                      </a:lnTo>
                      <a:lnTo>
                        <a:pt x="98" y="1905"/>
                      </a:lnTo>
                      <a:lnTo>
                        <a:pt x="329" y="153"/>
                      </a:lnTo>
                      <a:close/>
                      <a:moveTo>
                        <a:pt x="273" y="1"/>
                      </a:moveTo>
                      <a:lnTo>
                        <a:pt x="273" y="56"/>
                      </a:lnTo>
                      <a:lnTo>
                        <a:pt x="1" y="2043"/>
                      </a:lnTo>
                      <a:lnTo>
                        <a:pt x="1909" y="1235"/>
                      </a:lnTo>
                      <a:lnTo>
                        <a:pt x="273"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2107;p47">
                <a:extLst>
                  <a:ext uri="{FF2B5EF4-FFF2-40B4-BE49-F238E27FC236}">
                    <a16:creationId xmlns:a16="http://schemas.microsoft.com/office/drawing/2014/main" id="{C7115790-19E7-67EC-52D8-8F0AF9DA0BA6}"/>
                  </a:ext>
                </a:extLst>
              </p:cNvPr>
              <p:cNvGrpSpPr/>
              <p:nvPr/>
            </p:nvGrpSpPr>
            <p:grpSpPr>
              <a:xfrm>
                <a:off x="5117700" y="2356524"/>
                <a:ext cx="2151000" cy="2036851"/>
                <a:chOff x="3496500" y="2571724"/>
                <a:chExt cx="2151000" cy="2036851"/>
              </a:xfrm>
            </p:grpSpPr>
            <p:sp>
              <p:nvSpPr>
                <p:cNvPr id="772" name="Google Shape;2108;p47">
                  <a:extLst>
                    <a:ext uri="{FF2B5EF4-FFF2-40B4-BE49-F238E27FC236}">
                      <a16:creationId xmlns:a16="http://schemas.microsoft.com/office/drawing/2014/main" id="{C179038E-0BBF-5D50-4CD7-D11F7C7A3F8F}"/>
                    </a:ext>
                  </a:extLst>
                </p:cNvPr>
                <p:cNvSpPr/>
                <p:nvPr/>
              </p:nvSpPr>
              <p:spPr>
                <a:xfrm>
                  <a:off x="3496500" y="4150775"/>
                  <a:ext cx="2151000" cy="4578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 name="Google Shape;2109;p47">
                  <a:extLst>
                    <a:ext uri="{FF2B5EF4-FFF2-40B4-BE49-F238E27FC236}">
                      <a16:creationId xmlns:a16="http://schemas.microsoft.com/office/drawing/2014/main" id="{15331CB9-5711-E7C3-B7EE-3659A8C22865}"/>
                    </a:ext>
                  </a:extLst>
                </p:cNvPr>
                <p:cNvGrpSpPr/>
                <p:nvPr/>
              </p:nvGrpSpPr>
              <p:grpSpPr>
                <a:xfrm>
                  <a:off x="3793882" y="2571724"/>
                  <a:ext cx="1391302" cy="1923996"/>
                  <a:chOff x="5016125" y="652800"/>
                  <a:chExt cx="2922289" cy="4041160"/>
                </a:xfrm>
              </p:grpSpPr>
              <p:sp>
                <p:nvSpPr>
                  <p:cNvPr id="774" name="Google Shape;2110;p47">
                    <a:extLst>
                      <a:ext uri="{FF2B5EF4-FFF2-40B4-BE49-F238E27FC236}">
                        <a16:creationId xmlns:a16="http://schemas.microsoft.com/office/drawing/2014/main" id="{39338783-7948-3BBB-96BA-99581FE7CF74}"/>
                      </a:ext>
                    </a:extLst>
                  </p:cNvPr>
                  <p:cNvSpPr/>
                  <p:nvPr/>
                </p:nvSpPr>
                <p:spPr>
                  <a:xfrm>
                    <a:off x="5789289" y="802982"/>
                    <a:ext cx="739857" cy="1340441"/>
                  </a:xfrm>
                  <a:custGeom>
                    <a:avLst/>
                    <a:gdLst/>
                    <a:ahLst/>
                    <a:cxnLst/>
                    <a:rect l="l" t="t" r="r" b="b"/>
                    <a:pathLst>
                      <a:path w="4621" h="8372" extrusionOk="0">
                        <a:moveTo>
                          <a:pt x="2524" y="0"/>
                        </a:moveTo>
                        <a:cubicBezTo>
                          <a:pt x="2117" y="0"/>
                          <a:pt x="1612" y="93"/>
                          <a:pt x="1118" y="431"/>
                        </a:cubicBezTo>
                        <a:cubicBezTo>
                          <a:pt x="0" y="1180"/>
                          <a:pt x="231" y="2395"/>
                          <a:pt x="444" y="2857"/>
                        </a:cubicBezTo>
                        <a:cubicBezTo>
                          <a:pt x="638" y="3301"/>
                          <a:pt x="1215" y="4146"/>
                          <a:pt x="1081" y="4742"/>
                        </a:cubicBezTo>
                        <a:cubicBezTo>
                          <a:pt x="947" y="5338"/>
                          <a:pt x="310" y="5782"/>
                          <a:pt x="485" y="6651"/>
                        </a:cubicBezTo>
                        <a:cubicBezTo>
                          <a:pt x="656" y="7515"/>
                          <a:pt x="1137" y="7898"/>
                          <a:pt x="1696" y="8171"/>
                        </a:cubicBezTo>
                        <a:cubicBezTo>
                          <a:pt x="2037" y="8340"/>
                          <a:pt x="2927" y="8371"/>
                          <a:pt x="3538" y="8371"/>
                        </a:cubicBezTo>
                        <a:cubicBezTo>
                          <a:pt x="3896" y="8371"/>
                          <a:pt x="4159" y="8360"/>
                          <a:pt x="4159" y="8360"/>
                        </a:cubicBezTo>
                        <a:cubicBezTo>
                          <a:pt x="4159" y="8360"/>
                          <a:pt x="4334" y="7496"/>
                          <a:pt x="4487" y="6092"/>
                        </a:cubicBezTo>
                        <a:cubicBezTo>
                          <a:pt x="4621" y="4705"/>
                          <a:pt x="4584" y="2797"/>
                          <a:pt x="4487" y="2086"/>
                        </a:cubicBezTo>
                        <a:cubicBezTo>
                          <a:pt x="4390" y="1393"/>
                          <a:pt x="4182" y="759"/>
                          <a:pt x="4066" y="584"/>
                        </a:cubicBezTo>
                        <a:cubicBezTo>
                          <a:pt x="3951" y="390"/>
                          <a:pt x="3373" y="140"/>
                          <a:pt x="3373" y="140"/>
                        </a:cubicBezTo>
                        <a:cubicBezTo>
                          <a:pt x="3373" y="140"/>
                          <a:pt x="3023" y="0"/>
                          <a:pt x="2524" y="0"/>
                        </a:cubicBezTo>
                        <a:close/>
                      </a:path>
                    </a:pathLst>
                  </a:custGeom>
                  <a:solidFill>
                    <a:srgbClr val="886A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2111;p47">
                    <a:extLst>
                      <a:ext uri="{FF2B5EF4-FFF2-40B4-BE49-F238E27FC236}">
                        <a16:creationId xmlns:a16="http://schemas.microsoft.com/office/drawing/2014/main" id="{60C54E8E-13DB-27B7-A856-12510844DD68}"/>
                      </a:ext>
                    </a:extLst>
                  </p:cNvPr>
                  <p:cNvSpPr/>
                  <p:nvPr/>
                </p:nvSpPr>
                <p:spPr>
                  <a:xfrm>
                    <a:off x="5817308" y="794496"/>
                    <a:ext cx="718562" cy="1358053"/>
                  </a:xfrm>
                  <a:custGeom>
                    <a:avLst/>
                    <a:gdLst/>
                    <a:ahLst/>
                    <a:cxnLst/>
                    <a:rect l="l" t="t" r="r" b="b"/>
                    <a:pathLst>
                      <a:path w="4488" h="8482" extrusionOk="0">
                        <a:moveTo>
                          <a:pt x="2275" y="109"/>
                        </a:moveTo>
                        <a:cubicBezTo>
                          <a:pt x="2347" y="109"/>
                          <a:pt x="2416" y="113"/>
                          <a:pt x="2482" y="119"/>
                        </a:cubicBezTo>
                        <a:cubicBezTo>
                          <a:pt x="2889" y="138"/>
                          <a:pt x="3175" y="253"/>
                          <a:pt x="3175" y="253"/>
                        </a:cubicBezTo>
                        <a:cubicBezTo>
                          <a:pt x="3175" y="253"/>
                          <a:pt x="3314" y="309"/>
                          <a:pt x="3466" y="387"/>
                        </a:cubicBezTo>
                        <a:cubicBezTo>
                          <a:pt x="3563" y="424"/>
                          <a:pt x="3637" y="484"/>
                          <a:pt x="3697" y="521"/>
                        </a:cubicBezTo>
                        <a:cubicBezTo>
                          <a:pt x="3776" y="581"/>
                          <a:pt x="3831" y="618"/>
                          <a:pt x="3850" y="655"/>
                        </a:cubicBezTo>
                        <a:cubicBezTo>
                          <a:pt x="3891" y="734"/>
                          <a:pt x="3984" y="946"/>
                          <a:pt x="4062" y="1214"/>
                        </a:cubicBezTo>
                        <a:cubicBezTo>
                          <a:pt x="4141" y="1464"/>
                          <a:pt x="4215" y="1792"/>
                          <a:pt x="4275" y="2157"/>
                        </a:cubicBezTo>
                        <a:cubicBezTo>
                          <a:pt x="4372" y="2850"/>
                          <a:pt x="4390" y="4758"/>
                          <a:pt x="4256" y="6145"/>
                        </a:cubicBezTo>
                        <a:cubicBezTo>
                          <a:pt x="4122" y="7512"/>
                          <a:pt x="3947" y="8339"/>
                          <a:pt x="3947" y="8358"/>
                        </a:cubicBezTo>
                        <a:cubicBezTo>
                          <a:pt x="3910" y="8376"/>
                          <a:pt x="3485" y="8376"/>
                          <a:pt x="2967" y="8376"/>
                        </a:cubicBezTo>
                        <a:cubicBezTo>
                          <a:pt x="2676" y="8358"/>
                          <a:pt x="2390" y="8358"/>
                          <a:pt x="2135" y="8321"/>
                        </a:cubicBezTo>
                        <a:cubicBezTo>
                          <a:pt x="1886" y="8279"/>
                          <a:pt x="1655" y="8242"/>
                          <a:pt x="1539" y="8182"/>
                        </a:cubicBezTo>
                        <a:cubicBezTo>
                          <a:pt x="1003" y="7914"/>
                          <a:pt x="518" y="7549"/>
                          <a:pt x="347" y="6704"/>
                        </a:cubicBezTo>
                        <a:cubicBezTo>
                          <a:pt x="269" y="6279"/>
                          <a:pt x="384" y="5969"/>
                          <a:pt x="541" y="5683"/>
                        </a:cubicBezTo>
                        <a:cubicBezTo>
                          <a:pt x="694" y="5391"/>
                          <a:pt x="888" y="5123"/>
                          <a:pt x="962" y="4814"/>
                        </a:cubicBezTo>
                        <a:cubicBezTo>
                          <a:pt x="1022" y="4486"/>
                          <a:pt x="906" y="4121"/>
                          <a:pt x="749" y="3774"/>
                        </a:cubicBezTo>
                        <a:cubicBezTo>
                          <a:pt x="597" y="3428"/>
                          <a:pt x="403" y="3100"/>
                          <a:pt x="310" y="2892"/>
                        </a:cubicBezTo>
                        <a:cubicBezTo>
                          <a:pt x="213" y="2661"/>
                          <a:pt x="116" y="2254"/>
                          <a:pt x="153" y="1811"/>
                        </a:cubicBezTo>
                        <a:cubicBezTo>
                          <a:pt x="213" y="1367"/>
                          <a:pt x="426" y="886"/>
                          <a:pt x="962" y="521"/>
                        </a:cubicBezTo>
                        <a:cubicBezTo>
                          <a:pt x="1418" y="213"/>
                          <a:pt x="1887" y="109"/>
                          <a:pt x="2275" y="109"/>
                        </a:cubicBezTo>
                        <a:close/>
                        <a:moveTo>
                          <a:pt x="2342" y="0"/>
                        </a:moveTo>
                        <a:cubicBezTo>
                          <a:pt x="1924" y="0"/>
                          <a:pt x="1408" y="99"/>
                          <a:pt x="906" y="443"/>
                        </a:cubicBezTo>
                        <a:cubicBezTo>
                          <a:pt x="347" y="831"/>
                          <a:pt x="116" y="1330"/>
                          <a:pt x="56" y="1792"/>
                        </a:cubicBezTo>
                        <a:cubicBezTo>
                          <a:pt x="1" y="2273"/>
                          <a:pt x="116" y="2698"/>
                          <a:pt x="213" y="2929"/>
                        </a:cubicBezTo>
                        <a:cubicBezTo>
                          <a:pt x="329" y="3160"/>
                          <a:pt x="518" y="3488"/>
                          <a:pt x="675" y="3816"/>
                        </a:cubicBezTo>
                        <a:cubicBezTo>
                          <a:pt x="828" y="4162"/>
                          <a:pt x="925" y="4509"/>
                          <a:pt x="865" y="4795"/>
                        </a:cubicBezTo>
                        <a:cubicBezTo>
                          <a:pt x="809" y="5063"/>
                          <a:pt x="615" y="5336"/>
                          <a:pt x="444" y="5622"/>
                        </a:cubicBezTo>
                        <a:cubicBezTo>
                          <a:pt x="287" y="5932"/>
                          <a:pt x="153" y="6260"/>
                          <a:pt x="250" y="6722"/>
                        </a:cubicBezTo>
                        <a:cubicBezTo>
                          <a:pt x="426" y="7586"/>
                          <a:pt x="943" y="7993"/>
                          <a:pt x="1502" y="8261"/>
                        </a:cubicBezTo>
                        <a:cubicBezTo>
                          <a:pt x="1636" y="8339"/>
                          <a:pt x="1867" y="8395"/>
                          <a:pt x="2117" y="8413"/>
                        </a:cubicBezTo>
                        <a:cubicBezTo>
                          <a:pt x="2390" y="8455"/>
                          <a:pt x="2676" y="8473"/>
                          <a:pt x="2967" y="8473"/>
                        </a:cubicBezTo>
                        <a:cubicBezTo>
                          <a:pt x="3146" y="8480"/>
                          <a:pt x="3321" y="8482"/>
                          <a:pt x="3475" y="8482"/>
                        </a:cubicBezTo>
                        <a:cubicBezTo>
                          <a:pt x="3783" y="8482"/>
                          <a:pt x="4007" y="8473"/>
                          <a:pt x="4007" y="8473"/>
                        </a:cubicBezTo>
                        <a:lnTo>
                          <a:pt x="4044" y="8473"/>
                        </a:lnTo>
                        <a:lnTo>
                          <a:pt x="4044" y="8436"/>
                        </a:lnTo>
                        <a:cubicBezTo>
                          <a:pt x="4044" y="8436"/>
                          <a:pt x="4215" y="7549"/>
                          <a:pt x="4353" y="6163"/>
                        </a:cubicBezTo>
                        <a:cubicBezTo>
                          <a:pt x="4487" y="4758"/>
                          <a:pt x="4469" y="2850"/>
                          <a:pt x="4372" y="2139"/>
                        </a:cubicBezTo>
                        <a:cubicBezTo>
                          <a:pt x="4312" y="1774"/>
                          <a:pt x="4238" y="1446"/>
                          <a:pt x="4159" y="1178"/>
                        </a:cubicBezTo>
                        <a:cubicBezTo>
                          <a:pt x="4081" y="905"/>
                          <a:pt x="3984" y="715"/>
                          <a:pt x="3928" y="600"/>
                        </a:cubicBezTo>
                        <a:cubicBezTo>
                          <a:pt x="3891" y="558"/>
                          <a:pt x="3831" y="503"/>
                          <a:pt x="3753" y="443"/>
                        </a:cubicBezTo>
                        <a:cubicBezTo>
                          <a:pt x="3679" y="406"/>
                          <a:pt x="3600" y="350"/>
                          <a:pt x="3522" y="309"/>
                        </a:cubicBezTo>
                        <a:cubicBezTo>
                          <a:pt x="3369" y="212"/>
                          <a:pt x="3217" y="156"/>
                          <a:pt x="3217" y="156"/>
                        </a:cubicBezTo>
                        <a:cubicBezTo>
                          <a:pt x="3217" y="156"/>
                          <a:pt x="2926" y="41"/>
                          <a:pt x="2482" y="4"/>
                        </a:cubicBezTo>
                        <a:cubicBezTo>
                          <a:pt x="2437" y="2"/>
                          <a:pt x="2390" y="0"/>
                          <a:pt x="23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2112;p47">
                    <a:extLst>
                      <a:ext uri="{FF2B5EF4-FFF2-40B4-BE49-F238E27FC236}">
                        <a16:creationId xmlns:a16="http://schemas.microsoft.com/office/drawing/2014/main" id="{9752BACA-C22E-20FE-694F-50B359AEF768}"/>
                      </a:ext>
                    </a:extLst>
                  </p:cNvPr>
                  <p:cNvSpPr/>
                  <p:nvPr/>
                </p:nvSpPr>
                <p:spPr>
                  <a:xfrm>
                    <a:off x="7117869" y="2323377"/>
                    <a:ext cx="557975" cy="613381"/>
                  </a:xfrm>
                  <a:custGeom>
                    <a:avLst/>
                    <a:gdLst/>
                    <a:ahLst/>
                    <a:cxnLst/>
                    <a:rect l="l" t="t" r="r" b="b"/>
                    <a:pathLst>
                      <a:path w="3485" h="3831" extrusionOk="0">
                        <a:moveTo>
                          <a:pt x="2122" y="1"/>
                        </a:moveTo>
                        <a:lnTo>
                          <a:pt x="1" y="1313"/>
                        </a:lnTo>
                        <a:cubicBezTo>
                          <a:pt x="1" y="1313"/>
                          <a:pt x="1313" y="3526"/>
                          <a:pt x="1983" y="3757"/>
                        </a:cubicBezTo>
                        <a:cubicBezTo>
                          <a:pt x="2129" y="3806"/>
                          <a:pt x="2274" y="3831"/>
                          <a:pt x="2410" y="3831"/>
                        </a:cubicBezTo>
                        <a:cubicBezTo>
                          <a:pt x="2921" y="3831"/>
                          <a:pt x="3330" y="3488"/>
                          <a:pt x="3392" y="2773"/>
                        </a:cubicBezTo>
                        <a:cubicBezTo>
                          <a:pt x="3485" y="1868"/>
                          <a:pt x="2122" y="1"/>
                          <a:pt x="2122"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2113;p47">
                    <a:extLst>
                      <a:ext uri="{FF2B5EF4-FFF2-40B4-BE49-F238E27FC236}">
                        <a16:creationId xmlns:a16="http://schemas.microsoft.com/office/drawing/2014/main" id="{29F7B344-8886-39A7-C49A-D6507B19611F}"/>
                      </a:ext>
                    </a:extLst>
                  </p:cNvPr>
                  <p:cNvSpPr/>
                  <p:nvPr/>
                </p:nvSpPr>
                <p:spPr>
                  <a:xfrm>
                    <a:off x="7109063" y="2311689"/>
                    <a:ext cx="566781" cy="631314"/>
                  </a:xfrm>
                  <a:custGeom>
                    <a:avLst/>
                    <a:gdLst/>
                    <a:ahLst/>
                    <a:cxnLst/>
                    <a:rect l="l" t="t" r="r" b="b"/>
                    <a:pathLst>
                      <a:path w="3540" h="3943" extrusionOk="0">
                        <a:moveTo>
                          <a:pt x="2177" y="153"/>
                        </a:moveTo>
                        <a:cubicBezTo>
                          <a:pt x="2195" y="171"/>
                          <a:pt x="2482" y="596"/>
                          <a:pt x="2810" y="1155"/>
                        </a:cubicBezTo>
                        <a:cubicBezTo>
                          <a:pt x="3138" y="1733"/>
                          <a:pt x="3447" y="2426"/>
                          <a:pt x="3387" y="2846"/>
                        </a:cubicBezTo>
                        <a:cubicBezTo>
                          <a:pt x="3350" y="3271"/>
                          <a:pt x="3175" y="3558"/>
                          <a:pt x="2944" y="3715"/>
                        </a:cubicBezTo>
                        <a:cubicBezTo>
                          <a:pt x="2812" y="3802"/>
                          <a:pt x="2649" y="3845"/>
                          <a:pt x="2474" y="3845"/>
                        </a:cubicBezTo>
                        <a:cubicBezTo>
                          <a:pt x="2341" y="3845"/>
                          <a:pt x="2200" y="3820"/>
                          <a:pt x="2061" y="3770"/>
                        </a:cubicBezTo>
                        <a:cubicBezTo>
                          <a:pt x="1904" y="3733"/>
                          <a:pt x="1715" y="3558"/>
                          <a:pt x="1484" y="3308"/>
                        </a:cubicBezTo>
                        <a:cubicBezTo>
                          <a:pt x="1271" y="3077"/>
                          <a:pt x="1040" y="2791"/>
                          <a:pt x="846" y="2500"/>
                        </a:cubicBezTo>
                        <a:cubicBezTo>
                          <a:pt x="444" y="1922"/>
                          <a:pt x="153" y="1442"/>
                          <a:pt x="134" y="1405"/>
                        </a:cubicBezTo>
                        <a:lnTo>
                          <a:pt x="2177" y="153"/>
                        </a:lnTo>
                        <a:close/>
                        <a:moveTo>
                          <a:pt x="2195" y="0"/>
                        </a:moveTo>
                        <a:lnTo>
                          <a:pt x="0" y="1363"/>
                        </a:lnTo>
                        <a:lnTo>
                          <a:pt x="19" y="1405"/>
                        </a:lnTo>
                        <a:cubicBezTo>
                          <a:pt x="19" y="1405"/>
                          <a:pt x="347" y="1964"/>
                          <a:pt x="749" y="2560"/>
                        </a:cubicBezTo>
                        <a:cubicBezTo>
                          <a:pt x="961" y="2846"/>
                          <a:pt x="1192" y="3137"/>
                          <a:pt x="1405" y="3387"/>
                        </a:cubicBezTo>
                        <a:cubicBezTo>
                          <a:pt x="1636" y="3618"/>
                          <a:pt x="1849" y="3812"/>
                          <a:pt x="2038" y="3867"/>
                        </a:cubicBezTo>
                        <a:cubicBezTo>
                          <a:pt x="2187" y="3917"/>
                          <a:pt x="2337" y="3942"/>
                          <a:pt x="2480" y="3942"/>
                        </a:cubicBezTo>
                        <a:cubicBezTo>
                          <a:pt x="2670" y="3942"/>
                          <a:pt x="2849" y="3899"/>
                          <a:pt x="3004" y="3812"/>
                        </a:cubicBezTo>
                        <a:cubicBezTo>
                          <a:pt x="3272" y="3636"/>
                          <a:pt x="3447" y="3308"/>
                          <a:pt x="3503" y="2846"/>
                        </a:cubicBezTo>
                        <a:cubicBezTo>
                          <a:pt x="3540" y="2366"/>
                          <a:pt x="3216" y="1673"/>
                          <a:pt x="2888" y="1095"/>
                        </a:cubicBezTo>
                        <a:cubicBezTo>
                          <a:pt x="2560" y="518"/>
                          <a:pt x="2214" y="37"/>
                          <a:pt x="2214" y="37"/>
                        </a:cubicBezTo>
                        <a:lnTo>
                          <a:pt x="219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2114;p47">
                    <a:extLst>
                      <a:ext uri="{FF2B5EF4-FFF2-40B4-BE49-F238E27FC236}">
                        <a16:creationId xmlns:a16="http://schemas.microsoft.com/office/drawing/2014/main" id="{308CC214-3F9A-D380-8C55-A1DBDB4F24CF}"/>
                      </a:ext>
                    </a:extLst>
                  </p:cNvPr>
                  <p:cNvSpPr/>
                  <p:nvPr/>
                </p:nvSpPr>
                <p:spPr>
                  <a:xfrm>
                    <a:off x="5354915" y="2392384"/>
                    <a:ext cx="703032" cy="748834"/>
                  </a:xfrm>
                  <a:custGeom>
                    <a:avLst/>
                    <a:gdLst/>
                    <a:ahLst/>
                    <a:cxnLst/>
                    <a:rect l="l" t="t" r="r" b="b"/>
                    <a:pathLst>
                      <a:path w="4391" h="4677" extrusionOk="0">
                        <a:moveTo>
                          <a:pt x="2197" y="0"/>
                        </a:moveTo>
                        <a:cubicBezTo>
                          <a:pt x="2099" y="0"/>
                          <a:pt x="2043" y="14"/>
                          <a:pt x="2043" y="14"/>
                        </a:cubicBezTo>
                        <a:cubicBezTo>
                          <a:pt x="2043" y="14"/>
                          <a:pt x="773" y="2227"/>
                          <a:pt x="384" y="2804"/>
                        </a:cubicBezTo>
                        <a:cubicBezTo>
                          <a:pt x="1" y="3382"/>
                          <a:pt x="329" y="4135"/>
                          <a:pt x="865" y="4422"/>
                        </a:cubicBezTo>
                        <a:cubicBezTo>
                          <a:pt x="1146" y="4573"/>
                          <a:pt x="1406" y="4677"/>
                          <a:pt x="1666" y="4677"/>
                        </a:cubicBezTo>
                        <a:cubicBezTo>
                          <a:pt x="1907" y="4677"/>
                          <a:pt x="2149" y="4588"/>
                          <a:pt x="2408" y="4366"/>
                        </a:cubicBezTo>
                        <a:cubicBezTo>
                          <a:pt x="2944" y="3904"/>
                          <a:pt x="4390" y="1418"/>
                          <a:pt x="4390" y="1418"/>
                        </a:cubicBezTo>
                        <a:cubicBezTo>
                          <a:pt x="4390" y="1418"/>
                          <a:pt x="3582" y="554"/>
                          <a:pt x="3004" y="245"/>
                        </a:cubicBezTo>
                        <a:cubicBezTo>
                          <a:pt x="2653" y="38"/>
                          <a:pt x="2364" y="0"/>
                          <a:pt x="21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2115;p47">
                    <a:extLst>
                      <a:ext uri="{FF2B5EF4-FFF2-40B4-BE49-F238E27FC236}">
                        <a16:creationId xmlns:a16="http://schemas.microsoft.com/office/drawing/2014/main" id="{D1CE8963-0DDF-1BAD-B818-6D50EC2F9B90}"/>
                      </a:ext>
                    </a:extLst>
                  </p:cNvPr>
                  <p:cNvSpPr/>
                  <p:nvPr/>
                </p:nvSpPr>
                <p:spPr>
                  <a:xfrm>
                    <a:off x="5376369" y="2384538"/>
                    <a:ext cx="690384" cy="765486"/>
                  </a:xfrm>
                  <a:custGeom>
                    <a:avLst/>
                    <a:gdLst/>
                    <a:ahLst/>
                    <a:cxnLst/>
                    <a:rect l="l" t="t" r="r" b="b"/>
                    <a:pathLst>
                      <a:path w="4312" h="4781" extrusionOk="0">
                        <a:moveTo>
                          <a:pt x="2177" y="100"/>
                        </a:moveTo>
                        <a:cubicBezTo>
                          <a:pt x="2330" y="123"/>
                          <a:pt x="2579" y="178"/>
                          <a:pt x="2852" y="331"/>
                        </a:cubicBezTo>
                        <a:cubicBezTo>
                          <a:pt x="3388" y="622"/>
                          <a:pt x="4141" y="1430"/>
                          <a:pt x="4178" y="1467"/>
                        </a:cubicBezTo>
                        <a:cubicBezTo>
                          <a:pt x="4178" y="1509"/>
                          <a:pt x="3831" y="2086"/>
                          <a:pt x="3429" y="2738"/>
                        </a:cubicBezTo>
                        <a:cubicBezTo>
                          <a:pt x="3198" y="3084"/>
                          <a:pt x="2986" y="3431"/>
                          <a:pt x="2773" y="3741"/>
                        </a:cubicBezTo>
                        <a:cubicBezTo>
                          <a:pt x="2561" y="4027"/>
                          <a:pt x="2371" y="4281"/>
                          <a:pt x="2233" y="4374"/>
                        </a:cubicBezTo>
                        <a:cubicBezTo>
                          <a:pt x="1983" y="4605"/>
                          <a:pt x="1752" y="4683"/>
                          <a:pt x="1503" y="4683"/>
                        </a:cubicBezTo>
                        <a:cubicBezTo>
                          <a:pt x="1272" y="4665"/>
                          <a:pt x="1022" y="4568"/>
                          <a:pt x="754" y="4434"/>
                        </a:cubicBezTo>
                        <a:cubicBezTo>
                          <a:pt x="500" y="4281"/>
                          <a:pt x="292" y="4027"/>
                          <a:pt x="195" y="3759"/>
                        </a:cubicBezTo>
                        <a:cubicBezTo>
                          <a:pt x="98" y="3473"/>
                          <a:pt x="116" y="3144"/>
                          <a:pt x="292" y="2872"/>
                        </a:cubicBezTo>
                        <a:cubicBezTo>
                          <a:pt x="676" y="2294"/>
                          <a:pt x="1928" y="160"/>
                          <a:pt x="1946" y="123"/>
                        </a:cubicBezTo>
                        <a:cubicBezTo>
                          <a:pt x="1946" y="123"/>
                          <a:pt x="2025" y="100"/>
                          <a:pt x="2177" y="100"/>
                        </a:cubicBezTo>
                        <a:close/>
                        <a:moveTo>
                          <a:pt x="2072" y="0"/>
                        </a:moveTo>
                        <a:cubicBezTo>
                          <a:pt x="1957" y="0"/>
                          <a:pt x="1886" y="26"/>
                          <a:pt x="1886" y="26"/>
                        </a:cubicBezTo>
                        <a:lnTo>
                          <a:pt x="1868" y="26"/>
                        </a:lnTo>
                        <a:lnTo>
                          <a:pt x="1868" y="44"/>
                        </a:lnTo>
                        <a:cubicBezTo>
                          <a:pt x="1868" y="44"/>
                          <a:pt x="578" y="2257"/>
                          <a:pt x="213" y="2816"/>
                        </a:cubicBezTo>
                        <a:cubicBezTo>
                          <a:pt x="1" y="3126"/>
                          <a:pt x="1" y="3473"/>
                          <a:pt x="98" y="3777"/>
                        </a:cubicBezTo>
                        <a:cubicBezTo>
                          <a:pt x="213" y="4087"/>
                          <a:pt x="426" y="4355"/>
                          <a:pt x="712" y="4512"/>
                        </a:cubicBezTo>
                        <a:cubicBezTo>
                          <a:pt x="985" y="4665"/>
                          <a:pt x="1235" y="4762"/>
                          <a:pt x="1503" y="4780"/>
                        </a:cubicBezTo>
                        <a:cubicBezTo>
                          <a:pt x="1771" y="4780"/>
                          <a:pt x="2043" y="4702"/>
                          <a:pt x="2311" y="4452"/>
                        </a:cubicBezTo>
                        <a:cubicBezTo>
                          <a:pt x="2445" y="4337"/>
                          <a:pt x="2639" y="4087"/>
                          <a:pt x="2852" y="3796"/>
                        </a:cubicBezTo>
                        <a:cubicBezTo>
                          <a:pt x="3064" y="3491"/>
                          <a:pt x="3295" y="3144"/>
                          <a:pt x="3503" y="2798"/>
                        </a:cubicBezTo>
                        <a:cubicBezTo>
                          <a:pt x="3928" y="2105"/>
                          <a:pt x="4293" y="1486"/>
                          <a:pt x="4293" y="1486"/>
                        </a:cubicBezTo>
                        <a:lnTo>
                          <a:pt x="4312" y="1449"/>
                        </a:lnTo>
                        <a:lnTo>
                          <a:pt x="4293" y="1430"/>
                        </a:lnTo>
                        <a:cubicBezTo>
                          <a:pt x="4293" y="1430"/>
                          <a:pt x="3485" y="562"/>
                          <a:pt x="2907" y="238"/>
                        </a:cubicBezTo>
                        <a:cubicBezTo>
                          <a:pt x="2621" y="81"/>
                          <a:pt x="2371" y="26"/>
                          <a:pt x="2177" y="7"/>
                        </a:cubicBezTo>
                        <a:cubicBezTo>
                          <a:pt x="2139" y="2"/>
                          <a:pt x="2104" y="0"/>
                          <a:pt x="20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2116;p47">
                    <a:extLst>
                      <a:ext uri="{FF2B5EF4-FFF2-40B4-BE49-F238E27FC236}">
                        <a16:creationId xmlns:a16="http://schemas.microsoft.com/office/drawing/2014/main" id="{44568519-1D08-6EA0-4619-DDD4A0A4CA0B}"/>
                      </a:ext>
                    </a:extLst>
                  </p:cNvPr>
                  <p:cNvSpPr/>
                  <p:nvPr/>
                </p:nvSpPr>
                <p:spPr>
                  <a:xfrm>
                    <a:off x="5604364" y="2029257"/>
                    <a:ext cx="533478" cy="769329"/>
                  </a:xfrm>
                  <a:custGeom>
                    <a:avLst/>
                    <a:gdLst/>
                    <a:ahLst/>
                    <a:cxnLst/>
                    <a:rect l="l" t="t" r="r" b="b"/>
                    <a:pathLst>
                      <a:path w="3332" h="4805" extrusionOk="0">
                        <a:moveTo>
                          <a:pt x="2666" y="1"/>
                        </a:moveTo>
                        <a:cubicBezTo>
                          <a:pt x="1904" y="1"/>
                          <a:pt x="1334" y="535"/>
                          <a:pt x="947" y="1011"/>
                        </a:cubicBezTo>
                        <a:cubicBezTo>
                          <a:pt x="485" y="1533"/>
                          <a:pt x="0" y="2573"/>
                          <a:pt x="0" y="2573"/>
                        </a:cubicBezTo>
                        <a:lnTo>
                          <a:pt x="3027" y="4804"/>
                        </a:lnTo>
                        <a:cubicBezTo>
                          <a:pt x="3027" y="4804"/>
                          <a:pt x="3258" y="3206"/>
                          <a:pt x="3295" y="1880"/>
                        </a:cubicBezTo>
                        <a:cubicBezTo>
                          <a:pt x="3331" y="549"/>
                          <a:pt x="2985" y="31"/>
                          <a:pt x="2985" y="31"/>
                        </a:cubicBezTo>
                        <a:cubicBezTo>
                          <a:pt x="2875" y="10"/>
                          <a:pt x="2769" y="1"/>
                          <a:pt x="26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2117;p47">
                    <a:extLst>
                      <a:ext uri="{FF2B5EF4-FFF2-40B4-BE49-F238E27FC236}">
                        <a16:creationId xmlns:a16="http://schemas.microsoft.com/office/drawing/2014/main" id="{AEDE7EC3-5737-C85C-7014-8440205C58F2}"/>
                      </a:ext>
                    </a:extLst>
                  </p:cNvPr>
                  <p:cNvSpPr/>
                  <p:nvPr/>
                </p:nvSpPr>
                <p:spPr>
                  <a:xfrm>
                    <a:off x="5595397" y="2022052"/>
                    <a:ext cx="549169" cy="792064"/>
                  </a:xfrm>
                  <a:custGeom>
                    <a:avLst/>
                    <a:gdLst/>
                    <a:ahLst/>
                    <a:cxnLst/>
                    <a:rect l="l" t="t" r="r" b="b"/>
                    <a:pathLst>
                      <a:path w="3430" h="4947" extrusionOk="0">
                        <a:moveTo>
                          <a:pt x="2711" y="104"/>
                        </a:moveTo>
                        <a:cubicBezTo>
                          <a:pt x="2810" y="104"/>
                          <a:pt x="2913" y="113"/>
                          <a:pt x="3022" y="132"/>
                        </a:cubicBezTo>
                        <a:cubicBezTo>
                          <a:pt x="3022" y="132"/>
                          <a:pt x="3101" y="229"/>
                          <a:pt x="3175" y="515"/>
                        </a:cubicBezTo>
                        <a:cubicBezTo>
                          <a:pt x="3253" y="806"/>
                          <a:pt x="3332" y="1250"/>
                          <a:pt x="3314" y="1925"/>
                        </a:cubicBezTo>
                        <a:cubicBezTo>
                          <a:pt x="3272" y="3214"/>
                          <a:pt x="3041" y="4674"/>
                          <a:pt x="3022" y="4752"/>
                        </a:cubicBezTo>
                        <a:lnTo>
                          <a:pt x="116" y="2595"/>
                        </a:lnTo>
                        <a:cubicBezTo>
                          <a:pt x="153" y="2539"/>
                          <a:pt x="615" y="1596"/>
                          <a:pt x="1040" y="1074"/>
                        </a:cubicBezTo>
                        <a:cubicBezTo>
                          <a:pt x="1253" y="825"/>
                          <a:pt x="1539" y="538"/>
                          <a:pt x="1867" y="344"/>
                        </a:cubicBezTo>
                        <a:cubicBezTo>
                          <a:pt x="2118" y="196"/>
                          <a:pt x="2390" y="104"/>
                          <a:pt x="2711" y="104"/>
                        </a:cubicBezTo>
                        <a:close/>
                        <a:moveTo>
                          <a:pt x="2718" y="0"/>
                        </a:moveTo>
                        <a:cubicBezTo>
                          <a:pt x="2378" y="0"/>
                          <a:pt x="2074" y="105"/>
                          <a:pt x="1812" y="266"/>
                        </a:cubicBezTo>
                        <a:cubicBezTo>
                          <a:pt x="1465" y="460"/>
                          <a:pt x="1193" y="746"/>
                          <a:pt x="962" y="1019"/>
                        </a:cubicBezTo>
                        <a:cubicBezTo>
                          <a:pt x="500" y="1555"/>
                          <a:pt x="19" y="2595"/>
                          <a:pt x="19" y="2595"/>
                        </a:cubicBezTo>
                        <a:lnTo>
                          <a:pt x="1" y="2636"/>
                        </a:lnTo>
                        <a:lnTo>
                          <a:pt x="3101" y="4946"/>
                        </a:lnTo>
                        <a:lnTo>
                          <a:pt x="3119" y="4868"/>
                        </a:lnTo>
                        <a:cubicBezTo>
                          <a:pt x="3119" y="4868"/>
                          <a:pt x="3369" y="3251"/>
                          <a:pt x="3406" y="1925"/>
                        </a:cubicBezTo>
                        <a:cubicBezTo>
                          <a:pt x="3429" y="1250"/>
                          <a:pt x="3351" y="788"/>
                          <a:pt x="3272" y="478"/>
                        </a:cubicBezTo>
                        <a:cubicBezTo>
                          <a:pt x="3175" y="192"/>
                          <a:pt x="3083" y="53"/>
                          <a:pt x="3083" y="53"/>
                        </a:cubicBezTo>
                        <a:lnTo>
                          <a:pt x="3083" y="35"/>
                        </a:lnTo>
                        <a:lnTo>
                          <a:pt x="3059" y="35"/>
                        </a:lnTo>
                        <a:cubicBezTo>
                          <a:pt x="2942" y="11"/>
                          <a:pt x="2828" y="0"/>
                          <a:pt x="271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2118;p47">
                    <a:extLst>
                      <a:ext uri="{FF2B5EF4-FFF2-40B4-BE49-F238E27FC236}">
                        <a16:creationId xmlns:a16="http://schemas.microsoft.com/office/drawing/2014/main" id="{49C52CB8-AF5B-24A0-8722-AFF8CDDC823A}"/>
                      </a:ext>
                    </a:extLst>
                  </p:cNvPr>
                  <p:cNvSpPr/>
                  <p:nvPr/>
                </p:nvSpPr>
                <p:spPr>
                  <a:xfrm>
                    <a:off x="6840561" y="2018529"/>
                    <a:ext cx="672612" cy="780056"/>
                  </a:xfrm>
                  <a:custGeom>
                    <a:avLst/>
                    <a:gdLst/>
                    <a:ahLst/>
                    <a:cxnLst/>
                    <a:rect l="l" t="t" r="r" b="b"/>
                    <a:pathLst>
                      <a:path w="4201" h="4872" extrusionOk="0">
                        <a:moveTo>
                          <a:pt x="1222" y="0"/>
                        </a:moveTo>
                        <a:cubicBezTo>
                          <a:pt x="946" y="0"/>
                          <a:pt x="662" y="40"/>
                          <a:pt x="347" y="98"/>
                        </a:cubicBezTo>
                        <a:cubicBezTo>
                          <a:pt x="347" y="98"/>
                          <a:pt x="0" y="616"/>
                          <a:pt x="42" y="1947"/>
                        </a:cubicBezTo>
                        <a:cubicBezTo>
                          <a:pt x="79" y="3273"/>
                          <a:pt x="328" y="4871"/>
                          <a:pt x="328" y="4871"/>
                        </a:cubicBezTo>
                        <a:lnTo>
                          <a:pt x="4200" y="2233"/>
                        </a:lnTo>
                        <a:cubicBezTo>
                          <a:pt x="4200" y="2233"/>
                          <a:pt x="3794" y="1138"/>
                          <a:pt x="2985" y="616"/>
                        </a:cubicBezTo>
                        <a:cubicBezTo>
                          <a:pt x="2293" y="155"/>
                          <a:pt x="1772" y="0"/>
                          <a:pt x="12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2119;p47">
                    <a:extLst>
                      <a:ext uri="{FF2B5EF4-FFF2-40B4-BE49-F238E27FC236}">
                        <a16:creationId xmlns:a16="http://schemas.microsoft.com/office/drawing/2014/main" id="{E2031DA4-95A4-B82B-39E3-C10557D821EA}"/>
                      </a:ext>
                    </a:extLst>
                  </p:cNvPr>
                  <p:cNvSpPr/>
                  <p:nvPr/>
                </p:nvSpPr>
                <p:spPr>
                  <a:xfrm>
                    <a:off x="6837519" y="2011004"/>
                    <a:ext cx="684460" cy="803112"/>
                  </a:xfrm>
                  <a:custGeom>
                    <a:avLst/>
                    <a:gdLst/>
                    <a:ahLst/>
                    <a:cxnLst/>
                    <a:rect l="l" t="t" r="r" b="b"/>
                    <a:pathLst>
                      <a:path w="4275" h="5016" extrusionOk="0">
                        <a:moveTo>
                          <a:pt x="1268" y="96"/>
                        </a:moveTo>
                        <a:cubicBezTo>
                          <a:pt x="1393" y="96"/>
                          <a:pt x="1514" y="105"/>
                          <a:pt x="1636" y="122"/>
                        </a:cubicBezTo>
                        <a:cubicBezTo>
                          <a:pt x="2043" y="201"/>
                          <a:pt x="2463" y="353"/>
                          <a:pt x="2985" y="700"/>
                        </a:cubicBezTo>
                        <a:cubicBezTo>
                          <a:pt x="3734" y="1203"/>
                          <a:pt x="4122" y="2201"/>
                          <a:pt x="4159" y="2262"/>
                        </a:cubicBezTo>
                        <a:lnTo>
                          <a:pt x="384" y="4840"/>
                        </a:lnTo>
                        <a:cubicBezTo>
                          <a:pt x="366" y="4743"/>
                          <a:pt x="153" y="3283"/>
                          <a:pt x="116" y="1994"/>
                        </a:cubicBezTo>
                        <a:cubicBezTo>
                          <a:pt x="98" y="1319"/>
                          <a:pt x="176" y="875"/>
                          <a:pt x="250" y="584"/>
                        </a:cubicBezTo>
                        <a:cubicBezTo>
                          <a:pt x="329" y="298"/>
                          <a:pt x="407" y="201"/>
                          <a:pt x="407" y="201"/>
                        </a:cubicBezTo>
                        <a:cubicBezTo>
                          <a:pt x="722" y="135"/>
                          <a:pt x="1001" y="96"/>
                          <a:pt x="1268" y="96"/>
                        </a:cubicBezTo>
                        <a:close/>
                        <a:moveTo>
                          <a:pt x="1240" y="1"/>
                        </a:moveTo>
                        <a:cubicBezTo>
                          <a:pt x="960" y="1"/>
                          <a:pt x="675" y="39"/>
                          <a:pt x="366" y="104"/>
                        </a:cubicBezTo>
                        <a:lnTo>
                          <a:pt x="347" y="104"/>
                        </a:lnTo>
                        <a:lnTo>
                          <a:pt x="329" y="122"/>
                        </a:lnTo>
                        <a:cubicBezTo>
                          <a:pt x="329" y="122"/>
                          <a:pt x="232" y="261"/>
                          <a:pt x="153" y="547"/>
                        </a:cubicBezTo>
                        <a:cubicBezTo>
                          <a:pt x="79" y="857"/>
                          <a:pt x="1" y="1319"/>
                          <a:pt x="19" y="1994"/>
                        </a:cubicBezTo>
                        <a:cubicBezTo>
                          <a:pt x="61" y="3320"/>
                          <a:pt x="292" y="4937"/>
                          <a:pt x="292" y="4937"/>
                        </a:cubicBezTo>
                        <a:lnTo>
                          <a:pt x="310" y="5015"/>
                        </a:lnTo>
                        <a:lnTo>
                          <a:pt x="4275" y="2299"/>
                        </a:lnTo>
                        <a:lnTo>
                          <a:pt x="4256" y="2262"/>
                        </a:lnTo>
                        <a:cubicBezTo>
                          <a:pt x="4256" y="2262"/>
                          <a:pt x="3849" y="1162"/>
                          <a:pt x="3041" y="626"/>
                        </a:cubicBezTo>
                        <a:cubicBezTo>
                          <a:pt x="2523" y="279"/>
                          <a:pt x="2080" y="104"/>
                          <a:pt x="1655" y="30"/>
                        </a:cubicBezTo>
                        <a:cubicBezTo>
                          <a:pt x="1516" y="10"/>
                          <a:pt x="1378" y="1"/>
                          <a:pt x="124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2120;p47">
                    <a:extLst>
                      <a:ext uri="{FF2B5EF4-FFF2-40B4-BE49-F238E27FC236}">
                        <a16:creationId xmlns:a16="http://schemas.microsoft.com/office/drawing/2014/main" id="{879F899E-7694-765C-F554-B0FB81866CDC}"/>
                      </a:ext>
                    </a:extLst>
                  </p:cNvPr>
                  <p:cNvSpPr/>
                  <p:nvPr/>
                </p:nvSpPr>
                <p:spPr>
                  <a:xfrm>
                    <a:off x="5922339" y="1974980"/>
                    <a:ext cx="1214255" cy="1674911"/>
                  </a:xfrm>
                  <a:custGeom>
                    <a:avLst/>
                    <a:gdLst/>
                    <a:ahLst/>
                    <a:cxnLst/>
                    <a:rect l="l" t="t" r="r" b="b"/>
                    <a:pathLst>
                      <a:path w="7584" h="10461" extrusionOk="0">
                        <a:moveTo>
                          <a:pt x="3755" y="0"/>
                        </a:moveTo>
                        <a:cubicBezTo>
                          <a:pt x="3727" y="0"/>
                          <a:pt x="3701" y="0"/>
                          <a:pt x="3674" y="1"/>
                        </a:cubicBezTo>
                        <a:lnTo>
                          <a:pt x="3582" y="1"/>
                        </a:lnTo>
                        <a:cubicBezTo>
                          <a:pt x="2464" y="1"/>
                          <a:pt x="999" y="370"/>
                          <a:pt x="999" y="370"/>
                        </a:cubicBezTo>
                        <a:cubicBezTo>
                          <a:pt x="999" y="370"/>
                          <a:pt x="324" y="3928"/>
                          <a:pt x="403" y="4603"/>
                        </a:cubicBezTo>
                        <a:cubicBezTo>
                          <a:pt x="463" y="5259"/>
                          <a:pt x="810" y="5624"/>
                          <a:pt x="828" y="5989"/>
                        </a:cubicBezTo>
                        <a:cubicBezTo>
                          <a:pt x="865" y="6377"/>
                          <a:pt x="1" y="10050"/>
                          <a:pt x="1" y="10050"/>
                        </a:cubicBezTo>
                        <a:cubicBezTo>
                          <a:pt x="1" y="10050"/>
                          <a:pt x="403" y="10244"/>
                          <a:pt x="1133" y="10360"/>
                        </a:cubicBezTo>
                        <a:cubicBezTo>
                          <a:pt x="1868" y="10457"/>
                          <a:pt x="2002" y="10457"/>
                          <a:pt x="2713" y="10457"/>
                        </a:cubicBezTo>
                        <a:cubicBezTo>
                          <a:pt x="2771" y="10460"/>
                          <a:pt x="2828" y="10461"/>
                          <a:pt x="2885" y="10461"/>
                        </a:cubicBezTo>
                        <a:cubicBezTo>
                          <a:pt x="3245" y="10461"/>
                          <a:pt x="3577" y="10414"/>
                          <a:pt x="3813" y="10378"/>
                        </a:cubicBezTo>
                        <a:cubicBezTo>
                          <a:pt x="4076" y="10414"/>
                          <a:pt x="4402" y="10461"/>
                          <a:pt x="4721" y="10461"/>
                        </a:cubicBezTo>
                        <a:cubicBezTo>
                          <a:pt x="4771" y="10461"/>
                          <a:pt x="4821" y="10460"/>
                          <a:pt x="4871" y="10457"/>
                        </a:cubicBezTo>
                        <a:cubicBezTo>
                          <a:pt x="5583" y="10457"/>
                          <a:pt x="5717" y="10457"/>
                          <a:pt x="6447" y="10360"/>
                        </a:cubicBezTo>
                        <a:cubicBezTo>
                          <a:pt x="7163" y="10244"/>
                          <a:pt x="7583" y="10050"/>
                          <a:pt x="7583" y="10050"/>
                        </a:cubicBezTo>
                        <a:cubicBezTo>
                          <a:pt x="7583" y="10050"/>
                          <a:pt x="6719" y="6377"/>
                          <a:pt x="6738" y="5989"/>
                        </a:cubicBezTo>
                        <a:cubicBezTo>
                          <a:pt x="6775" y="5624"/>
                          <a:pt x="7121" y="5259"/>
                          <a:pt x="7181" y="4603"/>
                        </a:cubicBezTo>
                        <a:cubicBezTo>
                          <a:pt x="7255" y="3928"/>
                          <a:pt x="6585" y="370"/>
                          <a:pt x="6585" y="370"/>
                        </a:cubicBezTo>
                        <a:cubicBezTo>
                          <a:pt x="6585" y="370"/>
                          <a:pt x="4892" y="0"/>
                          <a:pt x="3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2121;p47">
                    <a:extLst>
                      <a:ext uri="{FF2B5EF4-FFF2-40B4-BE49-F238E27FC236}">
                        <a16:creationId xmlns:a16="http://schemas.microsoft.com/office/drawing/2014/main" id="{C5F22432-F19F-05F9-9538-BDC6A059CACA}"/>
                      </a:ext>
                    </a:extLst>
                  </p:cNvPr>
                  <p:cNvSpPr/>
                  <p:nvPr/>
                </p:nvSpPr>
                <p:spPr>
                  <a:xfrm>
                    <a:off x="6350789" y="1771641"/>
                    <a:ext cx="378814" cy="379621"/>
                  </a:xfrm>
                  <a:custGeom>
                    <a:avLst/>
                    <a:gdLst/>
                    <a:ahLst/>
                    <a:cxnLst/>
                    <a:rect l="l" t="t" r="r" b="b"/>
                    <a:pathLst>
                      <a:path w="2366" h="2371" extrusionOk="0">
                        <a:moveTo>
                          <a:pt x="2061" y="0"/>
                        </a:moveTo>
                        <a:lnTo>
                          <a:pt x="19" y="139"/>
                        </a:lnTo>
                        <a:lnTo>
                          <a:pt x="0" y="1811"/>
                        </a:lnTo>
                        <a:cubicBezTo>
                          <a:pt x="0" y="1811"/>
                          <a:pt x="250" y="2370"/>
                          <a:pt x="980" y="2370"/>
                        </a:cubicBezTo>
                        <a:cubicBezTo>
                          <a:pt x="1714" y="2370"/>
                          <a:pt x="2366" y="1617"/>
                          <a:pt x="2366" y="1617"/>
                        </a:cubicBezTo>
                        <a:lnTo>
                          <a:pt x="2061" y="0"/>
                        </a:ln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2122;p47">
                    <a:extLst>
                      <a:ext uri="{FF2B5EF4-FFF2-40B4-BE49-F238E27FC236}">
                        <a16:creationId xmlns:a16="http://schemas.microsoft.com/office/drawing/2014/main" id="{783DD7FB-E1A9-6410-275D-F7FE066735C2}"/>
                      </a:ext>
                    </a:extLst>
                  </p:cNvPr>
                  <p:cNvSpPr/>
                  <p:nvPr/>
                </p:nvSpPr>
                <p:spPr>
                  <a:xfrm>
                    <a:off x="6341183" y="1762675"/>
                    <a:ext cx="398027" cy="397393"/>
                  </a:xfrm>
                  <a:custGeom>
                    <a:avLst/>
                    <a:gdLst/>
                    <a:ahLst/>
                    <a:cxnLst/>
                    <a:rect l="l" t="t" r="r" b="b"/>
                    <a:pathLst>
                      <a:path w="2486" h="2482" extrusionOk="0">
                        <a:moveTo>
                          <a:pt x="2079" y="116"/>
                        </a:moveTo>
                        <a:lnTo>
                          <a:pt x="2389" y="1655"/>
                        </a:lnTo>
                        <a:cubicBezTo>
                          <a:pt x="2352" y="1673"/>
                          <a:pt x="1733" y="2366"/>
                          <a:pt x="1040" y="2366"/>
                        </a:cubicBezTo>
                        <a:cubicBezTo>
                          <a:pt x="1025" y="2367"/>
                          <a:pt x="1010" y="2367"/>
                          <a:pt x="995" y="2367"/>
                        </a:cubicBezTo>
                        <a:cubicBezTo>
                          <a:pt x="337" y="2367"/>
                          <a:pt x="116" y="1867"/>
                          <a:pt x="116" y="1867"/>
                        </a:cubicBezTo>
                        <a:lnTo>
                          <a:pt x="116" y="250"/>
                        </a:lnTo>
                        <a:lnTo>
                          <a:pt x="2079" y="116"/>
                        </a:lnTo>
                        <a:close/>
                        <a:moveTo>
                          <a:pt x="2158" y="1"/>
                        </a:moveTo>
                        <a:lnTo>
                          <a:pt x="19" y="153"/>
                        </a:lnTo>
                        <a:lnTo>
                          <a:pt x="19" y="195"/>
                        </a:lnTo>
                        <a:lnTo>
                          <a:pt x="0" y="1886"/>
                        </a:lnTo>
                        <a:lnTo>
                          <a:pt x="19" y="1886"/>
                        </a:lnTo>
                        <a:cubicBezTo>
                          <a:pt x="19" y="1886"/>
                          <a:pt x="291" y="2482"/>
                          <a:pt x="1040" y="2482"/>
                        </a:cubicBezTo>
                        <a:cubicBezTo>
                          <a:pt x="1811" y="2463"/>
                          <a:pt x="2468" y="1715"/>
                          <a:pt x="2468" y="1715"/>
                        </a:cubicBezTo>
                        <a:lnTo>
                          <a:pt x="2486" y="1696"/>
                        </a:lnTo>
                        <a:lnTo>
                          <a:pt x="215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2123;p47">
                    <a:extLst>
                      <a:ext uri="{FF2B5EF4-FFF2-40B4-BE49-F238E27FC236}">
                        <a16:creationId xmlns:a16="http://schemas.microsoft.com/office/drawing/2014/main" id="{B18E9E90-D650-27AA-916C-440E85DF18D6}"/>
                      </a:ext>
                    </a:extLst>
                  </p:cNvPr>
                  <p:cNvSpPr/>
                  <p:nvPr/>
                </p:nvSpPr>
                <p:spPr>
                  <a:xfrm>
                    <a:off x="5912732" y="1966174"/>
                    <a:ext cx="1233468" cy="1692042"/>
                  </a:xfrm>
                  <a:custGeom>
                    <a:avLst/>
                    <a:gdLst/>
                    <a:ahLst/>
                    <a:cxnLst/>
                    <a:rect l="l" t="t" r="r" b="b"/>
                    <a:pathLst>
                      <a:path w="7704" h="10568" extrusionOk="0">
                        <a:moveTo>
                          <a:pt x="3697" y="97"/>
                        </a:moveTo>
                        <a:lnTo>
                          <a:pt x="3697" y="116"/>
                        </a:lnTo>
                        <a:lnTo>
                          <a:pt x="3734" y="116"/>
                        </a:lnTo>
                        <a:cubicBezTo>
                          <a:pt x="3762" y="115"/>
                          <a:pt x="3790" y="115"/>
                          <a:pt x="3818" y="115"/>
                        </a:cubicBezTo>
                        <a:cubicBezTo>
                          <a:pt x="4934" y="115"/>
                          <a:pt x="6531" y="462"/>
                          <a:pt x="6585" y="462"/>
                        </a:cubicBezTo>
                        <a:cubicBezTo>
                          <a:pt x="6604" y="499"/>
                          <a:pt x="6761" y="1349"/>
                          <a:pt x="6913" y="2292"/>
                        </a:cubicBezTo>
                        <a:cubicBezTo>
                          <a:pt x="6992" y="2791"/>
                          <a:pt x="7066" y="3290"/>
                          <a:pt x="7126" y="3715"/>
                        </a:cubicBezTo>
                        <a:cubicBezTo>
                          <a:pt x="7181" y="4140"/>
                          <a:pt x="7200" y="4487"/>
                          <a:pt x="7200" y="4639"/>
                        </a:cubicBezTo>
                        <a:cubicBezTo>
                          <a:pt x="7163" y="4967"/>
                          <a:pt x="7066" y="5217"/>
                          <a:pt x="6969" y="5429"/>
                        </a:cubicBezTo>
                        <a:cubicBezTo>
                          <a:pt x="6853" y="5660"/>
                          <a:pt x="6761" y="5854"/>
                          <a:pt x="6761" y="6044"/>
                        </a:cubicBezTo>
                        <a:cubicBezTo>
                          <a:pt x="6761" y="6104"/>
                          <a:pt x="6761" y="6201"/>
                          <a:pt x="6779" y="6335"/>
                        </a:cubicBezTo>
                        <a:cubicBezTo>
                          <a:pt x="6798" y="6488"/>
                          <a:pt x="6835" y="6663"/>
                          <a:pt x="6876" y="6853"/>
                        </a:cubicBezTo>
                        <a:cubicBezTo>
                          <a:pt x="6950" y="7259"/>
                          <a:pt x="7066" y="7740"/>
                          <a:pt x="7163" y="8220"/>
                        </a:cubicBezTo>
                        <a:cubicBezTo>
                          <a:pt x="7375" y="9163"/>
                          <a:pt x="7588" y="10031"/>
                          <a:pt x="7588" y="10068"/>
                        </a:cubicBezTo>
                        <a:cubicBezTo>
                          <a:pt x="7569" y="10087"/>
                          <a:pt x="7181" y="10263"/>
                          <a:pt x="6488" y="10360"/>
                        </a:cubicBezTo>
                        <a:cubicBezTo>
                          <a:pt x="5777" y="10475"/>
                          <a:pt x="5643" y="10475"/>
                          <a:pt x="4931" y="10475"/>
                        </a:cubicBezTo>
                        <a:cubicBezTo>
                          <a:pt x="4566" y="10475"/>
                          <a:pt x="4178" y="10433"/>
                          <a:pt x="3891" y="10397"/>
                        </a:cubicBezTo>
                        <a:lnTo>
                          <a:pt x="3873" y="10397"/>
                        </a:lnTo>
                        <a:cubicBezTo>
                          <a:pt x="3600" y="10433"/>
                          <a:pt x="3198" y="10475"/>
                          <a:pt x="2773" y="10475"/>
                        </a:cubicBezTo>
                        <a:cubicBezTo>
                          <a:pt x="2062" y="10475"/>
                          <a:pt x="1928" y="10475"/>
                          <a:pt x="1193" y="10360"/>
                        </a:cubicBezTo>
                        <a:cubicBezTo>
                          <a:pt x="500" y="10263"/>
                          <a:pt x="135" y="10087"/>
                          <a:pt x="116" y="10068"/>
                        </a:cubicBezTo>
                        <a:cubicBezTo>
                          <a:pt x="116" y="10031"/>
                          <a:pt x="329" y="9163"/>
                          <a:pt x="541" y="8220"/>
                        </a:cubicBezTo>
                        <a:cubicBezTo>
                          <a:pt x="638" y="7740"/>
                          <a:pt x="754" y="7259"/>
                          <a:pt x="828" y="6853"/>
                        </a:cubicBezTo>
                        <a:cubicBezTo>
                          <a:pt x="870" y="6663"/>
                          <a:pt x="888" y="6488"/>
                          <a:pt x="906" y="6335"/>
                        </a:cubicBezTo>
                        <a:cubicBezTo>
                          <a:pt x="943" y="6201"/>
                          <a:pt x="943" y="6104"/>
                          <a:pt x="943" y="6044"/>
                        </a:cubicBezTo>
                        <a:cubicBezTo>
                          <a:pt x="925" y="5854"/>
                          <a:pt x="828" y="5660"/>
                          <a:pt x="731" y="5429"/>
                        </a:cubicBezTo>
                        <a:cubicBezTo>
                          <a:pt x="638" y="5217"/>
                          <a:pt x="541" y="4967"/>
                          <a:pt x="500" y="4639"/>
                        </a:cubicBezTo>
                        <a:cubicBezTo>
                          <a:pt x="481" y="4487"/>
                          <a:pt x="523" y="4140"/>
                          <a:pt x="578" y="3715"/>
                        </a:cubicBezTo>
                        <a:cubicBezTo>
                          <a:pt x="638" y="3290"/>
                          <a:pt x="712" y="2791"/>
                          <a:pt x="791" y="2292"/>
                        </a:cubicBezTo>
                        <a:cubicBezTo>
                          <a:pt x="943" y="1349"/>
                          <a:pt x="1101" y="499"/>
                          <a:pt x="1119" y="462"/>
                        </a:cubicBezTo>
                        <a:cubicBezTo>
                          <a:pt x="1156" y="462"/>
                          <a:pt x="2542" y="116"/>
                          <a:pt x="3642" y="97"/>
                        </a:cubicBezTo>
                        <a:close/>
                        <a:moveTo>
                          <a:pt x="3642" y="0"/>
                        </a:moveTo>
                        <a:cubicBezTo>
                          <a:pt x="2505" y="19"/>
                          <a:pt x="1059" y="384"/>
                          <a:pt x="1059" y="384"/>
                        </a:cubicBezTo>
                        <a:lnTo>
                          <a:pt x="1022" y="384"/>
                        </a:lnTo>
                        <a:lnTo>
                          <a:pt x="1022" y="425"/>
                        </a:lnTo>
                        <a:cubicBezTo>
                          <a:pt x="1022" y="425"/>
                          <a:pt x="846" y="1308"/>
                          <a:pt x="694" y="2292"/>
                        </a:cubicBezTo>
                        <a:cubicBezTo>
                          <a:pt x="597" y="2773"/>
                          <a:pt x="523" y="3272"/>
                          <a:pt x="481" y="3715"/>
                        </a:cubicBezTo>
                        <a:cubicBezTo>
                          <a:pt x="426" y="4140"/>
                          <a:pt x="384" y="4487"/>
                          <a:pt x="407" y="4658"/>
                        </a:cubicBezTo>
                        <a:cubicBezTo>
                          <a:pt x="444" y="4986"/>
                          <a:pt x="541" y="5254"/>
                          <a:pt x="657" y="5466"/>
                        </a:cubicBezTo>
                        <a:cubicBezTo>
                          <a:pt x="754" y="5697"/>
                          <a:pt x="828" y="5873"/>
                          <a:pt x="846" y="6062"/>
                        </a:cubicBezTo>
                        <a:cubicBezTo>
                          <a:pt x="846" y="6086"/>
                          <a:pt x="828" y="6201"/>
                          <a:pt x="809" y="6335"/>
                        </a:cubicBezTo>
                        <a:cubicBezTo>
                          <a:pt x="791" y="6469"/>
                          <a:pt x="772" y="6640"/>
                          <a:pt x="731" y="6834"/>
                        </a:cubicBezTo>
                        <a:cubicBezTo>
                          <a:pt x="638" y="7241"/>
                          <a:pt x="541" y="7721"/>
                          <a:pt x="426" y="8202"/>
                        </a:cubicBezTo>
                        <a:cubicBezTo>
                          <a:pt x="213" y="9163"/>
                          <a:pt x="1" y="10087"/>
                          <a:pt x="1" y="10087"/>
                        </a:cubicBezTo>
                        <a:lnTo>
                          <a:pt x="1" y="10129"/>
                        </a:lnTo>
                        <a:lnTo>
                          <a:pt x="38" y="10147"/>
                        </a:lnTo>
                        <a:cubicBezTo>
                          <a:pt x="38" y="10147"/>
                          <a:pt x="463" y="10360"/>
                          <a:pt x="1193" y="10452"/>
                        </a:cubicBezTo>
                        <a:cubicBezTo>
                          <a:pt x="1909" y="10567"/>
                          <a:pt x="2062" y="10567"/>
                          <a:pt x="2773" y="10567"/>
                        </a:cubicBezTo>
                        <a:cubicBezTo>
                          <a:pt x="3198" y="10567"/>
                          <a:pt x="3600" y="10531"/>
                          <a:pt x="3873" y="10494"/>
                        </a:cubicBezTo>
                        <a:cubicBezTo>
                          <a:pt x="4178" y="10531"/>
                          <a:pt x="4566" y="10567"/>
                          <a:pt x="4931" y="10567"/>
                        </a:cubicBezTo>
                        <a:cubicBezTo>
                          <a:pt x="5643" y="10567"/>
                          <a:pt x="5795" y="10567"/>
                          <a:pt x="6507" y="10452"/>
                        </a:cubicBezTo>
                        <a:cubicBezTo>
                          <a:pt x="7241" y="10360"/>
                          <a:pt x="7662" y="10147"/>
                          <a:pt x="7662" y="10147"/>
                        </a:cubicBezTo>
                        <a:lnTo>
                          <a:pt x="7703" y="10129"/>
                        </a:lnTo>
                        <a:lnTo>
                          <a:pt x="7703" y="10087"/>
                        </a:lnTo>
                        <a:cubicBezTo>
                          <a:pt x="7703" y="10087"/>
                          <a:pt x="7472" y="9163"/>
                          <a:pt x="7260" y="8202"/>
                        </a:cubicBezTo>
                        <a:cubicBezTo>
                          <a:pt x="7163" y="7721"/>
                          <a:pt x="7047" y="7241"/>
                          <a:pt x="6969" y="6834"/>
                        </a:cubicBezTo>
                        <a:cubicBezTo>
                          <a:pt x="6932" y="6640"/>
                          <a:pt x="6913" y="6469"/>
                          <a:pt x="6895" y="6335"/>
                        </a:cubicBezTo>
                        <a:cubicBezTo>
                          <a:pt x="6853" y="6201"/>
                          <a:pt x="6853" y="6086"/>
                          <a:pt x="6853" y="6062"/>
                        </a:cubicBezTo>
                        <a:cubicBezTo>
                          <a:pt x="6876" y="5873"/>
                          <a:pt x="6950" y="5697"/>
                          <a:pt x="7047" y="5466"/>
                        </a:cubicBezTo>
                        <a:cubicBezTo>
                          <a:pt x="7144" y="5254"/>
                          <a:pt x="7260" y="4986"/>
                          <a:pt x="7297" y="4658"/>
                        </a:cubicBezTo>
                        <a:cubicBezTo>
                          <a:pt x="7315" y="4487"/>
                          <a:pt x="7278" y="4140"/>
                          <a:pt x="7223" y="3715"/>
                        </a:cubicBezTo>
                        <a:cubicBezTo>
                          <a:pt x="7163" y="3272"/>
                          <a:pt x="7084" y="2773"/>
                          <a:pt x="7010" y="2292"/>
                        </a:cubicBezTo>
                        <a:cubicBezTo>
                          <a:pt x="6853" y="1308"/>
                          <a:pt x="6682" y="425"/>
                          <a:pt x="6682" y="425"/>
                        </a:cubicBezTo>
                        <a:lnTo>
                          <a:pt x="6682" y="384"/>
                        </a:lnTo>
                        <a:lnTo>
                          <a:pt x="6645" y="384"/>
                        </a:lnTo>
                        <a:cubicBezTo>
                          <a:pt x="6645" y="384"/>
                          <a:pt x="4931" y="19"/>
                          <a:pt x="3794" y="19"/>
                        </a:cubicBezTo>
                        <a:lnTo>
                          <a:pt x="379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2124;p47">
                    <a:extLst>
                      <a:ext uri="{FF2B5EF4-FFF2-40B4-BE49-F238E27FC236}">
                        <a16:creationId xmlns:a16="http://schemas.microsoft.com/office/drawing/2014/main" id="{495176BC-F3BB-4A87-E31B-7CB31F16A71D}"/>
                      </a:ext>
                    </a:extLst>
                  </p:cNvPr>
                  <p:cNvSpPr/>
                  <p:nvPr/>
                </p:nvSpPr>
                <p:spPr>
                  <a:xfrm>
                    <a:off x="6322610" y="1974980"/>
                    <a:ext cx="419642" cy="1674911"/>
                  </a:xfrm>
                  <a:custGeom>
                    <a:avLst/>
                    <a:gdLst/>
                    <a:ahLst/>
                    <a:cxnLst/>
                    <a:rect l="l" t="t" r="r" b="b"/>
                    <a:pathLst>
                      <a:path w="2621" h="10461" extrusionOk="0">
                        <a:moveTo>
                          <a:pt x="1082" y="1"/>
                        </a:moveTo>
                        <a:cubicBezTo>
                          <a:pt x="735" y="1"/>
                          <a:pt x="347" y="42"/>
                          <a:pt x="1" y="79"/>
                        </a:cubicBezTo>
                        <a:lnTo>
                          <a:pt x="1" y="10457"/>
                        </a:lnTo>
                        <a:lnTo>
                          <a:pt x="213" y="10457"/>
                        </a:lnTo>
                        <a:cubicBezTo>
                          <a:pt x="271" y="10460"/>
                          <a:pt x="328" y="10461"/>
                          <a:pt x="385" y="10461"/>
                        </a:cubicBezTo>
                        <a:cubicBezTo>
                          <a:pt x="745" y="10461"/>
                          <a:pt x="1077" y="10414"/>
                          <a:pt x="1313" y="10378"/>
                        </a:cubicBezTo>
                        <a:cubicBezTo>
                          <a:pt x="1576" y="10414"/>
                          <a:pt x="1902" y="10461"/>
                          <a:pt x="2221" y="10461"/>
                        </a:cubicBezTo>
                        <a:cubicBezTo>
                          <a:pt x="2271" y="10461"/>
                          <a:pt x="2321" y="10460"/>
                          <a:pt x="2371" y="10457"/>
                        </a:cubicBezTo>
                        <a:lnTo>
                          <a:pt x="2620" y="10457"/>
                        </a:lnTo>
                        <a:lnTo>
                          <a:pt x="2620" y="116"/>
                        </a:lnTo>
                        <a:cubicBezTo>
                          <a:pt x="2140" y="61"/>
                          <a:pt x="1618" y="1"/>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2125;p47">
                    <a:extLst>
                      <a:ext uri="{FF2B5EF4-FFF2-40B4-BE49-F238E27FC236}">
                        <a16:creationId xmlns:a16="http://schemas.microsoft.com/office/drawing/2014/main" id="{D76A01CC-3D4F-A5A5-EE6B-C6233E734220}"/>
                      </a:ext>
                    </a:extLst>
                  </p:cNvPr>
                  <p:cNvSpPr/>
                  <p:nvPr/>
                </p:nvSpPr>
                <p:spPr>
                  <a:xfrm>
                    <a:off x="6313804" y="1966174"/>
                    <a:ext cx="437254" cy="1692042"/>
                  </a:xfrm>
                  <a:custGeom>
                    <a:avLst/>
                    <a:gdLst/>
                    <a:ahLst/>
                    <a:cxnLst/>
                    <a:rect l="l" t="t" r="r" b="b"/>
                    <a:pathLst>
                      <a:path w="2731" h="10568" extrusionOk="0">
                        <a:moveTo>
                          <a:pt x="1192" y="97"/>
                        </a:moveTo>
                        <a:lnTo>
                          <a:pt x="1192" y="116"/>
                        </a:lnTo>
                        <a:lnTo>
                          <a:pt x="1229" y="116"/>
                        </a:lnTo>
                        <a:cubicBezTo>
                          <a:pt x="1286" y="113"/>
                          <a:pt x="1344" y="112"/>
                          <a:pt x="1403" y="112"/>
                        </a:cubicBezTo>
                        <a:cubicBezTo>
                          <a:pt x="1787" y="112"/>
                          <a:pt x="2218" y="161"/>
                          <a:pt x="2639" y="213"/>
                        </a:cubicBezTo>
                        <a:lnTo>
                          <a:pt x="2639" y="10475"/>
                        </a:lnTo>
                        <a:lnTo>
                          <a:pt x="2426" y="10475"/>
                        </a:lnTo>
                        <a:cubicBezTo>
                          <a:pt x="2061" y="10475"/>
                          <a:pt x="1673" y="10433"/>
                          <a:pt x="1386" y="10397"/>
                        </a:cubicBezTo>
                        <a:lnTo>
                          <a:pt x="1368" y="10397"/>
                        </a:lnTo>
                        <a:cubicBezTo>
                          <a:pt x="1095" y="10433"/>
                          <a:pt x="693" y="10475"/>
                          <a:pt x="268" y="10475"/>
                        </a:cubicBezTo>
                        <a:lnTo>
                          <a:pt x="97" y="10475"/>
                        </a:lnTo>
                        <a:lnTo>
                          <a:pt x="97" y="194"/>
                        </a:lnTo>
                        <a:cubicBezTo>
                          <a:pt x="444" y="134"/>
                          <a:pt x="809" y="97"/>
                          <a:pt x="1137" y="97"/>
                        </a:cubicBezTo>
                        <a:close/>
                        <a:moveTo>
                          <a:pt x="1137" y="0"/>
                        </a:moveTo>
                        <a:cubicBezTo>
                          <a:pt x="790" y="0"/>
                          <a:pt x="402" y="37"/>
                          <a:pt x="37" y="97"/>
                        </a:cubicBezTo>
                        <a:lnTo>
                          <a:pt x="0" y="97"/>
                        </a:lnTo>
                        <a:lnTo>
                          <a:pt x="0" y="10512"/>
                        </a:lnTo>
                        <a:lnTo>
                          <a:pt x="0" y="10549"/>
                        </a:lnTo>
                        <a:lnTo>
                          <a:pt x="37" y="10567"/>
                        </a:lnTo>
                        <a:lnTo>
                          <a:pt x="268" y="10567"/>
                        </a:lnTo>
                        <a:cubicBezTo>
                          <a:pt x="693" y="10567"/>
                          <a:pt x="1095" y="10531"/>
                          <a:pt x="1368" y="10494"/>
                        </a:cubicBezTo>
                        <a:cubicBezTo>
                          <a:pt x="1673" y="10531"/>
                          <a:pt x="2061" y="10567"/>
                          <a:pt x="2426" y="10567"/>
                        </a:cubicBezTo>
                        <a:lnTo>
                          <a:pt x="2731" y="10567"/>
                        </a:lnTo>
                        <a:lnTo>
                          <a:pt x="2731" y="10512"/>
                        </a:lnTo>
                        <a:lnTo>
                          <a:pt x="2731" y="134"/>
                        </a:lnTo>
                        <a:lnTo>
                          <a:pt x="2694" y="116"/>
                        </a:lnTo>
                        <a:cubicBezTo>
                          <a:pt x="2213" y="56"/>
                          <a:pt x="1714" y="19"/>
                          <a:pt x="1289" y="19"/>
                        </a:cubicBezTo>
                        <a:lnTo>
                          <a:pt x="128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2126;p47">
                    <a:extLst>
                      <a:ext uri="{FF2B5EF4-FFF2-40B4-BE49-F238E27FC236}">
                        <a16:creationId xmlns:a16="http://schemas.microsoft.com/office/drawing/2014/main" id="{58404D31-D8EB-9425-978F-1E27A97E063A}"/>
                      </a:ext>
                    </a:extLst>
                  </p:cNvPr>
                  <p:cNvSpPr/>
                  <p:nvPr/>
                </p:nvSpPr>
                <p:spPr>
                  <a:xfrm>
                    <a:off x="6264171" y="1960250"/>
                    <a:ext cx="58599" cy="1713497"/>
                  </a:xfrm>
                  <a:custGeom>
                    <a:avLst/>
                    <a:gdLst/>
                    <a:ahLst/>
                    <a:cxnLst/>
                    <a:rect l="l" t="t" r="r" b="b"/>
                    <a:pathLst>
                      <a:path w="366" h="10702" extrusionOk="0">
                        <a:moveTo>
                          <a:pt x="153" y="0"/>
                        </a:moveTo>
                        <a:cubicBezTo>
                          <a:pt x="61" y="0"/>
                          <a:pt x="1" y="74"/>
                          <a:pt x="1" y="153"/>
                        </a:cubicBezTo>
                        <a:lnTo>
                          <a:pt x="1" y="10549"/>
                        </a:lnTo>
                        <a:cubicBezTo>
                          <a:pt x="1" y="10628"/>
                          <a:pt x="61" y="10702"/>
                          <a:pt x="153" y="10702"/>
                        </a:cubicBezTo>
                        <a:lnTo>
                          <a:pt x="213" y="10702"/>
                        </a:lnTo>
                        <a:cubicBezTo>
                          <a:pt x="292" y="10702"/>
                          <a:pt x="366" y="10628"/>
                          <a:pt x="366" y="10549"/>
                        </a:cubicBezTo>
                        <a:lnTo>
                          <a:pt x="366" y="153"/>
                        </a:lnTo>
                        <a:cubicBezTo>
                          <a:pt x="366" y="74"/>
                          <a:pt x="292" y="0"/>
                          <a:pt x="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2127;p47">
                    <a:extLst>
                      <a:ext uri="{FF2B5EF4-FFF2-40B4-BE49-F238E27FC236}">
                        <a16:creationId xmlns:a16="http://schemas.microsoft.com/office/drawing/2014/main" id="{BCDA050B-6CCD-8204-B8B4-44C654771B02}"/>
                      </a:ext>
                    </a:extLst>
                  </p:cNvPr>
                  <p:cNvSpPr/>
                  <p:nvPr/>
                </p:nvSpPr>
                <p:spPr>
                  <a:xfrm>
                    <a:off x="6255365" y="1953525"/>
                    <a:ext cx="74130" cy="1729828"/>
                  </a:xfrm>
                  <a:custGeom>
                    <a:avLst/>
                    <a:gdLst/>
                    <a:ahLst/>
                    <a:cxnLst/>
                    <a:rect l="l" t="t" r="r" b="b"/>
                    <a:pathLst>
                      <a:path w="463" h="10804" extrusionOk="0">
                        <a:moveTo>
                          <a:pt x="268" y="98"/>
                        </a:moveTo>
                        <a:cubicBezTo>
                          <a:pt x="324" y="98"/>
                          <a:pt x="365" y="135"/>
                          <a:pt x="365" y="195"/>
                        </a:cubicBezTo>
                        <a:lnTo>
                          <a:pt x="365" y="10591"/>
                        </a:lnTo>
                        <a:cubicBezTo>
                          <a:pt x="365" y="10646"/>
                          <a:pt x="324" y="10688"/>
                          <a:pt x="268" y="10688"/>
                        </a:cubicBezTo>
                        <a:lnTo>
                          <a:pt x="208" y="10688"/>
                        </a:lnTo>
                        <a:cubicBezTo>
                          <a:pt x="153" y="10688"/>
                          <a:pt x="93" y="10646"/>
                          <a:pt x="93" y="10591"/>
                        </a:cubicBezTo>
                        <a:lnTo>
                          <a:pt x="93" y="195"/>
                        </a:lnTo>
                        <a:cubicBezTo>
                          <a:pt x="93" y="135"/>
                          <a:pt x="153" y="98"/>
                          <a:pt x="208" y="98"/>
                        </a:cubicBezTo>
                        <a:close/>
                        <a:moveTo>
                          <a:pt x="208" y="1"/>
                        </a:moveTo>
                        <a:cubicBezTo>
                          <a:pt x="93" y="1"/>
                          <a:pt x="0" y="98"/>
                          <a:pt x="0" y="195"/>
                        </a:cubicBezTo>
                        <a:lnTo>
                          <a:pt x="0" y="10591"/>
                        </a:lnTo>
                        <a:cubicBezTo>
                          <a:pt x="0" y="10707"/>
                          <a:pt x="93" y="10804"/>
                          <a:pt x="208" y="10804"/>
                        </a:cubicBezTo>
                        <a:lnTo>
                          <a:pt x="268" y="10804"/>
                        </a:lnTo>
                        <a:cubicBezTo>
                          <a:pt x="384" y="10804"/>
                          <a:pt x="462" y="10707"/>
                          <a:pt x="462" y="10591"/>
                        </a:cubicBezTo>
                        <a:lnTo>
                          <a:pt x="462" y="195"/>
                        </a:lnTo>
                        <a:cubicBezTo>
                          <a:pt x="462" y="98"/>
                          <a:pt x="384" y="1"/>
                          <a:pt x="26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2128;p47">
                    <a:extLst>
                      <a:ext uri="{FF2B5EF4-FFF2-40B4-BE49-F238E27FC236}">
                        <a16:creationId xmlns:a16="http://schemas.microsoft.com/office/drawing/2014/main" id="{BDC20F12-E8A6-6448-8957-ABE8051C4A16}"/>
                      </a:ext>
                    </a:extLst>
                  </p:cNvPr>
                  <p:cNvSpPr/>
                  <p:nvPr/>
                </p:nvSpPr>
                <p:spPr>
                  <a:xfrm>
                    <a:off x="6742094" y="1960250"/>
                    <a:ext cx="58599" cy="1713497"/>
                  </a:xfrm>
                  <a:custGeom>
                    <a:avLst/>
                    <a:gdLst/>
                    <a:ahLst/>
                    <a:cxnLst/>
                    <a:rect l="l" t="t" r="r" b="b"/>
                    <a:pathLst>
                      <a:path w="366" h="10702" extrusionOk="0">
                        <a:moveTo>
                          <a:pt x="153" y="0"/>
                        </a:moveTo>
                        <a:cubicBezTo>
                          <a:pt x="79" y="0"/>
                          <a:pt x="0" y="74"/>
                          <a:pt x="0" y="153"/>
                        </a:cubicBezTo>
                        <a:lnTo>
                          <a:pt x="0" y="10549"/>
                        </a:lnTo>
                        <a:cubicBezTo>
                          <a:pt x="0" y="10628"/>
                          <a:pt x="79" y="10702"/>
                          <a:pt x="153" y="10702"/>
                        </a:cubicBezTo>
                        <a:lnTo>
                          <a:pt x="213" y="10702"/>
                        </a:lnTo>
                        <a:cubicBezTo>
                          <a:pt x="310" y="10702"/>
                          <a:pt x="366" y="10628"/>
                          <a:pt x="366" y="10549"/>
                        </a:cubicBezTo>
                        <a:lnTo>
                          <a:pt x="366" y="153"/>
                        </a:lnTo>
                        <a:cubicBezTo>
                          <a:pt x="366" y="74"/>
                          <a:pt x="310" y="0"/>
                          <a:pt x="2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2129;p47">
                    <a:extLst>
                      <a:ext uri="{FF2B5EF4-FFF2-40B4-BE49-F238E27FC236}">
                        <a16:creationId xmlns:a16="http://schemas.microsoft.com/office/drawing/2014/main" id="{7EE4E79D-A90B-D1B8-5877-F089310D4652}"/>
                      </a:ext>
                    </a:extLst>
                  </p:cNvPr>
                  <p:cNvSpPr/>
                  <p:nvPr/>
                </p:nvSpPr>
                <p:spPr>
                  <a:xfrm>
                    <a:off x="6736170" y="1953525"/>
                    <a:ext cx="74130" cy="1729828"/>
                  </a:xfrm>
                  <a:custGeom>
                    <a:avLst/>
                    <a:gdLst/>
                    <a:ahLst/>
                    <a:cxnLst/>
                    <a:rect l="l" t="t" r="r" b="b"/>
                    <a:pathLst>
                      <a:path w="463" h="10804" extrusionOk="0">
                        <a:moveTo>
                          <a:pt x="250" y="98"/>
                        </a:moveTo>
                        <a:cubicBezTo>
                          <a:pt x="305" y="98"/>
                          <a:pt x="366" y="135"/>
                          <a:pt x="366" y="195"/>
                        </a:cubicBezTo>
                        <a:lnTo>
                          <a:pt x="366" y="10591"/>
                        </a:lnTo>
                        <a:cubicBezTo>
                          <a:pt x="366" y="10646"/>
                          <a:pt x="305" y="10688"/>
                          <a:pt x="250" y="10688"/>
                        </a:cubicBezTo>
                        <a:lnTo>
                          <a:pt x="190" y="10688"/>
                        </a:lnTo>
                        <a:cubicBezTo>
                          <a:pt x="135" y="10688"/>
                          <a:pt x="93" y="10646"/>
                          <a:pt x="93" y="10591"/>
                        </a:cubicBezTo>
                        <a:lnTo>
                          <a:pt x="93" y="195"/>
                        </a:lnTo>
                        <a:cubicBezTo>
                          <a:pt x="93" y="135"/>
                          <a:pt x="135" y="98"/>
                          <a:pt x="190" y="98"/>
                        </a:cubicBezTo>
                        <a:close/>
                        <a:moveTo>
                          <a:pt x="190" y="1"/>
                        </a:moveTo>
                        <a:cubicBezTo>
                          <a:pt x="74" y="1"/>
                          <a:pt x="1" y="98"/>
                          <a:pt x="1" y="195"/>
                        </a:cubicBezTo>
                        <a:lnTo>
                          <a:pt x="1" y="10591"/>
                        </a:lnTo>
                        <a:cubicBezTo>
                          <a:pt x="1" y="10707"/>
                          <a:pt x="74" y="10804"/>
                          <a:pt x="190" y="10804"/>
                        </a:cubicBezTo>
                        <a:lnTo>
                          <a:pt x="250" y="10804"/>
                        </a:lnTo>
                        <a:cubicBezTo>
                          <a:pt x="366" y="10804"/>
                          <a:pt x="463" y="10707"/>
                          <a:pt x="463" y="10591"/>
                        </a:cubicBezTo>
                        <a:lnTo>
                          <a:pt x="463" y="195"/>
                        </a:lnTo>
                        <a:cubicBezTo>
                          <a:pt x="463" y="98"/>
                          <a:pt x="366" y="1"/>
                          <a:pt x="25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2130;p47">
                    <a:extLst>
                      <a:ext uri="{FF2B5EF4-FFF2-40B4-BE49-F238E27FC236}">
                        <a16:creationId xmlns:a16="http://schemas.microsoft.com/office/drawing/2014/main" id="{8A1E6779-5959-5B03-AAC9-2B23B6FFFE04}"/>
                      </a:ext>
                    </a:extLst>
                  </p:cNvPr>
                  <p:cNvSpPr/>
                  <p:nvPr/>
                </p:nvSpPr>
                <p:spPr>
                  <a:xfrm>
                    <a:off x="6742094" y="1993552"/>
                    <a:ext cx="58599" cy="1655858"/>
                  </a:xfrm>
                  <a:custGeom>
                    <a:avLst/>
                    <a:gdLst/>
                    <a:ahLst/>
                    <a:cxnLst/>
                    <a:rect l="l" t="t" r="r" b="b"/>
                    <a:pathLst>
                      <a:path w="366" h="10342" extrusionOk="0">
                        <a:moveTo>
                          <a:pt x="0" y="0"/>
                        </a:moveTo>
                        <a:lnTo>
                          <a:pt x="0" y="10341"/>
                        </a:lnTo>
                        <a:lnTo>
                          <a:pt x="366" y="10341"/>
                        </a:lnTo>
                        <a:lnTo>
                          <a:pt x="366" y="60"/>
                        </a:lnTo>
                        <a:cubicBezTo>
                          <a:pt x="250" y="42"/>
                          <a:pt x="134" y="2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2131;p47">
                    <a:extLst>
                      <a:ext uri="{FF2B5EF4-FFF2-40B4-BE49-F238E27FC236}">
                        <a16:creationId xmlns:a16="http://schemas.microsoft.com/office/drawing/2014/main" id="{6A0FD222-B005-ECB0-81BA-52B32B084659}"/>
                      </a:ext>
                    </a:extLst>
                  </p:cNvPr>
                  <p:cNvSpPr/>
                  <p:nvPr/>
                </p:nvSpPr>
                <p:spPr>
                  <a:xfrm>
                    <a:off x="6736170" y="1984586"/>
                    <a:ext cx="74130" cy="1673630"/>
                  </a:xfrm>
                  <a:custGeom>
                    <a:avLst/>
                    <a:gdLst/>
                    <a:ahLst/>
                    <a:cxnLst/>
                    <a:rect l="l" t="t" r="r" b="b"/>
                    <a:pathLst>
                      <a:path w="463" h="10453" extrusionOk="0">
                        <a:moveTo>
                          <a:pt x="93" y="116"/>
                        </a:moveTo>
                        <a:cubicBezTo>
                          <a:pt x="190" y="135"/>
                          <a:pt x="269" y="135"/>
                          <a:pt x="366" y="153"/>
                        </a:cubicBezTo>
                        <a:lnTo>
                          <a:pt x="366" y="10337"/>
                        </a:lnTo>
                        <a:cubicBezTo>
                          <a:pt x="269" y="10360"/>
                          <a:pt x="190" y="10360"/>
                          <a:pt x="93" y="10360"/>
                        </a:cubicBezTo>
                        <a:lnTo>
                          <a:pt x="93" y="116"/>
                        </a:lnTo>
                        <a:close/>
                        <a:moveTo>
                          <a:pt x="1" y="1"/>
                        </a:moveTo>
                        <a:lnTo>
                          <a:pt x="1" y="56"/>
                        </a:lnTo>
                        <a:lnTo>
                          <a:pt x="1" y="10397"/>
                        </a:lnTo>
                        <a:lnTo>
                          <a:pt x="1" y="10416"/>
                        </a:lnTo>
                        <a:lnTo>
                          <a:pt x="1" y="10452"/>
                        </a:lnTo>
                        <a:lnTo>
                          <a:pt x="403" y="10452"/>
                        </a:lnTo>
                        <a:lnTo>
                          <a:pt x="463" y="10434"/>
                        </a:lnTo>
                        <a:lnTo>
                          <a:pt x="463" y="10397"/>
                        </a:lnTo>
                        <a:lnTo>
                          <a:pt x="463" y="79"/>
                        </a:lnTo>
                        <a:lnTo>
                          <a:pt x="421" y="56"/>
                        </a:lnTo>
                        <a:cubicBezTo>
                          <a:pt x="287" y="38"/>
                          <a:pt x="171" y="19"/>
                          <a:pt x="5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2132;p47">
                    <a:extLst>
                      <a:ext uri="{FF2B5EF4-FFF2-40B4-BE49-F238E27FC236}">
                        <a16:creationId xmlns:a16="http://schemas.microsoft.com/office/drawing/2014/main" id="{AC21642B-2C46-7A0B-8F1C-33F8D8A3979A}"/>
                      </a:ext>
                    </a:extLst>
                  </p:cNvPr>
                  <p:cNvSpPr/>
                  <p:nvPr/>
                </p:nvSpPr>
                <p:spPr>
                  <a:xfrm>
                    <a:off x="7016520" y="2634949"/>
                    <a:ext cx="40187" cy="113998"/>
                  </a:xfrm>
                  <a:custGeom>
                    <a:avLst/>
                    <a:gdLst/>
                    <a:ahLst/>
                    <a:cxnLst/>
                    <a:rect l="l" t="t" r="r" b="b"/>
                    <a:pathLst>
                      <a:path w="251" h="712" extrusionOk="0">
                        <a:moveTo>
                          <a:pt x="153" y="0"/>
                        </a:moveTo>
                        <a:cubicBezTo>
                          <a:pt x="135" y="0"/>
                          <a:pt x="116" y="19"/>
                          <a:pt x="116" y="60"/>
                        </a:cubicBezTo>
                        <a:cubicBezTo>
                          <a:pt x="153" y="250"/>
                          <a:pt x="75" y="444"/>
                          <a:pt x="19" y="638"/>
                        </a:cubicBezTo>
                        <a:cubicBezTo>
                          <a:pt x="1" y="675"/>
                          <a:pt x="19" y="693"/>
                          <a:pt x="38" y="712"/>
                        </a:cubicBezTo>
                        <a:cubicBezTo>
                          <a:pt x="75" y="712"/>
                          <a:pt x="98" y="693"/>
                          <a:pt x="98" y="675"/>
                        </a:cubicBezTo>
                        <a:cubicBezTo>
                          <a:pt x="172" y="481"/>
                          <a:pt x="250" y="268"/>
                          <a:pt x="213" y="37"/>
                        </a:cubicBezTo>
                        <a:cubicBezTo>
                          <a:pt x="213" y="19"/>
                          <a:pt x="172" y="0"/>
                          <a:pt x="1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2133;p47">
                    <a:extLst>
                      <a:ext uri="{FF2B5EF4-FFF2-40B4-BE49-F238E27FC236}">
                        <a16:creationId xmlns:a16="http://schemas.microsoft.com/office/drawing/2014/main" id="{F04BF5DE-F85C-A49E-6180-6BFFCC2B2EFC}"/>
                      </a:ext>
                    </a:extLst>
                  </p:cNvPr>
                  <p:cNvSpPr/>
                  <p:nvPr/>
                </p:nvSpPr>
                <p:spPr>
                  <a:xfrm>
                    <a:off x="5127080" y="3162028"/>
                    <a:ext cx="1531588" cy="1269993"/>
                  </a:xfrm>
                  <a:custGeom>
                    <a:avLst/>
                    <a:gdLst/>
                    <a:ahLst/>
                    <a:cxnLst/>
                    <a:rect l="l" t="t" r="r" b="b"/>
                    <a:pathLst>
                      <a:path w="9566" h="7932" extrusionOk="0">
                        <a:moveTo>
                          <a:pt x="2339" y="0"/>
                        </a:moveTo>
                        <a:cubicBezTo>
                          <a:pt x="1455" y="0"/>
                          <a:pt x="696" y="580"/>
                          <a:pt x="384" y="1426"/>
                        </a:cubicBezTo>
                        <a:cubicBezTo>
                          <a:pt x="1" y="2484"/>
                          <a:pt x="3522" y="5469"/>
                          <a:pt x="4330" y="6083"/>
                        </a:cubicBezTo>
                        <a:cubicBezTo>
                          <a:pt x="5120" y="6721"/>
                          <a:pt x="6987" y="7932"/>
                          <a:pt x="6987" y="7932"/>
                        </a:cubicBezTo>
                        <a:cubicBezTo>
                          <a:pt x="6987" y="7932"/>
                          <a:pt x="7814" y="7299"/>
                          <a:pt x="8701" y="5912"/>
                        </a:cubicBezTo>
                        <a:cubicBezTo>
                          <a:pt x="9565" y="4526"/>
                          <a:pt x="9510" y="3214"/>
                          <a:pt x="9510" y="3214"/>
                        </a:cubicBezTo>
                        <a:cubicBezTo>
                          <a:pt x="9510" y="3214"/>
                          <a:pt x="4099" y="442"/>
                          <a:pt x="2963" y="95"/>
                        </a:cubicBezTo>
                        <a:cubicBezTo>
                          <a:pt x="2751" y="31"/>
                          <a:pt x="2542" y="0"/>
                          <a:pt x="2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2134;p47">
                    <a:extLst>
                      <a:ext uri="{FF2B5EF4-FFF2-40B4-BE49-F238E27FC236}">
                        <a16:creationId xmlns:a16="http://schemas.microsoft.com/office/drawing/2014/main" id="{C5CC262E-1D4A-04C6-9190-34229F4E90B5}"/>
                      </a:ext>
                    </a:extLst>
                  </p:cNvPr>
                  <p:cNvSpPr/>
                  <p:nvPr/>
                </p:nvSpPr>
                <p:spPr>
                  <a:xfrm>
                    <a:off x="5164065" y="3153382"/>
                    <a:ext cx="1504210" cy="1288245"/>
                  </a:xfrm>
                  <a:custGeom>
                    <a:avLst/>
                    <a:gdLst/>
                    <a:ahLst/>
                    <a:cxnLst/>
                    <a:rect l="l" t="t" r="r" b="b"/>
                    <a:pathLst>
                      <a:path w="9395" h="8046" extrusionOk="0">
                        <a:moveTo>
                          <a:pt x="2085" y="106"/>
                        </a:moveTo>
                        <a:cubicBezTo>
                          <a:pt x="2288" y="106"/>
                          <a:pt x="2508" y="130"/>
                          <a:pt x="2713" y="191"/>
                        </a:cubicBezTo>
                        <a:cubicBezTo>
                          <a:pt x="2981" y="288"/>
                          <a:pt x="3540" y="519"/>
                          <a:pt x="4215" y="824"/>
                        </a:cubicBezTo>
                        <a:cubicBezTo>
                          <a:pt x="4871" y="1133"/>
                          <a:pt x="5661" y="1517"/>
                          <a:pt x="6410" y="1882"/>
                        </a:cubicBezTo>
                        <a:cubicBezTo>
                          <a:pt x="7874" y="2616"/>
                          <a:pt x="9182" y="3291"/>
                          <a:pt x="9219" y="3310"/>
                        </a:cubicBezTo>
                        <a:cubicBezTo>
                          <a:pt x="9219" y="3347"/>
                          <a:pt x="9279" y="4599"/>
                          <a:pt x="8410" y="5925"/>
                        </a:cubicBezTo>
                        <a:cubicBezTo>
                          <a:pt x="7565" y="7274"/>
                          <a:pt x="6793" y="7889"/>
                          <a:pt x="6738" y="7930"/>
                        </a:cubicBezTo>
                        <a:cubicBezTo>
                          <a:pt x="6701" y="7889"/>
                          <a:pt x="4908" y="6715"/>
                          <a:pt x="4118" y="6100"/>
                        </a:cubicBezTo>
                        <a:cubicBezTo>
                          <a:pt x="3734" y="5791"/>
                          <a:pt x="2635" y="4885"/>
                          <a:pt x="1710" y="3943"/>
                        </a:cubicBezTo>
                        <a:cubicBezTo>
                          <a:pt x="1248" y="3462"/>
                          <a:pt x="809" y="2963"/>
                          <a:pt x="537" y="2538"/>
                        </a:cubicBezTo>
                        <a:cubicBezTo>
                          <a:pt x="250" y="2113"/>
                          <a:pt x="116" y="1729"/>
                          <a:pt x="190" y="1498"/>
                        </a:cubicBezTo>
                        <a:cubicBezTo>
                          <a:pt x="481" y="727"/>
                          <a:pt x="1133" y="191"/>
                          <a:pt x="1904" y="112"/>
                        </a:cubicBezTo>
                        <a:cubicBezTo>
                          <a:pt x="1963" y="108"/>
                          <a:pt x="2023" y="106"/>
                          <a:pt x="2085" y="106"/>
                        </a:cubicBezTo>
                        <a:close/>
                        <a:moveTo>
                          <a:pt x="2119" y="1"/>
                        </a:moveTo>
                        <a:cubicBezTo>
                          <a:pt x="2047" y="1"/>
                          <a:pt x="1976" y="5"/>
                          <a:pt x="1904" y="15"/>
                        </a:cubicBezTo>
                        <a:cubicBezTo>
                          <a:pt x="1077" y="94"/>
                          <a:pt x="403" y="671"/>
                          <a:pt x="93" y="1461"/>
                        </a:cubicBezTo>
                        <a:cubicBezTo>
                          <a:pt x="1" y="1748"/>
                          <a:pt x="153" y="2154"/>
                          <a:pt x="440" y="2598"/>
                        </a:cubicBezTo>
                        <a:cubicBezTo>
                          <a:pt x="731" y="3037"/>
                          <a:pt x="1174" y="3522"/>
                          <a:pt x="1637" y="4003"/>
                        </a:cubicBezTo>
                        <a:cubicBezTo>
                          <a:pt x="2579" y="4964"/>
                          <a:pt x="3656" y="5869"/>
                          <a:pt x="4062" y="6179"/>
                        </a:cubicBezTo>
                        <a:cubicBezTo>
                          <a:pt x="4871" y="6812"/>
                          <a:pt x="6719" y="8027"/>
                          <a:pt x="6719" y="8027"/>
                        </a:cubicBezTo>
                        <a:lnTo>
                          <a:pt x="6756" y="8046"/>
                        </a:lnTo>
                        <a:lnTo>
                          <a:pt x="6775" y="8027"/>
                        </a:lnTo>
                        <a:cubicBezTo>
                          <a:pt x="6775" y="8027"/>
                          <a:pt x="7625" y="7371"/>
                          <a:pt x="8507" y="5985"/>
                        </a:cubicBezTo>
                        <a:cubicBezTo>
                          <a:pt x="9394" y="4599"/>
                          <a:pt x="9316" y="3268"/>
                          <a:pt x="9316" y="3268"/>
                        </a:cubicBezTo>
                        <a:lnTo>
                          <a:pt x="9316" y="3250"/>
                        </a:lnTo>
                        <a:lnTo>
                          <a:pt x="9297" y="3231"/>
                        </a:lnTo>
                        <a:cubicBezTo>
                          <a:pt x="9297" y="3231"/>
                          <a:pt x="7948" y="2538"/>
                          <a:pt x="6447" y="1808"/>
                        </a:cubicBezTo>
                        <a:cubicBezTo>
                          <a:pt x="5698" y="1420"/>
                          <a:pt x="4926" y="1055"/>
                          <a:pt x="4252" y="750"/>
                        </a:cubicBezTo>
                        <a:cubicBezTo>
                          <a:pt x="3582" y="440"/>
                          <a:pt x="3041" y="191"/>
                          <a:pt x="2750" y="94"/>
                        </a:cubicBezTo>
                        <a:cubicBezTo>
                          <a:pt x="2526" y="36"/>
                          <a:pt x="2319" y="1"/>
                          <a:pt x="21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2135;p47">
                    <a:extLst>
                      <a:ext uri="{FF2B5EF4-FFF2-40B4-BE49-F238E27FC236}">
                        <a16:creationId xmlns:a16="http://schemas.microsoft.com/office/drawing/2014/main" id="{DEAD4698-031C-9C0F-463D-ED65CFFB41B0}"/>
                      </a:ext>
                    </a:extLst>
                  </p:cNvPr>
                  <p:cNvSpPr/>
                  <p:nvPr/>
                </p:nvSpPr>
                <p:spPr>
                  <a:xfrm>
                    <a:off x="5305441" y="3910697"/>
                    <a:ext cx="943353" cy="415966"/>
                  </a:xfrm>
                  <a:custGeom>
                    <a:avLst/>
                    <a:gdLst/>
                    <a:ahLst/>
                    <a:cxnLst/>
                    <a:rect l="l" t="t" r="r" b="b"/>
                    <a:pathLst>
                      <a:path w="5892" h="2598" extrusionOk="0">
                        <a:moveTo>
                          <a:pt x="5329" y="0"/>
                        </a:moveTo>
                        <a:cubicBezTo>
                          <a:pt x="4940" y="0"/>
                          <a:pt x="3955" y="202"/>
                          <a:pt x="3872" y="234"/>
                        </a:cubicBezTo>
                        <a:cubicBezTo>
                          <a:pt x="3794" y="271"/>
                          <a:pt x="3641" y="599"/>
                          <a:pt x="3600" y="659"/>
                        </a:cubicBezTo>
                        <a:cubicBezTo>
                          <a:pt x="3563" y="696"/>
                          <a:pt x="2639" y="756"/>
                          <a:pt x="2639" y="756"/>
                        </a:cubicBezTo>
                        <a:cubicBezTo>
                          <a:pt x="2639" y="756"/>
                          <a:pt x="1313" y="756"/>
                          <a:pt x="735" y="871"/>
                        </a:cubicBezTo>
                        <a:cubicBezTo>
                          <a:pt x="157" y="987"/>
                          <a:pt x="0" y="1255"/>
                          <a:pt x="19" y="1583"/>
                        </a:cubicBezTo>
                        <a:cubicBezTo>
                          <a:pt x="42" y="1888"/>
                          <a:pt x="310" y="2410"/>
                          <a:pt x="522" y="2489"/>
                        </a:cubicBezTo>
                        <a:cubicBezTo>
                          <a:pt x="629" y="2535"/>
                          <a:pt x="975" y="2597"/>
                          <a:pt x="1442" y="2597"/>
                        </a:cubicBezTo>
                        <a:cubicBezTo>
                          <a:pt x="1909" y="2597"/>
                          <a:pt x="2495" y="2535"/>
                          <a:pt x="3082" y="2331"/>
                        </a:cubicBezTo>
                        <a:cubicBezTo>
                          <a:pt x="4256" y="1929"/>
                          <a:pt x="4639" y="1948"/>
                          <a:pt x="5143" y="1541"/>
                        </a:cubicBezTo>
                        <a:cubicBezTo>
                          <a:pt x="5661" y="1139"/>
                          <a:pt x="5892" y="599"/>
                          <a:pt x="5892" y="599"/>
                        </a:cubicBezTo>
                        <a:cubicBezTo>
                          <a:pt x="5873" y="543"/>
                          <a:pt x="5642" y="137"/>
                          <a:pt x="5471" y="21"/>
                        </a:cubicBezTo>
                        <a:cubicBezTo>
                          <a:pt x="5448" y="7"/>
                          <a:pt x="5398" y="0"/>
                          <a:pt x="53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2136;p47">
                    <a:extLst>
                      <a:ext uri="{FF2B5EF4-FFF2-40B4-BE49-F238E27FC236}">
                        <a16:creationId xmlns:a16="http://schemas.microsoft.com/office/drawing/2014/main" id="{946E6509-FA8F-A96D-1354-ADF72DA8C325}"/>
                      </a:ext>
                    </a:extLst>
                  </p:cNvPr>
                  <p:cNvSpPr/>
                  <p:nvPr/>
                </p:nvSpPr>
                <p:spPr>
                  <a:xfrm>
                    <a:off x="5299517" y="3905093"/>
                    <a:ext cx="958884" cy="428614"/>
                  </a:xfrm>
                  <a:custGeom>
                    <a:avLst/>
                    <a:gdLst/>
                    <a:ahLst/>
                    <a:cxnLst/>
                    <a:rect l="l" t="t" r="r" b="b"/>
                    <a:pathLst>
                      <a:path w="5989" h="2677" extrusionOk="0">
                        <a:moveTo>
                          <a:pt x="5393" y="98"/>
                        </a:moveTo>
                        <a:cubicBezTo>
                          <a:pt x="5448" y="98"/>
                          <a:pt x="5485" y="116"/>
                          <a:pt x="5485" y="116"/>
                        </a:cubicBezTo>
                        <a:cubicBezTo>
                          <a:pt x="5545" y="153"/>
                          <a:pt x="5661" y="269"/>
                          <a:pt x="5739" y="403"/>
                        </a:cubicBezTo>
                        <a:cubicBezTo>
                          <a:pt x="5776" y="463"/>
                          <a:pt x="5813" y="518"/>
                          <a:pt x="5832" y="560"/>
                        </a:cubicBezTo>
                        <a:cubicBezTo>
                          <a:pt x="5855" y="578"/>
                          <a:pt x="5855" y="597"/>
                          <a:pt x="5873" y="615"/>
                        </a:cubicBezTo>
                        <a:lnTo>
                          <a:pt x="5873" y="634"/>
                        </a:lnTo>
                        <a:cubicBezTo>
                          <a:pt x="5855" y="652"/>
                          <a:pt x="5642" y="1156"/>
                          <a:pt x="5162" y="1539"/>
                        </a:cubicBezTo>
                        <a:cubicBezTo>
                          <a:pt x="4907" y="1733"/>
                          <a:pt x="4700" y="1830"/>
                          <a:pt x="4390" y="1923"/>
                        </a:cubicBezTo>
                        <a:cubicBezTo>
                          <a:pt x="4080" y="2020"/>
                          <a:pt x="3697" y="2117"/>
                          <a:pt x="3119" y="2311"/>
                        </a:cubicBezTo>
                        <a:cubicBezTo>
                          <a:pt x="2523" y="2524"/>
                          <a:pt x="1946" y="2579"/>
                          <a:pt x="1484" y="2579"/>
                        </a:cubicBezTo>
                        <a:cubicBezTo>
                          <a:pt x="1253" y="2579"/>
                          <a:pt x="1058" y="2561"/>
                          <a:pt x="906" y="2542"/>
                        </a:cubicBezTo>
                        <a:cubicBezTo>
                          <a:pt x="730" y="2524"/>
                          <a:pt x="633" y="2500"/>
                          <a:pt x="578" y="2482"/>
                        </a:cubicBezTo>
                        <a:cubicBezTo>
                          <a:pt x="499" y="2445"/>
                          <a:pt x="384" y="2311"/>
                          <a:pt x="287" y="2135"/>
                        </a:cubicBezTo>
                        <a:cubicBezTo>
                          <a:pt x="194" y="1964"/>
                          <a:pt x="116" y="1752"/>
                          <a:pt x="116" y="1599"/>
                        </a:cubicBezTo>
                        <a:cubicBezTo>
                          <a:pt x="97" y="1461"/>
                          <a:pt x="134" y="1327"/>
                          <a:pt x="231" y="1211"/>
                        </a:cubicBezTo>
                        <a:cubicBezTo>
                          <a:pt x="328" y="1096"/>
                          <a:pt x="499" y="999"/>
                          <a:pt x="772" y="962"/>
                        </a:cubicBezTo>
                        <a:cubicBezTo>
                          <a:pt x="1350" y="846"/>
                          <a:pt x="2676" y="846"/>
                          <a:pt x="2676" y="846"/>
                        </a:cubicBezTo>
                        <a:cubicBezTo>
                          <a:pt x="2676" y="846"/>
                          <a:pt x="2907" y="828"/>
                          <a:pt x="3138" y="809"/>
                        </a:cubicBezTo>
                        <a:cubicBezTo>
                          <a:pt x="3272" y="791"/>
                          <a:pt x="3387" y="791"/>
                          <a:pt x="3484" y="768"/>
                        </a:cubicBezTo>
                        <a:cubicBezTo>
                          <a:pt x="3521" y="768"/>
                          <a:pt x="3563" y="768"/>
                          <a:pt x="3600" y="749"/>
                        </a:cubicBezTo>
                        <a:lnTo>
                          <a:pt x="3637" y="749"/>
                        </a:lnTo>
                        <a:cubicBezTo>
                          <a:pt x="3660" y="749"/>
                          <a:pt x="3660" y="749"/>
                          <a:pt x="3678" y="712"/>
                        </a:cubicBezTo>
                        <a:cubicBezTo>
                          <a:pt x="3697" y="694"/>
                          <a:pt x="3697" y="675"/>
                          <a:pt x="3734" y="634"/>
                        </a:cubicBezTo>
                        <a:cubicBezTo>
                          <a:pt x="3752" y="597"/>
                          <a:pt x="3775" y="560"/>
                          <a:pt x="3794" y="500"/>
                        </a:cubicBezTo>
                        <a:cubicBezTo>
                          <a:pt x="3831" y="463"/>
                          <a:pt x="3849" y="403"/>
                          <a:pt x="3891" y="366"/>
                        </a:cubicBezTo>
                        <a:cubicBezTo>
                          <a:pt x="3909" y="347"/>
                          <a:pt x="3928" y="306"/>
                          <a:pt x="3928" y="306"/>
                        </a:cubicBezTo>
                        <a:lnTo>
                          <a:pt x="3965" y="306"/>
                        </a:lnTo>
                        <a:cubicBezTo>
                          <a:pt x="3965" y="306"/>
                          <a:pt x="3983" y="287"/>
                          <a:pt x="4006" y="287"/>
                        </a:cubicBezTo>
                        <a:cubicBezTo>
                          <a:pt x="4062" y="287"/>
                          <a:pt x="4122" y="269"/>
                          <a:pt x="4177" y="250"/>
                        </a:cubicBezTo>
                        <a:cubicBezTo>
                          <a:pt x="4330" y="232"/>
                          <a:pt x="4505" y="190"/>
                          <a:pt x="4700" y="153"/>
                        </a:cubicBezTo>
                        <a:cubicBezTo>
                          <a:pt x="4870" y="135"/>
                          <a:pt x="5065" y="116"/>
                          <a:pt x="5199" y="98"/>
                        </a:cubicBezTo>
                        <a:close/>
                        <a:moveTo>
                          <a:pt x="5199" y="1"/>
                        </a:moveTo>
                        <a:cubicBezTo>
                          <a:pt x="5046" y="19"/>
                          <a:pt x="4852" y="38"/>
                          <a:pt x="4676" y="56"/>
                        </a:cubicBezTo>
                        <a:cubicBezTo>
                          <a:pt x="4487" y="98"/>
                          <a:pt x="4311" y="135"/>
                          <a:pt x="4159" y="153"/>
                        </a:cubicBezTo>
                        <a:cubicBezTo>
                          <a:pt x="4099" y="172"/>
                          <a:pt x="4025" y="172"/>
                          <a:pt x="3983" y="190"/>
                        </a:cubicBezTo>
                        <a:cubicBezTo>
                          <a:pt x="3965" y="190"/>
                          <a:pt x="3946" y="213"/>
                          <a:pt x="3928" y="213"/>
                        </a:cubicBezTo>
                        <a:cubicBezTo>
                          <a:pt x="3909" y="213"/>
                          <a:pt x="3909" y="213"/>
                          <a:pt x="3891" y="232"/>
                        </a:cubicBezTo>
                        <a:cubicBezTo>
                          <a:pt x="3849" y="250"/>
                          <a:pt x="3831" y="269"/>
                          <a:pt x="3794" y="306"/>
                        </a:cubicBezTo>
                        <a:cubicBezTo>
                          <a:pt x="3775" y="347"/>
                          <a:pt x="3734" y="403"/>
                          <a:pt x="3715" y="463"/>
                        </a:cubicBezTo>
                        <a:cubicBezTo>
                          <a:pt x="3678" y="500"/>
                          <a:pt x="3660" y="537"/>
                          <a:pt x="3637" y="578"/>
                        </a:cubicBezTo>
                        <a:cubicBezTo>
                          <a:pt x="3618" y="615"/>
                          <a:pt x="3600" y="634"/>
                          <a:pt x="3600" y="652"/>
                        </a:cubicBezTo>
                        <a:lnTo>
                          <a:pt x="3581" y="652"/>
                        </a:lnTo>
                        <a:cubicBezTo>
                          <a:pt x="3544" y="652"/>
                          <a:pt x="3503" y="675"/>
                          <a:pt x="3466" y="675"/>
                        </a:cubicBezTo>
                        <a:cubicBezTo>
                          <a:pt x="3369" y="694"/>
                          <a:pt x="3253" y="694"/>
                          <a:pt x="3138" y="712"/>
                        </a:cubicBezTo>
                        <a:cubicBezTo>
                          <a:pt x="2907" y="731"/>
                          <a:pt x="2657" y="749"/>
                          <a:pt x="2657" y="749"/>
                        </a:cubicBezTo>
                        <a:cubicBezTo>
                          <a:pt x="2657" y="749"/>
                          <a:pt x="1368" y="749"/>
                          <a:pt x="772" y="865"/>
                        </a:cubicBezTo>
                        <a:cubicBezTo>
                          <a:pt x="462" y="906"/>
                          <a:pt x="268" y="1022"/>
                          <a:pt x="153" y="1156"/>
                        </a:cubicBezTo>
                        <a:cubicBezTo>
                          <a:pt x="37" y="1290"/>
                          <a:pt x="0" y="1442"/>
                          <a:pt x="19" y="1618"/>
                        </a:cubicBezTo>
                        <a:cubicBezTo>
                          <a:pt x="19" y="1789"/>
                          <a:pt x="97" y="2001"/>
                          <a:pt x="194" y="2177"/>
                        </a:cubicBezTo>
                        <a:cubicBezTo>
                          <a:pt x="287" y="2366"/>
                          <a:pt x="425" y="2524"/>
                          <a:pt x="541" y="2579"/>
                        </a:cubicBezTo>
                        <a:cubicBezTo>
                          <a:pt x="615" y="2598"/>
                          <a:pt x="730" y="2616"/>
                          <a:pt x="888" y="2639"/>
                        </a:cubicBezTo>
                        <a:cubicBezTo>
                          <a:pt x="1040" y="2658"/>
                          <a:pt x="1253" y="2676"/>
                          <a:pt x="1484" y="2676"/>
                        </a:cubicBezTo>
                        <a:cubicBezTo>
                          <a:pt x="1964" y="2676"/>
                          <a:pt x="2542" y="2616"/>
                          <a:pt x="3138" y="2408"/>
                        </a:cubicBezTo>
                        <a:cubicBezTo>
                          <a:pt x="3734" y="2214"/>
                          <a:pt x="4122" y="2117"/>
                          <a:pt x="4427" y="2020"/>
                        </a:cubicBezTo>
                        <a:cubicBezTo>
                          <a:pt x="4736" y="1923"/>
                          <a:pt x="4949" y="1807"/>
                          <a:pt x="5217" y="1618"/>
                        </a:cubicBezTo>
                        <a:cubicBezTo>
                          <a:pt x="5739" y="1193"/>
                          <a:pt x="5970" y="652"/>
                          <a:pt x="5970" y="652"/>
                        </a:cubicBezTo>
                        <a:lnTo>
                          <a:pt x="5989" y="634"/>
                        </a:lnTo>
                        <a:lnTo>
                          <a:pt x="5970" y="615"/>
                        </a:lnTo>
                        <a:cubicBezTo>
                          <a:pt x="5970" y="597"/>
                          <a:pt x="5970" y="597"/>
                          <a:pt x="5947" y="578"/>
                        </a:cubicBezTo>
                        <a:cubicBezTo>
                          <a:pt x="5947" y="560"/>
                          <a:pt x="5929" y="537"/>
                          <a:pt x="5929" y="518"/>
                        </a:cubicBezTo>
                        <a:cubicBezTo>
                          <a:pt x="5892" y="463"/>
                          <a:pt x="5855" y="403"/>
                          <a:pt x="5813" y="347"/>
                        </a:cubicBezTo>
                        <a:cubicBezTo>
                          <a:pt x="5739" y="213"/>
                          <a:pt x="5642" y="75"/>
                          <a:pt x="5527" y="19"/>
                        </a:cubicBezTo>
                        <a:cubicBezTo>
                          <a:pt x="5508" y="1"/>
                          <a:pt x="5448" y="1"/>
                          <a:pt x="53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2137;p47">
                    <a:extLst>
                      <a:ext uri="{FF2B5EF4-FFF2-40B4-BE49-F238E27FC236}">
                        <a16:creationId xmlns:a16="http://schemas.microsoft.com/office/drawing/2014/main" id="{DEFC6A45-4E89-C2AC-C638-A5C8A33D83C1}"/>
                      </a:ext>
                    </a:extLst>
                  </p:cNvPr>
                  <p:cNvSpPr/>
                  <p:nvPr/>
                </p:nvSpPr>
                <p:spPr>
                  <a:xfrm>
                    <a:off x="5265414" y="3989791"/>
                    <a:ext cx="1075922" cy="649246"/>
                  </a:xfrm>
                  <a:custGeom>
                    <a:avLst/>
                    <a:gdLst/>
                    <a:ahLst/>
                    <a:cxnLst/>
                    <a:rect l="l" t="t" r="r" b="b"/>
                    <a:pathLst>
                      <a:path w="6720" h="4055" extrusionOk="0">
                        <a:moveTo>
                          <a:pt x="5939" y="0"/>
                        </a:moveTo>
                        <a:cubicBezTo>
                          <a:pt x="5480" y="0"/>
                          <a:pt x="4165" y="435"/>
                          <a:pt x="3734" y="470"/>
                        </a:cubicBezTo>
                        <a:cubicBezTo>
                          <a:pt x="3272" y="511"/>
                          <a:pt x="1174" y="779"/>
                          <a:pt x="597" y="913"/>
                        </a:cubicBezTo>
                        <a:cubicBezTo>
                          <a:pt x="1" y="1047"/>
                          <a:pt x="1" y="2129"/>
                          <a:pt x="79" y="2665"/>
                        </a:cubicBezTo>
                        <a:cubicBezTo>
                          <a:pt x="153" y="3205"/>
                          <a:pt x="500" y="3820"/>
                          <a:pt x="888" y="3995"/>
                        </a:cubicBezTo>
                        <a:cubicBezTo>
                          <a:pt x="985" y="4039"/>
                          <a:pt x="1220" y="4055"/>
                          <a:pt x="1534" y="4055"/>
                        </a:cubicBezTo>
                        <a:cubicBezTo>
                          <a:pt x="2463" y="4055"/>
                          <a:pt x="4085" y="3912"/>
                          <a:pt x="4889" y="3898"/>
                        </a:cubicBezTo>
                        <a:cubicBezTo>
                          <a:pt x="5971" y="3861"/>
                          <a:pt x="6202" y="3496"/>
                          <a:pt x="6299" y="3284"/>
                        </a:cubicBezTo>
                        <a:cubicBezTo>
                          <a:pt x="6414" y="3071"/>
                          <a:pt x="6622" y="2512"/>
                          <a:pt x="6664" y="2147"/>
                        </a:cubicBezTo>
                        <a:cubicBezTo>
                          <a:pt x="6719" y="1782"/>
                          <a:pt x="6585" y="913"/>
                          <a:pt x="6585" y="913"/>
                        </a:cubicBezTo>
                        <a:cubicBezTo>
                          <a:pt x="6530" y="567"/>
                          <a:pt x="6373" y="105"/>
                          <a:pt x="6026" y="8"/>
                        </a:cubicBezTo>
                        <a:cubicBezTo>
                          <a:pt x="6002" y="3"/>
                          <a:pt x="5973" y="0"/>
                          <a:pt x="5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2138;p47">
                    <a:extLst>
                      <a:ext uri="{FF2B5EF4-FFF2-40B4-BE49-F238E27FC236}">
                        <a16:creationId xmlns:a16="http://schemas.microsoft.com/office/drawing/2014/main" id="{D7107202-C931-A14E-E0C7-0313C4ECA1B2}"/>
                      </a:ext>
                    </a:extLst>
                  </p:cNvPr>
                  <p:cNvSpPr/>
                  <p:nvPr/>
                </p:nvSpPr>
                <p:spPr>
                  <a:xfrm>
                    <a:off x="5259490" y="3981785"/>
                    <a:ext cx="1084728" cy="666218"/>
                  </a:xfrm>
                  <a:custGeom>
                    <a:avLst/>
                    <a:gdLst/>
                    <a:ahLst/>
                    <a:cxnLst/>
                    <a:rect l="l" t="t" r="r" b="b"/>
                    <a:pathLst>
                      <a:path w="6775" h="4161" extrusionOk="0">
                        <a:moveTo>
                          <a:pt x="5921" y="106"/>
                        </a:moveTo>
                        <a:cubicBezTo>
                          <a:pt x="5978" y="106"/>
                          <a:pt x="6022" y="110"/>
                          <a:pt x="6045" y="118"/>
                        </a:cubicBezTo>
                        <a:cubicBezTo>
                          <a:pt x="6197" y="155"/>
                          <a:pt x="6313" y="270"/>
                          <a:pt x="6410" y="446"/>
                        </a:cubicBezTo>
                        <a:cubicBezTo>
                          <a:pt x="6488" y="617"/>
                          <a:pt x="6544" y="811"/>
                          <a:pt x="6585" y="982"/>
                        </a:cubicBezTo>
                        <a:cubicBezTo>
                          <a:pt x="6585" y="982"/>
                          <a:pt x="6604" y="1194"/>
                          <a:pt x="6641" y="1444"/>
                        </a:cubicBezTo>
                        <a:cubicBezTo>
                          <a:pt x="6659" y="1717"/>
                          <a:pt x="6682" y="2003"/>
                          <a:pt x="6659" y="2179"/>
                        </a:cubicBezTo>
                        <a:cubicBezTo>
                          <a:pt x="6604" y="2544"/>
                          <a:pt x="6391" y="3103"/>
                          <a:pt x="6294" y="3292"/>
                        </a:cubicBezTo>
                        <a:cubicBezTo>
                          <a:pt x="6239" y="3408"/>
                          <a:pt x="6160" y="3546"/>
                          <a:pt x="5966" y="3662"/>
                        </a:cubicBezTo>
                        <a:cubicBezTo>
                          <a:pt x="5777" y="3777"/>
                          <a:pt x="5449" y="3870"/>
                          <a:pt x="4926" y="3893"/>
                        </a:cubicBezTo>
                        <a:cubicBezTo>
                          <a:pt x="4390" y="3893"/>
                          <a:pt x="3485" y="3967"/>
                          <a:pt x="2676" y="4008"/>
                        </a:cubicBezTo>
                        <a:cubicBezTo>
                          <a:pt x="2251" y="4027"/>
                          <a:pt x="1868" y="4045"/>
                          <a:pt x="1558" y="4045"/>
                        </a:cubicBezTo>
                        <a:lnTo>
                          <a:pt x="1174" y="4045"/>
                        </a:lnTo>
                        <a:cubicBezTo>
                          <a:pt x="1059" y="4027"/>
                          <a:pt x="980" y="4008"/>
                          <a:pt x="943" y="3985"/>
                        </a:cubicBezTo>
                        <a:cubicBezTo>
                          <a:pt x="768" y="3911"/>
                          <a:pt x="578" y="3736"/>
                          <a:pt x="444" y="3486"/>
                        </a:cubicBezTo>
                        <a:cubicBezTo>
                          <a:pt x="306" y="3255"/>
                          <a:pt x="190" y="2969"/>
                          <a:pt x="153" y="2715"/>
                        </a:cubicBezTo>
                        <a:cubicBezTo>
                          <a:pt x="116" y="2447"/>
                          <a:pt x="98" y="2045"/>
                          <a:pt x="172" y="1698"/>
                        </a:cubicBezTo>
                        <a:cubicBezTo>
                          <a:pt x="190" y="1522"/>
                          <a:pt x="250" y="1370"/>
                          <a:pt x="329" y="1236"/>
                        </a:cubicBezTo>
                        <a:cubicBezTo>
                          <a:pt x="403" y="1120"/>
                          <a:pt x="500" y="1042"/>
                          <a:pt x="634" y="1005"/>
                        </a:cubicBezTo>
                        <a:cubicBezTo>
                          <a:pt x="1211" y="866"/>
                          <a:pt x="3309" y="617"/>
                          <a:pt x="3771" y="561"/>
                        </a:cubicBezTo>
                        <a:cubicBezTo>
                          <a:pt x="4025" y="543"/>
                          <a:pt x="4506" y="404"/>
                          <a:pt x="4968" y="289"/>
                        </a:cubicBezTo>
                        <a:cubicBezTo>
                          <a:pt x="5199" y="233"/>
                          <a:pt x="5430" y="173"/>
                          <a:pt x="5619" y="136"/>
                        </a:cubicBezTo>
                        <a:cubicBezTo>
                          <a:pt x="5733" y="115"/>
                          <a:pt x="5841" y="106"/>
                          <a:pt x="5921" y="106"/>
                        </a:cubicBezTo>
                        <a:close/>
                        <a:moveTo>
                          <a:pt x="5928" y="1"/>
                        </a:moveTo>
                        <a:cubicBezTo>
                          <a:pt x="5843" y="1"/>
                          <a:pt x="5739" y="16"/>
                          <a:pt x="5619" y="39"/>
                        </a:cubicBezTo>
                        <a:cubicBezTo>
                          <a:pt x="5412" y="81"/>
                          <a:pt x="5181" y="136"/>
                          <a:pt x="4950" y="196"/>
                        </a:cubicBezTo>
                        <a:cubicBezTo>
                          <a:pt x="4464" y="312"/>
                          <a:pt x="3984" y="446"/>
                          <a:pt x="3771" y="464"/>
                        </a:cubicBezTo>
                        <a:cubicBezTo>
                          <a:pt x="3291" y="520"/>
                          <a:pt x="1211" y="774"/>
                          <a:pt x="615" y="908"/>
                        </a:cubicBezTo>
                        <a:cubicBezTo>
                          <a:pt x="463" y="945"/>
                          <a:pt x="329" y="1042"/>
                          <a:pt x="250" y="1176"/>
                        </a:cubicBezTo>
                        <a:cubicBezTo>
                          <a:pt x="153" y="1328"/>
                          <a:pt x="98" y="1504"/>
                          <a:pt x="75" y="1675"/>
                        </a:cubicBezTo>
                        <a:cubicBezTo>
                          <a:pt x="1" y="2045"/>
                          <a:pt x="19" y="2447"/>
                          <a:pt x="56" y="2738"/>
                        </a:cubicBezTo>
                        <a:cubicBezTo>
                          <a:pt x="98" y="3006"/>
                          <a:pt x="213" y="3292"/>
                          <a:pt x="366" y="3546"/>
                        </a:cubicBezTo>
                        <a:cubicBezTo>
                          <a:pt x="500" y="3796"/>
                          <a:pt x="694" y="3985"/>
                          <a:pt x="907" y="4082"/>
                        </a:cubicBezTo>
                        <a:cubicBezTo>
                          <a:pt x="962" y="4124"/>
                          <a:pt x="1059" y="4124"/>
                          <a:pt x="1156" y="4142"/>
                        </a:cubicBezTo>
                        <a:cubicBezTo>
                          <a:pt x="1272" y="4142"/>
                          <a:pt x="1406" y="4161"/>
                          <a:pt x="1558" y="4161"/>
                        </a:cubicBezTo>
                        <a:cubicBezTo>
                          <a:pt x="1868" y="4161"/>
                          <a:pt x="2270" y="4142"/>
                          <a:pt x="2676" y="4124"/>
                        </a:cubicBezTo>
                        <a:cubicBezTo>
                          <a:pt x="3485" y="4064"/>
                          <a:pt x="4390" y="4008"/>
                          <a:pt x="4926" y="3985"/>
                        </a:cubicBezTo>
                        <a:cubicBezTo>
                          <a:pt x="5467" y="3985"/>
                          <a:pt x="5814" y="3870"/>
                          <a:pt x="6026" y="3736"/>
                        </a:cubicBezTo>
                        <a:cubicBezTo>
                          <a:pt x="6239" y="3620"/>
                          <a:pt x="6336" y="3449"/>
                          <a:pt x="6391" y="3352"/>
                        </a:cubicBezTo>
                        <a:cubicBezTo>
                          <a:pt x="6488" y="3121"/>
                          <a:pt x="6701" y="2581"/>
                          <a:pt x="6756" y="2197"/>
                        </a:cubicBezTo>
                        <a:cubicBezTo>
                          <a:pt x="6775" y="2003"/>
                          <a:pt x="6756" y="1698"/>
                          <a:pt x="6738" y="1444"/>
                        </a:cubicBezTo>
                        <a:cubicBezTo>
                          <a:pt x="6701" y="1176"/>
                          <a:pt x="6682" y="963"/>
                          <a:pt x="6682" y="963"/>
                        </a:cubicBezTo>
                        <a:cubicBezTo>
                          <a:pt x="6641" y="792"/>
                          <a:pt x="6585" y="580"/>
                          <a:pt x="6488" y="404"/>
                        </a:cubicBezTo>
                        <a:cubicBezTo>
                          <a:pt x="6391" y="215"/>
                          <a:pt x="6257" y="58"/>
                          <a:pt x="6063" y="21"/>
                        </a:cubicBezTo>
                        <a:cubicBezTo>
                          <a:pt x="6026" y="7"/>
                          <a:pt x="5981" y="1"/>
                          <a:pt x="592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2139;p47">
                    <a:extLst>
                      <a:ext uri="{FF2B5EF4-FFF2-40B4-BE49-F238E27FC236}">
                        <a16:creationId xmlns:a16="http://schemas.microsoft.com/office/drawing/2014/main" id="{9502D776-88D8-56F8-9EB7-09423422832D}"/>
                      </a:ext>
                    </a:extLst>
                  </p:cNvPr>
                  <p:cNvSpPr/>
                  <p:nvPr/>
                </p:nvSpPr>
                <p:spPr>
                  <a:xfrm>
                    <a:off x="5407430" y="4219547"/>
                    <a:ext cx="922059" cy="427334"/>
                  </a:xfrm>
                  <a:custGeom>
                    <a:avLst/>
                    <a:gdLst/>
                    <a:ahLst/>
                    <a:cxnLst/>
                    <a:rect l="l" t="t" r="r" b="b"/>
                    <a:pathLst>
                      <a:path w="5759" h="2669" extrusionOk="0">
                        <a:moveTo>
                          <a:pt x="4871" y="0"/>
                        </a:moveTo>
                        <a:cubicBezTo>
                          <a:pt x="4494" y="201"/>
                          <a:pt x="4032" y="230"/>
                          <a:pt x="3510" y="230"/>
                        </a:cubicBezTo>
                        <a:cubicBezTo>
                          <a:pt x="3300" y="230"/>
                          <a:pt x="3079" y="226"/>
                          <a:pt x="2851" y="226"/>
                        </a:cubicBezTo>
                        <a:cubicBezTo>
                          <a:pt x="2513" y="226"/>
                          <a:pt x="2157" y="236"/>
                          <a:pt x="1789" y="287"/>
                        </a:cubicBezTo>
                        <a:cubicBezTo>
                          <a:pt x="560" y="481"/>
                          <a:pt x="1" y="1114"/>
                          <a:pt x="306" y="1983"/>
                        </a:cubicBezTo>
                        <a:cubicBezTo>
                          <a:pt x="515" y="2565"/>
                          <a:pt x="995" y="2669"/>
                          <a:pt x="1451" y="2669"/>
                        </a:cubicBezTo>
                        <a:cubicBezTo>
                          <a:pt x="1671" y="2669"/>
                          <a:pt x="1886" y="2645"/>
                          <a:pt x="2062" y="2639"/>
                        </a:cubicBezTo>
                        <a:cubicBezTo>
                          <a:pt x="2579" y="2639"/>
                          <a:pt x="4603" y="2597"/>
                          <a:pt x="5181" y="2251"/>
                        </a:cubicBezTo>
                        <a:cubicBezTo>
                          <a:pt x="5758" y="1886"/>
                          <a:pt x="5661" y="1849"/>
                          <a:pt x="5486" y="1174"/>
                        </a:cubicBezTo>
                        <a:cubicBezTo>
                          <a:pt x="5315" y="518"/>
                          <a:pt x="4871" y="0"/>
                          <a:pt x="4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2140;p47">
                    <a:extLst>
                      <a:ext uri="{FF2B5EF4-FFF2-40B4-BE49-F238E27FC236}">
                        <a16:creationId xmlns:a16="http://schemas.microsoft.com/office/drawing/2014/main" id="{10DC38D7-71E0-D8A2-0104-71F4FCAAC378}"/>
                      </a:ext>
                    </a:extLst>
                  </p:cNvPr>
                  <p:cNvSpPr/>
                  <p:nvPr/>
                </p:nvSpPr>
                <p:spPr>
                  <a:xfrm>
                    <a:off x="5423121" y="4209941"/>
                    <a:ext cx="896762" cy="445266"/>
                  </a:xfrm>
                  <a:custGeom>
                    <a:avLst/>
                    <a:gdLst/>
                    <a:ahLst/>
                    <a:cxnLst/>
                    <a:rect l="l" t="t" r="r" b="b"/>
                    <a:pathLst>
                      <a:path w="5601" h="2781" extrusionOk="0">
                        <a:moveTo>
                          <a:pt x="4755" y="116"/>
                        </a:moveTo>
                        <a:cubicBezTo>
                          <a:pt x="4773" y="158"/>
                          <a:pt x="5175" y="638"/>
                          <a:pt x="5351" y="1253"/>
                        </a:cubicBezTo>
                        <a:cubicBezTo>
                          <a:pt x="5429" y="1581"/>
                          <a:pt x="5485" y="1752"/>
                          <a:pt x="5466" y="1867"/>
                        </a:cubicBezTo>
                        <a:cubicBezTo>
                          <a:pt x="5466" y="1927"/>
                          <a:pt x="5429" y="1983"/>
                          <a:pt x="5369" y="2043"/>
                        </a:cubicBezTo>
                        <a:cubicBezTo>
                          <a:pt x="5291" y="2098"/>
                          <a:pt x="5198" y="2177"/>
                          <a:pt x="5060" y="2255"/>
                        </a:cubicBezTo>
                        <a:cubicBezTo>
                          <a:pt x="4792" y="2426"/>
                          <a:pt x="4135" y="2523"/>
                          <a:pt x="3502" y="2583"/>
                        </a:cubicBezTo>
                        <a:cubicBezTo>
                          <a:pt x="2846" y="2639"/>
                          <a:pt x="2213" y="2639"/>
                          <a:pt x="1964" y="2639"/>
                        </a:cubicBezTo>
                        <a:cubicBezTo>
                          <a:pt x="1786" y="2650"/>
                          <a:pt x="1586" y="2670"/>
                          <a:pt x="1384" y="2670"/>
                        </a:cubicBezTo>
                        <a:cubicBezTo>
                          <a:pt x="1255" y="2670"/>
                          <a:pt x="1125" y="2662"/>
                          <a:pt x="998" y="2639"/>
                        </a:cubicBezTo>
                        <a:cubicBezTo>
                          <a:pt x="693" y="2602"/>
                          <a:pt x="402" y="2445"/>
                          <a:pt x="250" y="2024"/>
                        </a:cubicBezTo>
                        <a:cubicBezTo>
                          <a:pt x="116" y="1599"/>
                          <a:pt x="171" y="1253"/>
                          <a:pt x="402" y="985"/>
                        </a:cubicBezTo>
                        <a:cubicBezTo>
                          <a:pt x="652" y="694"/>
                          <a:pt x="1095" y="504"/>
                          <a:pt x="1691" y="407"/>
                        </a:cubicBezTo>
                        <a:cubicBezTo>
                          <a:pt x="2043" y="352"/>
                          <a:pt x="2381" y="340"/>
                          <a:pt x="2702" y="340"/>
                        </a:cubicBezTo>
                        <a:cubicBezTo>
                          <a:pt x="2947" y="340"/>
                          <a:pt x="3182" y="347"/>
                          <a:pt x="3405" y="347"/>
                        </a:cubicBezTo>
                        <a:cubicBezTo>
                          <a:pt x="3928" y="347"/>
                          <a:pt x="4366" y="310"/>
                          <a:pt x="4755" y="116"/>
                        </a:cubicBezTo>
                        <a:close/>
                        <a:moveTo>
                          <a:pt x="4773" y="0"/>
                        </a:moveTo>
                        <a:lnTo>
                          <a:pt x="4755" y="19"/>
                        </a:lnTo>
                        <a:cubicBezTo>
                          <a:pt x="4390" y="213"/>
                          <a:pt x="3928" y="231"/>
                          <a:pt x="3405" y="231"/>
                        </a:cubicBezTo>
                        <a:cubicBezTo>
                          <a:pt x="3263" y="231"/>
                          <a:pt x="3115" y="230"/>
                          <a:pt x="2964" y="230"/>
                        </a:cubicBezTo>
                        <a:cubicBezTo>
                          <a:pt x="2566" y="230"/>
                          <a:pt x="2140" y="240"/>
                          <a:pt x="1691" y="310"/>
                        </a:cubicBezTo>
                        <a:cubicBezTo>
                          <a:pt x="1058" y="407"/>
                          <a:pt x="596" y="620"/>
                          <a:pt x="347" y="906"/>
                        </a:cubicBezTo>
                        <a:cubicBezTo>
                          <a:pt x="74" y="1216"/>
                          <a:pt x="0" y="1618"/>
                          <a:pt x="171" y="2061"/>
                        </a:cubicBezTo>
                        <a:cubicBezTo>
                          <a:pt x="323" y="2505"/>
                          <a:pt x="652" y="2676"/>
                          <a:pt x="998" y="2754"/>
                        </a:cubicBezTo>
                        <a:cubicBezTo>
                          <a:pt x="1107" y="2774"/>
                          <a:pt x="1221" y="2781"/>
                          <a:pt x="1334" y="2781"/>
                        </a:cubicBezTo>
                        <a:cubicBezTo>
                          <a:pt x="1559" y="2781"/>
                          <a:pt x="1782" y="2754"/>
                          <a:pt x="1964" y="2754"/>
                        </a:cubicBezTo>
                        <a:cubicBezTo>
                          <a:pt x="2213" y="2736"/>
                          <a:pt x="2865" y="2736"/>
                          <a:pt x="3502" y="2676"/>
                        </a:cubicBezTo>
                        <a:cubicBezTo>
                          <a:pt x="4159" y="2620"/>
                          <a:pt x="4792" y="2542"/>
                          <a:pt x="5120" y="2352"/>
                        </a:cubicBezTo>
                        <a:cubicBezTo>
                          <a:pt x="5254" y="2255"/>
                          <a:pt x="5351" y="2177"/>
                          <a:pt x="5429" y="2121"/>
                        </a:cubicBezTo>
                        <a:cubicBezTo>
                          <a:pt x="5503" y="2043"/>
                          <a:pt x="5563" y="1983"/>
                          <a:pt x="5563" y="1890"/>
                        </a:cubicBezTo>
                        <a:cubicBezTo>
                          <a:pt x="5600" y="1733"/>
                          <a:pt x="5522" y="1562"/>
                          <a:pt x="5448" y="1234"/>
                        </a:cubicBezTo>
                        <a:cubicBezTo>
                          <a:pt x="5272" y="560"/>
                          <a:pt x="4810" y="42"/>
                          <a:pt x="4810" y="42"/>
                        </a:cubicBezTo>
                        <a:lnTo>
                          <a:pt x="477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2141;p47">
                    <a:extLst>
                      <a:ext uri="{FF2B5EF4-FFF2-40B4-BE49-F238E27FC236}">
                        <a16:creationId xmlns:a16="http://schemas.microsoft.com/office/drawing/2014/main" id="{97145E25-AB4E-6A03-606C-96D349F81D29}"/>
                      </a:ext>
                    </a:extLst>
                  </p:cNvPr>
                  <p:cNvSpPr/>
                  <p:nvPr/>
                </p:nvSpPr>
                <p:spPr>
                  <a:xfrm>
                    <a:off x="6085169" y="4108271"/>
                    <a:ext cx="459509" cy="453592"/>
                  </a:xfrm>
                  <a:custGeom>
                    <a:avLst/>
                    <a:gdLst/>
                    <a:ahLst/>
                    <a:cxnLst/>
                    <a:rect l="l" t="t" r="r" b="b"/>
                    <a:pathLst>
                      <a:path w="2870" h="2833" extrusionOk="0">
                        <a:moveTo>
                          <a:pt x="1615" y="0"/>
                        </a:moveTo>
                        <a:cubicBezTo>
                          <a:pt x="1450" y="0"/>
                          <a:pt x="1070" y="25"/>
                          <a:pt x="851" y="233"/>
                        </a:cubicBezTo>
                        <a:cubicBezTo>
                          <a:pt x="560" y="483"/>
                          <a:pt x="116" y="829"/>
                          <a:pt x="60" y="1675"/>
                        </a:cubicBezTo>
                        <a:cubicBezTo>
                          <a:pt x="0" y="2525"/>
                          <a:pt x="389" y="2830"/>
                          <a:pt x="389" y="2830"/>
                        </a:cubicBezTo>
                        <a:cubicBezTo>
                          <a:pt x="389" y="2830"/>
                          <a:pt x="433" y="2833"/>
                          <a:pt x="513" y="2833"/>
                        </a:cubicBezTo>
                        <a:cubicBezTo>
                          <a:pt x="881" y="2833"/>
                          <a:pt x="1999" y="2779"/>
                          <a:pt x="2870" y="2179"/>
                        </a:cubicBezTo>
                        <a:lnTo>
                          <a:pt x="1696" y="2"/>
                        </a:lnTo>
                        <a:cubicBezTo>
                          <a:pt x="1696" y="2"/>
                          <a:pt x="1666" y="0"/>
                          <a:pt x="1615"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2142;p47">
                    <a:extLst>
                      <a:ext uri="{FF2B5EF4-FFF2-40B4-BE49-F238E27FC236}">
                        <a16:creationId xmlns:a16="http://schemas.microsoft.com/office/drawing/2014/main" id="{92D57C76-D186-7A8F-88E4-3D1239C28A55}"/>
                      </a:ext>
                    </a:extLst>
                  </p:cNvPr>
                  <p:cNvSpPr/>
                  <p:nvPr/>
                </p:nvSpPr>
                <p:spPr>
                  <a:xfrm>
                    <a:off x="6082127" y="4098985"/>
                    <a:ext cx="475199" cy="469763"/>
                  </a:xfrm>
                  <a:custGeom>
                    <a:avLst/>
                    <a:gdLst/>
                    <a:ahLst/>
                    <a:cxnLst/>
                    <a:rect l="l" t="t" r="r" b="b"/>
                    <a:pathLst>
                      <a:path w="2968" h="2934" extrusionOk="0">
                        <a:moveTo>
                          <a:pt x="1697" y="97"/>
                        </a:moveTo>
                        <a:lnTo>
                          <a:pt x="2833" y="2214"/>
                        </a:lnTo>
                        <a:cubicBezTo>
                          <a:pt x="1941" y="2793"/>
                          <a:pt x="833" y="2834"/>
                          <a:pt x="515" y="2834"/>
                        </a:cubicBezTo>
                        <a:cubicBezTo>
                          <a:pt x="462" y="2834"/>
                          <a:pt x="431" y="2833"/>
                          <a:pt x="426" y="2833"/>
                        </a:cubicBezTo>
                        <a:cubicBezTo>
                          <a:pt x="426" y="2833"/>
                          <a:pt x="347" y="2773"/>
                          <a:pt x="274" y="2602"/>
                        </a:cubicBezTo>
                        <a:cubicBezTo>
                          <a:pt x="177" y="2426"/>
                          <a:pt x="98" y="2140"/>
                          <a:pt x="116" y="1733"/>
                        </a:cubicBezTo>
                        <a:cubicBezTo>
                          <a:pt x="195" y="906"/>
                          <a:pt x="597" y="578"/>
                          <a:pt x="907" y="328"/>
                        </a:cubicBezTo>
                        <a:cubicBezTo>
                          <a:pt x="1041" y="194"/>
                          <a:pt x="1235" y="134"/>
                          <a:pt x="1406" y="116"/>
                        </a:cubicBezTo>
                        <a:cubicBezTo>
                          <a:pt x="1563" y="97"/>
                          <a:pt x="1660" y="97"/>
                          <a:pt x="1697" y="97"/>
                        </a:cubicBezTo>
                        <a:close/>
                        <a:moveTo>
                          <a:pt x="1715" y="0"/>
                        </a:moveTo>
                        <a:cubicBezTo>
                          <a:pt x="1715" y="0"/>
                          <a:pt x="1581" y="0"/>
                          <a:pt x="1387" y="19"/>
                        </a:cubicBezTo>
                        <a:cubicBezTo>
                          <a:pt x="1216" y="42"/>
                          <a:pt x="1004" y="97"/>
                          <a:pt x="828" y="250"/>
                        </a:cubicBezTo>
                        <a:cubicBezTo>
                          <a:pt x="542" y="504"/>
                          <a:pt x="98" y="869"/>
                          <a:pt x="19" y="1715"/>
                        </a:cubicBezTo>
                        <a:cubicBezTo>
                          <a:pt x="1" y="2158"/>
                          <a:pt x="79" y="2445"/>
                          <a:pt x="177" y="2639"/>
                        </a:cubicBezTo>
                        <a:cubicBezTo>
                          <a:pt x="274" y="2833"/>
                          <a:pt x="366" y="2930"/>
                          <a:pt x="366" y="2930"/>
                        </a:cubicBezTo>
                        <a:lnTo>
                          <a:pt x="408" y="2930"/>
                        </a:lnTo>
                        <a:cubicBezTo>
                          <a:pt x="408" y="2930"/>
                          <a:pt x="464" y="2933"/>
                          <a:pt x="563" y="2933"/>
                        </a:cubicBezTo>
                        <a:cubicBezTo>
                          <a:pt x="964" y="2933"/>
                          <a:pt x="2063" y="2874"/>
                          <a:pt x="2930" y="2274"/>
                        </a:cubicBezTo>
                        <a:lnTo>
                          <a:pt x="2967" y="2255"/>
                        </a:lnTo>
                        <a:lnTo>
                          <a:pt x="2930" y="2214"/>
                        </a:lnTo>
                        <a:lnTo>
                          <a:pt x="175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2143;p47">
                    <a:extLst>
                      <a:ext uri="{FF2B5EF4-FFF2-40B4-BE49-F238E27FC236}">
                        <a16:creationId xmlns:a16="http://schemas.microsoft.com/office/drawing/2014/main" id="{B425F40F-DCBB-BCA5-B2C4-D1402CAD2CA0}"/>
                      </a:ext>
                    </a:extLst>
                  </p:cNvPr>
                  <p:cNvSpPr/>
                  <p:nvPr/>
                </p:nvSpPr>
                <p:spPr>
                  <a:xfrm>
                    <a:off x="6199807" y="3146497"/>
                    <a:ext cx="1729001" cy="1538497"/>
                  </a:xfrm>
                  <a:custGeom>
                    <a:avLst/>
                    <a:gdLst/>
                    <a:ahLst/>
                    <a:cxnLst/>
                    <a:rect l="l" t="t" r="r" b="b"/>
                    <a:pathLst>
                      <a:path w="10799" h="9609" extrusionOk="0">
                        <a:moveTo>
                          <a:pt x="8902" y="0"/>
                        </a:moveTo>
                        <a:cubicBezTo>
                          <a:pt x="8680" y="0"/>
                          <a:pt x="8439" y="49"/>
                          <a:pt x="8179" y="155"/>
                        </a:cubicBezTo>
                        <a:cubicBezTo>
                          <a:pt x="6908" y="677"/>
                          <a:pt x="209" y="4526"/>
                          <a:pt x="209" y="4526"/>
                        </a:cubicBezTo>
                        <a:cubicBezTo>
                          <a:pt x="56" y="4563"/>
                          <a:pt x="1" y="5238"/>
                          <a:pt x="883" y="7146"/>
                        </a:cubicBezTo>
                        <a:cubicBezTo>
                          <a:pt x="1789" y="9068"/>
                          <a:pt x="3096" y="9609"/>
                          <a:pt x="3096" y="9609"/>
                        </a:cubicBezTo>
                        <a:cubicBezTo>
                          <a:pt x="3096" y="9609"/>
                          <a:pt x="9796" y="4235"/>
                          <a:pt x="10124" y="3912"/>
                        </a:cubicBezTo>
                        <a:cubicBezTo>
                          <a:pt x="10434" y="3565"/>
                          <a:pt x="10799" y="2964"/>
                          <a:pt x="10549" y="1735"/>
                        </a:cubicBezTo>
                        <a:cubicBezTo>
                          <a:pt x="10336" y="739"/>
                          <a:pt x="9766" y="0"/>
                          <a:pt x="89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2144;p47">
                    <a:extLst>
                      <a:ext uri="{FF2B5EF4-FFF2-40B4-BE49-F238E27FC236}">
                        <a16:creationId xmlns:a16="http://schemas.microsoft.com/office/drawing/2014/main" id="{47DD857F-775D-475C-BACC-7965D3638EC4}"/>
                      </a:ext>
                    </a:extLst>
                  </p:cNvPr>
                  <p:cNvSpPr/>
                  <p:nvPr/>
                </p:nvSpPr>
                <p:spPr>
                  <a:xfrm>
                    <a:off x="6208773" y="3139452"/>
                    <a:ext cx="1729641" cy="1554508"/>
                  </a:xfrm>
                  <a:custGeom>
                    <a:avLst/>
                    <a:gdLst/>
                    <a:ahLst/>
                    <a:cxnLst/>
                    <a:rect l="l" t="t" r="r" b="b"/>
                    <a:pathLst>
                      <a:path w="10803" h="9709" extrusionOk="0">
                        <a:moveTo>
                          <a:pt x="8872" y="98"/>
                        </a:moveTo>
                        <a:cubicBezTo>
                          <a:pt x="8913" y="98"/>
                          <a:pt x="8953" y="99"/>
                          <a:pt x="8992" y="102"/>
                        </a:cubicBezTo>
                        <a:cubicBezTo>
                          <a:pt x="9241" y="121"/>
                          <a:pt x="9454" y="218"/>
                          <a:pt x="9648" y="375"/>
                        </a:cubicBezTo>
                        <a:cubicBezTo>
                          <a:pt x="10031" y="661"/>
                          <a:pt x="10299" y="1183"/>
                          <a:pt x="10433" y="1779"/>
                        </a:cubicBezTo>
                        <a:cubicBezTo>
                          <a:pt x="10706" y="3008"/>
                          <a:pt x="10341" y="3586"/>
                          <a:pt x="10031" y="3914"/>
                        </a:cubicBezTo>
                        <a:cubicBezTo>
                          <a:pt x="9994" y="3956"/>
                          <a:pt x="9856" y="4071"/>
                          <a:pt x="9648" y="4261"/>
                        </a:cubicBezTo>
                        <a:cubicBezTo>
                          <a:pt x="9435" y="4436"/>
                          <a:pt x="9144" y="4667"/>
                          <a:pt x="8798" y="4935"/>
                        </a:cubicBezTo>
                        <a:cubicBezTo>
                          <a:pt x="8123" y="5494"/>
                          <a:pt x="7259" y="6206"/>
                          <a:pt x="6413" y="6880"/>
                        </a:cubicBezTo>
                        <a:cubicBezTo>
                          <a:pt x="4699" y="8267"/>
                          <a:pt x="3064" y="9574"/>
                          <a:pt x="3040" y="9593"/>
                        </a:cubicBezTo>
                        <a:cubicBezTo>
                          <a:pt x="3022" y="9593"/>
                          <a:pt x="2735" y="9459"/>
                          <a:pt x="2310" y="9112"/>
                        </a:cubicBezTo>
                        <a:cubicBezTo>
                          <a:pt x="1867" y="8729"/>
                          <a:pt x="1331" y="8133"/>
                          <a:pt x="887" y="7167"/>
                        </a:cubicBezTo>
                        <a:cubicBezTo>
                          <a:pt x="425" y="6224"/>
                          <a:pt x="231" y="5573"/>
                          <a:pt x="153" y="5166"/>
                        </a:cubicBezTo>
                        <a:cubicBezTo>
                          <a:pt x="116" y="4972"/>
                          <a:pt x="97" y="4820"/>
                          <a:pt x="116" y="4741"/>
                        </a:cubicBezTo>
                        <a:cubicBezTo>
                          <a:pt x="116" y="4686"/>
                          <a:pt x="134" y="4667"/>
                          <a:pt x="134" y="4649"/>
                        </a:cubicBezTo>
                        <a:cubicBezTo>
                          <a:pt x="153" y="4626"/>
                          <a:pt x="153" y="4607"/>
                          <a:pt x="153" y="4607"/>
                        </a:cubicBezTo>
                        <a:lnTo>
                          <a:pt x="176" y="4607"/>
                        </a:lnTo>
                        <a:cubicBezTo>
                          <a:pt x="176" y="4607"/>
                          <a:pt x="1848" y="3646"/>
                          <a:pt x="3678" y="2625"/>
                        </a:cubicBezTo>
                        <a:cubicBezTo>
                          <a:pt x="5508" y="1604"/>
                          <a:pt x="7508" y="509"/>
                          <a:pt x="8146" y="259"/>
                        </a:cubicBezTo>
                        <a:cubicBezTo>
                          <a:pt x="8403" y="142"/>
                          <a:pt x="8651" y="98"/>
                          <a:pt x="8872" y="98"/>
                        </a:cubicBezTo>
                        <a:close/>
                        <a:moveTo>
                          <a:pt x="8871" y="1"/>
                        </a:moveTo>
                        <a:cubicBezTo>
                          <a:pt x="8637" y="1"/>
                          <a:pt x="8384" y="48"/>
                          <a:pt x="8105" y="162"/>
                        </a:cubicBezTo>
                        <a:cubicBezTo>
                          <a:pt x="7453" y="430"/>
                          <a:pt x="5466" y="1507"/>
                          <a:pt x="3641" y="2528"/>
                        </a:cubicBezTo>
                        <a:cubicBezTo>
                          <a:pt x="1793" y="3568"/>
                          <a:pt x="116" y="4533"/>
                          <a:pt x="116" y="4533"/>
                        </a:cubicBezTo>
                        <a:lnTo>
                          <a:pt x="134" y="4510"/>
                        </a:lnTo>
                        <a:lnTo>
                          <a:pt x="134" y="4510"/>
                        </a:lnTo>
                        <a:cubicBezTo>
                          <a:pt x="97" y="4533"/>
                          <a:pt x="79" y="4552"/>
                          <a:pt x="60" y="4589"/>
                        </a:cubicBezTo>
                        <a:cubicBezTo>
                          <a:pt x="37" y="4626"/>
                          <a:pt x="19" y="4667"/>
                          <a:pt x="19" y="4723"/>
                        </a:cubicBezTo>
                        <a:cubicBezTo>
                          <a:pt x="0" y="4820"/>
                          <a:pt x="0" y="4972"/>
                          <a:pt x="60" y="5185"/>
                        </a:cubicBezTo>
                        <a:cubicBezTo>
                          <a:pt x="134" y="5610"/>
                          <a:pt x="347" y="6266"/>
                          <a:pt x="790" y="7227"/>
                        </a:cubicBezTo>
                        <a:cubicBezTo>
                          <a:pt x="1234" y="8188"/>
                          <a:pt x="1793" y="8807"/>
                          <a:pt x="2255" y="9191"/>
                        </a:cubicBezTo>
                        <a:cubicBezTo>
                          <a:pt x="2694" y="9556"/>
                          <a:pt x="3022" y="9708"/>
                          <a:pt x="3022" y="9708"/>
                        </a:cubicBezTo>
                        <a:lnTo>
                          <a:pt x="3064" y="9708"/>
                        </a:lnTo>
                        <a:lnTo>
                          <a:pt x="3082" y="9690"/>
                        </a:lnTo>
                        <a:cubicBezTo>
                          <a:pt x="3082" y="9690"/>
                          <a:pt x="4755" y="8345"/>
                          <a:pt x="6469" y="6978"/>
                        </a:cubicBezTo>
                        <a:cubicBezTo>
                          <a:pt x="7314" y="6284"/>
                          <a:pt x="8202" y="5573"/>
                          <a:pt x="8858" y="5032"/>
                        </a:cubicBezTo>
                        <a:cubicBezTo>
                          <a:pt x="9204" y="4741"/>
                          <a:pt x="9491" y="4510"/>
                          <a:pt x="9703" y="4339"/>
                        </a:cubicBezTo>
                        <a:cubicBezTo>
                          <a:pt x="9916" y="4145"/>
                          <a:pt x="10050" y="4030"/>
                          <a:pt x="10110" y="3993"/>
                        </a:cubicBezTo>
                        <a:cubicBezTo>
                          <a:pt x="10415" y="3646"/>
                          <a:pt x="10803" y="3008"/>
                          <a:pt x="10530" y="1761"/>
                        </a:cubicBezTo>
                        <a:cubicBezTo>
                          <a:pt x="10396" y="1142"/>
                          <a:pt x="10128" y="606"/>
                          <a:pt x="9703" y="296"/>
                        </a:cubicBezTo>
                        <a:cubicBezTo>
                          <a:pt x="9509" y="144"/>
                          <a:pt x="9260" y="47"/>
                          <a:pt x="8992" y="5"/>
                        </a:cubicBezTo>
                        <a:cubicBezTo>
                          <a:pt x="8952" y="2"/>
                          <a:pt x="8912" y="1"/>
                          <a:pt x="88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2145;p47">
                    <a:extLst>
                      <a:ext uri="{FF2B5EF4-FFF2-40B4-BE49-F238E27FC236}">
                        <a16:creationId xmlns:a16="http://schemas.microsoft.com/office/drawing/2014/main" id="{666FD3E0-8373-AB46-6A7E-048012FA5164}"/>
                      </a:ext>
                    </a:extLst>
                  </p:cNvPr>
                  <p:cNvSpPr/>
                  <p:nvPr/>
                </p:nvSpPr>
                <p:spPr>
                  <a:xfrm>
                    <a:off x="7046941" y="2557776"/>
                    <a:ext cx="647475" cy="769809"/>
                  </a:xfrm>
                  <a:custGeom>
                    <a:avLst/>
                    <a:gdLst/>
                    <a:ahLst/>
                    <a:cxnLst/>
                    <a:rect l="l" t="t" r="r" b="b"/>
                    <a:pathLst>
                      <a:path w="4044" h="4808" extrusionOk="0">
                        <a:moveTo>
                          <a:pt x="2751" y="0"/>
                        </a:moveTo>
                        <a:cubicBezTo>
                          <a:pt x="2690" y="0"/>
                          <a:pt x="2639" y="2"/>
                          <a:pt x="2602" y="2"/>
                        </a:cubicBezTo>
                        <a:cubicBezTo>
                          <a:pt x="2103" y="20"/>
                          <a:pt x="1733" y="367"/>
                          <a:pt x="1368" y="695"/>
                        </a:cubicBezTo>
                        <a:cubicBezTo>
                          <a:pt x="906" y="1120"/>
                          <a:pt x="559" y="1466"/>
                          <a:pt x="176" y="1965"/>
                        </a:cubicBezTo>
                        <a:cubicBezTo>
                          <a:pt x="0" y="2136"/>
                          <a:pt x="60" y="2409"/>
                          <a:pt x="157" y="2622"/>
                        </a:cubicBezTo>
                        <a:cubicBezTo>
                          <a:pt x="388" y="3255"/>
                          <a:pt x="716" y="3832"/>
                          <a:pt x="1081" y="4391"/>
                        </a:cubicBezTo>
                        <a:cubicBezTo>
                          <a:pt x="1215" y="4578"/>
                          <a:pt x="1410" y="4807"/>
                          <a:pt x="1665" y="4807"/>
                        </a:cubicBezTo>
                        <a:cubicBezTo>
                          <a:pt x="1700" y="4807"/>
                          <a:pt x="1737" y="4803"/>
                          <a:pt x="1774" y="4793"/>
                        </a:cubicBezTo>
                        <a:cubicBezTo>
                          <a:pt x="1964" y="4701"/>
                          <a:pt x="2079" y="4470"/>
                          <a:pt x="2237" y="4294"/>
                        </a:cubicBezTo>
                        <a:cubicBezTo>
                          <a:pt x="2736" y="3583"/>
                          <a:pt x="3235" y="2871"/>
                          <a:pt x="3641" y="2081"/>
                        </a:cubicBezTo>
                        <a:cubicBezTo>
                          <a:pt x="3835" y="1656"/>
                          <a:pt x="4043" y="1138"/>
                          <a:pt x="3835" y="676"/>
                        </a:cubicBezTo>
                        <a:cubicBezTo>
                          <a:pt x="3738" y="385"/>
                          <a:pt x="3678" y="311"/>
                          <a:pt x="3313" y="80"/>
                        </a:cubicBezTo>
                        <a:cubicBezTo>
                          <a:pt x="3132" y="10"/>
                          <a:pt x="2911" y="0"/>
                          <a:pt x="2751"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2146;p47">
                    <a:extLst>
                      <a:ext uri="{FF2B5EF4-FFF2-40B4-BE49-F238E27FC236}">
                        <a16:creationId xmlns:a16="http://schemas.microsoft.com/office/drawing/2014/main" id="{32B77F03-B76D-2297-CA48-A1A454C45CB3}"/>
                      </a:ext>
                    </a:extLst>
                  </p:cNvPr>
                  <p:cNvSpPr/>
                  <p:nvPr/>
                </p:nvSpPr>
                <p:spPr>
                  <a:xfrm>
                    <a:off x="7046941" y="2579391"/>
                    <a:ext cx="657081" cy="757320"/>
                  </a:xfrm>
                  <a:custGeom>
                    <a:avLst/>
                    <a:gdLst/>
                    <a:ahLst/>
                    <a:cxnLst/>
                    <a:rect l="l" t="t" r="r" b="b"/>
                    <a:pathLst>
                      <a:path w="4104" h="4730" extrusionOk="0">
                        <a:moveTo>
                          <a:pt x="3489" y="1"/>
                        </a:moveTo>
                        <a:cubicBezTo>
                          <a:pt x="3563" y="116"/>
                          <a:pt x="3641" y="232"/>
                          <a:pt x="3641" y="232"/>
                        </a:cubicBezTo>
                        <a:lnTo>
                          <a:pt x="3623" y="232"/>
                        </a:lnTo>
                        <a:lnTo>
                          <a:pt x="3641" y="250"/>
                        </a:lnTo>
                        <a:cubicBezTo>
                          <a:pt x="3697" y="329"/>
                          <a:pt x="3738" y="426"/>
                          <a:pt x="3794" y="560"/>
                        </a:cubicBezTo>
                        <a:cubicBezTo>
                          <a:pt x="3988" y="1003"/>
                          <a:pt x="3794" y="1502"/>
                          <a:pt x="3581" y="1927"/>
                        </a:cubicBezTo>
                        <a:cubicBezTo>
                          <a:pt x="3179" y="2694"/>
                          <a:pt x="2699" y="3429"/>
                          <a:pt x="2176" y="4141"/>
                        </a:cubicBezTo>
                        <a:cubicBezTo>
                          <a:pt x="2042" y="4312"/>
                          <a:pt x="1927" y="4524"/>
                          <a:pt x="1756" y="4621"/>
                        </a:cubicBezTo>
                        <a:cubicBezTo>
                          <a:pt x="1725" y="4625"/>
                          <a:pt x="1696" y="4628"/>
                          <a:pt x="1667" y="4628"/>
                        </a:cubicBezTo>
                        <a:cubicBezTo>
                          <a:pt x="1566" y="4628"/>
                          <a:pt x="1476" y="4600"/>
                          <a:pt x="1386" y="4524"/>
                        </a:cubicBezTo>
                        <a:cubicBezTo>
                          <a:pt x="1294" y="4450"/>
                          <a:pt x="1197" y="4335"/>
                          <a:pt x="1118" y="4238"/>
                        </a:cubicBezTo>
                        <a:cubicBezTo>
                          <a:pt x="753" y="3679"/>
                          <a:pt x="425" y="3083"/>
                          <a:pt x="194" y="2463"/>
                        </a:cubicBezTo>
                        <a:cubicBezTo>
                          <a:pt x="157" y="2371"/>
                          <a:pt x="116" y="2256"/>
                          <a:pt x="116" y="2140"/>
                        </a:cubicBezTo>
                        <a:cubicBezTo>
                          <a:pt x="116" y="2043"/>
                          <a:pt x="139" y="1946"/>
                          <a:pt x="213" y="1867"/>
                        </a:cubicBezTo>
                        <a:lnTo>
                          <a:pt x="213" y="1849"/>
                        </a:lnTo>
                        <a:lnTo>
                          <a:pt x="231" y="1849"/>
                        </a:lnTo>
                        <a:cubicBezTo>
                          <a:pt x="601" y="1368"/>
                          <a:pt x="947" y="1022"/>
                          <a:pt x="1409" y="597"/>
                        </a:cubicBezTo>
                        <a:cubicBezTo>
                          <a:pt x="1525" y="481"/>
                          <a:pt x="1640" y="366"/>
                          <a:pt x="1774" y="269"/>
                        </a:cubicBezTo>
                        <a:cubicBezTo>
                          <a:pt x="1774" y="232"/>
                          <a:pt x="1756" y="213"/>
                          <a:pt x="1696" y="213"/>
                        </a:cubicBezTo>
                        <a:cubicBezTo>
                          <a:pt x="1562" y="310"/>
                          <a:pt x="1446" y="426"/>
                          <a:pt x="1331" y="523"/>
                        </a:cubicBezTo>
                        <a:cubicBezTo>
                          <a:pt x="869" y="943"/>
                          <a:pt x="522" y="1290"/>
                          <a:pt x="157" y="1793"/>
                        </a:cubicBezTo>
                        <a:cubicBezTo>
                          <a:pt x="42" y="1886"/>
                          <a:pt x="0" y="2024"/>
                          <a:pt x="23" y="2140"/>
                        </a:cubicBezTo>
                        <a:cubicBezTo>
                          <a:pt x="23" y="2274"/>
                          <a:pt x="60" y="2390"/>
                          <a:pt x="97" y="2505"/>
                        </a:cubicBezTo>
                        <a:cubicBezTo>
                          <a:pt x="328" y="3138"/>
                          <a:pt x="675" y="3734"/>
                          <a:pt x="1040" y="4293"/>
                        </a:cubicBezTo>
                        <a:cubicBezTo>
                          <a:pt x="1118" y="4409"/>
                          <a:pt x="1215" y="4524"/>
                          <a:pt x="1331" y="4621"/>
                        </a:cubicBezTo>
                        <a:cubicBezTo>
                          <a:pt x="1436" y="4683"/>
                          <a:pt x="1552" y="4730"/>
                          <a:pt x="1673" y="4730"/>
                        </a:cubicBezTo>
                        <a:cubicBezTo>
                          <a:pt x="1706" y="4730"/>
                          <a:pt x="1740" y="4726"/>
                          <a:pt x="1774" y="4718"/>
                        </a:cubicBezTo>
                        <a:lnTo>
                          <a:pt x="1793" y="4718"/>
                        </a:lnTo>
                        <a:cubicBezTo>
                          <a:pt x="2006" y="4603"/>
                          <a:pt x="2121" y="4353"/>
                          <a:pt x="2273" y="4196"/>
                        </a:cubicBezTo>
                        <a:cubicBezTo>
                          <a:pt x="2773" y="3485"/>
                          <a:pt x="3276" y="2755"/>
                          <a:pt x="3678" y="1983"/>
                        </a:cubicBezTo>
                        <a:lnTo>
                          <a:pt x="3678" y="1964"/>
                        </a:lnTo>
                        <a:cubicBezTo>
                          <a:pt x="3891" y="1539"/>
                          <a:pt x="4103" y="1022"/>
                          <a:pt x="3891" y="523"/>
                        </a:cubicBezTo>
                        <a:cubicBezTo>
                          <a:pt x="3835" y="384"/>
                          <a:pt x="3794" y="269"/>
                          <a:pt x="3720" y="195"/>
                        </a:cubicBezTo>
                        <a:cubicBezTo>
                          <a:pt x="3660" y="116"/>
                          <a:pt x="3581" y="61"/>
                          <a:pt x="34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2147;p47">
                    <a:extLst>
                      <a:ext uri="{FF2B5EF4-FFF2-40B4-BE49-F238E27FC236}">
                        <a16:creationId xmlns:a16="http://schemas.microsoft.com/office/drawing/2014/main" id="{6BD954AD-8693-148F-9031-B05765D1F22D}"/>
                      </a:ext>
                    </a:extLst>
                  </p:cNvPr>
                  <p:cNvSpPr/>
                  <p:nvPr/>
                </p:nvSpPr>
                <p:spPr>
                  <a:xfrm>
                    <a:off x="5212898" y="1090858"/>
                    <a:ext cx="327260" cy="666058"/>
                  </a:xfrm>
                  <a:custGeom>
                    <a:avLst/>
                    <a:gdLst/>
                    <a:ahLst/>
                    <a:cxnLst/>
                    <a:rect l="l" t="t" r="r" b="b"/>
                    <a:pathLst>
                      <a:path w="2044" h="4160" extrusionOk="0">
                        <a:moveTo>
                          <a:pt x="321" y="1"/>
                        </a:moveTo>
                        <a:cubicBezTo>
                          <a:pt x="282" y="1"/>
                          <a:pt x="245" y="7"/>
                          <a:pt x="213" y="20"/>
                        </a:cubicBezTo>
                        <a:cubicBezTo>
                          <a:pt x="42" y="94"/>
                          <a:pt x="1" y="57"/>
                          <a:pt x="98" y="616"/>
                        </a:cubicBezTo>
                        <a:cubicBezTo>
                          <a:pt x="195" y="1175"/>
                          <a:pt x="560" y="2926"/>
                          <a:pt x="560" y="2926"/>
                        </a:cubicBezTo>
                        <a:lnTo>
                          <a:pt x="1775" y="4160"/>
                        </a:lnTo>
                        <a:cubicBezTo>
                          <a:pt x="1775" y="4160"/>
                          <a:pt x="2043" y="3947"/>
                          <a:pt x="1891" y="3467"/>
                        </a:cubicBezTo>
                        <a:cubicBezTo>
                          <a:pt x="1733" y="3004"/>
                          <a:pt x="1100" y="653"/>
                          <a:pt x="943" y="385"/>
                        </a:cubicBezTo>
                        <a:cubicBezTo>
                          <a:pt x="816" y="160"/>
                          <a:pt x="526" y="1"/>
                          <a:pt x="321"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2148;p47">
                    <a:extLst>
                      <a:ext uri="{FF2B5EF4-FFF2-40B4-BE49-F238E27FC236}">
                        <a16:creationId xmlns:a16="http://schemas.microsoft.com/office/drawing/2014/main" id="{15D4605C-6071-D2A6-CE7E-27E2B887265C}"/>
                      </a:ext>
                    </a:extLst>
                  </p:cNvPr>
                  <p:cNvSpPr/>
                  <p:nvPr/>
                </p:nvSpPr>
                <p:spPr>
                  <a:xfrm>
                    <a:off x="5210016" y="1082853"/>
                    <a:ext cx="324218" cy="683029"/>
                  </a:xfrm>
                  <a:custGeom>
                    <a:avLst/>
                    <a:gdLst/>
                    <a:ahLst/>
                    <a:cxnLst/>
                    <a:rect l="l" t="t" r="r" b="b"/>
                    <a:pathLst>
                      <a:path w="2025" h="4266" extrusionOk="0">
                        <a:moveTo>
                          <a:pt x="350" y="106"/>
                        </a:moveTo>
                        <a:cubicBezTo>
                          <a:pt x="422" y="106"/>
                          <a:pt x="509" y="127"/>
                          <a:pt x="596" y="167"/>
                        </a:cubicBezTo>
                        <a:cubicBezTo>
                          <a:pt x="730" y="222"/>
                          <a:pt x="846" y="338"/>
                          <a:pt x="924" y="453"/>
                        </a:cubicBezTo>
                        <a:cubicBezTo>
                          <a:pt x="961" y="513"/>
                          <a:pt x="1021" y="703"/>
                          <a:pt x="1118" y="975"/>
                        </a:cubicBezTo>
                        <a:cubicBezTo>
                          <a:pt x="1192" y="1243"/>
                          <a:pt x="1289" y="1571"/>
                          <a:pt x="1386" y="1918"/>
                        </a:cubicBezTo>
                        <a:cubicBezTo>
                          <a:pt x="1599" y="2592"/>
                          <a:pt x="1793" y="3304"/>
                          <a:pt x="1867" y="3535"/>
                        </a:cubicBezTo>
                        <a:cubicBezTo>
                          <a:pt x="1927" y="3766"/>
                          <a:pt x="1909" y="3919"/>
                          <a:pt x="1849" y="4016"/>
                        </a:cubicBezTo>
                        <a:cubicBezTo>
                          <a:pt x="1830" y="4094"/>
                          <a:pt x="1812" y="4113"/>
                          <a:pt x="1793" y="4131"/>
                        </a:cubicBezTo>
                        <a:lnTo>
                          <a:pt x="638" y="2957"/>
                        </a:lnTo>
                        <a:cubicBezTo>
                          <a:pt x="615" y="2939"/>
                          <a:pt x="250" y="1206"/>
                          <a:pt x="176" y="647"/>
                        </a:cubicBezTo>
                        <a:cubicBezTo>
                          <a:pt x="116" y="375"/>
                          <a:pt x="97" y="241"/>
                          <a:pt x="116" y="204"/>
                        </a:cubicBezTo>
                        <a:cubicBezTo>
                          <a:pt x="116" y="185"/>
                          <a:pt x="134" y="185"/>
                          <a:pt x="153" y="167"/>
                        </a:cubicBezTo>
                        <a:cubicBezTo>
                          <a:pt x="176" y="144"/>
                          <a:pt x="213" y="144"/>
                          <a:pt x="250" y="125"/>
                        </a:cubicBezTo>
                        <a:cubicBezTo>
                          <a:pt x="277" y="112"/>
                          <a:pt x="311" y="106"/>
                          <a:pt x="350" y="106"/>
                        </a:cubicBezTo>
                        <a:close/>
                        <a:moveTo>
                          <a:pt x="344" y="1"/>
                        </a:moveTo>
                        <a:cubicBezTo>
                          <a:pt x="297" y="1"/>
                          <a:pt x="253" y="9"/>
                          <a:pt x="213" y="28"/>
                        </a:cubicBezTo>
                        <a:cubicBezTo>
                          <a:pt x="176" y="51"/>
                          <a:pt x="134" y="51"/>
                          <a:pt x="97" y="70"/>
                        </a:cubicBezTo>
                        <a:cubicBezTo>
                          <a:pt x="60" y="88"/>
                          <a:pt x="37" y="125"/>
                          <a:pt x="19" y="167"/>
                        </a:cubicBezTo>
                        <a:cubicBezTo>
                          <a:pt x="0" y="259"/>
                          <a:pt x="19" y="398"/>
                          <a:pt x="60" y="666"/>
                        </a:cubicBezTo>
                        <a:cubicBezTo>
                          <a:pt x="153" y="1225"/>
                          <a:pt x="541" y="2994"/>
                          <a:pt x="541" y="2994"/>
                        </a:cubicBezTo>
                        <a:lnTo>
                          <a:pt x="541" y="3013"/>
                        </a:lnTo>
                        <a:lnTo>
                          <a:pt x="1793" y="4265"/>
                        </a:lnTo>
                        <a:lnTo>
                          <a:pt x="1830" y="4247"/>
                        </a:lnTo>
                        <a:cubicBezTo>
                          <a:pt x="1830" y="4247"/>
                          <a:pt x="1909" y="4187"/>
                          <a:pt x="1946" y="4053"/>
                        </a:cubicBezTo>
                        <a:cubicBezTo>
                          <a:pt x="2001" y="3937"/>
                          <a:pt x="2024" y="3748"/>
                          <a:pt x="1946" y="3493"/>
                        </a:cubicBezTo>
                        <a:cubicBezTo>
                          <a:pt x="1885" y="3262"/>
                          <a:pt x="1696" y="2569"/>
                          <a:pt x="1483" y="1876"/>
                        </a:cubicBezTo>
                        <a:cubicBezTo>
                          <a:pt x="1386" y="1553"/>
                          <a:pt x="1289" y="1206"/>
                          <a:pt x="1216" y="952"/>
                        </a:cubicBezTo>
                        <a:cubicBezTo>
                          <a:pt x="1118" y="684"/>
                          <a:pt x="1058" y="490"/>
                          <a:pt x="1021" y="416"/>
                        </a:cubicBezTo>
                        <a:cubicBezTo>
                          <a:pt x="924" y="259"/>
                          <a:pt x="790" y="144"/>
                          <a:pt x="638" y="70"/>
                        </a:cubicBezTo>
                        <a:cubicBezTo>
                          <a:pt x="535" y="30"/>
                          <a:pt x="434" y="1"/>
                          <a:pt x="34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2149;p47">
                    <a:extLst>
                      <a:ext uri="{FF2B5EF4-FFF2-40B4-BE49-F238E27FC236}">
                        <a16:creationId xmlns:a16="http://schemas.microsoft.com/office/drawing/2014/main" id="{D1C19DB9-E9A4-1108-9ACC-6D6DC4DCA3A4}"/>
                      </a:ext>
                    </a:extLst>
                  </p:cNvPr>
                  <p:cNvSpPr/>
                  <p:nvPr/>
                </p:nvSpPr>
                <p:spPr>
                  <a:xfrm>
                    <a:off x="5148535" y="2061599"/>
                    <a:ext cx="714880" cy="1084905"/>
                  </a:xfrm>
                  <a:custGeom>
                    <a:avLst/>
                    <a:gdLst/>
                    <a:ahLst/>
                    <a:cxnLst/>
                    <a:rect l="l" t="t" r="r" b="b"/>
                    <a:pathLst>
                      <a:path w="4465" h="6776" extrusionOk="0">
                        <a:moveTo>
                          <a:pt x="3254" y="0"/>
                        </a:moveTo>
                        <a:cubicBezTo>
                          <a:pt x="3254" y="0"/>
                          <a:pt x="2408" y="19"/>
                          <a:pt x="1502" y="268"/>
                        </a:cubicBezTo>
                        <a:cubicBezTo>
                          <a:pt x="615" y="499"/>
                          <a:pt x="1" y="1368"/>
                          <a:pt x="1" y="1368"/>
                        </a:cubicBezTo>
                        <a:cubicBezTo>
                          <a:pt x="1" y="1368"/>
                          <a:pt x="828" y="4967"/>
                          <a:pt x="1558" y="5873"/>
                        </a:cubicBezTo>
                        <a:cubicBezTo>
                          <a:pt x="2067" y="6501"/>
                          <a:pt x="2501" y="6776"/>
                          <a:pt x="2912" y="6776"/>
                        </a:cubicBezTo>
                        <a:cubicBezTo>
                          <a:pt x="3094" y="6776"/>
                          <a:pt x="3271" y="6722"/>
                          <a:pt x="3448" y="6622"/>
                        </a:cubicBezTo>
                        <a:cubicBezTo>
                          <a:pt x="4044" y="6275"/>
                          <a:pt x="4464" y="5374"/>
                          <a:pt x="4464" y="5374"/>
                        </a:cubicBezTo>
                        <a:lnTo>
                          <a:pt x="3254" y="0"/>
                        </a:ln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2150;p47">
                    <a:extLst>
                      <a:ext uri="{FF2B5EF4-FFF2-40B4-BE49-F238E27FC236}">
                        <a16:creationId xmlns:a16="http://schemas.microsoft.com/office/drawing/2014/main" id="{FCCA2587-95A9-BFE8-3BB6-DD5D3D36E4DC}"/>
                      </a:ext>
                    </a:extLst>
                  </p:cNvPr>
                  <p:cNvSpPr/>
                  <p:nvPr/>
                </p:nvSpPr>
                <p:spPr>
                  <a:xfrm>
                    <a:off x="5138928" y="2055675"/>
                    <a:ext cx="734093" cy="1098835"/>
                  </a:xfrm>
                  <a:custGeom>
                    <a:avLst/>
                    <a:gdLst/>
                    <a:ahLst/>
                    <a:cxnLst/>
                    <a:rect l="l" t="t" r="r" b="b"/>
                    <a:pathLst>
                      <a:path w="4585" h="6863" extrusionOk="0">
                        <a:moveTo>
                          <a:pt x="3277" y="97"/>
                        </a:moveTo>
                        <a:lnTo>
                          <a:pt x="4469" y="5411"/>
                        </a:lnTo>
                        <a:cubicBezTo>
                          <a:pt x="4469" y="5429"/>
                          <a:pt x="4372" y="5619"/>
                          <a:pt x="4201" y="5892"/>
                        </a:cubicBezTo>
                        <a:cubicBezTo>
                          <a:pt x="4025" y="6141"/>
                          <a:pt x="3757" y="6451"/>
                          <a:pt x="3485" y="6603"/>
                        </a:cubicBezTo>
                        <a:cubicBezTo>
                          <a:pt x="3307" y="6709"/>
                          <a:pt x="3137" y="6765"/>
                          <a:pt x="2964" y="6765"/>
                        </a:cubicBezTo>
                        <a:cubicBezTo>
                          <a:pt x="2857" y="6765"/>
                          <a:pt x="2750" y="6744"/>
                          <a:pt x="2639" y="6700"/>
                        </a:cubicBezTo>
                        <a:cubicBezTo>
                          <a:pt x="2353" y="6603"/>
                          <a:pt x="2025" y="6335"/>
                          <a:pt x="1660" y="5892"/>
                        </a:cubicBezTo>
                        <a:cubicBezTo>
                          <a:pt x="1484" y="5661"/>
                          <a:pt x="1290" y="5272"/>
                          <a:pt x="1119" y="4810"/>
                        </a:cubicBezTo>
                        <a:cubicBezTo>
                          <a:pt x="925" y="4348"/>
                          <a:pt x="754" y="3812"/>
                          <a:pt x="620" y="3309"/>
                        </a:cubicBezTo>
                        <a:cubicBezTo>
                          <a:pt x="310" y="2311"/>
                          <a:pt x="116" y="1442"/>
                          <a:pt x="116" y="1423"/>
                        </a:cubicBezTo>
                        <a:cubicBezTo>
                          <a:pt x="135" y="1386"/>
                          <a:pt x="712" y="578"/>
                          <a:pt x="1581" y="347"/>
                        </a:cubicBezTo>
                        <a:cubicBezTo>
                          <a:pt x="2427" y="116"/>
                          <a:pt x="3217" y="97"/>
                          <a:pt x="3277" y="97"/>
                        </a:cubicBezTo>
                        <a:close/>
                        <a:moveTo>
                          <a:pt x="3314" y="0"/>
                        </a:moveTo>
                        <a:cubicBezTo>
                          <a:pt x="3314" y="0"/>
                          <a:pt x="2445" y="0"/>
                          <a:pt x="1562" y="250"/>
                        </a:cubicBezTo>
                        <a:cubicBezTo>
                          <a:pt x="638" y="499"/>
                          <a:pt x="19" y="1386"/>
                          <a:pt x="19" y="1386"/>
                        </a:cubicBezTo>
                        <a:lnTo>
                          <a:pt x="1" y="1405"/>
                        </a:lnTo>
                        <a:lnTo>
                          <a:pt x="1" y="1423"/>
                        </a:lnTo>
                        <a:cubicBezTo>
                          <a:pt x="1" y="1423"/>
                          <a:pt x="213" y="2329"/>
                          <a:pt x="523" y="3332"/>
                        </a:cubicBezTo>
                        <a:cubicBezTo>
                          <a:pt x="657" y="3849"/>
                          <a:pt x="828" y="4390"/>
                          <a:pt x="1022" y="4852"/>
                        </a:cubicBezTo>
                        <a:cubicBezTo>
                          <a:pt x="1197" y="5314"/>
                          <a:pt x="1387" y="5716"/>
                          <a:pt x="1581" y="5947"/>
                        </a:cubicBezTo>
                        <a:cubicBezTo>
                          <a:pt x="1946" y="6409"/>
                          <a:pt x="2293" y="6682"/>
                          <a:pt x="2602" y="6797"/>
                        </a:cubicBezTo>
                        <a:cubicBezTo>
                          <a:pt x="2727" y="6841"/>
                          <a:pt x="2848" y="6862"/>
                          <a:pt x="2968" y="6862"/>
                        </a:cubicBezTo>
                        <a:cubicBezTo>
                          <a:pt x="3163" y="6862"/>
                          <a:pt x="3353" y="6806"/>
                          <a:pt x="3545" y="6700"/>
                        </a:cubicBezTo>
                        <a:cubicBezTo>
                          <a:pt x="3831" y="6525"/>
                          <a:pt x="4104" y="6220"/>
                          <a:pt x="4275" y="5929"/>
                        </a:cubicBezTo>
                        <a:cubicBezTo>
                          <a:pt x="4469" y="5661"/>
                          <a:pt x="4566" y="5429"/>
                          <a:pt x="4566" y="5429"/>
                        </a:cubicBezTo>
                        <a:lnTo>
                          <a:pt x="4584" y="5429"/>
                        </a:lnTo>
                        <a:lnTo>
                          <a:pt x="4584" y="5411"/>
                        </a:lnTo>
                        <a:lnTo>
                          <a:pt x="335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2151;p47">
                    <a:extLst>
                      <a:ext uri="{FF2B5EF4-FFF2-40B4-BE49-F238E27FC236}">
                        <a16:creationId xmlns:a16="http://schemas.microsoft.com/office/drawing/2014/main" id="{C82946DB-A366-0DB2-F542-A8F14513A4DD}"/>
                      </a:ext>
                    </a:extLst>
                  </p:cNvPr>
                  <p:cNvSpPr/>
                  <p:nvPr/>
                </p:nvSpPr>
                <p:spPr>
                  <a:xfrm>
                    <a:off x="5022049" y="1591038"/>
                    <a:ext cx="678536" cy="706085"/>
                  </a:xfrm>
                  <a:custGeom>
                    <a:avLst/>
                    <a:gdLst/>
                    <a:ahLst/>
                    <a:cxnLst/>
                    <a:rect l="l" t="t" r="r" b="b"/>
                    <a:pathLst>
                      <a:path w="4238" h="4410" extrusionOk="0">
                        <a:moveTo>
                          <a:pt x="2646" y="1"/>
                        </a:moveTo>
                        <a:cubicBezTo>
                          <a:pt x="2520" y="1"/>
                          <a:pt x="2387" y="27"/>
                          <a:pt x="2251" y="70"/>
                        </a:cubicBezTo>
                        <a:cubicBezTo>
                          <a:pt x="1789" y="246"/>
                          <a:pt x="1137" y="611"/>
                          <a:pt x="634" y="823"/>
                        </a:cubicBezTo>
                        <a:cubicBezTo>
                          <a:pt x="135" y="1013"/>
                          <a:pt x="1" y="1359"/>
                          <a:pt x="98" y="1960"/>
                        </a:cubicBezTo>
                        <a:cubicBezTo>
                          <a:pt x="213" y="2556"/>
                          <a:pt x="560" y="3845"/>
                          <a:pt x="791" y="4307"/>
                        </a:cubicBezTo>
                        <a:cubicBezTo>
                          <a:pt x="827" y="4379"/>
                          <a:pt x="925" y="4409"/>
                          <a:pt x="1065" y="4409"/>
                        </a:cubicBezTo>
                        <a:cubicBezTo>
                          <a:pt x="1824" y="4409"/>
                          <a:pt x="3813" y="3517"/>
                          <a:pt x="3813" y="3517"/>
                        </a:cubicBezTo>
                        <a:cubicBezTo>
                          <a:pt x="3813" y="3517"/>
                          <a:pt x="4238" y="2861"/>
                          <a:pt x="4215" y="2496"/>
                        </a:cubicBezTo>
                        <a:cubicBezTo>
                          <a:pt x="4178" y="2131"/>
                          <a:pt x="3679" y="1401"/>
                          <a:pt x="3429" y="689"/>
                        </a:cubicBezTo>
                        <a:cubicBezTo>
                          <a:pt x="3246" y="174"/>
                          <a:pt x="2968" y="1"/>
                          <a:pt x="2646"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2152;p47">
                    <a:extLst>
                      <a:ext uri="{FF2B5EF4-FFF2-40B4-BE49-F238E27FC236}">
                        <a16:creationId xmlns:a16="http://schemas.microsoft.com/office/drawing/2014/main" id="{F7EA46C3-562B-151F-1B8C-9F29131B13D1}"/>
                      </a:ext>
                    </a:extLst>
                  </p:cNvPr>
                  <p:cNvSpPr/>
                  <p:nvPr/>
                </p:nvSpPr>
                <p:spPr>
                  <a:xfrm>
                    <a:off x="5022049" y="1583673"/>
                    <a:ext cx="684460" cy="715532"/>
                  </a:xfrm>
                  <a:custGeom>
                    <a:avLst/>
                    <a:gdLst/>
                    <a:ahLst/>
                    <a:cxnLst/>
                    <a:rect l="l" t="t" r="r" b="b"/>
                    <a:pathLst>
                      <a:path w="4275" h="4469" extrusionOk="0">
                        <a:moveTo>
                          <a:pt x="2597" y="0"/>
                        </a:moveTo>
                        <a:cubicBezTo>
                          <a:pt x="2482" y="0"/>
                          <a:pt x="2366" y="42"/>
                          <a:pt x="2232" y="79"/>
                        </a:cubicBezTo>
                        <a:cubicBezTo>
                          <a:pt x="1770" y="250"/>
                          <a:pt x="1096" y="596"/>
                          <a:pt x="615" y="809"/>
                        </a:cubicBezTo>
                        <a:cubicBezTo>
                          <a:pt x="347" y="925"/>
                          <a:pt x="172" y="1059"/>
                          <a:pt x="98" y="1271"/>
                        </a:cubicBezTo>
                        <a:cubicBezTo>
                          <a:pt x="1" y="1465"/>
                          <a:pt x="1" y="1715"/>
                          <a:pt x="56" y="2024"/>
                        </a:cubicBezTo>
                        <a:cubicBezTo>
                          <a:pt x="172" y="2620"/>
                          <a:pt x="518" y="3891"/>
                          <a:pt x="749" y="4371"/>
                        </a:cubicBezTo>
                        <a:cubicBezTo>
                          <a:pt x="772" y="4408"/>
                          <a:pt x="791" y="4450"/>
                          <a:pt x="846" y="4468"/>
                        </a:cubicBezTo>
                        <a:cubicBezTo>
                          <a:pt x="828" y="4408"/>
                          <a:pt x="791" y="4334"/>
                          <a:pt x="809" y="4256"/>
                        </a:cubicBezTo>
                        <a:cubicBezTo>
                          <a:pt x="578" y="3757"/>
                          <a:pt x="250" y="2560"/>
                          <a:pt x="153" y="2006"/>
                        </a:cubicBezTo>
                        <a:cubicBezTo>
                          <a:pt x="98" y="1696"/>
                          <a:pt x="98" y="1484"/>
                          <a:pt x="172" y="1313"/>
                        </a:cubicBezTo>
                        <a:cubicBezTo>
                          <a:pt x="250" y="1137"/>
                          <a:pt x="403" y="1003"/>
                          <a:pt x="657" y="906"/>
                        </a:cubicBezTo>
                        <a:cubicBezTo>
                          <a:pt x="1156" y="693"/>
                          <a:pt x="1812" y="328"/>
                          <a:pt x="2274" y="176"/>
                        </a:cubicBezTo>
                        <a:cubicBezTo>
                          <a:pt x="2418" y="127"/>
                          <a:pt x="2552" y="94"/>
                          <a:pt x="2681" y="94"/>
                        </a:cubicBezTo>
                        <a:cubicBezTo>
                          <a:pt x="2758" y="94"/>
                          <a:pt x="2834" y="106"/>
                          <a:pt x="2907" y="134"/>
                        </a:cubicBezTo>
                        <a:cubicBezTo>
                          <a:pt x="3101" y="213"/>
                          <a:pt x="3254" y="407"/>
                          <a:pt x="3388" y="754"/>
                        </a:cubicBezTo>
                        <a:cubicBezTo>
                          <a:pt x="3503" y="1100"/>
                          <a:pt x="3697" y="1465"/>
                          <a:pt x="3850" y="1793"/>
                        </a:cubicBezTo>
                        <a:cubicBezTo>
                          <a:pt x="4025" y="2098"/>
                          <a:pt x="4159" y="2389"/>
                          <a:pt x="4159" y="2542"/>
                        </a:cubicBezTo>
                        <a:cubicBezTo>
                          <a:pt x="4178" y="2676"/>
                          <a:pt x="4099" y="2888"/>
                          <a:pt x="4025" y="3064"/>
                        </a:cubicBezTo>
                        <a:cubicBezTo>
                          <a:pt x="4025" y="3119"/>
                          <a:pt x="4025" y="3198"/>
                          <a:pt x="4044" y="3253"/>
                        </a:cubicBezTo>
                        <a:cubicBezTo>
                          <a:pt x="4044" y="3235"/>
                          <a:pt x="4062" y="3235"/>
                          <a:pt x="4062" y="3216"/>
                        </a:cubicBezTo>
                        <a:cubicBezTo>
                          <a:pt x="4178" y="3004"/>
                          <a:pt x="4275" y="2736"/>
                          <a:pt x="4256" y="2542"/>
                        </a:cubicBezTo>
                        <a:cubicBezTo>
                          <a:pt x="4256" y="2329"/>
                          <a:pt x="4122" y="2061"/>
                          <a:pt x="3947" y="1752"/>
                        </a:cubicBezTo>
                        <a:cubicBezTo>
                          <a:pt x="3794" y="1428"/>
                          <a:pt x="3600" y="1059"/>
                          <a:pt x="3485" y="712"/>
                        </a:cubicBezTo>
                        <a:cubicBezTo>
                          <a:pt x="3351" y="347"/>
                          <a:pt x="3157" y="134"/>
                          <a:pt x="2944" y="60"/>
                        </a:cubicBezTo>
                        <a:cubicBezTo>
                          <a:pt x="2852" y="19"/>
                          <a:pt x="2755" y="0"/>
                          <a:pt x="263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2153;p47">
                    <a:extLst>
                      <a:ext uri="{FF2B5EF4-FFF2-40B4-BE49-F238E27FC236}">
                        <a16:creationId xmlns:a16="http://schemas.microsoft.com/office/drawing/2014/main" id="{0D7508AA-6B25-F72A-BC15-A192F757BFB8}"/>
                      </a:ext>
                    </a:extLst>
                  </p:cNvPr>
                  <p:cNvSpPr/>
                  <p:nvPr/>
                </p:nvSpPr>
                <p:spPr>
                  <a:xfrm>
                    <a:off x="5016125" y="1656683"/>
                    <a:ext cx="296039" cy="303248"/>
                  </a:xfrm>
                  <a:custGeom>
                    <a:avLst/>
                    <a:gdLst/>
                    <a:ahLst/>
                    <a:cxnLst/>
                    <a:rect l="l" t="t" r="r" b="b"/>
                    <a:pathLst>
                      <a:path w="1849" h="1894" extrusionOk="0">
                        <a:moveTo>
                          <a:pt x="688" y="0"/>
                        </a:moveTo>
                        <a:cubicBezTo>
                          <a:pt x="476" y="0"/>
                          <a:pt x="265" y="56"/>
                          <a:pt x="172" y="164"/>
                        </a:cubicBezTo>
                        <a:cubicBezTo>
                          <a:pt x="1" y="335"/>
                          <a:pt x="38" y="584"/>
                          <a:pt x="135" y="1143"/>
                        </a:cubicBezTo>
                        <a:cubicBezTo>
                          <a:pt x="135" y="1143"/>
                          <a:pt x="209" y="1167"/>
                          <a:pt x="297" y="1167"/>
                        </a:cubicBezTo>
                        <a:cubicBezTo>
                          <a:pt x="320" y="1167"/>
                          <a:pt x="343" y="1165"/>
                          <a:pt x="366" y="1162"/>
                        </a:cubicBezTo>
                        <a:cubicBezTo>
                          <a:pt x="463" y="1162"/>
                          <a:pt x="652" y="1028"/>
                          <a:pt x="652" y="1028"/>
                        </a:cubicBezTo>
                        <a:cubicBezTo>
                          <a:pt x="652" y="1028"/>
                          <a:pt x="962" y="1781"/>
                          <a:pt x="1133" y="1855"/>
                        </a:cubicBezTo>
                        <a:cubicBezTo>
                          <a:pt x="1191" y="1881"/>
                          <a:pt x="1260" y="1894"/>
                          <a:pt x="1333" y="1894"/>
                        </a:cubicBezTo>
                        <a:cubicBezTo>
                          <a:pt x="1481" y="1894"/>
                          <a:pt x="1640" y="1838"/>
                          <a:pt x="1733" y="1721"/>
                        </a:cubicBezTo>
                        <a:cubicBezTo>
                          <a:pt x="1849" y="1550"/>
                          <a:pt x="1807" y="1453"/>
                          <a:pt x="1692" y="1088"/>
                        </a:cubicBezTo>
                        <a:cubicBezTo>
                          <a:pt x="1558" y="718"/>
                          <a:pt x="1308" y="201"/>
                          <a:pt x="1059" y="67"/>
                        </a:cubicBezTo>
                        <a:cubicBezTo>
                          <a:pt x="954" y="22"/>
                          <a:pt x="820" y="0"/>
                          <a:pt x="688"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2154;p47">
                    <a:extLst>
                      <a:ext uri="{FF2B5EF4-FFF2-40B4-BE49-F238E27FC236}">
                        <a16:creationId xmlns:a16="http://schemas.microsoft.com/office/drawing/2014/main" id="{6C116E78-0FBE-2E88-1BB9-9807174F17FB}"/>
                      </a:ext>
                    </a:extLst>
                  </p:cNvPr>
                  <p:cNvSpPr/>
                  <p:nvPr/>
                </p:nvSpPr>
                <p:spPr>
                  <a:xfrm>
                    <a:off x="5016125" y="1647717"/>
                    <a:ext cx="299081" cy="320380"/>
                  </a:xfrm>
                  <a:custGeom>
                    <a:avLst/>
                    <a:gdLst/>
                    <a:ahLst/>
                    <a:cxnLst/>
                    <a:rect l="l" t="t" r="r" b="b"/>
                    <a:pathLst>
                      <a:path w="1868" h="2001" extrusionOk="0">
                        <a:moveTo>
                          <a:pt x="578" y="104"/>
                        </a:moveTo>
                        <a:cubicBezTo>
                          <a:pt x="731" y="104"/>
                          <a:pt x="902" y="123"/>
                          <a:pt x="1040" y="159"/>
                        </a:cubicBezTo>
                        <a:cubicBezTo>
                          <a:pt x="1133" y="220"/>
                          <a:pt x="1271" y="372"/>
                          <a:pt x="1387" y="566"/>
                        </a:cubicBezTo>
                        <a:cubicBezTo>
                          <a:pt x="1479" y="756"/>
                          <a:pt x="1576" y="987"/>
                          <a:pt x="1636" y="1162"/>
                        </a:cubicBezTo>
                        <a:cubicBezTo>
                          <a:pt x="1710" y="1352"/>
                          <a:pt x="1752" y="1449"/>
                          <a:pt x="1752" y="1546"/>
                        </a:cubicBezTo>
                        <a:cubicBezTo>
                          <a:pt x="1752" y="1624"/>
                          <a:pt x="1733" y="1661"/>
                          <a:pt x="1673" y="1740"/>
                        </a:cubicBezTo>
                        <a:cubicBezTo>
                          <a:pt x="1636" y="1814"/>
                          <a:pt x="1539" y="1874"/>
                          <a:pt x="1442" y="1892"/>
                        </a:cubicBezTo>
                        <a:cubicBezTo>
                          <a:pt x="1408" y="1898"/>
                          <a:pt x="1376" y="1900"/>
                          <a:pt x="1346" y="1900"/>
                        </a:cubicBezTo>
                        <a:cubicBezTo>
                          <a:pt x="1272" y="1900"/>
                          <a:pt x="1208" y="1887"/>
                          <a:pt x="1156" y="1874"/>
                        </a:cubicBezTo>
                        <a:cubicBezTo>
                          <a:pt x="1133" y="1855"/>
                          <a:pt x="1077" y="1795"/>
                          <a:pt x="1017" y="1721"/>
                        </a:cubicBezTo>
                        <a:cubicBezTo>
                          <a:pt x="980" y="1643"/>
                          <a:pt x="925" y="1546"/>
                          <a:pt x="865" y="1449"/>
                        </a:cubicBezTo>
                        <a:cubicBezTo>
                          <a:pt x="768" y="1259"/>
                          <a:pt x="694" y="1065"/>
                          <a:pt x="694" y="1065"/>
                        </a:cubicBezTo>
                        <a:lnTo>
                          <a:pt x="671" y="1005"/>
                        </a:lnTo>
                        <a:lnTo>
                          <a:pt x="615" y="1047"/>
                        </a:lnTo>
                        <a:cubicBezTo>
                          <a:pt x="615" y="1047"/>
                          <a:pt x="578" y="1065"/>
                          <a:pt x="518" y="1102"/>
                        </a:cubicBezTo>
                        <a:cubicBezTo>
                          <a:pt x="463" y="1144"/>
                          <a:pt x="384" y="1162"/>
                          <a:pt x="347" y="1181"/>
                        </a:cubicBezTo>
                        <a:cubicBezTo>
                          <a:pt x="269" y="1181"/>
                          <a:pt x="190" y="1162"/>
                          <a:pt x="172" y="1144"/>
                        </a:cubicBezTo>
                        <a:cubicBezTo>
                          <a:pt x="135" y="890"/>
                          <a:pt x="93" y="700"/>
                          <a:pt x="93" y="566"/>
                        </a:cubicBezTo>
                        <a:cubicBezTo>
                          <a:pt x="93" y="409"/>
                          <a:pt x="135" y="335"/>
                          <a:pt x="190" y="257"/>
                        </a:cubicBezTo>
                        <a:cubicBezTo>
                          <a:pt x="269" y="178"/>
                          <a:pt x="403" y="123"/>
                          <a:pt x="578" y="104"/>
                        </a:cubicBezTo>
                        <a:close/>
                        <a:moveTo>
                          <a:pt x="682" y="0"/>
                        </a:moveTo>
                        <a:cubicBezTo>
                          <a:pt x="639" y="0"/>
                          <a:pt x="597" y="3"/>
                          <a:pt x="555" y="7"/>
                        </a:cubicBezTo>
                        <a:cubicBezTo>
                          <a:pt x="384" y="26"/>
                          <a:pt x="232" y="81"/>
                          <a:pt x="135" y="178"/>
                        </a:cubicBezTo>
                        <a:cubicBezTo>
                          <a:pt x="38" y="293"/>
                          <a:pt x="1" y="409"/>
                          <a:pt x="1" y="566"/>
                        </a:cubicBezTo>
                        <a:cubicBezTo>
                          <a:pt x="1" y="719"/>
                          <a:pt x="38" y="931"/>
                          <a:pt x="75" y="1199"/>
                        </a:cubicBezTo>
                        <a:lnTo>
                          <a:pt x="93" y="1278"/>
                        </a:lnTo>
                        <a:lnTo>
                          <a:pt x="135" y="1236"/>
                        </a:lnTo>
                        <a:cubicBezTo>
                          <a:pt x="172" y="1259"/>
                          <a:pt x="250" y="1278"/>
                          <a:pt x="366" y="1278"/>
                        </a:cubicBezTo>
                        <a:cubicBezTo>
                          <a:pt x="440" y="1259"/>
                          <a:pt x="500" y="1218"/>
                          <a:pt x="578" y="1199"/>
                        </a:cubicBezTo>
                        <a:cubicBezTo>
                          <a:pt x="597" y="1181"/>
                          <a:pt x="615" y="1162"/>
                          <a:pt x="634" y="1162"/>
                        </a:cubicBezTo>
                        <a:cubicBezTo>
                          <a:pt x="652" y="1199"/>
                          <a:pt x="694" y="1315"/>
                          <a:pt x="786" y="1490"/>
                        </a:cubicBezTo>
                        <a:cubicBezTo>
                          <a:pt x="828" y="1583"/>
                          <a:pt x="883" y="1680"/>
                          <a:pt x="943" y="1777"/>
                        </a:cubicBezTo>
                        <a:cubicBezTo>
                          <a:pt x="999" y="1855"/>
                          <a:pt x="1040" y="1929"/>
                          <a:pt x="1114" y="1952"/>
                        </a:cubicBezTo>
                        <a:cubicBezTo>
                          <a:pt x="1176" y="1987"/>
                          <a:pt x="1245" y="2000"/>
                          <a:pt x="1321" y="2000"/>
                        </a:cubicBezTo>
                        <a:cubicBezTo>
                          <a:pt x="1365" y="2000"/>
                          <a:pt x="1412" y="1996"/>
                          <a:pt x="1461" y="1989"/>
                        </a:cubicBezTo>
                        <a:cubicBezTo>
                          <a:pt x="1576" y="1952"/>
                          <a:pt x="1692" y="1892"/>
                          <a:pt x="1770" y="1795"/>
                        </a:cubicBezTo>
                        <a:cubicBezTo>
                          <a:pt x="1826" y="1698"/>
                          <a:pt x="1867" y="1624"/>
                          <a:pt x="1849" y="1527"/>
                        </a:cubicBezTo>
                        <a:cubicBezTo>
                          <a:pt x="1849" y="1430"/>
                          <a:pt x="1807" y="1315"/>
                          <a:pt x="1733" y="1121"/>
                        </a:cubicBezTo>
                        <a:cubicBezTo>
                          <a:pt x="1673" y="950"/>
                          <a:pt x="1576" y="719"/>
                          <a:pt x="1461" y="525"/>
                        </a:cubicBezTo>
                        <a:cubicBezTo>
                          <a:pt x="1345" y="312"/>
                          <a:pt x="1230" y="141"/>
                          <a:pt x="1077" y="81"/>
                        </a:cubicBezTo>
                        <a:cubicBezTo>
                          <a:pt x="961" y="24"/>
                          <a:pt x="820" y="0"/>
                          <a:pt x="6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2155;p47">
                    <a:extLst>
                      <a:ext uri="{FF2B5EF4-FFF2-40B4-BE49-F238E27FC236}">
                        <a16:creationId xmlns:a16="http://schemas.microsoft.com/office/drawing/2014/main" id="{A811BF2B-324C-A2A7-D663-F45271000C0C}"/>
                      </a:ext>
                    </a:extLst>
                  </p:cNvPr>
                  <p:cNvSpPr/>
                  <p:nvPr/>
                </p:nvSpPr>
                <p:spPr>
                  <a:xfrm>
                    <a:off x="5188562" y="1542205"/>
                    <a:ext cx="373050" cy="334790"/>
                  </a:xfrm>
                  <a:custGeom>
                    <a:avLst/>
                    <a:gdLst/>
                    <a:ahLst/>
                    <a:cxnLst/>
                    <a:rect l="l" t="t" r="r" b="b"/>
                    <a:pathLst>
                      <a:path w="2330" h="2091" extrusionOk="0">
                        <a:moveTo>
                          <a:pt x="808" y="0"/>
                        </a:moveTo>
                        <a:cubicBezTo>
                          <a:pt x="658" y="0"/>
                          <a:pt x="525" y="4"/>
                          <a:pt x="444" y="10"/>
                        </a:cubicBezTo>
                        <a:cubicBezTo>
                          <a:pt x="171" y="10"/>
                          <a:pt x="56" y="125"/>
                          <a:pt x="0" y="417"/>
                        </a:cubicBezTo>
                        <a:cubicBezTo>
                          <a:pt x="0" y="417"/>
                          <a:pt x="596" y="551"/>
                          <a:pt x="827" y="703"/>
                        </a:cubicBezTo>
                        <a:cubicBezTo>
                          <a:pt x="1040" y="837"/>
                          <a:pt x="1234" y="1475"/>
                          <a:pt x="1326" y="1706"/>
                        </a:cubicBezTo>
                        <a:cubicBezTo>
                          <a:pt x="1418" y="1942"/>
                          <a:pt x="1580" y="2091"/>
                          <a:pt x="1839" y="2091"/>
                        </a:cubicBezTo>
                        <a:cubicBezTo>
                          <a:pt x="1854" y="2091"/>
                          <a:pt x="1870" y="2090"/>
                          <a:pt x="1885" y="2089"/>
                        </a:cubicBezTo>
                        <a:cubicBezTo>
                          <a:pt x="2177" y="2071"/>
                          <a:pt x="2329" y="1803"/>
                          <a:pt x="2177" y="1512"/>
                        </a:cubicBezTo>
                        <a:cubicBezTo>
                          <a:pt x="2043" y="1244"/>
                          <a:pt x="1812" y="162"/>
                          <a:pt x="1673" y="88"/>
                        </a:cubicBezTo>
                        <a:cubicBezTo>
                          <a:pt x="1580" y="21"/>
                          <a:pt x="1150" y="0"/>
                          <a:pt x="808"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2156;p47">
                    <a:extLst>
                      <a:ext uri="{FF2B5EF4-FFF2-40B4-BE49-F238E27FC236}">
                        <a16:creationId xmlns:a16="http://schemas.microsoft.com/office/drawing/2014/main" id="{AD181B41-FFDC-A67E-B63C-0FBA899B74B3}"/>
                      </a:ext>
                    </a:extLst>
                  </p:cNvPr>
                  <p:cNvSpPr/>
                  <p:nvPr/>
                </p:nvSpPr>
                <p:spPr>
                  <a:xfrm>
                    <a:off x="5175913" y="1534840"/>
                    <a:ext cx="382657" cy="348239"/>
                  </a:xfrm>
                  <a:custGeom>
                    <a:avLst/>
                    <a:gdLst/>
                    <a:ahLst/>
                    <a:cxnLst/>
                    <a:rect l="l" t="t" r="r" b="b"/>
                    <a:pathLst>
                      <a:path w="2390" h="2175" extrusionOk="0">
                        <a:moveTo>
                          <a:pt x="523" y="93"/>
                        </a:moveTo>
                        <a:cubicBezTo>
                          <a:pt x="657" y="93"/>
                          <a:pt x="925" y="93"/>
                          <a:pt x="1197" y="116"/>
                        </a:cubicBezTo>
                        <a:cubicBezTo>
                          <a:pt x="1313" y="116"/>
                          <a:pt x="1447" y="116"/>
                          <a:pt x="1544" y="134"/>
                        </a:cubicBezTo>
                        <a:cubicBezTo>
                          <a:pt x="1636" y="134"/>
                          <a:pt x="1715" y="153"/>
                          <a:pt x="1733" y="171"/>
                        </a:cubicBezTo>
                        <a:cubicBezTo>
                          <a:pt x="1733" y="171"/>
                          <a:pt x="1752" y="190"/>
                          <a:pt x="1775" y="231"/>
                        </a:cubicBezTo>
                        <a:cubicBezTo>
                          <a:pt x="1794" y="268"/>
                          <a:pt x="1812" y="305"/>
                          <a:pt x="1830" y="365"/>
                        </a:cubicBezTo>
                        <a:cubicBezTo>
                          <a:pt x="1867" y="481"/>
                          <a:pt x="1909" y="633"/>
                          <a:pt x="1964" y="786"/>
                        </a:cubicBezTo>
                        <a:cubicBezTo>
                          <a:pt x="2043" y="1096"/>
                          <a:pt x="2140" y="1424"/>
                          <a:pt x="2214" y="1576"/>
                        </a:cubicBezTo>
                        <a:cubicBezTo>
                          <a:pt x="2274" y="1710"/>
                          <a:pt x="2274" y="1826"/>
                          <a:pt x="2237" y="1923"/>
                        </a:cubicBezTo>
                        <a:cubicBezTo>
                          <a:pt x="2177" y="2020"/>
                          <a:pt x="2098" y="2080"/>
                          <a:pt x="1964" y="2080"/>
                        </a:cubicBezTo>
                        <a:cubicBezTo>
                          <a:pt x="1948" y="2081"/>
                          <a:pt x="1932" y="2081"/>
                          <a:pt x="1916" y="2081"/>
                        </a:cubicBezTo>
                        <a:cubicBezTo>
                          <a:pt x="1678" y="2081"/>
                          <a:pt x="1538" y="1951"/>
                          <a:pt x="1447" y="1752"/>
                        </a:cubicBezTo>
                        <a:cubicBezTo>
                          <a:pt x="1405" y="1618"/>
                          <a:pt x="1331" y="1405"/>
                          <a:pt x="1253" y="1193"/>
                        </a:cubicBezTo>
                        <a:cubicBezTo>
                          <a:pt x="1156" y="980"/>
                          <a:pt x="1059" y="786"/>
                          <a:pt x="925" y="694"/>
                        </a:cubicBezTo>
                        <a:cubicBezTo>
                          <a:pt x="809" y="615"/>
                          <a:pt x="597" y="555"/>
                          <a:pt x="407" y="499"/>
                        </a:cubicBezTo>
                        <a:cubicBezTo>
                          <a:pt x="273" y="463"/>
                          <a:pt x="176" y="439"/>
                          <a:pt x="135" y="421"/>
                        </a:cubicBezTo>
                        <a:cubicBezTo>
                          <a:pt x="176" y="324"/>
                          <a:pt x="213" y="231"/>
                          <a:pt x="250" y="190"/>
                        </a:cubicBezTo>
                        <a:cubicBezTo>
                          <a:pt x="329" y="134"/>
                          <a:pt x="407" y="93"/>
                          <a:pt x="523" y="93"/>
                        </a:cubicBezTo>
                        <a:close/>
                        <a:moveTo>
                          <a:pt x="523" y="0"/>
                        </a:moveTo>
                        <a:cubicBezTo>
                          <a:pt x="389" y="0"/>
                          <a:pt x="273" y="37"/>
                          <a:pt x="195" y="116"/>
                        </a:cubicBezTo>
                        <a:cubicBezTo>
                          <a:pt x="116" y="190"/>
                          <a:pt x="61" y="305"/>
                          <a:pt x="19" y="439"/>
                        </a:cubicBezTo>
                        <a:lnTo>
                          <a:pt x="1" y="499"/>
                        </a:lnTo>
                        <a:lnTo>
                          <a:pt x="61" y="518"/>
                        </a:lnTo>
                        <a:cubicBezTo>
                          <a:pt x="61" y="518"/>
                          <a:pt x="213" y="536"/>
                          <a:pt x="389" y="597"/>
                        </a:cubicBezTo>
                        <a:cubicBezTo>
                          <a:pt x="560" y="652"/>
                          <a:pt x="772" y="712"/>
                          <a:pt x="869" y="786"/>
                        </a:cubicBezTo>
                        <a:cubicBezTo>
                          <a:pt x="966" y="846"/>
                          <a:pt x="1082" y="1040"/>
                          <a:pt x="1156" y="1230"/>
                        </a:cubicBezTo>
                        <a:cubicBezTo>
                          <a:pt x="1253" y="1442"/>
                          <a:pt x="1313" y="1655"/>
                          <a:pt x="1368" y="1770"/>
                        </a:cubicBezTo>
                        <a:cubicBezTo>
                          <a:pt x="1442" y="2021"/>
                          <a:pt x="1649" y="2174"/>
                          <a:pt x="1909" y="2174"/>
                        </a:cubicBezTo>
                        <a:cubicBezTo>
                          <a:pt x="1928" y="2174"/>
                          <a:pt x="1946" y="2174"/>
                          <a:pt x="1964" y="2172"/>
                        </a:cubicBezTo>
                        <a:cubicBezTo>
                          <a:pt x="2122" y="2172"/>
                          <a:pt x="2256" y="2098"/>
                          <a:pt x="2311" y="1964"/>
                        </a:cubicBezTo>
                        <a:cubicBezTo>
                          <a:pt x="2390" y="1849"/>
                          <a:pt x="2390" y="1692"/>
                          <a:pt x="2311" y="1539"/>
                        </a:cubicBezTo>
                        <a:cubicBezTo>
                          <a:pt x="2237" y="1424"/>
                          <a:pt x="2140" y="1077"/>
                          <a:pt x="2062" y="749"/>
                        </a:cubicBezTo>
                        <a:cubicBezTo>
                          <a:pt x="2006" y="597"/>
                          <a:pt x="1964" y="439"/>
                          <a:pt x="1928" y="324"/>
                        </a:cubicBezTo>
                        <a:cubicBezTo>
                          <a:pt x="1909" y="268"/>
                          <a:pt x="1867" y="208"/>
                          <a:pt x="1849" y="171"/>
                        </a:cubicBezTo>
                        <a:cubicBezTo>
                          <a:pt x="1830" y="134"/>
                          <a:pt x="1812" y="116"/>
                          <a:pt x="1775" y="74"/>
                        </a:cubicBezTo>
                        <a:cubicBezTo>
                          <a:pt x="1733" y="56"/>
                          <a:pt x="1660" y="37"/>
                          <a:pt x="1544" y="37"/>
                        </a:cubicBezTo>
                        <a:cubicBezTo>
                          <a:pt x="1447" y="19"/>
                          <a:pt x="1331" y="19"/>
                          <a:pt x="119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2157;p47">
                    <a:extLst>
                      <a:ext uri="{FF2B5EF4-FFF2-40B4-BE49-F238E27FC236}">
                        <a16:creationId xmlns:a16="http://schemas.microsoft.com/office/drawing/2014/main" id="{0E411AD1-8A2B-2BA1-2662-13F086228E64}"/>
                      </a:ext>
                    </a:extLst>
                  </p:cNvPr>
                  <p:cNvSpPr/>
                  <p:nvPr/>
                </p:nvSpPr>
                <p:spPr>
                  <a:xfrm>
                    <a:off x="5074565" y="1589758"/>
                    <a:ext cx="368888" cy="321341"/>
                  </a:xfrm>
                  <a:custGeom>
                    <a:avLst/>
                    <a:gdLst/>
                    <a:ahLst/>
                    <a:cxnLst/>
                    <a:rect l="l" t="t" r="r" b="b"/>
                    <a:pathLst>
                      <a:path w="2304" h="2007" extrusionOk="0">
                        <a:moveTo>
                          <a:pt x="544" y="0"/>
                        </a:moveTo>
                        <a:cubicBezTo>
                          <a:pt x="321" y="0"/>
                          <a:pt x="51" y="106"/>
                          <a:pt x="1" y="521"/>
                        </a:cubicBezTo>
                        <a:cubicBezTo>
                          <a:pt x="1" y="521"/>
                          <a:pt x="403" y="582"/>
                          <a:pt x="731" y="753"/>
                        </a:cubicBezTo>
                        <a:cubicBezTo>
                          <a:pt x="1059" y="905"/>
                          <a:pt x="1345" y="1871"/>
                          <a:pt x="1345" y="1871"/>
                        </a:cubicBezTo>
                        <a:cubicBezTo>
                          <a:pt x="1345" y="1871"/>
                          <a:pt x="1539" y="2005"/>
                          <a:pt x="1673" y="2005"/>
                        </a:cubicBezTo>
                        <a:cubicBezTo>
                          <a:pt x="1680" y="2006"/>
                          <a:pt x="1687" y="2006"/>
                          <a:pt x="1696" y="2006"/>
                        </a:cubicBezTo>
                        <a:cubicBezTo>
                          <a:pt x="1844" y="2006"/>
                          <a:pt x="2304" y="1855"/>
                          <a:pt x="2177" y="1580"/>
                        </a:cubicBezTo>
                        <a:cubicBezTo>
                          <a:pt x="2062" y="1312"/>
                          <a:pt x="1867" y="309"/>
                          <a:pt x="1715" y="212"/>
                        </a:cubicBezTo>
                        <a:cubicBezTo>
                          <a:pt x="1576" y="120"/>
                          <a:pt x="846" y="22"/>
                          <a:pt x="615" y="4"/>
                        </a:cubicBezTo>
                        <a:cubicBezTo>
                          <a:pt x="592" y="2"/>
                          <a:pt x="568" y="0"/>
                          <a:pt x="544"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2158;p47">
                    <a:extLst>
                      <a:ext uri="{FF2B5EF4-FFF2-40B4-BE49-F238E27FC236}">
                        <a16:creationId xmlns:a16="http://schemas.microsoft.com/office/drawing/2014/main" id="{87B0349D-E38F-CBC4-243B-DD18AC141ABB}"/>
                      </a:ext>
                    </a:extLst>
                  </p:cNvPr>
                  <p:cNvSpPr/>
                  <p:nvPr/>
                </p:nvSpPr>
                <p:spPr>
                  <a:xfrm>
                    <a:off x="5064958" y="1582553"/>
                    <a:ext cx="373050" cy="337192"/>
                  </a:xfrm>
                  <a:custGeom>
                    <a:avLst/>
                    <a:gdLst/>
                    <a:ahLst/>
                    <a:cxnLst/>
                    <a:rect l="l" t="t" r="r" b="b"/>
                    <a:pathLst>
                      <a:path w="2330" h="2106" extrusionOk="0">
                        <a:moveTo>
                          <a:pt x="592" y="98"/>
                        </a:moveTo>
                        <a:cubicBezTo>
                          <a:pt x="620" y="98"/>
                          <a:pt x="648" y="100"/>
                          <a:pt x="675" y="104"/>
                        </a:cubicBezTo>
                        <a:cubicBezTo>
                          <a:pt x="772" y="104"/>
                          <a:pt x="1022" y="141"/>
                          <a:pt x="1253" y="165"/>
                        </a:cubicBezTo>
                        <a:cubicBezTo>
                          <a:pt x="1368" y="183"/>
                          <a:pt x="1484" y="220"/>
                          <a:pt x="1562" y="238"/>
                        </a:cubicBezTo>
                        <a:cubicBezTo>
                          <a:pt x="1659" y="257"/>
                          <a:pt x="1733" y="280"/>
                          <a:pt x="1752" y="299"/>
                        </a:cubicBezTo>
                        <a:cubicBezTo>
                          <a:pt x="1752" y="299"/>
                          <a:pt x="1775" y="317"/>
                          <a:pt x="1793" y="354"/>
                        </a:cubicBezTo>
                        <a:cubicBezTo>
                          <a:pt x="1812" y="396"/>
                          <a:pt x="1830" y="433"/>
                          <a:pt x="1849" y="488"/>
                        </a:cubicBezTo>
                        <a:cubicBezTo>
                          <a:pt x="1890" y="603"/>
                          <a:pt x="1927" y="742"/>
                          <a:pt x="1964" y="895"/>
                        </a:cubicBezTo>
                        <a:cubicBezTo>
                          <a:pt x="2043" y="1181"/>
                          <a:pt x="2122" y="1491"/>
                          <a:pt x="2195" y="1643"/>
                        </a:cubicBezTo>
                        <a:cubicBezTo>
                          <a:pt x="2214" y="1703"/>
                          <a:pt x="2214" y="1740"/>
                          <a:pt x="2195" y="1782"/>
                        </a:cubicBezTo>
                        <a:cubicBezTo>
                          <a:pt x="2158" y="1837"/>
                          <a:pt x="2122" y="1874"/>
                          <a:pt x="2061" y="1897"/>
                        </a:cubicBezTo>
                        <a:cubicBezTo>
                          <a:pt x="2006" y="1934"/>
                          <a:pt x="1927" y="1971"/>
                          <a:pt x="1867" y="1971"/>
                        </a:cubicBezTo>
                        <a:cubicBezTo>
                          <a:pt x="1812" y="1990"/>
                          <a:pt x="1752" y="2013"/>
                          <a:pt x="1733" y="2013"/>
                        </a:cubicBezTo>
                        <a:cubicBezTo>
                          <a:pt x="1696" y="1990"/>
                          <a:pt x="1618" y="1971"/>
                          <a:pt x="1544" y="1934"/>
                        </a:cubicBezTo>
                        <a:cubicBezTo>
                          <a:pt x="1484" y="1916"/>
                          <a:pt x="1465" y="1874"/>
                          <a:pt x="1447" y="1874"/>
                        </a:cubicBezTo>
                        <a:cubicBezTo>
                          <a:pt x="1447" y="1856"/>
                          <a:pt x="1387" y="1643"/>
                          <a:pt x="1271" y="1394"/>
                        </a:cubicBezTo>
                        <a:cubicBezTo>
                          <a:pt x="1216" y="1260"/>
                          <a:pt x="1156" y="1126"/>
                          <a:pt x="1082" y="1010"/>
                        </a:cubicBezTo>
                        <a:cubicBezTo>
                          <a:pt x="1003" y="895"/>
                          <a:pt x="906" y="798"/>
                          <a:pt x="809" y="742"/>
                        </a:cubicBezTo>
                        <a:cubicBezTo>
                          <a:pt x="504" y="585"/>
                          <a:pt x="176" y="548"/>
                          <a:pt x="116" y="548"/>
                        </a:cubicBezTo>
                        <a:cubicBezTo>
                          <a:pt x="158" y="354"/>
                          <a:pt x="232" y="238"/>
                          <a:pt x="329" y="183"/>
                        </a:cubicBezTo>
                        <a:cubicBezTo>
                          <a:pt x="403" y="123"/>
                          <a:pt x="499" y="98"/>
                          <a:pt x="592" y="98"/>
                        </a:cubicBezTo>
                        <a:close/>
                        <a:moveTo>
                          <a:pt x="589" y="1"/>
                        </a:moveTo>
                        <a:cubicBezTo>
                          <a:pt x="490" y="1"/>
                          <a:pt x="376" y="26"/>
                          <a:pt x="273" y="86"/>
                        </a:cubicBezTo>
                        <a:cubicBezTo>
                          <a:pt x="135" y="165"/>
                          <a:pt x="42" y="317"/>
                          <a:pt x="1" y="566"/>
                        </a:cubicBezTo>
                        <a:lnTo>
                          <a:pt x="1" y="603"/>
                        </a:lnTo>
                        <a:lnTo>
                          <a:pt x="42" y="627"/>
                        </a:lnTo>
                        <a:cubicBezTo>
                          <a:pt x="42" y="627"/>
                          <a:pt x="444" y="682"/>
                          <a:pt x="772" y="834"/>
                        </a:cubicBezTo>
                        <a:cubicBezTo>
                          <a:pt x="851" y="876"/>
                          <a:pt x="925" y="950"/>
                          <a:pt x="985" y="1066"/>
                        </a:cubicBezTo>
                        <a:cubicBezTo>
                          <a:pt x="1059" y="1163"/>
                          <a:pt x="1119" y="1297"/>
                          <a:pt x="1174" y="1435"/>
                        </a:cubicBezTo>
                        <a:cubicBezTo>
                          <a:pt x="1290" y="1685"/>
                          <a:pt x="1368" y="1934"/>
                          <a:pt x="1368" y="1934"/>
                        </a:cubicBezTo>
                        <a:lnTo>
                          <a:pt x="1387" y="1953"/>
                        </a:lnTo>
                        <a:cubicBezTo>
                          <a:pt x="1387" y="1953"/>
                          <a:pt x="1428" y="1990"/>
                          <a:pt x="1502" y="2031"/>
                        </a:cubicBezTo>
                        <a:cubicBezTo>
                          <a:pt x="1562" y="2068"/>
                          <a:pt x="1659" y="2105"/>
                          <a:pt x="1733" y="2105"/>
                        </a:cubicBezTo>
                        <a:cubicBezTo>
                          <a:pt x="1775" y="2105"/>
                          <a:pt x="1830" y="2087"/>
                          <a:pt x="1890" y="2068"/>
                        </a:cubicBezTo>
                        <a:cubicBezTo>
                          <a:pt x="1964" y="2050"/>
                          <a:pt x="2043" y="2031"/>
                          <a:pt x="2098" y="1990"/>
                        </a:cubicBezTo>
                        <a:cubicBezTo>
                          <a:pt x="2177" y="1953"/>
                          <a:pt x="2237" y="1897"/>
                          <a:pt x="2274" y="1837"/>
                        </a:cubicBezTo>
                        <a:cubicBezTo>
                          <a:pt x="2311" y="1782"/>
                          <a:pt x="2329" y="1685"/>
                          <a:pt x="2292" y="1606"/>
                        </a:cubicBezTo>
                        <a:cubicBezTo>
                          <a:pt x="2237" y="1472"/>
                          <a:pt x="2140" y="1163"/>
                          <a:pt x="2061" y="858"/>
                        </a:cubicBezTo>
                        <a:cubicBezTo>
                          <a:pt x="2024" y="719"/>
                          <a:pt x="1983" y="566"/>
                          <a:pt x="1946" y="469"/>
                        </a:cubicBezTo>
                        <a:cubicBezTo>
                          <a:pt x="1927" y="414"/>
                          <a:pt x="1909" y="354"/>
                          <a:pt x="1890" y="317"/>
                        </a:cubicBezTo>
                        <a:cubicBezTo>
                          <a:pt x="1849" y="280"/>
                          <a:pt x="1830" y="238"/>
                          <a:pt x="1812" y="220"/>
                        </a:cubicBezTo>
                        <a:cubicBezTo>
                          <a:pt x="1752" y="183"/>
                          <a:pt x="1678" y="165"/>
                          <a:pt x="1599" y="141"/>
                        </a:cubicBezTo>
                        <a:cubicBezTo>
                          <a:pt x="1502" y="104"/>
                          <a:pt x="1387" y="86"/>
                          <a:pt x="1271" y="67"/>
                        </a:cubicBezTo>
                        <a:cubicBezTo>
                          <a:pt x="1040" y="26"/>
                          <a:pt x="791" y="7"/>
                          <a:pt x="675" y="7"/>
                        </a:cubicBezTo>
                        <a:cubicBezTo>
                          <a:pt x="648" y="3"/>
                          <a:pt x="619" y="1"/>
                          <a:pt x="5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2159;p47">
                    <a:extLst>
                      <a:ext uri="{FF2B5EF4-FFF2-40B4-BE49-F238E27FC236}">
                        <a16:creationId xmlns:a16="http://schemas.microsoft.com/office/drawing/2014/main" id="{609E19EA-8275-EEC3-ECE2-0E4CF6A7EDD1}"/>
                      </a:ext>
                    </a:extLst>
                  </p:cNvPr>
                  <p:cNvSpPr/>
                  <p:nvPr/>
                </p:nvSpPr>
                <p:spPr>
                  <a:xfrm>
                    <a:off x="5431927" y="1531158"/>
                    <a:ext cx="320535" cy="565669"/>
                  </a:xfrm>
                  <a:custGeom>
                    <a:avLst/>
                    <a:gdLst/>
                    <a:ahLst/>
                    <a:cxnLst/>
                    <a:rect l="l" t="t" r="r" b="b"/>
                    <a:pathLst>
                      <a:path w="2002" h="3533" extrusionOk="0">
                        <a:moveTo>
                          <a:pt x="407" y="0"/>
                        </a:moveTo>
                        <a:cubicBezTo>
                          <a:pt x="347" y="0"/>
                          <a:pt x="292" y="23"/>
                          <a:pt x="231" y="60"/>
                        </a:cubicBezTo>
                        <a:cubicBezTo>
                          <a:pt x="0" y="213"/>
                          <a:pt x="79" y="717"/>
                          <a:pt x="365" y="1063"/>
                        </a:cubicBezTo>
                        <a:cubicBezTo>
                          <a:pt x="569" y="1318"/>
                          <a:pt x="723" y="1357"/>
                          <a:pt x="797" y="1357"/>
                        </a:cubicBezTo>
                        <a:cubicBezTo>
                          <a:pt x="829" y="1357"/>
                          <a:pt x="846" y="1350"/>
                          <a:pt x="846" y="1350"/>
                        </a:cubicBezTo>
                        <a:lnTo>
                          <a:pt x="906" y="1659"/>
                        </a:lnTo>
                        <a:cubicBezTo>
                          <a:pt x="754" y="1678"/>
                          <a:pt x="347" y="1830"/>
                          <a:pt x="195" y="2602"/>
                        </a:cubicBezTo>
                        <a:cubicBezTo>
                          <a:pt x="57" y="3224"/>
                          <a:pt x="419" y="3532"/>
                          <a:pt x="828" y="3532"/>
                        </a:cubicBezTo>
                        <a:cubicBezTo>
                          <a:pt x="1051" y="3532"/>
                          <a:pt x="1287" y="3440"/>
                          <a:pt x="1465" y="3258"/>
                        </a:cubicBezTo>
                        <a:cubicBezTo>
                          <a:pt x="1715" y="3004"/>
                          <a:pt x="1849" y="2796"/>
                          <a:pt x="1886" y="2602"/>
                        </a:cubicBezTo>
                        <a:cubicBezTo>
                          <a:pt x="1983" y="2408"/>
                          <a:pt x="2001" y="2218"/>
                          <a:pt x="1946" y="1964"/>
                        </a:cubicBezTo>
                        <a:cubicBezTo>
                          <a:pt x="1867" y="1525"/>
                          <a:pt x="1812" y="1216"/>
                          <a:pt x="1733" y="851"/>
                        </a:cubicBezTo>
                        <a:cubicBezTo>
                          <a:pt x="1655" y="462"/>
                          <a:pt x="1387" y="444"/>
                          <a:pt x="1040" y="273"/>
                        </a:cubicBezTo>
                        <a:cubicBezTo>
                          <a:pt x="772" y="139"/>
                          <a:pt x="578" y="0"/>
                          <a:pt x="407"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2160;p47">
                    <a:extLst>
                      <a:ext uri="{FF2B5EF4-FFF2-40B4-BE49-F238E27FC236}">
                        <a16:creationId xmlns:a16="http://schemas.microsoft.com/office/drawing/2014/main" id="{D34E2ABB-4709-5145-A883-7B3BB215A25B}"/>
                      </a:ext>
                    </a:extLst>
                  </p:cNvPr>
                  <p:cNvSpPr/>
                  <p:nvPr/>
                </p:nvSpPr>
                <p:spPr>
                  <a:xfrm>
                    <a:off x="5434809" y="1524913"/>
                    <a:ext cx="324218" cy="579118"/>
                  </a:xfrm>
                  <a:custGeom>
                    <a:avLst/>
                    <a:gdLst/>
                    <a:ahLst/>
                    <a:cxnLst/>
                    <a:rect l="l" t="t" r="r" b="b"/>
                    <a:pathLst>
                      <a:path w="2025" h="3617" extrusionOk="0">
                        <a:moveTo>
                          <a:pt x="389" y="99"/>
                        </a:moveTo>
                        <a:cubicBezTo>
                          <a:pt x="542" y="99"/>
                          <a:pt x="736" y="215"/>
                          <a:pt x="1004" y="349"/>
                        </a:cubicBezTo>
                        <a:cubicBezTo>
                          <a:pt x="1175" y="446"/>
                          <a:pt x="1332" y="483"/>
                          <a:pt x="1447" y="561"/>
                        </a:cubicBezTo>
                        <a:cubicBezTo>
                          <a:pt x="1563" y="640"/>
                          <a:pt x="1637" y="714"/>
                          <a:pt x="1678" y="890"/>
                        </a:cubicBezTo>
                        <a:cubicBezTo>
                          <a:pt x="1734" y="1273"/>
                          <a:pt x="1794" y="1583"/>
                          <a:pt x="1891" y="2003"/>
                        </a:cubicBezTo>
                        <a:cubicBezTo>
                          <a:pt x="1928" y="2276"/>
                          <a:pt x="1909" y="2428"/>
                          <a:pt x="1831" y="2622"/>
                        </a:cubicBezTo>
                        <a:lnTo>
                          <a:pt x="1831" y="2641"/>
                        </a:lnTo>
                        <a:cubicBezTo>
                          <a:pt x="1775" y="2812"/>
                          <a:pt x="1660" y="3006"/>
                          <a:pt x="1406" y="3255"/>
                        </a:cubicBezTo>
                        <a:cubicBezTo>
                          <a:pt x="1239" y="3436"/>
                          <a:pt x="1011" y="3527"/>
                          <a:pt x="797" y="3527"/>
                        </a:cubicBezTo>
                        <a:cubicBezTo>
                          <a:pt x="715" y="3527"/>
                          <a:pt x="634" y="3513"/>
                          <a:pt x="560" y="3486"/>
                        </a:cubicBezTo>
                        <a:cubicBezTo>
                          <a:pt x="311" y="3371"/>
                          <a:pt x="116" y="3121"/>
                          <a:pt x="213" y="2659"/>
                        </a:cubicBezTo>
                        <a:cubicBezTo>
                          <a:pt x="366" y="1888"/>
                          <a:pt x="754" y="1772"/>
                          <a:pt x="907" y="1754"/>
                        </a:cubicBezTo>
                        <a:lnTo>
                          <a:pt x="944" y="1735"/>
                        </a:lnTo>
                        <a:lnTo>
                          <a:pt x="870" y="1310"/>
                        </a:lnTo>
                        <a:lnTo>
                          <a:pt x="810" y="1333"/>
                        </a:lnTo>
                        <a:cubicBezTo>
                          <a:pt x="810" y="1333"/>
                          <a:pt x="810" y="1352"/>
                          <a:pt x="791" y="1352"/>
                        </a:cubicBezTo>
                        <a:cubicBezTo>
                          <a:pt x="773" y="1352"/>
                          <a:pt x="754" y="1352"/>
                          <a:pt x="713" y="1333"/>
                        </a:cubicBezTo>
                        <a:cubicBezTo>
                          <a:pt x="639" y="1310"/>
                          <a:pt x="523" y="1236"/>
                          <a:pt x="389" y="1079"/>
                        </a:cubicBezTo>
                        <a:cubicBezTo>
                          <a:pt x="250" y="908"/>
                          <a:pt x="158" y="695"/>
                          <a:pt x="135" y="525"/>
                        </a:cubicBezTo>
                        <a:cubicBezTo>
                          <a:pt x="116" y="349"/>
                          <a:pt x="158" y="196"/>
                          <a:pt x="232" y="136"/>
                        </a:cubicBezTo>
                        <a:cubicBezTo>
                          <a:pt x="292" y="118"/>
                          <a:pt x="329" y="99"/>
                          <a:pt x="389" y="99"/>
                        </a:cubicBezTo>
                        <a:close/>
                        <a:moveTo>
                          <a:pt x="425" y="1"/>
                        </a:moveTo>
                        <a:cubicBezTo>
                          <a:pt x="413" y="1"/>
                          <a:pt x="401" y="1"/>
                          <a:pt x="389" y="2"/>
                        </a:cubicBezTo>
                        <a:cubicBezTo>
                          <a:pt x="311" y="2"/>
                          <a:pt x="250" y="21"/>
                          <a:pt x="177" y="62"/>
                        </a:cubicBezTo>
                        <a:cubicBezTo>
                          <a:pt x="43" y="155"/>
                          <a:pt x="1" y="330"/>
                          <a:pt x="43" y="543"/>
                        </a:cubicBezTo>
                        <a:cubicBezTo>
                          <a:pt x="61" y="732"/>
                          <a:pt x="158" y="945"/>
                          <a:pt x="311" y="1139"/>
                        </a:cubicBezTo>
                        <a:cubicBezTo>
                          <a:pt x="445" y="1310"/>
                          <a:pt x="579" y="1389"/>
                          <a:pt x="676" y="1426"/>
                        </a:cubicBezTo>
                        <a:cubicBezTo>
                          <a:pt x="736" y="1449"/>
                          <a:pt x="773" y="1449"/>
                          <a:pt x="791" y="1449"/>
                        </a:cubicBezTo>
                        <a:lnTo>
                          <a:pt x="828" y="1680"/>
                        </a:lnTo>
                        <a:cubicBezTo>
                          <a:pt x="657" y="1717"/>
                          <a:pt x="274" y="1888"/>
                          <a:pt x="116" y="2641"/>
                        </a:cubicBezTo>
                        <a:cubicBezTo>
                          <a:pt x="19" y="3140"/>
                          <a:pt x="232" y="3449"/>
                          <a:pt x="523" y="3565"/>
                        </a:cubicBezTo>
                        <a:cubicBezTo>
                          <a:pt x="614" y="3599"/>
                          <a:pt x="713" y="3617"/>
                          <a:pt x="813" y="3617"/>
                        </a:cubicBezTo>
                        <a:cubicBezTo>
                          <a:pt x="1049" y="3617"/>
                          <a:pt x="1296" y="3522"/>
                          <a:pt x="1484" y="3334"/>
                        </a:cubicBezTo>
                        <a:cubicBezTo>
                          <a:pt x="1715" y="3066"/>
                          <a:pt x="1868" y="2872"/>
                          <a:pt x="1928" y="2659"/>
                        </a:cubicBezTo>
                        <a:cubicBezTo>
                          <a:pt x="2006" y="2447"/>
                          <a:pt x="2025" y="2257"/>
                          <a:pt x="1983" y="1985"/>
                        </a:cubicBezTo>
                        <a:cubicBezTo>
                          <a:pt x="1891" y="1564"/>
                          <a:pt x="1849" y="1255"/>
                          <a:pt x="1775" y="871"/>
                        </a:cubicBezTo>
                        <a:cubicBezTo>
                          <a:pt x="1734" y="677"/>
                          <a:pt x="1637" y="561"/>
                          <a:pt x="1503" y="464"/>
                        </a:cubicBezTo>
                        <a:cubicBezTo>
                          <a:pt x="1369" y="386"/>
                          <a:pt x="1216" y="349"/>
                          <a:pt x="1041" y="252"/>
                        </a:cubicBezTo>
                        <a:cubicBezTo>
                          <a:pt x="789" y="126"/>
                          <a:pt x="603" y="1"/>
                          <a:pt x="4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2161;p47">
                    <a:extLst>
                      <a:ext uri="{FF2B5EF4-FFF2-40B4-BE49-F238E27FC236}">
                        <a16:creationId xmlns:a16="http://schemas.microsoft.com/office/drawing/2014/main" id="{833E8093-9BEE-4E94-67F6-D68B9107A12F}"/>
                      </a:ext>
                    </a:extLst>
                  </p:cNvPr>
                  <p:cNvSpPr/>
                  <p:nvPr/>
                </p:nvSpPr>
                <p:spPr>
                  <a:xfrm>
                    <a:off x="6982577" y="2843731"/>
                    <a:ext cx="403951" cy="605376"/>
                  </a:xfrm>
                  <a:custGeom>
                    <a:avLst/>
                    <a:gdLst/>
                    <a:ahLst/>
                    <a:cxnLst/>
                    <a:rect l="l" t="t" r="r" b="b"/>
                    <a:pathLst>
                      <a:path w="2523" h="3781" extrusionOk="0">
                        <a:moveTo>
                          <a:pt x="917" y="1"/>
                        </a:moveTo>
                        <a:cubicBezTo>
                          <a:pt x="736" y="1"/>
                          <a:pt x="553" y="54"/>
                          <a:pt x="462" y="64"/>
                        </a:cubicBezTo>
                        <a:cubicBezTo>
                          <a:pt x="287" y="64"/>
                          <a:pt x="97" y="350"/>
                          <a:pt x="37" y="678"/>
                        </a:cubicBezTo>
                        <a:cubicBezTo>
                          <a:pt x="0" y="1007"/>
                          <a:pt x="171" y="1644"/>
                          <a:pt x="462" y="2143"/>
                        </a:cubicBezTo>
                        <a:cubicBezTo>
                          <a:pt x="730" y="2624"/>
                          <a:pt x="1368" y="3760"/>
                          <a:pt x="1599" y="3779"/>
                        </a:cubicBezTo>
                        <a:cubicBezTo>
                          <a:pt x="1609" y="3780"/>
                          <a:pt x="1620" y="3780"/>
                          <a:pt x="1630" y="3780"/>
                        </a:cubicBezTo>
                        <a:cubicBezTo>
                          <a:pt x="1827" y="3780"/>
                          <a:pt x="1974" y="3613"/>
                          <a:pt x="2158" y="3354"/>
                        </a:cubicBezTo>
                        <a:cubicBezTo>
                          <a:pt x="2389" y="2989"/>
                          <a:pt x="2523" y="2684"/>
                          <a:pt x="2523" y="2684"/>
                        </a:cubicBezTo>
                        <a:cubicBezTo>
                          <a:pt x="2523" y="2684"/>
                          <a:pt x="1520" y="526"/>
                          <a:pt x="1326" y="198"/>
                        </a:cubicBezTo>
                        <a:cubicBezTo>
                          <a:pt x="1237" y="43"/>
                          <a:pt x="1078" y="1"/>
                          <a:pt x="917"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2162;p47">
                    <a:extLst>
                      <a:ext uri="{FF2B5EF4-FFF2-40B4-BE49-F238E27FC236}">
                        <a16:creationId xmlns:a16="http://schemas.microsoft.com/office/drawing/2014/main" id="{9F4AAED5-6F7C-A26D-FE8F-680DA0F735C3}"/>
                      </a:ext>
                    </a:extLst>
                  </p:cNvPr>
                  <p:cNvSpPr/>
                  <p:nvPr/>
                </p:nvSpPr>
                <p:spPr>
                  <a:xfrm>
                    <a:off x="6976653" y="2835405"/>
                    <a:ext cx="418841" cy="620426"/>
                  </a:xfrm>
                  <a:custGeom>
                    <a:avLst/>
                    <a:gdLst/>
                    <a:ahLst/>
                    <a:cxnLst/>
                    <a:rect l="l" t="t" r="r" b="b"/>
                    <a:pathLst>
                      <a:path w="2616" h="3875" extrusionOk="0">
                        <a:moveTo>
                          <a:pt x="924" y="0"/>
                        </a:moveTo>
                        <a:cubicBezTo>
                          <a:pt x="749" y="19"/>
                          <a:pt x="555" y="56"/>
                          <a:pt x="499" y="56"/>
                        </a:cubicBezTo>
                        <a:cubicBezTo>
                          <a:pt x="384" y="56"/>
                          <a:pt x="268" y="153"/>
                          <a:pt x="190" y="268"/>
                        </a:cubicBezTo>
                        <a:cubicBezTo>
                          <a:pt x="116" y="384"/>
                          <a:pt x="56" y="559"/>
                          <a:pt x="37" y="730"/>
                        </a:cubicBezTo>
                        <a:cubicBezTo>
                          <a:pt x="0" y="906"/>
                          <a:pt x="37" y="1156"/>
                          <a:pt x="116" y="1405"/>
                        </a:cubicBezTo>
                        <a:cubicBezTo>
                          <a:pt x="190" y="1673"/>
                          <a:pt x="305" y="1964"/>
                          <a:pt x="462" y="2214"/>
                        </a:cubicBezTo>
                        <a:cubicBezTo>
                          <a:pt x="596" y="2463"/>
                          <a:pt x="827" y="2870"/>
                          <a:pt x="1040" y="3216"/>
                        </a:cubicBezTo>
                        <a:cubicBezTo>
                          <a:pt x="1155" y="3387"/>
                          <a:pt x="1271" y="3544"/>
                          <a:pt x="1363" y="3660"/>
                        </a:cubicBezTo>
                        <a:cubicBezTo>
                          <a:pt x="1405" y="3715"/>
                          <a:pt x="1460" y="3775"/>
                          <a:pt x="1502" y="3812"/>
                        </a:cubicBezTo>
                        <a:cubicBezTo>
                          <a:pt x="1539" y="3849"/>
                          <a:pt x="1576" y="3868"/>
                          <a:pt x="1617" y="3868"/>
                        </a:cubicBezTo>
                        <a:cubicBezTo>
                          <a:pt x="1643" y="3872"/>
                          <a:pt x="1666" y="3874"/>
                          <a:pt x="1689" y="3874"/>
                        </a:cubicBezTo>
                        <a:cubicBezTo>
                          <a:pt x="1788" y="3874"/>
                          <a:pt x="1866" y="3835"/>
                          <a:pt x="1941" y="3775"/>
                        </a:cubicBezTo>
                        <a:cubicBezTo>
                          <a:pt x="2038" y="3678"/>
                          <a:pt x="2135" y="3563"/>
                          <a:pt x="2232" y="3429"/>
                        </a:cubicBezTo>
                        <a:cubicBezTo>
                          <a:pt x="2481" y="3082"/>
                          <a:pt x="2615" y="2773"/>
                          <a:pt x="2615" y="2773"/>
                        </a:cubicBezTo>
                        <a:lnTo>
                          <a:pt x="2615" y="2736"/>
                        </a:lnTo>
                        <a:lnTo>
                          <a:pt x="2615" y="2713"/>
                        </a:lnTo>
                        <a:cubicBezTo>
                          <a:pt x="2615" y="2713"/>
                          <a:pt x="2578" y="2639"/>
                          <a:pt x="2560" y="2620"/>
                        </a:cubicBezTo>
                        <a:lnTo>
                          <a:pt x="2500" y="2736"/>
                        </a:lnTo>
                        <a:cubicBezTo>
                          <a:pt x="2500" y="2754"/>
                          <a:pt x="2384" y="3041"/>
                          <a:pt x="2153" y="3369"/>
                        </a:cubicBezTo>
                        <a:cubicBezTo>
                          <a:pt x="2056" y="3503"/>
                          <a:pt x="1964" y="3618"/>
                          <a:pt x="1885" y="3697"/>
                        </a:cubicBezTo>
                        <a:cubicBezTo>
                          <a:pt x="1820" y="3743"/>
                          <a:pt x="1757" y="3780"/>
                          <a:pt x="1682" y="3780"/>
                        </a:cubicBezTo>
                        <a:cubicBezTo>
                          <a:pt x="1667" y="3780"/>
                          <a:pt x="1652" y="3778"/>
                          <a:pt x="1636" y="3775"/>
                        </a:cubicBezTo>
                        <a:cubicBezTo>
                          <a:pt x="1636" y="3775"/>
                          <a:pt x="1594" y="3752"/>
                          <a:pt x="1557" y="3734"/>
                        </a:cubicBezTo>
                        <a:cubicBezTo>
                          <a:pt x="1520" y="3697"/>
                          <a:pt x="1479" y="3660"/>
                          <a:pt x="1442" y="3600"/>
                        </a:cubicBezTo>
                        <a:cubicBezTo>
                          <a:pt x="1345" y="3484"/>
                          <a:pt x="1229" y="3332"/>
                          <a:pt x="1132" y="3156"/>
                        </a:cubicBezTo>
                        <a:cubicBezTo>
                          <a:pt x="901" y="2810"/>
                          <a:pt x="670" y="2408"/>
                          <a:pt x="536" y="2177"/>
                        </a:cubicBezTo>
                        <a:cubicBezTo>
                          <a:pt x="402" y="1927"/>
                          <a:pt x="287" y="1655"/>
                          <a:pt x="208" y="1387"/>
                        </a:cubicBezTo>
                        <a:cubicBezTo>
                          <a:pt x="134" y="1137"/>
                          <a:pt x="116" y="888"/>
                          <a:pt x="134" y="730"/>
                        </a:cubicBezTo>
                        <a:cubicBezTo>
                          <a:pt x="153" y="578"/>
                          <a:pt x="208" y="425"/>
                          <a:pt x="287" y="328"/>
                        </a:cubicBezTo>
                        <a:cubicBezTo>
                          <a:pt x="347" y="213"/>
                          <a:pt x="439" y="153"/>
                          <a:pt x="499" y="153"/>
                        </a:cubicBezTo>
                        <a:cubicBezTo>
                          <a:pt x="596" y="153"/>
                          <a:pt x="749" y="116"/>
                          <a:pt x="924" y="116"/>
                        </a:cubicBezTo>
                        <a:lnTo>
                          <a:pt x="1095" y="116"/>
                        </a:lnTo>
                        <a:lnTo>
                          <a:pt x="1077" y="37"/>
                        </a:lnTo>
                        <a:cubicBezTo>
                          <a:pt x="998" y="19"/>
                          <a:pt x="1040" y="0"/>
                          <a:pt x="96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2163;p47">
                    <a:extLst>
                      <a:ext uri="{FF2B5EF4-FFF2-40B4-BE49-F238E27FC236}">
                        <a16:creationId xmlns:a16="http://schemas.microsoft.com/office/drawing/2014/main" id="{3D808FC2-E16B-9349-F5EA-A32A5BEE6985}"/>
                      </a:ext>
                    </a:extLst>
                  </p:cNvPr>
                  <p:cNvSpPr/>
                  <p:nvPr/>
                </p:nvSpPr>
                <p:spPr>
                  <a:xfrm>
                    <a:off x="5820350" y="2644555"/>
                    <a:ext cx="1458259" cy="847142"/>
                  </a:xfrm>
                  <a:custGeom>
                    <a:avLst/>
                    <a:gdLst/>
                    <a:ahLst/>
                    <a:cxnLst/>
                    <a:rect l="l" t="t" r="r" b="b"/>
                    <a:pathLst>
                      <a:path w="9108" h="5291" extrusionOk="0">
                        <a:moveTo>
                          <a:pt x="6853" y="0"/>
                        </a:moveTo>
                        <a:lnTo>
                          <a:pt x="328" y="116"/>
                        </a:lnTo>
                        <a:cubicBezTo>
                          <a:pt x="116" y="116"/>
                          <a:pt x="0" y="305"/>
                          <a:pt x="79" y="518"/>
                        </a:cubicBezTo>
                        <a:lnTo>
                          <a:pt x="1696" y="4889"/>
                        </a:lnTo>
                        <a:cubicBezTo>
                          <a:pt x="1770" y="5120"/>
                          <a:pt x="2024" y="5291"/>
                          <a:pt x="2232" y="5291"/>
                        </a:cubicBezTo>
                        <a:lnTo>
                          <a:pt x="8798" y="5175"/>
                        </a:lnTo>
                        <a:cubicBezTo>
                          <a:pt x="9010" y="5175"/>
                          <a:pt x="9107" y="4986"/>
                          <a:pt x="9029" y="4755"/>
                        </a:cubicBezTo>
                        <a:lnTo>
                          <a:pt x="7393" y="421"/>
                        </a:lnTo>
                        <a:cubicBezTo>
                          <a:pt x="7315" y="190"/>
                          <a:pt x="7065" y="0"/>
                          <a:pt x="68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2164;p47">
                    <a:extLst>
                      <a:ext uri="{FF2B5EF4-FFF2-40B4-BE49-F238E27FC236}">
                        <a16:creationId xmlns:a16="http://schemas.microsoft.com/office/drawing/2014/main" id="{CF1E2B8B-25AB-C29B-CEE4-48B0997FA188}"/>
                      </a:ext>
                    </a:extLst>
                  </p:cNvPr>
                  <p:cNvSpPr/>
                  <p:nvPr/>
                </p:nvSpPr>
                <p:spPr>
                  <a:xfrm>
                    <a:off x="5820350" y="2637831"/>
                    <a:ext cx="1461141" cy="863473"/>
                  </a:xfrm>
                  <a:custGeom>
                    <a:avLst/>
                    <a:gdLst/>
                    <a:ahLst/>
                    <a:cxnLst/>
                    <a:rect l="l" t="t" r="r" b="b"/>
                    <a:pathLst>
                      <a:path w="9126" h="5393" extrusionOk="0">
                        <a:moveTo>
                          <a:pt x="6853" y="98"/>
                        </a:moveTo>
                        <a:cubicBezTo>
                          <a:pt x="7047" y="98"/>
                          <a:pt x="7278" y="273"/>
                          <a:pt x="7356" y="463"/>
                        </a:cubicBezTo>
                        <a:lnTo>
                          <a:pt x="8973" y="4815"/>
                        </a:lnTo>
                        <a:cubicBezTo>
                          <a:pt x="9010" y="4931"/>
                          <a:pt x="9010" y="5009"/>
                          <a:pt x="8973" y="5065"/>
                        </a:cubicBezTo>
                        <a:cubicBezTo>
                          <a:pt x="8955" y="5143"/>
                          <a:pt x="8876" y="5162"/>
                          <a:pt x="8798" y="5180"/>
                        </a:cubicBezTo>
                        <a:lnTo>
                          <a:pt x="2232" y="5277"/>
                        </a:lnTo>
                        <a:cubicBezTo>
                          <a:pt x="2223" y="5278"/>
                          <a:pt x="2213" y="5279"/>
                          <a:pt x="2203" y="5279"/>
                        </a:cubicBezTo>
                        <a:cubicBezTo>
                          <a:pt x="2020" y="5279"/>
                          <a:pt x="1808" y="5114"/>
                          <a:pt x="1733" y="4912"/>
                        </a:cubicBezTo>
                        <a:lnTo>
                          <a:pt x="134" y="560"/>
                        </a:lnTo>
                        <a:cubicBezTo>
                          <a:pt x="97" y="444"/>
                          <a:pt x="97" y="366"/>
                          <a:pt x="134" y="292"/>
                        </a:cubicBezTo>
                        <a:cubicBezTo>
                          <a:pt x="176" y="232"/>
                          <a:pt x="231" y="195"/>
                          <a:pt x="328" y="195"/>
                        </a:cubicBezTo>
                        <a:lnTo>
                          <a:pt x="6853" y="98"/>
                        </a:lnTo>
                        <a:close/>
                        <a:moveTo>
                          <a:pt x="6853" y="1"/>
                        </a:moveTo>
                        <a:lnTo>
                          <a:pt x="328" y="98"/>
                        </a:lnTo>
                        <a:cubicBezTo>
                          <a:pt x="194" y="98"/>
                          <a:pt x="97" y="158"/>
                          <a:pt x="60" y="250"/>
                        </a:cubicBezTo>
                        <a:cubicBezTo>
                          <a:pt x="0" y="347"/>
                          <a:pt x="0" y="463"/>
                          <a:pt x="37" y="578"/>
                        </a:cubicBezTo>
                        <a:lnTo>
                          <a:pt x="1636" y="4949"/>
                        </a:lnTo>
                        <a:cubicBezTo>
                          <a:pt x="1733" y="5199"/>
                          <a:pt x="1982" y="5393"/>
                          <a:pt x="2232" y="5393"/>
                        </a:cubicBezTo>
                        <a:lnTo>
                          <a:pt x="8798" y="5277"/>
                        </a:lnTo>
                        <a:cubicBezTo>
                          <a:pt x="8913" y="5277"/>
                          <a:pt x="9010" y="5217"/>
                          <a:pt x="9070" y="5125"/>
                        </a:cubicBezTo>
                        <a:cubicBezTo>
                          <a:pt x="9126" y="5028"/>
                          <a:pt x="9126" y="4912"/>
                          <a:pt x="9070" y="4778"/>
                        </a:cubicBezTo>
                        <a:lnTo>
                          <a:pt x="7453" y="444"/>
                        </a:lnTo>
                        <a:cubicBezTo>
                          <a:pt x="7356" y="195"/>
                          <a:pt x="7107" y="1"/>
                          <a:pt x="68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2165;p47">
                    <a:extLst>
                      <a:ext uri="{FF2B5EF4-FFF2-40B4-BE49-F238E27FC236}">
                        <a16:creationId xmlns:a16="http://schemas.microsoft.com/office/drawing/2014/main" id="{70E8BD3E-2A8B-EE5C-4F98-63423662D091}"/>
                      </a:ext>
                    </a:extLst>
                  </p:cNvPr>
                  <p:cNvSpPr/>
                  <p:nvPr/>
                </p:nvSpPr>
                <p:spPr>
                  <a:xfrm>
                    <a:off x="5826274" y="2662968"/>
                    <a:ext cx="1436805" cy="838336"/>
                  </a:xfrm>
                  <a:custGeom>
                    <a:avLst/>
                    <a:gdLst/>
                    <a:ahLst/>
                    <a:cxnLst/>
                    <a:rect l="l" t="t" r="r" b="b"/>
                    <a:pathLst>
                      <a:path w="8974" h="5236" extrusionOk="0">
                        <a:moveTo>
                          <a:pt x="6779" y="93"/>
                        </a:moveTo>
                        <a:cubicBezTo>
                          <a:pt x="6954" y="93"/>
                          <a:pt x="7185" y="250"/>
                          <a:pt x="7259" y="463"/>
                        </a:cubicBezTo>
                        <a:lnTo>
                          <a:pt x="8839" y="4677"/>
                        </a:lnTo>
                        <a:cubicBezTo>
                          <a:pt x="8876" y="4774"/>
                          <a:pt x="8858" y="4871"/>
                          <a:pt x="8839" y="4926"/>
                        </a:cubicBezTo>
                        <a:cubicBezTo>
                          <a:pt x="8802" y="4986"/>
                          <a:pt x="8742" y="5023"/>
                          <a:pt x="8645" y="5023"/>
                        </a:cubicBezTo>
                        <a:lnTo>
                          <a:pt x="2177" y="5139"/>
                        </a:lnTo>
                        <a:cubicBezTo>
                          <a:pt x="1987" y="5139"/>
                          <a:pt x="1775" y="4968"/>
                          <a:pt x="1696" y="4774"/>
                        </a:cubicBezTo>
                        <a:lnTo>
                          <a:pt x="139" y="537"/>
                        </a:lnTo>
                        <a:cubicBezTo>
                          <a:pt x="97" y="440"/>
                          <a:pt x="97" y="347"/>
                          <a:pt x="139" y="287"/>
                        </a:cubicBezTo>
                        <a:cubicBezTo>
                          <a:pt x="176" y="232"/>
                          <a:pt x="231" y="190"/>
                          <a:pt x="310" y="190"/>
                        </a:cubicBezTo>
                        <a:lnTo>
                          <a:pt x="6779" y="93"/>
                        </a:lnTo>
                        <a:close/>
                        <a:moveTo>
                          <a:pt x="6779" y="1"/>
                        </a:moveTo>
                        <a:lnTo>
                          <a:pt x="310" y="93"/>
                        </a:lnTo>
                        <a:cubicBezTo>
                          <a:pt x="194" y="93"/>
                          <a:pt x="97" y="153"/>
                          <a:pt x="42" y="250"/>
                        </a:cubicBezTo>
                        <a:cubicBezTo>
                          <a:pt x="0" y="324"/>
                          <a:pt x="0" y="440"/>
                          <a:pt x="42" y="578"/>
                        </a:cubicBezTo>
                        <a:lnTo>
                          <a:pt x="1599" y="4811"/>
                        </a:lnTo>
                        <a:cubicBezTo>
                          <a:pt x="1696" y="5042"/>
                          <a:pt x="1927" y="5236"/>
                          <a:pt x="2177" y="5236"/>
                        </a:cubicBezTo>
                        <a:lnTo>
                          <a:pt x="8645" y="5120"/>
                        </a:lnTo>
                        <a:cubicBezTo>
                          <a:pt x="8779" y="5120"/>
                          <a:pt x="8876" y="5060"/>
                          <a:pt x="8918" y="4968"/>
                        </a:cubicBezTo>
                        <a:cubicBezTo>
                          <a:pt x="8973" y="4889"/>
                          <a:pt x="8973" y="4774"/>
                          <a:pt x="8936" y="4640"/>
                        </a:cubicBezTo>
                        <a:lnTo>
                          <a:pt x="7356" y="421"/>
                        </a:lnTo>
                        <a:cubicBezTo>
                          <a:pt x="7259" y="172"/>
                          <a:pt x="7010" y="1"/>
                          <a:pt x="677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2166;p47">
                    <a:extLst>
                      <a:ext uri="{FF2B5EF4-FFF2-40B4-BE49-F238E27FC236}">
                        <a16:creationId xmlns:a16="http://schemas.microsoft.com/office/drawing/2014/main" id="{C25D6CB8-DCED-415E-FE84-70E360428CBE}"/>
                      </a:ext>
                    </a:extLst>
                  </p:cNvPr>
                  <p:cNvSpPr/>
                  <p:nvPr/>
                </p:nvSpPr>
                <p:spPr>
                  <a:xfrm>
                    <a:off x="5885354" y="2730374"/>
                    <a:ext cx="215505" cy="237603"/>
                  </a:xfrm>
                  <a:custGeom>
                    <a:avLst/>
                    <a:gdLst/>
                    <a:ahLst/>
                    <a:cxnLst/>
                    <a:rect l="l" t="t" r="r" b="b"/>
                    <a:pathLst>
                      <a:path w="1346" h="1484" extrusionOk="0">
                        <a:moveTo>
                          <a:pt x="116" y="0"/>
                        </a:moveTo>
                        <a:cubicBezTo>
                          <a:pt x="38" y="0"/>
                          <a:pt x="1" y="79"/>
                          <a:pt x="19" y="157"/>
                        </a:cubicBezTo>
                        <a:lnTo>
                          <a:pt x="463" y="1331"/>
                        </a:lnTo>
                        <a:cubicBezTo>
                          <a:pt x="500" y="1405"/>
                          <a:pt x="578" y="1483"/>
                          <a:pt x="652" y="1483"/>
                        </a:cubicBezTo>
                        <a:lnTo>
                          <a:pt x="1248" y="1465"/>
                        </a:lnTo>
                        <a:cubicBezTo>
                          <a:pt x="1327" y="1465"/>
                          <a:pt x="1345" y="1405"/>
                          <a:pt x="1327" y="1331"/>
                        </a:cubicBezTo>
                        <a:lnTo>
                          <a:pt x="883" y="134"/>
                        </a:lnTo>
                        <a:cubicBezTo>
                          <a:pt x="865" y="60"/>
                          <a:pt x="768" y="0"/>
                          <a:pt x="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2167;p47">
                    <a:extLst>
                      <a:ext uri="{FF2B5EF4-FFF2-40B4-BE49-F238E27FC236}">
                        <a16:creationId xmlns:a16="http://schemas.microsoft.com/office/drawing/2014/main" id="{027D19E3-2CFD-52B3-D126-F6A430A09CDC}"/>
                      </a:ext>
                    </a:extLst>
                  </p:cNvPr>
                  <p:cNvSpPr/>
                  <p:nvPr/>
                </p:nvSpPr>
                <p:spPr>
                  <a:xfrm>
                    <a:off x="5878789" y="2721408"/>
                    <a:ext cx="228794" cy="252493"/>
                  </a:xfrm>
                  <a:custGeom>
                    <a:avLst/>
                    <a:gdLst/>
                    <a:ahLst/>
                    <a:cxnLst/>
                    <a:rect l="l" t="t" r="r" b="b"/>
                    <a:pathLst>
                      <a:path w="1429" h="1577" extrusionOk="0">
                        <a:moveTo>
                          <a:pt x="753" y="98"/>
                        </a:moveTo>
                        <a:cubicBezTo>
                          <a:pt x="790" y="98"/>
                          <a:pt x="869" y="153"/>
                          <a:pt x="887" y="213"/>
                        </a:cubicBezTo>
                        <a:lnTo>
                          <a:pt x="1331" y="1387"/>
                        </a:lnTo>
                        <a:lnTo>
                          <a:pt x="1331" y="1461"/>
                        </a:lnTo>
                        <a:cubicBezTo>
                          <a:pt x="1313" y="1461"/>
                          <a:pt x="1313" y="1461"/>
                          <a:pt x="1289" y="1484"/>
                        </a:cubicBezTo>
                        <a:lnTo>
                          <a:pt x="693" y="1484"/>
                        </a:lnTo>
                        <a:cubicBezTo>
                          <a:pt x="638" y="1484"/>
                          <a:pt x="578" y="1424"/>
                          <a:pt x="559" y="1369"/>
                        </a:cubicBezTo>
                        <a:lnTo>
                          <a:pt x="116" y="190"/>
                        </a:lnTo>
                        <a:cubicBezTo>
                          <a:pt x="97" y="153"/>
                          <a:pt x="97" y="135"/>
                          <a:pt x="116" y="135"/>
                        </a:cubicBezTo>
                        <a:cubicBezTo>
                          <a:pt x="116" y="116"/>
                          <a:pt x="116" y="116"/>
                          <a:pt x="157" y="116"/>
                        </a:cubicBezTo>
                        <a:lnTo>
                          <a:pt x="753" y="98"/>
                        </a:lnTo>
                        <a:close/>
                        <a:moveTo>
                          <a:pt x="753" y="1"/>
                        </a:moveTo>
                        <a:lnTo>
                          <a:pt x="157" y="19"/>
                        </a:lnTo>
                        <a:cubicBezTo>
                          <a:pt x="97" y="19"/>
                          <a:pt x="42" y="38"/>
                          <a:pt x="19" y="75"/>
                        </a:cubicBezTo>
                        <a:cubicBezTo>
                          <a:pt x="0" y="116"/>
                          <a:pt x="0" y="172"/>
                          <a:pt x="19" y="232"/>
                        </a:cubicBezTo>
                        <a:lnTo>
                          <a:pt x="462" y="1405"/>
                        </a:lnTo>
                        <a:cubicBezTo>
                          <a:pt x="504" y="1503"/>
                          <a:pt x="578" y="1576"/>
                          <a:pt x="693" y="1576"/>
                        </a:cubicBezTo>
                        <a:lnTo>
                          <a:pt x="1289" y="1576"/>
                        </a:lnTo>
                        <a:cubicBezTo>
                          <a:pt x="1331" y="1576"/>
                          <a:pt x="1386" y="1539"/>
                          <a:pt x="1405" y="1503"/>
                        </a:cubicBezTo>
                        <a:cubicBezTo>
                          <a:pt x="1428" y="1461"/>
                          <a:pt x="1428" y="1405"/>
                          <a:pt x="1405" y="1369"/>
                        </a:cubicBezTo>
                        <a:lnTo>
                          <a:pt x="984" y="172"/>
                        </a:lnTo>
                        <a:cubicBezTo>
                          <a:pt x="943" y="75"/>
                          <a:pt x="850" y="1"/>
                          <a:pt x="7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2168;p47">
                    <a:extLst>
                      <a:ext uri="{FF2B5EF4-FFF2-40B4-BE49-F238E27FC236}">
                        <a16:creationId xmlns:a16="http://schemas.microsoft.com/office/drawing/2014/main" id="{B6973987-25B2-D6E6-9C3F-68DE3344CB73}"/>
                      </a:ext>
                    </a:extLst>
                  </p:cNvPr>
                  <p:cNvSpPr/>
                  <p:nvPr/>
                </p:nvSpPr>
                <p:spPr>
                  <a:xfrm>
                    <a:off x="5918657" y="2745904"/>
                    <a:ext cx="108233" cy="95586"/>
                  </a:xfrm>
                  <a:custGeom>
                    <a:avLst/>
                    <a:gdLst/>
                    <a:ahLst/>
                    <a:cxnLst/>
                    <a:rect l="l" t="t" r="r" b="b"/>
                    <a:pathLst>
                      <a:path w="676" h="597" extrusionOk="0">
                        <a:moveTo>
                          <a:pt x="232" y="0"/>
                        </a:moveTo>
                        <a:cubicBezTo>
                          <a:pt x="79" y="19"/>
                          <a:pt x="1" y="134"/>
                          <a:pt x="61" y="310"/>
                        </a:cubicBezTo>
                        <a:cubicBezTo>
                          <a:pt x="139" y="462"/>
                          <a:pt x="292" y="596"/>
                          <a:pt x="444" y="596"/>
                        </a:cubicBezTo>
                        <a:cubicBezTo>
                          <a:pt x="601" y="596"/>
                          <a:pt x="675" y="462"/>
                          <a:pt x="620" y="291"/>
                        </a:cubicBezTo>
                        <a:cubicBezTo>
                          <a:pt x="560" y="134"/>
                          <a:pt x="389" y="0"/>
                          <a:pt x="2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2169;p47">
                    <a:extLst>
                      <a:ext uri="{FF2B5EF4-FFF2-40B4-BE49-F238E27FC236}">
                        <a16:creationId xmlns:a16="http://schemas.microsoft.com/office/drawing/2014/main" id="{2A238E89-6D7E-3A3B-7072-16CA1A2C070B}"/>
                      </a:ext>
                    </a:extLst>
                  </p:cNvPr>
                  <p:cNvSpPr/>
                  <p:nvPr/>
                </p:nvSpPr>
                <p:spPr>
                  <a:xfrm>
                    <a:off x="5915775" y="2739980"/>
                    <a:ext cx="113997" cy="108074"/>
                  </a:xfrm>
                  <a:custGeom>
                    <a:avLst/>
                    <a:gdLst/>
                    <a:ahLst/>
                    <a:cxnLst/>
                    <a:rect l="l" t="t" r="r" b="b"/>
                    <a:pathLst>
                      <a:path w="712" h="675" extrusionOk="0">
                        <a:moveTo>
                          <a:pt x="250" y="97"/>
                        </a:moveTo>
                        <a:cubicBezTo>
                          <a:pt x="365" y="97"/>
                          <a:pt x="541" y="213"/>
                          <a:pt x="578" y="347"/>
                        </a:cubicBezTo>
                        <a:cubicBezTo>
                          <a:pt x="619" y="421"/>
                          <a:pt x="596" y="481"/>
                          <a:pt x="578" y="518"/>
                        </a:cubicBezTo>
                        <a:cubicBezTo>
                          <a:pt x="559" y="559"/>
                          <a:pt x="522" y="578"/>
                          <a:pt x="462" y="578"/>
                        </a:cubicBezTo>
                        <a:cubicBezTo>
                          <a:pt x="347" y="578"/>
                          <a:pt x="194" y="462"/>
                          <a:pt x="134" y="328"/>
                        </a:cubicBezTo>
                        <a:cubicBezTo>
                          <a:pt x="116" y="250"/>
                          <a:pt x="116" y="190"/>
                          <a:pt x="134" y="153"/>
                        </a:cubicBezTo>
                        <a:cubicBezTo>
                          <a:pt x="157" y="116"/>
                          <a:pt x="194" y="97"/>
                          <a:pt x="250" y="97"/>
                        </a:cubicBezTo>
                        <a:close/>
                        <a:moveTo>
                          <a:pt x="250" y="0"/>
                        </a:moveTo>
                        <a:cubicBezTo>
                          <a:pt x="157" y="0"/>
                          <a:pt x="79" y="37"/>
                          <a:pt x="42" y="116"/>
                        </a:cubicBezTo>
                        <a:cubicBezTo>
                          <a:pt x="0" y="171"/>
                          <a:pt x="0" y="268"/>
                          <a:pt x="42" y="365"/>
                        </a:cubicBezTo>
                        <a:cubicBezTo>
                          <a:pt x="97" y="536"/>
                          <a:pt x="291" y="675"/>
                          <a:pt x="462" y="675"/>
                        </a:cubicBezTo>
                        <a:cubicBezTo>
                          <a:pt x="559" y="675"/>
                          <a:pt x="638" y="633"/>
                          <a:pt x="675" y="559"/>
                        </a:cubicBezTo>
                        <a:cubicBezTo>
                          <a:pt x="712" y="499"/>
                          <a:pt x="712" y="402"/>
                          <a:pt x="675" y="305"/>
                        </a:cubicBezTo>
                        <a:cubicBezTo>
                          <a:pt x="619" y="134"/>
                          <a:pt x="425"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2170;p47">
                    <a:extLst>
                      <a:ext uri="{FF2B5EF4-FFF2-40B4-BE49-F238E27FC236}">
                        <a16:creationId xmlns:a16="http://schemas.microsoft.com/office/drawing/2014/main" id="{52D23F4E-1E15-D2E7-D4E3-40BD9809E9C8}"/>
                      </a:ext>
                    </a:extLst>
                  </p:cNvPr>
                  <p:cNvSpPr/>
                  <p:nvPr/>
                </p:nvSpPr>
                <p:spPr>
                  <a:xfrm>
                    <a:off x="5968290" y="2859742"/>
                    <a:ext cx="86618" cy="77173"/>
                  </a:xfrm>
                  <a:custGeom>
                    <a:avLst/>
                    <a:gdLst/>
                    <a:ahLst/>
                    <a:cxnLst/>
                    <a:rect l="l" t="t" r="r" b="b"/>
                    <a:pathLst>
                      <a:path w="541" h="482" extrusionOk="0">
                        <a:moveTo>
                          <a:pt x="194" y="1"/>
                        </a:moveTo>
                        <a:cubicBezTo>
                          <a:pt x="60" y="1"/>
                          <a:pt x="0" y="116"/>
                          <a:pt x="60" y="250"/>
                        </a:cubicBezTo>
                        <a:cubicBezTo>
                          <a:pt x="97" y="389"/>
                          <a:pt x="231" y="481"/>
                          <a:pt x="365" y="481"/>
                        </a:cubicBezTo>
                        <a:cubicBezTo>
                          <a:pt x="481" y="481"/>
                          <a:pt x="541" y="366"/>
                          <a:pt x="499" y="232"/>
                        </a:cubicBezTo>
                        <a:cubicBezTo>
                          <a:pt x="444" y="116"/>
                          <a:pt x="310"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2171;p47">
                    <a:extLst>
                      <a:ext uri="{FF2B5EF4-FFF2-40B4-BE49-F238E27FC236}">
                        <a16:creationId xmlns:a16="http://schemas.microsoft.com/office/drawing/2014/main" id="{06B84D85-C587-16E9-42C0-16754869FE33}"/>
                      </a:ext>
                    </a:extLst>
                  </p:cNvPr>
                  <p:cNvSpPr/>
                  <p:nvPr/>
                </p:nvSpPr>
                <p:spPr>
                  <a:xfrm>
                    <a:off x="5965248" y="2853658"/>
                    <a:ext cx="95584" cy="92864"/>
                  </a:xfrm>
                  <a:custGeom>
                    <a:avLst/>
                    <a:gdLst/>
                    <a:ahLst/>
                    <a:cxnLst/>
                    <a:rect l="l" t="t" r="r" b="b"/>
                    <a:pathLst>
                      <a:path w="597" h="580" extrusionOk="0">
                        <a:moveTo>
                          <a:pt x="213" y="99"/>
                        </a:moveTo>
                        <a:cubicBezTo>
                          <a:pt x="310" y="99"/>
                          <a:pt x="426" y="196"/>
                          <a:pt x="463" y="288"/>
                        </a:cubicBezTo>
                        <a:cubicBezTo>
                          <a:pt x="481" y="348"/>
                          <a:pt x="481" y="404"/>
                          <a:pt x="463" y="427"/>
                        </a:cubicBezTo>
                        <a:cubicBezTo>
                          <a:pt x="463" y="445"/>
                          <a:pt x="426" y="464"/>
                          <a:pt x="384" y="464"/>
                        </a:cubicBezTo>
                        <a:cubicBezTo>
                          <a:pt x="376" y="466"/>
                          <a:pt x="368" y="466"/>
                          <a:pt x="360" y="466"/>
                        </a:cubicBezTo>
                        <a:cubicBezTo>
                          <a:pt x="266" y="466"/>
                          <a:pt x="150" y="376"/>
                          <a:pt x="116" y="270"/>
                        </a:cubicBezTo>
                        <a:cubicBezTo>
                          <a:pt x="98" y="214"/>
                          <a:pt x="98" y="173"/>
                          <a:pt x="116" y="136"/>
                        </a:cubicBezTo>
                        <a:cubicBezTo>
                          <a:pt x="135" y="117"/>
                          <a:pt x="153" y="99"/>
                          <a:pt x="213" y="99"/>
                        </a:cubicBezTo>
                        <a:close/>
                        <a:moveTo>
                          <a:pt x="242" y="0"/>
                        </a:moveTo>
                        <a:cubicBezTo>
                          <a:pt x="232" y="0"/>
                          <a:pt x="223" y="1"/>
                          <a:pt x="213" y="2"/>
                        </a:cubicBezTo>
                        <a:cubicBezTo>
                          <a:pt x="135" y="2"/>
                          <a:pt x="56" y="39"/>
                          <a:pt x="19" y="99"/>
                        </a:cubicBezTo>
                        <a:cubicBezTo>
                          <a:pt x="1" y="154"/>
                          <a:pt x="1" y="233"/>
                          <a:pt x="19" y="311"/>
                        </a:cubicBezTo>
                        <a:cubicBezTo>
                          <a:pt x="79" y="464"/>
                          <a:pt x="232" y="579"/>
                          <a:pt x="384" y="579"/>
                        </a:cubicBezTo>
                        <a:cubicBezTo>
                          <a:pt x="463" y="579"/>
                          <a:pt x="518" y="543"/>
                          <a:pt x="560" y="482"/>
                        </a:cubicBezTo>
                        <a:cubicBezTo>
                          <a:pt x="597" y="404"/>
                          <a:pt x="597" y="348"/>
                          <a:pt x="560" y="270"/>
                        </a:cubicBezTo>
                        <a:cubicBezTo>
                          <a:pt x="504" y="127"/>
                          <a:pt x="382" y="0"/>
                          <a:pt x="2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2172;p47">
                    <a:extLst>
                      <a:ext uri="{FF2B5EF4-FFF2-40B4-BE49-F238E27FC236}">
                        <a16:creationId xmlns:a16="http://schemas.microsoft.com/office/drawing/2014/main" id="{C87C6B5A-2BAF-1CD8-F7AE-9AC3099B7861}"/>
                      </a:ext>
                    </a:extLst>
                  </p:cNvPr>
                  <p:cNvSpPr/>
                  <p:nvPr/>
                </p:nvSpPr>
                <p:spPr>
                  <a:xfrm>
                    <a:off x="6711033" y="2812029"/>
                    <a:ext cx="480963" cy="205741"/>
                  </a:xfrm>
                  <a:custGeom>
                    <a:avLst/>
                    <a:gdLst/>
                    <a:ahLst/>
                    <a:cxnLst/>
                    <a:rect l="l" t="t" r="r" b="b"/>
                    <a:pathLst>
                      <a:path w="3004" h="1285" extrusionOk="0">
                        <a:moveTo>
                          <a:pt x="2045" y="0"/>
                        </a:moveTo>
                        <a:cubicBezTo>
                          <a:pt x="1897" y="0"/>
                          <a:pt x="1763" y="14"/>
                          <a:pt x="1678" y="14"/>
                        </a:cubicBezTo>
                        <a:cubicBezTo>
                          <a:pt x="1662" y="14"/>
                          <a:pt x="1648" y="14"/>
                          <a:pt x="1636" y="12"/>
                        </a:cubicBezTo>
                        <a:cubicBezTo>
                          <a:pt x="1626" y="10"/>
                          <a:pt x="1614" y="9"/>
                          <a:pt x="1602" y="9"/>
                        </a:cubicBezTo>
                        <a:cubicBezTo>
                          <a:pt x="1400" y="9"/>
                          <a:pt x="888" y="301"/>
                          <a:pt x="596" y="340"/>
                        </a:cubicBezTo>
                        <a:cubicBezTo>
                          <a:pt x="310" y="377"/>
                          <a:pt x="176" y="299"/>
                          <a:pt x="79" y="493"/>
                        </a:cubicBezTo>
                        <a:cubicBezTo>
                          <a:pt x="0" y="664"/>
                          <a:pt x="0" y="918"/>
                          <a:pt x="176" y="1052"/>
                        </a:cubicBezTo>
                        <a:cubicBezTo>
                          <a:pt x="289" y="1121"/>
                          <a:pt x="397" y="1155"/>
                          <a:pt x="539" y="1155"/>
                        </a:cubicBezTo>
                        <a:cubicBezTo>
                          <a:pt x="635" y="1155"/>
                          <a:pt x="747" y="1139"/>
                          <a:pt x="888" y="1107"/>
                        </a:cubicBezTo>
                        <a:cubicBezTo>
                          <a:pt x="1061" y="1071"/>
                          <a:pt x="1219" y="1052"/>
                          <a:pt x="1363" y="1052"/>
                        </a:cubicBezTo>
                        <a:cubicBezTo>
                          <a:pt x="1507" y="1052"/>
                          <a:pt x="1636" y="1071"/>
                          <a:pt x="1752" y="1107"/>
                        </a:cubicBezTo>
                        <a:cubicBezTo>
                          <a:pt x="1983" y="1186"/>
                          <a:pt x="2177" y="1265"/>
                          <a:pt x="2408" y="1283"/>
                        </a:cubicBezTo>
                        <a:cubicBezTo>
                          <a:pt x="2418" y="1284"/>
                          <a:pt x="2429" y="1284"/>
                          <a:pt x="2439" y="1284"/>
                        </a:cubicBezTo>
                        <a:cubicBezTo>
                          <a:pt x="2651" y="1284"/>
                          <a:pt x="2949" y="1115"/>
                          <a:pt x="2967" y="895"/>
                        </a:cubicBezTo>
                        <a:cubicBezTo>
                          <a:pt x="3004" y="664"/>
                          <a:pt x="2791" y="299"/>
                          <a:pt x="2791" y="299"/>
                        </a:cubicBezTo>
                        <a:cubicBezTo>
                          <a:pt x="2630" y="45"/>
                          <a:pt x="2314" y="0"/>
                          <a:pt x="2045"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2173;p47">
                    <a:extLst>
                      <a:ext uri="{FF2B5EF4-FFF2-40B4-BE49-F238E27FC236}">
                        <a16:creationId xmlns:a16="http://schemas.microsoft.com/office/drawing/2014/main" id="{0AB602F3-00D4-7F04-3D66-47EE2636126B}"/>
                      </a:ext>
                    </a:extLst>
                  </p:cNvPr>
                  <p:cNvSpPr/>
                  <p:nvPr/>
                </p:nvSpPr>
                <p:spPr>
                  <a:xfrm>
                    <a:off x="6702067" y="2804344"/>
                    <a:ext cx="465593" cy="222073"/>
                  </a:xfrm>
                  <a:custGeom>
                    <a:avLst/>
                    <a:gdLst/>
                    <a:ahLst/>
                    <a:cxnLst/>
                    <a:rect l="l" t="t" r="r" b="b"/>
                    <a:pathLst>
                      <a:path w="2908" h="1387" extrusionOk="0">
                        <a:moveTo>
                          <a:pt x="1715" y="0"/>
                        </a:moveTo>
                        <a:cubicBezTo>
                          <a:pt x="1637" y="0"/>
                          <a:pt x="1577" y="19"/>
                          <a:pt x="1484" y="42"/>
                        </a:cubicBezTo>
                        <a:cubicBezTo>
                          <a:pt x="1406" y="79"/>
                          <a:pt x="1309" y="116"/>
                          <a:pt x="1212" y="157"/>
                        </a:cubicBezTo>
                        <a:cubicBezTo>
                          <a:pt x="999" y="231"/>
                          <a:pt x="791" y="328"/>
                          <a:pt x="652" y="347"/>
                        </a:cubicBezTo>
                        <a:lnTo>
                          <a:pt x="306" y="347"/>
                        </a:lnTo>
                        <a:cubicBezTo>
                          <a:pt x="232" y="365"/>
                          <a:pt x="135" y="407"/>
                          <a:pt x="98" y="504"/>
                        </a:cubicBezTo>
                        <a:cubicBezTo>
                          <a:pt x="1" y="712"/>
                          <a:pt x="19" y="985"/>
                          <a:pt x="214" y="1137"/>
                        </a:cubicBezTo>
                        <a:cubicBezTo>
                          <a:pt x="306" y="1197"/>
                          <a:pt x="403" y="1234"/>
                          <a:pt x="518" y="1253"/>
                        </a:cubicBezTo>
                        <a:cubicBezTo>
                          <a:pt x="634" y="1253"/>
                          <a:pt x="768" y="1234"/>
                          <a:pt x="944" y="1197"/>
                        </a:cubicBezTo>
                        <a:cubicBezTo>
                          <a:pt x="1105" y="1160"/>
                          <a:pt x="1254" y="1145"/>
                          <a:pt x="1388" y="1145"/>
                        </a:cubicBezTo>
                        <a:cubicBezTo>
                          <a:pt x="1542" y="1145"/>
                          <a:pt x="1676" y="1165"/>
                          <a:pt x="1789" y="1197"/>
                        </a:cubicBezTo>
                        <a:cubicBezTo>
                          <a:pt x="2020" y="1271"/>
                          <a:pt x="2233" y="1350"/>
                          <a:pt x="2445" y="1387"/>
                        </a:cubicBezTo>
                        <a:cubicBezTo>
                          <a:pt x="2579" y="1387"/>
                          <a:pt x="2713" y="1350"/>
                          <a:pt x="2847" y="1271"/>
                        </a:cubicBezTo>
                        <a:cubicBezTo>
                          <a:pt x="2870" y="1271"/>
                          <a:pt x="2889" y="1253"/>
                          <a:pt x="2907" y="1234"/>
                        </a:cubicBezTo>
                        <a:lnTo>
                          <a:pt x="2870" y="1234"/>
                        </a:lnTo>
                        <a:lnTo>
                          <a:pt x="2755" y="1216"/>
                        </a:lnTo>
                        <a:cubicBezTo>
                          <a:pt x="2658" y="1271"/>
                          <a:pt x="2542" y="1289"/>
                          <a:pt x="2464" y="1289"/>
                        </a:cubicBezTo>
                        <a:cubicBezTo>
                          <a:pt x="2251" y="1253"/>
                          <a:pt x="2062" y="1174"/>
                          <a:pt x="1831" y="1100"/>
                        </a:cubicBezTo>
                        <a:cubicBezTo>
                          <a:pt x="1704" y="1061"/>
                          <a:pt x="1564" y="1041"/>
                          <a:pt x="1413" y="1041"/>
                        </a:cubicBezTo>
                        <a:cubicBezTo>
                          <a:pt x="1261" y="1041"/>
                          <a:pt x="1098" y="1061"/>
                          <a:pt x="925" y="1100"/>
                        </a:cubicBezTo>
                        <a:cubicBezTo>
                          <a:pt x="750" y="1137"/>
                          <a:pt x="634" y="1155"/>
                          <a:pt x="518" y="1155"/>
                        </a:cubicBezTo>
                        <a:cubicBezTo>
                          <a:pt x="421" y="1137"/>
                          <a:pt x="348" y="1119"/>
                          <a:pt x="269" y="1040"/>
                        </a:cubicBezTo>
                        <a:cubicBezTo>
                          <a:pt x="117" y="943"/>
                          <a:pt x="98" y="712"/>
                          <a:pt x="172" y="559"/>
                        </a:cubicBezTo>
                        <a:cubicBezTo>
                          <a:pt x="214" y="481"/>
                          <a:pt x="250" y="462"/>
                          <a:pt x="329" y="462"/>
                        </a:cubicBezTo>
                        <a:cubicBezTo>
                          <a:pt x="366" y="453"/>
                          <a:pt x="413" y="453"/>
                          <a:pt x="471" y="453"/>
                        </a:cubicBezTo>
                        <a:cubicBezTo>
                          <a:pt x="529" y="453"/>
                          <a:pt x="597" y="453"/>
                          <a:pt x="676" y="444"/>
                        </a:cubicBezTo>
                        <a:cubicBezTo>
                          <a:pt x="847" y="425"/>
                          <a:pt x="1059" y="328"/>
                          <a:pt x="1253" y="250"/>
                        </a:cubicBezTo>
                        <a:cubicBezTo>
                          <a:pt x="1346" y="213"/>
                          <a:pt x="1443" y="176"/>
                          <a:pt x="1521" y="134"/>
                        </a:cubicBezTo>
                        <a:cubicBezTo>
                          <a:pt x="1600" y="116"/>
                          <a:pt x="1655" y="97"/>
                          <a:pt x="1692" y="97"/>
                        </a:cubicBezTo>
                        <a:cubicBezTo>
                          <a:pt x="1722" y="107"/>
                          <a:pt x="1757" y="111"/>
                          <a:pt x="1796" y="111"/>
                        </a:cubicBezTo>
                        <a:cubicBezTo>
                          <a:pt x="1834" y="111"/>
                          <a:pt x="1877" y="107"/>
                          <a:pt x="1923" y="97"/>
                        </a:cubicBezTo>
                        <a:lnTo>
                          <a:pt x="2233" y="97"/>
                        </a:lnTo>
                        <a:cubicBezTo>
                          <a:pt x="2385" y="116"/>
                          <a:pt x="2542" y="134"/>
                          <a:pt x="2658" y="231"/>
                        </a:cubicBezTo>
                        <a:cubicBezTo>
                          <a:pt x="2773" y="273"/>
                          <a:pt x="2847" y="310"/>
                          <a:pt x="2907" y="347"/>
                        </a:cubicBezTo>
                        <a:lnTo>
                          <a:pt x="2907" y="328"/>
                        </a:lnTo>
                        <a:cubicBezTo>
                          <a:pt x="2755" y="97"/>
                          <a:pt x="2482" y="19"/>
                          <a:pt x="2251" y="0"/>
                        </a:cubicBezTo>
                        <a:lnTo>
                          <a:pt x="1923" y="0"/>
                        </a:lnTo>
                        <a:cubicBezTo>
                          <a:pt x="1862" y="0"/>
                          <a:pt x="1798" y="9"/>
                          <a:pt x="1757" y="9"/>
                        </a:cubicBezTo>
                        <a:cubicBezTo>
                          <a:pt x="1736" y="9"/>
                          <a:pt x="1721" y="7"/>
                          <a:pt x="171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2174;p47">
                    <a:extLst>
                      <a:ext uri="{FF2B5EF4-FFF2-40B4-BE49-F238E27FC236}">
                        <a16:creationId xmlns:a16="http://schemas.microsoft.com/office/drawing/2014/main" id="{0EA09644-EB4E-ECD6-962E-7FBC4B2B929E}"/>
                      </a:ext>
                    </a:extLst>
                  </p:cNvPr>
                  <p:cNvSpPr/>
                  <p:nvPr/>
                </p:nvSpPr>
                <p:spPr>
                  <a:xfrm>
                    <a:off x="6739212" y="3006402"/>
                    <a:ext cx="514906" cy="242246"/>
                  </a:xfrm>
                  <a:custGeom>
                    <a:avLst/>
                    <a:gdLst/>
                    <a:ahLst/>
                    <a:cxnLst/>
                    <a:rect l="l" t="t" r="r" b="b"/>
                    <a:pathLst>
                      <a:path w="3216" h="1513" extrusionOk="0">
                        <a:moveTo>
                          <a:pt x="2553" y="0"/>
                        </a:moveTo>
                        <a:cubicBezTo>
                          <a:pt x="2466" y="0"/>
                          <a:pt x="2382" y="10"/>
                          <a:pt x="2310" y="27"/>
                        </a:cubicBezTo>
                        <a:cubicBezTo>
                          <a:pt x="2079" y="88"/>
                          <a:pt x="1326" y="319"/>
                          <a:pt x="1058" y="397"/>
                        </a:cubicBezTo>
                        <a:cubicBezTo>
                          <a:pt x="767" y="471"/>
                          <a:pt x="305" y="605"/>
                          <a:pt x="152" y="744"/>
                        </a:cubicBezTo>
                        <a:cubicBezTo>
                          <a:pt x="0" y="878"/>
                          <a:pt x="116" y="1358"/>
                          <a:pt x="305" y="1474"/>
                        </a:cubicBezTo>
                        <a:cubicBezTo>
                          <a:pt x="361" y="1502"/>
                          <a:pt x="456" y="1512"/>
                          <a:pt x="569" y="1512"/>
                        </a:cubicBezTo>
                        <a:cubicBezTo>
                          <a:pt x="846" y="1512"/>
                          <a:pt x="1233" y="1450"/>
                          <a:pt x="1423" y="1437"/>
                        </a:cubicBezTo>
                        <a:cubicBezTo>
                          <a:pt x="1691" y="1395"/>
                          <a:pt x="2578" y="1280"/>
                          <a:pt x="2828" y="1206"/>
                        </a:cubicBezTo>
                        <a:cubicBezTo>
                          <a:pt x="3077" y="1127"/>
                          <a:pt x="3216" y="799"/>
                          <a:pt x="3216" y="605"/>
                        </a:cubicBezTo>
                        <a:cubicBezTo>
                          <a:pt x="3216" y="397"/>
                          <a:pt x="3059" y="185"/>
                          <a:pt x="3059" y="185"/>
                        </a:cubicBezTo>
                        <a:cubicBezTo>
                          <a:pt x="2954" y="51"/>
                          <a:pt x="2747" y="0"/>
                          <a:pt x="2553"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2175;p47">
                    <a:extLst>
                      <a:ext uri="{FF2B5EF4-FFF2-40B4-BE49-F238E27FC236}">
                        <a16:creationId xmlns:a16="http://schemas.microsoft.com/office/drawing/2014/main" id="{623AEDCD-C7A5-3021-9411-9BCAF2904126}"/>
                      </a:ext>
                    </a:extLst>
                  </p:cNvPr>
                  <p:cNvSpPr/>
                  <p:nvPr/>
                </p:nvSpPr>
                <p:spPr>
                  <a:xfrm>
                    <a:off x="6742094" y="2998877"/>
                    <a:ext cx="505459" cy="257457"/>
                  </a:xfrm>
                  <a:custGeom>
                    <a:avLst/>
                    <a:gdLst/>
                    <a:ahLst/>
                    <a:cxnLst/>
                    <a:rect l="l" t="t" r="r" b="b"/>
                    <a:pathLst>
                      <a:path w="3157" h="1608" extrusionOk="0">
                        <a:moveTo>
                          <a:pt x="2505" y="1"/>
                        </a:moveTo>
                        <a:cubicBezTo>
                          <a:pt x="2426" y="1"/>
                          <a:pt x="2348" y="1"/>
                          <a:pt x="2274" y="19"/>
                        </a:cubicBezTo>
                        <a:cubicBezTo>
                          <a:pt x="2043" y="74"/>
                          <a:pt x="1290" y="329"/>
                          <a:pt x="1022" y="403"/>
                        </a:cubicBezTo>
                        <a:cubicBezTo>
                          <a:pt x="888" y="444"/>
                          <a:pt x="694" y="481"/>
                          <a:pt x="518" y="537"/>
                        </a:cubicBezTo>
                        <a:cubicBezTo>
                          <a:pt x="347" y="597"/>
                          <a:pt x="195" y="675"/>
                          <a:pt x="98" y="749"/>
                        </a:cubicBezTo>
                        <a:cubicBezTo>
                          <a:pt x="56" y="791"/>
                          <a:pt x="19" y="865"/>
                          <a:pt x="19" y="925"/>
                        </a:cubicBezTo>
                        <a:cubicBezTo>
                          <a:pt x="0" y="999"/>
                          <a:pt x="19" y="1096"/>
                          <a:pt x="37" y="1174"/>
                        </a:cubicBezTo>
                        <a:cubicBezTo>
                          <a:pt x="79" y="1327"/>
                          <a:pt x="134" y="1502"/>
                          <a:pt x="268" y="1558"/>
                        </a:cubicBezTo>
                        <a:cubicBezTo>
                          <a:pt x="329" y="1599"/>
                          <a:pt x="402" y="1599"/>
                          <a:pt x="500" y="1599"/>
                        </a:cubicBezTo>
                        <a:cubicBezTo>
                          <a:pt x="532" y="1605"/>
                          <a:pt x="566" y="1607"/>
                          <a:pt x="602" y="1607"/>
                        </a:cubicBezTo>
                        <a:cubicBezTo>
                          <a:pt x="674" y="1607"/>
                          <a:pt x="751" y="1599"/>
                          <a:pt x="828" y="1599"/>
                        </a:cubicBezTo>
                        <a:cubicBezTo>
                          <a:pt x="1040" y="1576"/>
                          <a:pt x="1271" y="1539"/>
                          <a:pt x="1405" y="1521"/>
                        </a:cubicBezTo>
                        <a:cubicBezTo>
                          <a:pt x="1539" y="1502"/>
                          <a:pt x="1830" y="1461"/>
                          <a:pt x="2117" y="1424"/>
                        </a:cubicBezTo>
                        <a:cubicBezTo>
                          <a:pt x="2408" y="1387"/>
                          <a:pt x="2694" y="1345"/>
                          <a:pt x="2828" y="1308"/>
                        </a:cubicBezTo>
                        <a:cubicBezTo>
                          <a:pt x="2967" y="1271"/>
                          <a:pt x="3082" y="1156"/>
                          <a:pt x="3138" y="1022"/>
                        </a:cubicBezTo>
                        <a:cubicBezTo>
                          <a:pt x="3156" y="999"/>
                          <a:pt x="3156" y="999"/>
                          <a:pt x="3156" y="980"/>
                        </a:cubicBezTo>
                        <a:cubicBezTo>
                          <a:pt x="3138" y="962"/>
                          <a:pt x="3101" y="943"/>
                          <a:pt x="3082" y="943"/>
                        </a:cubicBezTo>
                        <a:cubicBezTo>
                          <a:pt x="3059" y="943"/>
                          <a:pt x="3059" y="962"/>
                          <a:pt x="3059" y="980"/>
                        </a:cubicBezTo>
                        <a:cubicBezTo>
                          <a:pt x="3004" y="1077"/>
                          <a:pt x="2907" y="1174"/>
                          <a:pt x="2791" y="1211"/>
                        </a:cubicBezTo>
                        <a:cubicBezTo>
                          <a:pt x="2676" y="1230"/>
                          <a:pt x="2389" y="1290"/>
                          <a:pt x="2098" y="1327"/>
                        </a:cubicBezTo>
                        <a:cubicBezTo>
                          <a:pt x="1812" y="1368"/>
                          <a:pt x="1521" y="1405"/>
                          <a:pt x="1405" y="1424"/>
                        </a:cubicBezTo>
                        <a:cubicBezTo>
                          <a:pt x="1253" y="1442"/>
                          <a:pt x="1040" y="1484"/>
                          <a:pt x="809" y="1502"/>
                        </a:cubicBezTo>
                        <a:lnTo>
                          <a:pt x="500" y="1502"/>
                        </a:lnTo>
                        <a:cubicBezTo>
                          <a:pt x="426" y="1502"/>
                          <a:pt x="347" y="1484"/>
                          <a:pt x="310" y="1461"/>
                        </a:cubicBezTo>
                        <a:cubicBezTo>
                          <a:pt x="250" y="1424"/>
                          <a:pt x="153" y="1290"/>
                          <a:pt x="134" y="1156"/>
                        </a:cubicBezTo>
                        <a:cubicBezTo>
                          <a:pt x="116" y="1077"/>
                          <a:pt x="116" y="999"/>
                          <a:pt x="116" y="943"/>
                        </a:cubicBezTo>
                        <a:cubicBezTo>
                          <a:pt x="116" y="883"/>
                          <a:pt x="134" y="846"/>
                          <a:pt x="171" y="828"/>
                        </a:cubicBezTo>
                        <a:cubicBezTo>
                          <a:pt x="232" y="768"/>
                          <a:pt x="384" y="694"/>
                          <a:pt x="560" y="634"/>
                        </a:cubicBezTo>
                        <a:cubicBezTo>
                          <a:pt x="731" y="578"/>
                          <a:pt x="906" y="537"/>
                          <a:pt x="1040" y="500"/>
                        </a:cubicBezTo>
                        <a:cubicBezTo>
                          <a:pt x="1327" y="421"/>
                          <a:pt x="2080" y="172"/>
                          <a:pt x="2311" y="116"/>
                        </a:cubicBezTo>
                        <a:cubicBezTo>
                          <a:pt x="2368" y="105"/>
                          <a:pt x="2444" y="93"/>
                          <a:pt x="2524" y="93"/>
                        </a:cubicBezTo>
                        <a:cubicBezTo>
                          <a:pt x="2581" y="93"/>
                          <a:pt x="2639" y="99"/>
                          <a:pt x="2694" y="116"/>
                        </a:cubicBezTo>
                        <a:cubicBezTo>
                          <a:pt x="2754" y="116"/>
                          <a:pt x="2810" y="135"/>
                          <a:pt x="2870" y="153"/>
                        </a:cubicBezTo>
                        <a:cubicBezTo>
                          <a:pt x="2870" y="153"/>
                          <a:pt x="3004" y="213"/>
                          <a:pt x="3156" y="329"/>
                        </a:cubicBezTo>
                        <a:cubicBezTo>
                          <a:pt x="3119" y="250"/>
                          <a:pt x="3082" y="190"/>
                          <a:pt x="3082" y="190"/>
                        </a:cubicBezTo>
                        <a:cubicBezTo>
                          <a:pt x="3004" y="98"/>
                          <a:pt x="2851" y="38"/>
                          <a:pt x="2694" y="19"/>
                        </a:cubicBezTo>
                        <a:cubicBezTo>
                          <a:pt x="2639" y="1"/>
                          <a:pt x="2579" y="1"/>
                          <a:pt x="250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2176;p47">
                    <a:extLst>
                      <a:ext uri="{FF2B5EF4-FFF2-40B4-BE49-F238E27FC236}">
                        <a16:creationId xmlns:a16="http://schemas.microsoft.com/office/drawing/2014/main" id="{4057A108-8291-E1A4-48A7-8B1FA2259E35}"/>
                      </a:ext>
                    </a:extLst>
                  </p:cNvPr>
                  <p:cNvSpPr/>
                  <p:nvPr/>
                </p:nvSpPr>
                <p:spPr>
                  <a:xfrm>
                    <a:off x="6834637" y="3154663"/>
                    <a:ext cx="440936" cy="208623"/>
                  </a:xfrm>
                  <a:custGeom>
                    <a:avLst/>
                    <a:gdLst/>
                    <a:ahLst/>
                    <a:cxnLst/>
                    <a:rect l="l" t="t" r="r" b="b"/>
                    <a:pathLst>
                      <a:path w="2754" h="1303" extrusionOk="0">
                        <a:moveTo>
                          <a:pt x="2386" y="1"/>
                        </a:moveTo>
                        <a:cubicBezTo>
                          <a:pt x="2368" y="1"/>
                          <a:pt x="2349" y="3"/>
                          <a:pt x="2329" y="7"/>
                        </a:cubicBezTo>
                        <a:cubicBezTo>
                          <a:pt x="2079" y="67"/>
                          <a:pt x="462" y="488"/>
                          <a:pt x="250" y="511"/>
                        </a:cubicBezTo>
                        <a:cubicBezTo>
                          <a:pt x="37" y="529"/>
                          <a:pt x="0" y="700"/>
                          <a:pt x="37" y="973"/>
                        </a:cubicBezTo>
                        <a:cubicBezTo>
                          <a:pt x="97" y="1222"/>
                          <a:pt x="250" y="1296"/>
                          <a:pt x="481" y="1296"/>
                        </a:cubicBezTo>
                        <a:cubicBezTo>
                          <a:pt x="527" y="1301"/>
                          <a:pt x="603" y="1303"/>
                          <a:pt x="697" y="1303"/>
                        </a:cubicBezTo>
                        <a:cubicBezTo>
                          <a:pt x="1073" y="1303"/>
                          <a:pt x="1730" y="1270"/>
                          <a:pt x="1867" y="1241"/>
                        </a:cubicBezTo>
                        <a:cubicBezTo>
                          <a:pt x="2061" y="1222"/>
                          <a:pt x="2481" y="1144"/>
                          <a:pt x="2620" y="913"/>
                        </a:cubicBezTo>
                        <a:cubicBezTo>
                          <a:pt x="2620" y="913"/>
                          <a:pt x="2754" y="742"/>
                          <a:pt x="2712" y="488"/>
                        </a:cubicBezTo>
                        <a:cubicBezTo>
                          <a:pt x="2661" y="275"/>
                          <a:pt x="2591" y="1"/>
                          <a:pt x="2386"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2177;p47">
                    <a:extLst>
                      <a:ext uri="{FF2B5EF4-FFF2-40B4-BE49-F238E27FC236}">
                        <a16:creationId xmlns:a16="http://schemas.microsoft.com/office/drawing/2014/main" id="{6A810037-A601-D73E-A97E-B9EDFEE94564}"/>
                      </a:ext>
                    </a:extLst>
                  </p:cNvPr>
                  <p:cNvSpPr/>
                  <p:nvPr/>
                </p:nvSpPr>
                <p:spPr>
                  <a:xfrm>
                    <a:off x="6828713" y="3146817"/>
                    <a:ext cx="434372" cy="225755"/>
                  </a:xfrm>
                  <a:custGeom>
                    <a:avLst/>
                    <a:gdLst/>
                    <a:ahLst/>
                    <a:cxnLst/>
                    <a:rect l="l" t="t" r="r" b="b"/>
                    <a:pathLst>
                      <a:path w="2713" h="1410" extrusionOk="0">
                        <a:moveTo>
                          <a:pt x="2347" y="1"/>
                        </a:moveTo>
                        <a:cubicBezTo>
                          <a:pt x="2213" y="38"/>
                          <a:pt x="1751" y="153"/>
                          <a:pt x="1289" y="269"/>
                        </a:cubicBezTo>
                        <a:cubicBezTo>
                          <a:pt x="1058" y="329"/>
                          <a:pt x="827" y="384"/>
                          <a:pt x="652" y="444"/>
                        </a:cubicBezTo>
                        <a:cubicBezTo>
                          <a:pt x="462" y="481"/>
                          <a:pt x="324" y="500"/>
                          <a:pt x="287" y="518"/>
                        </a:cubicBezTo>
                        <a:cubicBezTo>
                          <a:pt x="153" y="518"/>
                          <a:pt x="74" y="578"/>
                          <a:pt x="37" y="675"/>
                        </a:cubicBezTo>
                        <a:cubicBezTo>
                          <a:pt x="0" y="768"/>
                          <a:pt x="19" y="883"/>
                          <a:pt x="37" y="1022"/>
                        </a:cubicBezTo>
                        <a:cubicBezTo>
                          <a:pt x="56" y="1156"/>
                          <a:pt x="116" y="1253"/>
                          <a:pt x="208" y="1308"/>
                        </a:cubicBezTo>
                        <a:cubicBezTo>
                          <a:pt x="287" y="1368"/>
                          <a:pt x="402" y="1387"/>
                          <a:pt x="518" y="1405"/>
                        </a:cubicBezTo>
                        <a:cubicBezTo>
                          <a:pt x="552" y="1408"/>
                          <a:pt x="600" y="1409"/>
                          <a:pt x="658" y="1409"/>
                        </a:cubicBezTo>
                        <a:cubicBezTo>
                          <a:pt x="1015" y="1409"/>
                          <a:pt x="1739" y="1365"/>
                          <a:pt x="1922" y="1345"/>
                        </a:cubicBezTo>
                        <a:cubicBezTo>
                          <a:pt x="2019" y="1327"/>
                          <a:pt x="2172" y="1308"/>
                          <a:pt x="2329" y="1253"/>
                        </a:cubicBezTo>
                        <a:cubicBezTo>
                          <a:pt x="2463" y="1211"/>
                          <a:pt x="2615" y="1137"/>
                          <a:pt x="2694" y="999"/>
                        </a:cubicBezTo>
                        <a:cubicBezTo>
                          <a:pt x="2657" y="980"/>
                          <a:pt x="2615" y="962"/>
                          <a:pt x="2597" y="962"/>
                        </a:cubicBezTo>
                        <a:cubicBezTo>
                          <a:pt x="2541" y="1040"/>
                          <a:pt x="2426" y="1114"/>
                          <a:pt x="2287" y="1156"/>
                        </a:cubicBezTo>
                        <a:cubicBezTo>
                          <a:pt x="2153" y="1211"/>
                          <a:pt x="2001" y="1230"/>
                          <a:pt x="1904" y="1253"/>
                        </a:cubicBezTo>
                        <a:cubicBezTo>
                          <a:pt x="1733" y="1271"/>
                          <a:pt x="730" y="1308"/>
                          <a:pt x="518" y="1308"/>
                        </a:cubicBezTo>
                        <a:cubicBezTo>
                          <a:pt x="421" y="1290"/>
                          <a:pt x="324" y="1271"/>
                          <a:pt x="268" y="1230"/>
                        </a:cubicBezTo>
                        <a:cubicBezTo>
                          <a:pt x="190" y="1193"/>
                          <a:pt x="153" y="1114"/>
                          <a:pt x="134" y="999"/>
                        </a:cubicBezTo>
                        <a:cubicBezTo>
                          <a:pt x="116" y="883"/>
                          <a:pt x="116" y="768"/>
                          <a:pt x="134" y="712"/>
                        </a:cubicBezTo>
                        <a:cubicBezTo>
                          <a:pt x="153" y="652"/>
                          <a:pt x="190" y="615"/>
                          <a:pt x="287" y="615"/>
                        </a:cubicBezTo>
                        <a:cubicBezTo>
                          <a:pt x="347" y="615"/>
                          <a:pt x="481" y="578"/>
                          <a:pt x="670" y="537"/>
                        </a:cubicBezTo>
                        <a:cubicBezTo>
                          <a:pt x="864" y="481"/>
                          <a:pt x="1095" y="421"/>
                          <a:pt x="1326" y="366"/>
                        </a:cubicBezTo>
                        <a:cubicBezTo>
                          <a:pt x="1788" y="250"/>
                          <a:pt x="2250" y="135"/>
                          <a:pt x="2384" y="98"/>
                        </a:cubicBezTo>
                        <a:cubicBezTo>
                          <a:pt x="2426" y="98"/>
                          <a:pt x="2463" y="98"/>
                          <a:pt x="2500" y="116"/>
                        </a:cubicBezTo>
                        <a:cubicBezTo>
                          <a:pt x="2541" y="135"/>
                          <a:pt x="2615" y="153"/>
                          <a:pt x="2712" y="213"/>
                        </a:cubicBezTo>
                        <a:cubicBezTo>
                          <a:pt x="2694" y="190"/>
                          <a:pt x="2694" y="172"/>
                          <a:pt x="2675" y="172"/>
                        </a:cubicBezTo>
                        <a:cubicBezTo>
                          <a:pt x="2657" y="116"/>
                          <a:pt x="2615" y="56"/>
                          <a:pt x="2560" y="38"/>
                        </a:cubicBezTo>
                        <a:cubicBezTo>
                          <a:pt x="2518" y="1"/>
                          <a:pt x="2463" y="1"/>
                          <a:pt x="2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2178;p47">
                    <a:extLst>
                      <a:ext uri="{FF2B5EF4-FFF2-40B4-BE49-F238E27FC236}">
                        <a16:creationId xmlns:a16="http://schemas.microsoft.com/office/drawing/2014/main" id="{292CB6B7-E16A-CAEB-21EC-1346257131CB}"/>
                      </a:ext>
                    </a:extLst>
                  </p:cNvPr>
                  <p:cNvSpPr/>
                  <p:nvPr/>
                </p:nvSpPr>
                <p:spPr>
                  <a:xfrm>
                    <a:off x="6884111" y="3302923"/>
                    <a:ext cx="415959" cy="177242"/>
                  </a:xfrm>
                  <a:custGeom>
                    <a:avLst/>
                    <a:gdLst/>
                    <a:ahLst/>
                    <a:cxnLst/>
                    <a:rect l="l" t="t" r="r" b="b"/>
                    <a:pathLst>
                      <a:path w="2598" h="1107" extrusionOk="0">
                        <a:moveTo>
                          <a:pt x="2194" y="0"/>
                        </a:moveTo>
                        <a:cubicBezTo>
                          <a:pt x="2176" y="0"/>
                          <a:pt x="2157" y="2"/>
                          <a:pt x="2135" y="5"/>
                        </a:cubicBezTo>
                        <a:cubicBezTo>
                          <a:pt x="1904" y="65"/>
                          <a:pt x="421" y="333"/>
                          <a:pt x="287" y="352"/>
                        </a:cubicBezTo>
                        <a:cubicBezTo>
                          <a:pt x="153" y="370"/>
                          <a:pt x="75" y="449"/>
                          <a:pt x="38" y="661"/>
                        </a:cubicBezTo>
                        <a:cubicBezTo>
                          <a:pt x="1" y="855"/>
                          <a:pt x="153" y="1045"/>
                          <a:pt x="421" y="1086"/>
                        </a:cubicBezTo>
                        <a:cubicBezTo>
                          <a:pt x="492" y="1101"/>
                          <a:pt x="610" y="1106"/>
                          <a:pt x="748" y="1106"/>
                        </a:cubicBezTo>
                        <a:cubicBezTo>
                          <a:pt x="1138" y="1106"/>
                          <a:pt x="1685" y="1063"/>
                          <a:pt x="1770" y="1063"/>
                        </a:cubicBezTo>
                        <a:cubicBezTo>
                          <a:pt x="1867" y="1045"/>
                          <a:pt x="2329" y="971"/>
                          <a:pt x="2500" y="777"/>
                        </a:cubicBezTo>
                        <a:cubicBezTo>
                          <a:pt x="2500" y="777"/>
                          <a:pt x="2597" y="583"/>
                          <a:pt x="2482" y="370"/>
                        </a:cubicBezTo>
                        <a:cubicBezTo>
                          <a:pt x="2394" y="160"/>
                          <a:pt x="2370" y="0"/>
                          <a:pt x="2194"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2179;p47">
                    <a:extLst>
                      <a:ext uri="{FF2B5EF4-FFF2-40B4-BE49-F238E27FC236}">
                        <a16:creationId xmlns:a16="http://schemas.microsoft.com/office/drawing/2014/main" id="{75F55D84-7C98-5C19-8BDF-ED0247E68E1B}"/>
                      </a:ext>
                    </a:extLst>
                  </p:cNvPr>
                  <p:cNvSpPr/>
                  <p:nvPr/>
                </p:nvSpPr>
                <p:spPr>
                  <a:xfrm>
                    <a:off x="6877546" y="3294758"/>
                    <a:ext cx="419482" cy="193253"/>
                  </a:xfrm>
                  <a:custGeom>
                    <a:avLst/>
                    <a:gdLst/>
                    <a:ahLst/>
                    <a:cxnLst/>
                    <a:rect l="l" t="t" r="r" b="b"/>
                    <a:pathLst>
                      <a:path w="2620" h="1207" extrusionOk="0">
                        <a:moveTo>
                          <a:pt x="2236" y="1"/>
                        </a:moveTo>
                        <a:cubicBezTo>
                          <a:pt x="2213" y="1"/>
                          <a:pt x="2195" y="19"/>
                          <a:pt x="2176" y="19"/>
                        </a:cubicBezTo>
                        <a:cubicBezTo>
                          <a:pt x="1945" y="56"/>
                          <a:pt x="444" y="329"/>
                          <a:pt x="310" y="366"/>
                        </a:cubicBezTo>
                        <a:cubicBezTo>
                          <a:pt x="250" y="366"/>
                          <a:pt x="176" y="403"/>
                          <a:pt x="116" y="463"/>
                        </a:cubicBezTo>
                        <a:cubicBezTo>
                          <a:pt x="79" y="518"/>
                          <a:pt x="42" y="597"/>
                          <a:pt x="19" y="694"/>
                        </a:cubicBezTo>
                        <a:cubicBezTo>
                          <a:pt x="0" y="809"/>
                          <a:pt x="42" y="925"/>
                          <a:pt x="116" y="1022"/>
                        </a:cubicBezTo>
                        <a:cubicBezTo>
                          <a:pt x="194" y="1096"/>
                          <a:pt x="310" y="1174"/>
                          <a:pt x="444" y="1193"/>
                        </a:cubicBezTo>
                        <a:cubicBezTo>
                          <a:pt x="520" y="1202"/>
                          <a:pt x="635" y="1207"/>
                          <a:pt x="768" y="1207"/>
                        </a:cubicBezTo>
                        <a:cubicBezTo>
                          <a:pt x="901" y="1207"/>
                          <a:pt x="1051" y="1202"/>
                          <a:pt x="1197" y="1193"/>
                        </a:cubicBezTo>
                        <a:cubicBezTo>
                          <a:pt x="1349" y="1193"/>
                          <a:pt x="1483" y="1193"/>
                          <a:pt x="1599" y="1174"/>
                        </a:cubicBezTo>
                        <a:cubicBezTo>
                          <a:pt x="1696" y="1174"/>
                          <a:pt x="1774" y="1156"/>
                          <a:pt x="1811" y="1156"/>
                        </a:cubicBezTo>
                        <a:cubicBezTo>
                          <a:pt x="1867" y="1156"/>
                          <a:pt x="2005" y="1137"/>
                          <a:pt x="2158" y="1077"/>
                        </a:cubicBezTo>
                        <a:cubicBezTo>
                          <a:pt x="2292" y="1040"/>
                          <a:pt x="2407" y="980"/>
                          <a:pt x="2504" y="906"/>
                        </a:cubicBezTo>
                        <a:lnTo>
                          <a:pt x="2523" y="980"/>
                        </a:lnTo>
                        <a:lnTo>
                          <a:pt x="2583" y="846"/>
                        </a:lnTo>
                        <a:cubicBezTo>
                          <a:pt x="2583" y="846"/>
                          <a:pt x="2601" y="809"/>
                          <a:pt x="2620" y="712"/>
                        </a:cubicBezTo>
                        <a:lnTo>
                          <a:pt x="2620" y="712"/>
                        </a:lnTo>
                        <a:cubicBezTo>
                          <a:pt x="2583" y="749"/>
                          <a:pt x="2560" y="791"/>
                          <a:pt x="2523" y="809"/>
                        </a:cubicBezTo>
                        <a:cubicBezTo>
                          <a:pt x="2467" y="846"/>
                          <a:pt x="2444" y="865"/>
                          <a:pt x="2407" y="865"/>
                        </a:cubicBezTo>
                        <a:cubicBezTo>
                          <a:pt x="2329" y="925"/>
                          <a:pt x="2236" y="962"/>
                          <a:pt x="2139" y="980"/>
                        </a:cubicBezTo>
                        <a:cubicBezTo>
                          <a:pt x="1982" y="1040"/>
                          <a:pt x="1848" y="1059"/>
                          <a:pt x="1793" y="1059"/>
                        </a:cubicBezTo>
                        <a:cubicBezTo>
                          <a:pt x="1774" y="1059"/>
                          <a:pt x="1696" y="1077"/>
                          <a:pt x="1580" y="1077"/>
                        </a:cubicBezTo>
                        <a:cubicBezTo>
                          <a:pt x="1483" y="1077"/>
                          <a:pt x="1331" y="1096"/>
                          <a:pt x="1197" y="1096"/>
                        </a:cubicBezTo>
                        <a:cubicBezTo>
                          <a:pt x="1051" y="1105"/>
                          <a:pt x="901" y="1110"/>
                          <a:pt x="771" y="1110"/>
                        </a:cubicBezTo>
                        <a:cubicBezTo>
                          <a:pt x="640" y="1110"/>
                          <a:pt x="529" y="1105"/>
                          <a:pt x="462" y="1096"/>
                        </a:cubicBezTo>
                        <a:cubicBezTo>
                          <a:pt x="347" y="1077"/>
                          <a:pt x="250" y="1022"/>
                          <a:pt x="194" y="943"/>
                        </a:cubicBezTo>
                        <a:cubicBezTo>
                          <a:pt x="134" y="883"/>
                          <a:pt x="97" y="809"/>
                          <a:pt x="116" y="712"/>
                        </a:cubicBezTo>
                        <a:cubicBezTo>
                          <a:pt x="134" y="615"/>
                          <a:pt x="176" y="560"/>
                          <a:pt x="194" y="518"/>
                        </a:cubicBezTo>
                        <a:cubicBezTo>
                          <a:pt x="231" y="481"/>
                          <a:pt x="273" y="463"/>
                          <a:pt x="328" y="463"/>
                        </a:cubicBezTo>
                        <a:cubicBezTo>
                          <a:pt x="462" y="444"/>
                          <a:pt x="1830" y="172"/>
                          <a:pt x="2158" y="116"/>
                        </a:cubicBezTo>
                        <a:lnTo>
                          <a:pt x="2139" y="116"/>
                        </a:lnTo>
                        <a:cubicBezTo>
                          <a:pt x="2139" y="116"/>
                          <a:pt x="2185" y="102"/>
                          <a:pt x="2260" y="102"/>
                        </a:cubicBezTo>
                        <a:cubicBezTo>
                          <a:pt x="2315" y="102"/>
                          <a:pt x="2386" y="110"/>
                          <a:pt x="2467" y="135"/>
                        </a:cubicBezTo>
                        <a:lnTo>
                          <a:pt x="2444" y="116"/>
                        </a:lnTo>
                        <a:cubicBezTo>
                          <a:pt x="2426" y="75"/>
                          <a:pt x="2389" y="38"/>
                          <a:pt x="2329" y="19"/>
                        </a:cubicBezTo>
                        <a:cubicBezTo>
                          <a:pt x="2310" y="19"/>
                          <a:pt x="2273" y="1"/>
                          <a:pt x="22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2180;p47">
                    <a:extLst>
                      <a:ext uri="{FF2B5EF4-FFF2-40B4-BE49-F238E27FC236}">
                        <a16:creationId xmlns:a16="http://schemas.microsoft.com/office/drawing/2014/main" id="{A17E90FF-B818-D6EA-817F-EC01C2DA0A72}"/>
                      </a:ext>
                    </a:extLst>
                  </p:cNvPr>
                  <p:cNvSpPr/>
                  <p:nvPr/>
                </p:nvSpPr>
                <p:spPr>
                  <a:xfrm>
                    <a:off x="5934187" y="991751"/>
                    <a:ext cx="1048544" cy="842339"/>
                  </a:xfrm>
                  <a:custGeom>
                    <a:avLst/>
                    <a:gdLst/>
                    <a:ahLst/>
                    <a:cxnLst/>
                    <a:rect l="l" t="t" r="r" b="b"/>
                    <a:pathLst>
                      <a:path w="6549" h="5261" extrusionOk="0">
                        <a:moveTo>
                          <a:pt x="2196" y="1"/>
                        </a:moveTo>
                        <a:cubicBezTo>
                          <a:pt x="2080" y="19"/>
                          <a:pt x="1983" y="43"/>
                          <a:pt x="1891" y="80"/>
                        </a:cubicBezTo>
                        <a:cubicBezTo>
                          <a:pt x="1466" y="232"/>
                          <a:pt x="1137" y="888"/>
                          <a:pt x="985" y="1600"/>
                        </a:cubicBezTo>
                        <a:cubicBezTo>
                          <a:pt x="888" y="1521"/>
                          <a:pt x="754" y="1484"/>
                          <a:pt x="620" y="1484"/>
                        </a:cubicBezTo>
                        <a:cubicBezTo>
                          <a:pt x="273" y="1484"/>
                          <a:pt x="1" y="1752"/>
                          <a:pt x="1" y="2099"/>
                        </a:cubicBezTo>
                        <a:cubicBezTo>
                          <a:pt x="1" y="2445"/>
                          <a:pt x="273" y="2718"/>
                          <a:pt x="620" y="2718"/>
                        </a:cubicBezTo>
                        <a:cubicBezTo>
                          <a:pt x="712" y="2718"/>
                          <a:pt x="809" y="2699"/>
                          <a:pt x="906" y="2658"/>
                        </a:cubicBezTo>
                        <a:lnTo>
                          <a:pt x="906" y="2658"/>
                        </a:lnTo>
                        <a:cubicBezTo>
                          <a:pt x="870" y="2889"/>
                          <a:pt x="754" y="4159"/>
                          <a:pt x="1484" y="4719"/>
                        </a:cubicBezTo>
                        <a:cubicBezTo>
                          <a:pt x="2166" y="5221"/>
                          <a:pt x="2972" y="5261"/>
                          <a:pt x="3209" y="5261"/>
                        </a:cubicBezTo>
                        <a:cubicBezTo>
                          <a:pt x="3253" y="5261"/>
                          <a:pt x="3277" y="5259"/>
                          <a:pt x="3277" y="5259"/>
                        </a:cubicBezTo>
                        <a:cubicBezTo>
                          <a:pt x="3277" y="5259"/>
                          <a:pt x="3300" y="5261"/>
                          <a:pt x="3343" y="5261"/>
                        </a:cubicBezTo>
                        <a:cubicBezTo>
                          <a:pt x="3575" y="5261"/>
                          <a:pt x="4365" y="5221"/>
                          <a:pt x="5046" y="4719"/>
                        </a:cubicBezTo>
                        <a:cubicBezTo>
                          <a:pt x="5777" y="4159"/>
                          <a:pt x="5661" y="2889"/>
                          <a:pt x="5624" y="2658"/>
                        </a:cubicBezTo>
                        <a:lnTo>
                          <a:pt x="5624" y="2658"/>
                        </a:lnTo>
                        <a:cubicBezTo>
                          <a:pt x="5721" y="2699"/>
                          <a:pt x="5818" y="2718"/>
                          <a:pt x="5911" y="2718"/>
                        </a:cubicBezTo>
                        <a:cubicBezTo>
                          <a:pt x="6257" y="2718"/>
                          <a:pt x="6548" y="2445"/>
                          <a:pt x="6548" y="2099"/>
                        </a:cubicBezTo>
                        <a:cubicBezTo>
                          <a:pt x="6548" y="1752"/>
                          <a:pt x="6257" y="1484"/>
                          <a:pt x="5911" y="1484"/>
                        </a:cubicBezTo>
                        <a:cubicBezTo>
                          <a:pt x="5777" y="1484"/>
                          <a:pt x="5661" y="1521"/>
                          <a:pt x="5546" y="1600"/>
                        </a:cubicBezTo>
                        <a:lnTo>
                          <a:pt x="5278" y="1812"/>
                        </a:lnTo>
                        <a:cubicBezTo>
                          <a:pt x="5278" y="1812"/>
                          <a:pt x="5278" y="1715"/>
                          <a:pt x="5296" y="1466"/>
                        </a:cubicBezTo>
                        <a:cubicBezTo>
                          <a:pt x="5296" y="1235"/>
                          <a:pt x="5259" y="1156"/>
                          <a:pt x="5259" y="1156"/>
                        </a:cubicBezTo>
                        <a:cubicBezTo>
                          <a:pt x="5259" y="1156"/>
                          <a:pt x="5232" y="1216"/>
                          <a:pt x="5095" y="1216"/>
                        </a:cubicBezTo>
                        <a:cubicBezTo>
                          <a:pt x="5027" y="1216"/>
                          <a:pt x="4931" y="1201"/>
                          <a:pt x="4797" y="1156"/>
                        </a:cubicBezTo>
                        <a:cubicBezTo>
                          <a:pt x="4390" y="1004"/>
                          <a:pt x="4372" y="773"/>
                          <a:pt x="4372" y="773"/>
                        </a:cubicBezTo>
                        <a:cubicBezTo>
                          <a:pt x="4372" y="773"/>
                          <a:pt x="4034" y="883"/>
                          <a:pt x="3616" y="883"/>
                        </a:cubicBezTo>
                        <a:cubicBezTo>
                          <a:pt x="3108" y="883"/>
                          <a:pt x="2482" y="720"/>
                          <a:pt x="2196"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2181;p47">
                    <a:extLst>
                      <a:ext uri="{FF2B5EF4-FFF2-40B4-BE49-F238E27FC236}">
                        <a16:creationId xmlns:a16="http://schemas.microsoft.com/office/drawing/2014/main" id="{E26E7676-E8CE-DE4E-739A-CD569C5FD7FB}"/>
                      </a:ext>
                    </a:extLst>
                  </p:cNvPr>
                  <p:cNvSpPr/>
                  <p:nvPr/>
                </p:nvSpPr>
                <p:spPr>
                  <a:xfrm>
                    <a:off x="5925381" y="982945"/>
                    <a:ext cx="1063274" cy="857389"/>
                  </a:xfrm>
                  <a:custGeom>
                    <a:avLst/>
                    <a:gdLst/>
                    <a:ahLst/>
                    <a:cxnLst/>
                    <a:rect l="l" t="t" r="r" b="b"/>
                    <a:pathLst>
                      <a:path w="6641" h="5355" extrusionOk="0">
                        <a:moveTo>
                          <a:pt x="2232" y="116"/>
                        </a:moveTo>
                        <a:cubicBezTo>
                          <a:pt x="2500" y="749"/>
                          <a:pt x="3041" y="943"/>
                          <a:pt x="3521" y="980"/>
                        </a:cubicBezTo>
                        <a:cubicBezTo>
                          <a:pt x="3555" y="981"/>
                          <a:pt x="3589" y="982"/>
                          <a:pt x="3622" y="982"/>
                        </a:cubicBezTo>
                        <a:cubicBezTo>
                          <a:pt x="4035" y="982"/>
                          <a:pt x="4351" y="882"/>
                          <a:pt x="4390" y="865"/>
                        </a:cubicBezTo>
                        <a:cubicBezTo>
                          <a:pt x="4408" y="906"/>
                          <a:pt x="4408" y="925"/>
                          <a:pt x="4445" y="980"/>
                        </a:cubicBezTo>
                        <a:cubicBezTo>
                          <a:pt x="4505" y="1077"/>
                          <a:pt x="4639" y="1174"/>
                          <a:pt x="4834" y="1253"/>
                        </a:cubicBezTo>
                        <a:cubicBezTo>
                          <a:pt x="4972" y="1302"/>
                          <a:pt x="5070" y="1318"/>
                          <a:pt x="5143" y="1318"/>
                        </a:cubicBezTo>
                        <a:cubicBezTo>
                          <a:pt x="5179" y="1318"/>
                          <a:pt x="5209" y="1314"/>
                          <a:pt x="5235" y="1308"/>
                        </a:cubicBezTo>
                        <a:cubicBezTo>
                          <a:pt x="5254" y="1308"/>
                          <a:pt x="5272" y="1308"/>
                          <a:pt x="5272" y="1290"/>
                        </a:cubicBezTo>
                        <a:cubicBezTo>
                          <a:pt x="5296" y="1327"/>
                          <a:pt x="5296" y="1405"/>
                          <a:pt x="5296" y="1521"/>
                        </a:cubicBezTo>
                        <a:cubicBezTo>
                          <a:pt x="5296" y="1770"/>
                          <a:pt x="5272" y="1867"/>
                          <a:pt x="5272" y="1867"/>
                        </a:cubicBezTo>
                        <a:lnTo>
                          <a:pt x="5254" y="1983"/>
                        </a:lnTo>
                        <a:lnTo>
                          <a:pt x="5642" y="1692"/>
                        </a:lnTo>
                        <a:cubicBezTo>
                          <a:pt x="5735" y="1618"/>
                          <a:pt x="5850" y="1576"/>
                          <a:pt x="5966" y="1576"/>
                        </a:cubicBezTo>
                        <a:cubicBezTo>
                          <a:pt x="6294" y="1576"/>
                          <a:pt x="6543" y="1849"/>
                          <a:pt x="6543" y="2154"/>
                        </a:cubicBezTo>
                        <a:cubicBezTo>
                          <a:pt x="6543" y="2463"/>
                          <a:pt x="6294" y="2731"/>
                          <a:pt x="5966" y="2731"/>
                        </a:cubicBezTo>
                        <a:cubicBezTo>
                          <a:pt x="5892" y="2731"/>
                          <a:pt x="5795" y="2713"/>
                          <a:pt x="5716" y="2657"/>
                        </a:cubicBezTo>
                        <a:lnTo>
                          <a:pt x="5619" y="2616"/>
                        </a:lnTo>
                        <a:lnTo>
                          <a:pt x="5642" y="2713"/>
                        </a:lnTo>
                        <a:cubicBezTo>
                          <a:pt x="5661" y="2828"/>
                          <a:pt x="5679" y="3216"/>
                          <a:pt x="5642" y="3618"/>
                        </a:cubicBezTo>
                        <a:cubicBezTo>
                          <a:pt x="5582" y="4025"/>
                          <a:pt x="5430" y="4464"/>
                          <a:pt x="5083" y="4737"/>
                        </a:cubicBezTo>
                        <a:cubicBezTo>
                          <a:pt x="4414" y="5215"/>
                          <a:pt x="3652" y="5256"/>
                          <a:pt x="3410" y="5256"/>
                        </a:cubicBezTo>
                        <a:cubicBezTo>
                          <a:pt x="3360" y="5256"/>
                          <a:pt x="3332" y="5254"/>
                          <a:pt x="3332" y="5254"/>
                        </a:cubicBezTo>
                        <a:cubicBezTo>
                          <a:pt x="3332" y="5254"/>
                          <a:pt x="3303" y="5256"/>
                          <a:pt x="3252" y="5256"/>
                        </a:cubicBezTo>
                        <a:cubicBezTo>
                          <a:pt x="3004" y="5256"/>
                          <a:pt x="2230" y="5215"/>
                          <a:pt x="1576" y="4737"/>
                        </a:cubicBezTo>
                        <a:cubicBezTo>
                          <a:pt x="1229" y="4464"/>
                          <a:pt x="1077" y="4025"/>
                          <a:pt x="1022" y="3618"/>
                        </a:cubicBezTo>
                        <a:cubicBezTo>
                          <a:pt x="961" y="3216"/>
                          <a:pt x="998" y="2828"/>
                          <a:pt x="998" y="2713"/>
                        </a:cubicBezTo>
                        <a:lnTo>
                          <a:pt x="1022" y="2616"/>
                        </a:lnTo>
                        <a:lnTo>
                          <a:pt x="943" y="2657"/>
                        </a:lnTo>
                        <a:cubicBezTo>
                          <a:pt x="846" y="2713"/>
                          <a:pt x="767" y="2731"/>
                          <a:pt x="675" y="2731"/>
                        </a:cubicBezTo>
                        <a:cubicBezTo>
                          <a:pt x="347" y="2731"/>
                          <a:pt x="97" y="2463"/>
                          <a:pt x="97" y="2154"/>
                        </a:cubicBezTo>
                        <a:cubicBezTo>
                          <a:pt x="97" y="1849"/>
                          <a:pt x="347" y="1576"/>
                          <a:pt x="675" y="1576"/>
                        </a:cubicBezTo>
                        <a:cubicBezTo>
                          <a:pt x="791" y="1576"/>
                          <a:pt x="925" y="1618"/>
                          <a:pt x="1022" y="1692"/>
                        </a:cubicBezTo>
                        <a:lnTo>
                          <a:pt x="1077" y="1752"/>
                        </a:lnTo>
                        <a:lnTo>
                          <a:pt x="1095" y="1673"/>
                        </a:lnTo>
                        <a:cubicBezTo>
                          <a:pt x="1174" y="1308"/>
                          <a:pt x="1290" y="980"/>
                          <a:pt x="1424" y="712"/>
                        </a:cubicBezTo>
                        <a:cubicBezTo>
                          <a:pt x="1576" y="444"/>
                          <a:pt x="1752" y="250"/>
                          <a:pt x="1964" y="171"/>
                        </a:cubicBezTo>
                        <a:cubicBezTo>
                          <a:pt x="2038" y="153"/>
                          <a:pt x="2135" y="135"/>
                          <a:pt x="2232" y="116"/>
                        </a:cubicBezTo>
                        <a:close/>
                        <a:moveTo>
                          <a:pt x="2251" y="1"/>
                        </a:moveTo>
                        <a:cubicBezTo>
                          <a:pt x="2135" y="19"/>
                          <a:pt x="2020" y="37"/>
                          <a:pt x="1923" y="74"/>
                        </a:cubicBezTo>
                        <a:cubicBezTo>
                          <a:pt x="1692" y="171"/>
                          <a:pt x="1502" y="384"/>
                          <a:pt x="1345" y="652"/>
                        </a:cubicBezTo>
                        <a:cubicBezTo>
                          <a:pt x="1192" y="925"/>
                          <a:pt x="1095" y="1253"/>
                          <a:pt x="1022" y="1599"/>
                        </a:cubicBezTo>
                        <a:cubicBezTo>
                          <a:pt x="906" y="1539"/>
                          <a:pt x="791" y="1484"/>
                          <a:pt x="675" y="1484"/>
                        </a:cubicBezTo>
                        <a:cubicBezTo>
                          <a:pt x="305" y="1484"/>
                          <a:pt x="0" y="1789"/>
                          <a:pt x="0" y="2154"/>
                        </a:cubicBezTo>
                        <a:cubicBezTo>
                          <a:pt x="0" y="2523"/>
                          <a:pt x="305" y="2828"/>
                          <a:pt x="675" y="2828"/>
                        </a:cubicBezTo>
                        <a:cubicBezTo>
                          <a:pt x="749" y="2828"/>
                          <a:pt x="827" y="2791"/>
                          <a:pt x="906" y="2773"/>
                        </a:cubicBezTo>
                        <a:lnTo>
                          <a:pt x="906" y="2773"/>
                        </a:lnTo>
                        <a:cubicBezTo>
                          <a:pt x="883" y="2925"/>
                          <a:pt x="864" y="3235"/>
                          <a:pt x="925" y="3637"/>
                        </a:cubicBezTo>
                        <a:cubicBezTo>
                          <a:pt x="980" y="4062"/>
                          <a:pt x="1137" y="4524"/>
                          <a:pt x="1521" y="4811"/>
                        </a:cubicBezTo>
                        <a:cubicBezTo>
                          <a:pt x="2166" y="5304"/>
                          <a:pt x="2919" y="5354"/>
                          <a:pt x="3210" y="5354"/>
                        </a:cubicBezTo>
                        <a:cubicBezTo>
                          <a:pt x="3283" y="5354"/>
                          <a:pt x="3327" y="5351"/>
                          <a:pt x="3332" y="5351"/>
                        </a:cubicBezTo>
                        <a:cubicBezTo>
                          <a:pt x="3332" y="5351"/>
                          <a:pt x="3372" y="5354"/>
                          <a:pt x="3443" y="5354"/>
                        </a:cubicBezTo>
                        <a:cubicBezTo>
                          <a:pt x="3722" y="5354"/>
                          <a:pt x="4479" y="5304"/>
                          <a:pt x="5138" y="4811"/>
                        </a:cubicBezTo>
                        <a:cubicBezTo>
                          <a:pt x="5503" y="4524"/>
                          <a:pt x="5679" y="4062"/>
                          <a:pt x="5735" y="3637"/>
                        </a:cubicBezTo>
                        <a:cubicBezTo>
                          <a:pt x="5795" y="3235"/>
                          <a:pt x="5758" y="2925"/>
                          <a:pt x="5735" y="2773"/>
                        </a:cubicBezTo>
                        <a:lnTo>
                          <a:pt x="5735" y="2773"/>
                        </a:lnTo>
                        <a:cubicBezTo>
                          <a:pt x="5813" y="2791"/>
                          <a:pt x="5892" y="2828"/>
                          <a:pt x="5966" y="2828"/>
                        </a:cubicBezTo>
                        <a:cubicBezTo>
                          <a:pt x="6354" y="2828"/>
                          <a:pt x="6640" y="2523"/>
                          <a:pt x="6640" y="2154"/>
                        </a:cubicBezTo>
                        <a:cubicBezTo>
                          <a:pt x="6640" y="1789"/>
                          <a:pt x="6354" y="1484"/>
                          <a:pt x="5966" y="1484"/>
                        </a:cubicBezTo>
                        <a:cubicBezTo>
                          <a:pt x="5832" y="1484"/>
                          <a:pt x="5679" y="1539"/>
                          <a:pt x="5564" y="1618"/>
                        </a:cubicBezTo>
                        <a:lnTo>
                          <a:pt x="5388" y="1770"/>
                        </a:lnTo>
                        <a:lnTo>
                          <a:pt x="5388" y="1521"/>
                        </a:lnTo>
                        <a:cubicBezTo>
                          <a:pt x="5411" y="1405"/>
                          <a:pt x="5388" y="1327"/>
                          <a:pt x="5369" y="1271"/>
                        </a:cubicBezTo>
                        <a:cubicBezTo>
                          <a:pt x="5369" y="1253"/>
                          <a:pt x="5369" y="1230"/>
                          <a:pt x="5351" y="1211"/>
                        </a:cubicBezTo>
                        <a:lnTo>
                          <a:pt x="5351" y="1193"/>
                        </a:lnTo>
                        <a:lnTo>
                          <a:pt x="5296" y="1114"/>
                        </a:lnTo>
                        <a:lnTo>
                          <a:pt x="5254" y="1193"/>
                        </a:lnTo>
                        <a:cubicBezTo>
                          <a:pt x="5254" y="1211"/>
                          <a:pt x="5235" y="1211"/>
                          <a:pt x="5217" y="1211"/>
                        </a:cubicBezTo>
                        <a:cubicBezTo>
                          <a:pt x="5205" y="1217"/>
                          <a:pt x="5184" y="1221"/>
                          <a:pt x="5154" y="1221"/>
                        </a:cubicBezTo>
                        <a:cubicBezTo>
                          <a:pt x="5094" y="1221"/>
                          <a:pt x="5000" y="1205"/>
                          <a:pt x="4870" y="1156"/>
                        </a:cubicBezTo>
                        <a:cubicBezTo>
                          <a:pt x="4676" y="1096"/>
                          <a:pt x="4579" y="999"/>
                          <a:pt x="4524" y="925"/>
                        </a:cubicBezTo>
                        <a:cubicBezTo>
                          <a:pt x="4487" y="865"/>
                          <a:pt x="4464" y="809"/>
                          <a:pt x="4464" y="809"/>
                        </a:cubicBezTo>
                        <a:lnTo>
                          <a:pt x="4464" y="749"/>
                        </a:lnTo>
                        <a:lnTo>
                          <a:pt x="4408" y="768"/>
                        </a:lnTo>
                        <a:cubicBezTo>
                          <a:pt x="4408" y="768"/>
                          <a:pt x="4062" y="886"/>
                          <a:pt x="3645" y="886"/>
                        </a:cubicBezTo>
                        <a:cubicBezTo>
                          <a:pt x="3611" y="886"/>
                          <a:pt x="3575" y="885"/>
                          <a:pt x="3540" y="883"/>
                        </a:cubicBezTo>
                        <a:cubicBezTo>
                          <a:pt x="3059" y="846"/>
                          <a:pt x="2542" y="675"/>
                          <a:pt x="2292" y="37"/>
                        </a:cubicBezTo>
                        <a:lnTo>
                          <a:pt x="229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2182;p47">
                    <a:extLst>
                      <a:ext uri="{FF2B5EF4-FFF2-40B4-BE49-F238E27FC236}">
                        <a16:creationId xmlns:a16="http://schemas.microsoft.com/office/drawing/2014/main" id="{0D2647B2-9AE9-E011-6628-0AD0A47D1F74}"/>
                      </a:ext>
                    </a:extLst>
                  </p:cNvPr>
                  <p:cNvSpPr/>
                  <p:nvPr/>
                </p:nvSpPr>
                <p:spPr>
                  <a:xfrm>
                    <a:off x="6196125" y="1294357"/>
                    <a:ext cx="105191" cy="104552"/>
                  </a:xfrm>
                  <a:custGeom>
                    <a:avLst/>
                    <a:gdLst/>
                    <a:ahLst/>
                    <a:cxnLst/>
                    <a:rect l="l" t="t" r="r" b="b"/>
                    <a:pathLst>
                      <a:path w="657" h="653" extrusionOk="0">
                        <a:moveTo>
                          <a:pt x="389" y="1"/>
                        </a:moveTo>
                        <a:cubicBezTo>
                          <a:pt x="255" y="1"/>
                          <a:pt x="195" y="75"/>
                          <a:pt x="139" y="93"/>
                        </a:cubicBezTo>
                        <a:cubicBezTo>
                          <a:pt x="113" y="107"/>
                          <a:pt x="89" y="112"/>
                          <a:pt x="68" y="112"/>
                        </a:cubicBezTo>
                        <a:cubicBezTo>
                          <a:pt x="27" y="112"/>
                          <a:pt x="1" y="93"/>
                          <a:pt x="1" y="93"/>
                        </a:cubicBezTo>
                        <a:lnTo>
                          <a:pt x="1" y="93"/>
                        </a:lnTo>
                        <a:cubicBezTo>
                          <a:pt x="1" y="93"/>
                          <a:pt x="24" y="190"/>
                          <a:pt x="116" y="209"/>
                        </a:cubicBezTo>
                        <a:cubicBezTo>
                          <a:pt x="131" y="212"/>
                          <a:pt x="144" y="214"/>
                          <a:pt x="155" y="214"/>
                        </a:cubicBezTo>
                        <a:cubicBezTo>
                          <a:pt x="215" y="214"/>
                          <a:pt x="228" y="169"/>
                          <a:pt x="310" y="153"/>
                        </a:cubicBezTo>
                        <a:lnTo>
                          <a:pt x="310" y="153"/>
                        </a:lnTo>
                        <a:cubicBezTo>
                          <a:pt x="292" y="209"/>
                          <a:pt x="292" y="269"/>
                          <a:pt x="292" y="324"/>
                        </a:cubicBezTo>
                        <a:cubicBezTo>
                          <a:pt x="292" y="518"/>
                          <a:pt x="370" y="652"/>
                          <a:pt x="486" y="652"/>
                        </a:cubicBezTo>
                        <a:cubicBezTo>
                          <a:pt x="578" y="652"/>
                          <a:pt x="657" y="518"/>
                          <a:pt x="657" y="324"/>
                        </a:cubicBezTo>
                        <a:cubicBezTo>
                          <a:pt x="657" y="153"/>
                          <a:pt x="578" y="1"/>
                          <a:pt x="486"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2183;p47">
                    <a:extLst>
                      <a:ext uri="{FF2B5EF4-FFF2-40B4-BE49-F238E27FC236}">
                        <a16:creationId xmlns:a16="http://schemas.microsoft.com/office/drawing/2014/main" id="{DEAA8248-FF46-01A2-D2D3-9E4DE4233423}"/>
                      </a:ext>
                    </a:extLst>
                  </p:cNvPr>
                  <p:cNvSpPr/>
                  <p:nvPr/>
                </p:nvSpPr>
                <p:spPr>
                  <a:xfrm>
                    <a:off x="6588230" y="1294357"/>
                    <a:ext cx="104390" cy="104552"/>
                  </a:xfrm>
                  <a:custGeom>
                    <a:avLst/>
                    <a:gdLst/>
                    <a:ahLst/>
                    <a:cxnLst/>
                    <a:rect l="l" t="t" r="r" b="b"/>
                    <a:pathLst>
                      <a:path w="652" h="653" extrusionOk="0">
                        <a:moveTo>
                          <a:pt x="171" y="1"/>
                        </a:moveTo>
                        <a:cubicBezTo>
                          <a:pt x="74" y="1"/>
                          <a:pt x="0" y="153"/>
                          <a:pt x="0" y="324"/>
                        </a:cubicBezTo>
                        <a:cubicBezTo>
                          <a:pt x="0" y="518"/>
                          <a:pt x="74" y="652"/>
                          <a:pt x="171" y="652"/>
                        </a:cubicBezTo>
                        <a:cubicBezTo>
                          <a:pt x="287" y="652"/>
                          <a:pt x="365" y="518"/>
                          <a:pt x="365" y="324"/>
                        </a:cubicBezTo>
                        <a:cubicBezTo>
                          <a:pt x="365" y="269"/>
                          <a:pt x="365" y="209"/>
                          <a:pt x="347" y="153"/>
                        </a:cubicBezTo>
                        <a:lnTo>
                          <a:pt x="347" y="153"/>
                        </a:lnTo>
                        <a:cubicBezTo>
                          <a:pt x="425" y="169"/>
                          <a:pt x="437" y="214"/>
                          <a:pt x="497" y="214"/>
                        </a:cubicBezTo>
                        <a:cubicBezTo>
                          <a:pt x="508" y="214"/>
                          <a:pt x="521" y="212"/>
                          <a:pt x="536" y="209"/>
                        </a:cubicBezTo>
                        <a:cubicBezTo>
                          <a:pt x="633" y="190"/>
                          <a:pt x="652" y="93"/>
                          <a:pt x="652" y="93"/>
                        </a:cubicBezTo>
                        <a:lnTo>
                          <a:pt x="652" y="93"/>
                        </a:lnTo>
                        <a:cubicBezTo>
                          <a:pt x="652" y="93"/>
                          <a:pt x="627" y="112"/>
                          <a:pt x="588" y="112"/>
                        </a:cubicBezTo>
                        <a:cubicBezTo>
                          <a:pt x="568" y="112"/>
                          <a:pt x="544" y="107"/>
                          <a:pt x="518" y="93"/>
                        </a:cubicBezTo>
                        <a:cubicBezTo>
                          <a:pt x="462" y="75"/>
                          <a:pt x="402" y="1"/>
                          <a:pt x="268"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2184;p47">
                    <a:extLst>
                      <a:ext uri="{FF2B5EF4-FFF2-40B4-BE49-F238E27FC236}">
                        <a16:creationId xmlns:a16="http://schemas.microsoft.com/office/drawing/2014/main" id="{96DB25D7-4978-718A-9F14-038A6158541C}"/>
                      </a:ext>
                    </a:extLst>
                  </p:cNvPr>
                  <p:cNvSpPr/>
                  <p:nvPr/>
                </p:nvSpPr>
                <p:spPr>
                  <a:xfrm>
                    <a:off x="6387774" y="1326538"/>
                    <a:ext cx="64523" cy="120883"/>
                  </a:xfrm>
                  <a:custGeom>
                    <a:avLst/>
                    <a:gdLst/>
                    <a:ahLst/>
                    <a:cxnLst/>
                    <a:rect l="l" t="t" r="r" b="b"/>
                    <a:pathLst>
                      <a:path w="403" h="755" extrusionOk="0">
                        <a:moveTo>
                          <a:pt x="308" y="1"/>
                        </a:moveTo>
                        <a:cubicBezTo>
                          <a:pt x="288" y="1"/>
                          <a:pt x="268" y="19"/>
                          <a:pt x="268" y="49"/>
                        </a:cubicBezTo>
                        <a:lnTo>
                          <a:pt x="231" y="280"/>
                        </a:lnTo>
                        <a:cubicBezTo>
                          <a:pt x="213" y="280"/>
                          <a:pt x="190" y="280"/>
                          <a:pt x="134" y="317"/>
                        </a:cubicBezTo>
                        <a:cubicBezTo>
                          <a:pt x="97" y="336"/>
                          <a:pt x="56" y="354"/>
                          <a:pt x="37" y="396"/>
                        </a:cubicBezTo>
                        <a:cubicBezTo>
                          <a:pt x="0" y="433"/>
                          <a:pt x="0" y="493"/>
                          <a:pt x="0" y="548"/>
                        </a:cubicBezTo>
                        <a:cubicBezTo>
                          <a:pt x="19" y="664"/>
                          <a:pt x="74" y="724"/>
                          <a:pt x="153" y="742"/>
                        </a:cubicBezTo>
                        <a:cubicBezTo>
                          <a:pt x="185" y="750"/>
                          <a:pt x="217" y="755"/>
                          <a:pt x="247" y="755"/>
                        </a:cubicBezTo>
                        <a:cubicBezTo>
                          <a:pt x="290" y="755"/>
                          <a:pt x="330" y="746"/>
                          <a:pt x="365" y="724"/>
                        </a:cubicBezTo>
                        <a:cubicBezTo>
                          <a:pt x="384" y="701"/>
                          <a:pt x="402" y="682"/>
                          <a:pt x="384" y="664"/>
                        </a:cubicBezTo>
                        <a:cubicBezTo>
                          <a:pt x="365" y="627"/>
                          <a:pt x="347" y="627"/>
                          <a:pt x="328" y="627"/>
                        </a:cubicBezTo>
                        <a:cubicBezTo>
                          <a:pt x="299" y="640"/>
                          <a:pt x="263" y="653"/>
                          <a:pt x="229" y="653"/>
                        </a:cubicBezTo>
                        <a:cubicBezTo>
                          <a:pt x="215" y="653"/>
                          <a:pt x="202" y="651"/>
                          <a:pt x="190" y="645"/>
                        </a:cubicBezTo>
                        <a:cubicBezTo>
                          <a:pt x="134" y="645"/>
                          <a:pt x="116" y="608"/>
                          <a:pt x="97" y="530"/>
                        </a:cubicBezTo>
                        <a:cubicBezTo>
                          <a:pt x="97" y="511"/>
                          <a:pt x="97" y="470"/>
                          <a:pt x="116" y="451"/>
                        </a:cubicBezTo>
                        <a:cubicBezTo>
                          <a:pt x="134" y="433"/>
                          <a:pt x="153" y="414"/>
                          <a:pt x="171" y="396"/>
                        </a:cubicBezTo>
                        <a:lnTo>
                          <a:pt x="287" y="354"/>
                        </a:lnTo>
                        <a:lnTo>
                          <a:pt x="328" y="354"/>
                        </a:lnTo>
                        <a:lnTo>
                          <a:pt x="365" y="68"/>
                        </a:lnTo>
                        <a:cubicBezTo>
                          <a:pt x="365" y="31"/>
                          <a:pt x="347" y="8"/>
                          <a:pt x="328" y="8"/>
                        </a:cubicBezTo>
                        <a:cubicBezTo>
                          <a:pt x="322" y="3"/>
                          <a:pt x="315" y="1"/>
                          <a:pt x="30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2185;p47">
                    <a:extLst>
                      <a:ext uri="{FF2B5EF4-FFF2-40B4-BE49-F238E27FC236}">
                        <a16:creationId xmlns:a16="http://schemas.microsoft.com/office/drawing/2014/main" id="{85A364DE-BBD1-3DEC-4851-922749A6B718}"/>
                      </a:ext>
                    </a:extLst>
                  </p:cNvPr>
                  <p:cNvSpPr/>
                  <p:nvPr/>
                </p:nvSpPr>
                <p:spPr>
                  <a:xfrm>
                    <a:off x="6193243" y="1204856"/>
                    <a:ext cx="126645" cy="77173"/>
                  </a:xfrm>
                  <a:custGeom>
                    <a:avLst/>
                    <a:gdLst/>
                    <a:ahLst/>
                    <a:cxnLst/>
                    <a:rect l="l" t="t" r="r" b="b"/>
                    <a:pathLst>
                      <a:path w="791" h="482" extrusionOk="0">
                        <a:moveTo>
                          <a:pt x="347" y="1"/>
                        </a:moveTo>
                        <a:cubicBezTo>
                          <a:pt x="176" y="1"/>
                          <a:pt x="60" y="135"/>
                          <a:pt x="42" y="190"/>
                        </a:cubicBezTo>
                        <a:cubicBezTo>
                          <a:pt x="42" y="269"/>
                          <a:pt x="0" y="384"/>
                          <a:pt x="42" y="444"/>
                        </a:cubicBezTo>
                        <a:cubicBezTo>
                          <a:pt x="51" y="472"/>
                          <a:pt x="65" y="481"/>
                          <a:pt x="79" y="481"/>
                        </a:cubicBezTo>
                        <a:cubicBezTo>
                          <a:pt x="92" y="481"/>
                          <a:pt x="106" y="472"/>
                          <a:pt x="116" y="463"/>
                        </a:cubicBezTo>
                        <a:cubicBezTo>
                          <a:pt x="116" y="463"/>
                          <a:pt x="200" y="345"/>
                          <a:pt x="355" y="345"/>
                        </a:cubicBezTo>
                        <a:cubicBezTo>
                          <a:pt x="366" y="345"/>
                          <a:pt x="377" y="346"/>
                          <a:pt x="388" y="347"/>
                        </a:cubicBezTo>
                        <a:cubicBezTo>
                          <a:pt x="557" y="347"/>
                          <a:pt x="667" y="406"/>
                          <a:pt x="718" y="406"/>
                        </a:cubicBezTo>
                        <a:cubicBezTo>
                          <a:pt x="725" y="406"/>
                          <a:pt x="730" y="405"/>
                          <a:pt x="735" y="403"/>
                        </a:cubicBezTo>
                        <a:cubicBezTo>
                          <a:pt x="790" y="384"/>
                          <a:pt x="790" y="116"/>
                          <a:pt x="753" y="56"/>
                        </a:cubicBezTo>
                        <a:cubicBezTo>
                          <a:pt x="712" y="19"/>
                          <a:pt x="504" y="1"/>
                          <a:pt x="347"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2186;p47">
                    <a:extLst>
                      <a:ext uri="{FF2B5EF4-FFF2-40B4-BE49-F238E27FC236}">
                        <a16:creationId xmlns:a16="http://schemas.microsoft.com/office/drawing/2014/main" id="{4C63A6D6-4111-A23B-461E-51CEAB902FC5}"/>
                      </a:ext>
                    </a:extLst>
                  </p:cNvPr>
                  <p:cNvSpPr/>
                  <p:nvPr/>
                </p:nvSpPr>
                <p:spPr>
                  <a:xfrm>
                    <a:off x="6560051" y="1191567"/>
                    <a:ext cx="135611" cy="73490"/>
                  </a:xfrm>
                  <a:custGeom>
                    <a:avLst/>
                    <a:gdLst/>
                    <a:ahLst/>
                    <a:cxnLst/>
                    <a:rect l="l" t="t" r="r" b="b"/>
                    <a:pathLst>
                      <a:path w="847" h="459" extrusionOk="0">
                        <a:moveTo>
                          <a:pt x="446" y="1"/>
                        </a:moveTo>
                        <a:cubicBezTo>
                          <a:pt x="260" y="1"/>
                          <a:pt x="132" y="42"/>
                          <a:pt x="19" y="139"/>
                        </a:cubicBezTo>
                        <a:cubicBezTo>
                          <a:pt x="19" y="139"/>
                          <a:pt x="1" y="158"/>
                          <a:pt x="19" y="218"/>
                        </a:cubicBezTo>
                        <a:cubicBezTo>
                          <a:pt x="19" y="273"/>
                          <a:pt x="79" y="412"/>
                          <a:pt x="135" y="449"/>
                        </a:cubicBezTo>
                        <a:cubicBezTo>
                          <a:pt x="146" y="456"/>
                          <a:pt x="156" y="459"/>
                          <a:pt x="166" y="459"/>
                        </a:cubicBezTo>
                        <a:cubicBezTo>
                          <a:pt x="207" y="459"/>
                          <a:pt x="242" y="404"/>
                          <a:pt x="366" y="370"/>
                        </a:cubicBezTo>
                        <a:cubicBezTo>
                          <a:pt x="390" y="367"/>
                          <a:pt x="414" y="365"/>
                          <a:pt x="437" y="365"/>
                        </a:cubicBezTo>
                        <a:cubicBezTo>
                          <a:pt x="540" y="365"/>
                          <a:pt x="626" y="396"/>
                          <a:pt x="675" y="430"/>
                        </a:cubicBezTo>
                        <a:cubicBezTo>
                          <a:pt x="703" y="439"/>
                          <a:pt x="741" y="449"/>
                          <a:pt x="772" y="449"/>
                        </a:cubicBezTo>
                        <a:cubicBezTo>
                          <a:pt x="804" y="449"/>
                          <a:pt x="828" y="439"/>
                          <a:pt x="828" y="412"/>
                        </a:cubicBezTo>
                        <a:cubicBezTo>
                          <a:pt x="828" y="370"/>
                          <a:pt x="846" y="236"/>
                          <a:pt x="846" y="181"/>
                        </a:cubicBezTo>
                        <a:cubicBezTo>
                          <a:pt x="846" y="102"/>
                          <a:pt x="791" y="42"/>
                          <a:pt x="560" y="5"/>
                        </a:cubicBezTo>
                        <a:cubicBezTo>
                          <a:pt x="520" y="2"/>
                          <a:pt x="482" y="1"/>
                          <a:pt x="446"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2187;p47">
                    <a:extLst>
                      <a:ext uri="{FF2B5EF4-FFF2-40B4-BE49-F238E27FC236}">
                        <a16:creationId xmlns:a16="http://schemas.microsoft.com/office/drawing/2014/main" id="{02666CAD-1DFB-4735-6508-A91C671D28F9}"/>
                      </a:ext>
                    </a:extLst>
                  </p:cNvPr>
                  <p:cNvSpPr/>
                  <p:nvPr/>
                </p:nvSpPr>
                <p:spPr>
                  <a:xfrm>
                    <a:off x="6292350" y="1503779"/>
                    <a:ext cx="283390" cy="175801"/>
                  </a:xfrm>
                  <a:custGeom>
                    <a:avLst/>
                    <a:gdLst/>
                    <a:ahLst/>
                    <a:cxnLst/>
                    <a:rect l="l" t="t" r="r" b="b"/>
                    <a:pathLst>
                      <a:path w="1770" h="1098" extrusionOk="0">
                        <a:moveTo>
                          <a:pt x="1460" y="0"/>
                        </a:moveTo>
                        <a:cubicBezTo>
                          <a:pt x="1308" y="19"/>
                          <a:pt x="1211" y="79"/>
                          <a:pt x="961" y="97"/>
                        </a:cubicBezTo>
                        <a:cubicBezTo>
                          <a:pt x="918" y="103"/>
                          <a:pt x="872" y="106"/>
                          <a:pt x="825" y="106"/>
                        </a:cubicBezTo>
                        <a:cubicBezTo>
                          <a:pt x="576" y="106"/>
                          <a:pt x="287" y="37"/>
                          <a:pt x="190" y="37"/>
                        </a:cubicBezTo>
                        <a:cubicBezTo>
                          <a:pt x="168" y="29"/>
                          <a:pt x="148" y="25"/>
                          <a:pt x="131" y="25"/>
                        </a:cubicBezTo>
                        <a:cubicBezTo>
                          <a:pt x="70" y="25"/>
                          <a:pt x="33" y="69"/>
                          <a:pt x="19" y="116"/>
                        </a:cubicBezTo>
                        <a:cubicBezTo>
                          <a:pt x="0" y="194"/>
                          <a:pt x="19" y="328"/>
                          <a:pt x="74" y="559"/>
                        </a:cubicBezTo>
                        <a:cubicBezTo>
                          <a:pt x="116" y="791"/>
                          <a:pt x="208" y="906"/>
                          <a:pt x="384" y="980"/>
                        </a:cubicBezTo>
                        <a:cubicBezTo>
                          <a:pt x="482" y="1043"/>
                          <a:pt x="679" y="1098"/>
                          <a:pt x="904" y="1098"/>
                        </a:cubicBezTo>
                        <a:cubicBezTo>
                          <a:pt x="1028" y="1098"/>
                          <a:pt x="1160" y="1081"/>
                          <a:pt x="1289" y="1040"/>
                        </a:cubicBezTo>
                        <a:cubicBezTo>
                          <a:pt x="1654" y="925"/>
                          <a:pt x="1770" y="499"/>
                          <a:pt x="1751" y="310"/>
                        </a:cubicBezTo>
                        <a:cubicBezTo>
                          <a:pt x="1751" y="134"/>
                          <a:pt x="1617" y="0"/>
                          <a:pt x="1460" y="0"/>
                        </a:cubicBezTo>
                        <a:close/>
                      </a:path>
                    </a:pathLst>
                  </a:custGeom>
                  <a:solidFill>
                    <a:srgbClr val="DA78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2188;p47">
                    <a:extLst>
                      <a:ext uri="{FF2B5EF4-FFF2-40B4-BE49-F238E27FC236}">
                        <a16:creationId xmlns:a16="http://schemas.microsoft.com/office/drawing/2014/main" id="{4768AB6F-505C-E000-525C-E361E5FB9FFC}"/>
                      </a:ext>
                    </a:extLst>
                  </p:cNvPr>
                  <p:cNvSpPr/>
                  <p:nvPr/>
                </p:nvSpPr>
                <p:spPr>
                  <a:xfrm>
                    <a:off x="6285625" y="1496894"/>
                    <a:ext cx="296039" cy="189730"/>
                  </a:xfrm>
                  <a:custGeom>
                    <a:avLst/>
                    <a:gdLst/>
                    <a:ahLst/>
                    <a:cxnLst/>
                    <a:rect l="l" t="t" r="r" b="b"/>
                    <a:pathLst>
                      <a:path w="1849" h="1185" extrusionOk="0">
                        <a:moveTo>
                          <a:pt x="1502" y="99"/>
                        </a:moveTo>
                        <a:cubicBezTo>
                          <a:pt x="1581" y="99"/>
                          <a:pt x="1618" y="122"/>
                          <a:pt x="1678" y="159"/>
                        </a:cubicBezTo>
                        <a:cubicBezTo>
                          <a:pt x="1715" y="214"/>
                          <a:pt x="1733" y="293"/>
                          <a:pt x="1752" y="371"/>
                        </a:cubicBezTo>
                        <a:cubicBezTo>
                          <a:pt x="1752" y="445"/>
                          <a:pt x="1733" y="584"/>
                          <a:pt x="1659" y="718"/>
                        </a:cubicBezTo>
                        <a:cubicBezTo>
                          <a:pt x="1599" y="852"/>
                          <a:pt x="1484" y="986"/>
                          <a:pt x="1313" y="1023"/>
                        </a:cubicBezTo>
                        <a:cubicBezTo>
                          <a:pt x="1184" y="1066"/>
                          <a:pt x="1049" y="1083"/>
                          <a:pt x="923" y="1083"/>
                        </a:cubicBezTo>
                        <a:cubicBezTo>
                          <a:pt x="712" y="1083"/>
                          <a:pt x="528" y="1035"/>
                          <a:pt x="444" y="986"/>
                        </a:cubicBezTo>
                        <a:cubicBezTo>
                          <a:pt x="273" y="907"/>
                          <a:pt x="213" y="815"/>
                          <a:pt x="158" y="584"/>
                        </a:cubicBezTo>
                        <a:cubicBezTo>
                          <a:pt x="116" y="371"/>
                          <a:pt x="98" y="214"/>
                          <a:pt x="116" y="177"/>
                        </a:cubicBezTo>
                        <a:cubicBezTo>
                          <a:pt x="116" y="159"/>
                          <a:pt x="135" y="140"/>
                          <a:pt x="158" y="122"/>
                        </a:cubicBezTo>
                        <a:cubicBezTo>
                          <a:pt x="158" y="122"/>
                          <a:pt x="166" y="112"/>
                          <a:pt x="182" y="112"/>
                        </a:cubicBezTo>
                        <a:cubicBezTo>
                          <a:pt x="191" y="112"/>
                          <a:pt x="201" y="114"/>
                          <a:pt x="213" y="122"/>
                        </a:cubicBezTo>
                        <a:lnTo>
                          <a:pt x="232" y="122"/>
                        </a:lnTo>
                        <a:cubicBezTo>
                          <a:pt x="273" y="122"/>
                          <a:pt x="407" y="159"/>
                          <a:pt x="560" y="177"/>
                        </a:cubicBezTo>
                        <a:cubicBezTo>
                          <a:pt x="654" y="190"/>
                          <a:pt x="770" y="204"/>
                          <a:pt x="877" y="204"/>
                        </a:cubicBezTo>
                        <a:cubicBezTo>
                          <a:pt x="921" y="204"/>
                          <a:pt x="964" y="201"/>
                          <a:pt x="1003" y="196"/>
                        </a:cubicBezTo>
                        <a:cubicBezTo>
                          <a:pt x="1271" y="159"/>
                          <a:pt x="1368" y="99"/>
                          <a:pt x="1502" y="99"/>
                        </a:cubicBezTo>
                        <a:close/>
                        <a:moveTo>
                          <a:pt x="1555" y="0"/>
                        </a:moveTo>
                        <a:cubicBezTo>
                          <a:pt x="1538" y="0"/>
                          <a:pt x="1520" y="2"/>
                          <a:pt x="1502" y="6"/>
                        </a:cubicBezTo>
                        <a:cubicBezTo>
                          <a:pt x="1331" y="6"/>
                          <a:pt x="1234" y="62"/>
                          <a:pt x="985" y="99"/>
                        </a:cubicBezTo>
                        <a:cubicBezTo>
                          <a:pt x="869" y="99"/>
                          <a:pt x="712" y="99"/>
                          <a:pt x="560" y="80"/>
                        </a:cubicBezTo>
                        <a:cubicBezTo>
                          <a:pt x="426" y="62"/>
                          <a:pt x="310" y="25"/>
                          <a:pt x="250" y="25"/>
                        </a:cubicBezTo>
                        <a:cubicBezTo>
                          <a:pt x="227" y="17"/>
                          <a:pt x="203" y="13"/>
                          <a:pt x="181" y="13"/>
                        </a:cubicBezTo>
                        <a:cubicBezTo>
                          <a:pt x="149" y="13"/>
                          <a:pt x="119" y="22"/>
                          <a:pt x="98" y="43"/>
                        </a:cubicBezTo>
                        <a:cubicBezTo>
                          <a:pt x="42" y="62"/>
                          <a:pt x="19" y="99"/>
                          <a:pt x="19" y="159"/>
                        </a:cubicBezTo>
                        <a:cubicBezTo>
                          <a:pt x="1" y="237"/>
                          <a:pt x="1" y="371"/>
                          <a:pt x="61" y="602"/>
                        </a:cubicBezTo>
                        <a:cubicBezTo>
                          <a:pt x="116" y="852"/>
                          <a:pt x="213" y="986"/>
                          <a:pt x="389" y="1083"/>
                        </a:cubicBezTo>
                        <a:cubicBezTo>
                          <a:pt x="503" y="1141"/>
                          <a:pt x="689" y="1185"/>
                          <a:pt x="903" y="1185"/>
                        </a:cubicBezTo>
                        <a:cubicBezTo>
                          <a:pt x="1044" y="1185"/>
                          <a:pt x="1197" y="1166"/>
                          <a:pt x="1350" y="1120"/>
                        </a:cubicBezTo>
                        <a:cubicBezTo>
                          <a:pt x="1544" y="1065"/>
                          <a:pt x="1678" y="931"/>
                          <a:pt x="1752" y="773"/>
                        </a:cubicBezTo>
                        <a:cubicBezTo>
                          <a:pt x="1830" y="621"/>
                          <a:pt x="1849" y="468"/>
                          <a:pt x="1849" y="353"/>
                        </a:cubicBezTo>
                        <a:cubicBezTo>
                          <a:pt x="1830" y="256"/>
                          <a:pt x="1812" y="159"/>
                          <a:pt x="1733" y="99"/>
                        </a:cubicBezTo>
                        <a:cubicBezTo>
                          <a:pt x="1688" y="39"/>
                          <a:pt x="1628" y="0"/>
                          <a:pt x="155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2189;p47">
                    <a:extLst>
                      <a:ext uri="{FF2B5EF4-FFF2-40B4-BE49-F238E27FC236}">
                        <a16:creationId xmlns:a16="http://schemas.microsoft.com/office/drawing/2014/main" id="{CFE318BE-7B91-E347-B5E9-37E07F2132BA}"/>
                      </a:ext>
                    </a:extLst>
                  </p:cNvPr>
                  <p:cNvSpPr/>
                  <p:nvPr/>
                </p:nvSpPr>
                <p:spPr>
                  <a:xfrm>
                    <a:off x="6316686" y="1503779"/>
                    <a:ext cx="237600" cy="58120"/>
                  </a:xfrm>
                  <a:custGeom>
                    <a:avLst/>
                    <a:gdLst/>
                    <a:ahLst/>
                    <a:cxnLst/>
                    <a:rect l="l" t="t" r="r" b="b"/>
                    <a:pathLst>
                      <a:path w="1484" h="363" extrusionOk="0">
                        <a:moveTo>
                          <a:pt x="1308" y="0"/>
                        </a:moveTo>
                        <a:cubicBezTo>
                          <a:pt x="1156" y="19"/>
                          <a:pt x="1059" y="79"/>
                          <a:pt x="809" y="97"/>
                        </a:cubicBezTo>
                        <a:cubicBezTo>
                          <a:pt x="766" y="103"/>
                          <a:pt x="720" y="106"/>
                          <a:pt x="673" y="106"/>
                        </a:cubicBezTo>
                        <a:cubicBezTo>
                          <a:pt x="424" y="106"/>
                          <a:pt x="135" y="37"/>
                          <a:pt x="38" y="37"/>
                        </a:cubicBezTo>
                        <a:cubicBezTo>
                          <a:pt x="19" y="19"/>
                          <a:pt x="19" y="19"/>
                          <a:pt x="1" y="19"/>
                        </a:cubicBezTo>
                        <a:cubicBezTo>
                          <a:pt x="1" y="116"/>
                          <a:pt x="19" y="231"/>
                          <a:pt x="98" y="287"/>
                        </a:cubicBezTo>
                        <a:cubicBezTo>
                          <a:pt x="171" y="342"/>
                          <a:pt x="373" y="363"/>
                          <a:pt x="591" y="363"/>
                        </a:cubicBezTo>
                        <a:cubicBezTo>
                          <a:pt x="827" y="363"/>
                          <a:pt x="1082" y="339"/>
                          <a:pt x="1211" y="310"/>
                        </a:cubicBezTo>
                        <a:cubicBezTo>
                          <a:pt x="1484" y="268"/>
                          <a:pt x="1424" y="171"/>
                          <a:pt x="1442" y="37"/>
                        </a:cubicBezTo>
                        <a:cubicBezTo>
                          <a:pt x="1405" y="19"/>
                          <a:pt x="1368" y="0"/>
                          <a:pt x="1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2190;p47">
                    <a:extLst>
                      <a:ext uri="{FF2B5EF4-FFF2-40B4-BE49-F238E27FC236}">
                        <a16:creationId xmlns:a16="http://schemas.microsoft.com/office/drawing/2014/main" id="{2B20A690-1A03-BE04-623B-25A5BE7E2E06}"/>
                      </a:ext>
                    </a:extLst>
                  </p:cNvPr>
                  <p:cNvSpPr/>
                  <p:nvPr/>
                </p:nvSpPr>
                <p:spPr>
                  <a:xfrm>
                    <a:off x="6307080" y="1497855"/>
                    <a:ext cx="250248" cy="70448"/>
                  </a:xfrm>
                  <a:custGeom>
                    <a:avLst/>
                    <a:gdLst/>
                    <a:ahLst/>
                    <a:cxnLst/>
                    <a:rect l="l" t="t" r="r" b="b"/>
                    <a:pathLst>
                      <a:path w="1563" h="440" extrusionOk="0">
                        <a:moveTo>
                          <a:pt x="1447" y="93"/>
                        </a:moveTo>
                        <a:cubicBezTo>
                          <a:pt x="1447" y="153"/>
                          <a:pt x="1447" y="208"/>
                          <a:pt x="1428" y="231"/>
                        </a:cubicBezTo>
                        <a:cubicBezTo>
                          <a:pt x="1428" y="231"/>
                          <a:pt x="1428" y="250"/>
                          <a:pt x="1387" y="268"/>
                        </a:cubicBezTo>
                        <a:cubicBezTo>
                          <a:pt x="1368" y="268"/>
                          <a:pt x="1331" y="287"/>
                          <a:pt x="1271" y="305"/>
                        </a:cubicBezTo>
                        <a:cubicBezTo>
                          <a:pt x="1137" y="324"/>
                          <a:pt x="906" y="347"/>
                          <a:pt x="675" y="347"/>
                        </a:cubicBezTo>
                        <a:cubicBezTo>
                          <a:pt x="560" y="347"/>
                          <a:pt x="463" y="347"/>
                          <a:pt x="370" y="324"/>
                        </a:cubicBezTo>
                        <a:cubicBezTo>
                          <a:pt x="292" y="324"/>
                          <a:pt x="213" y="305"/>
                          <a:pt x="195" y="287"/>
                        </a:cubicBezTo>
                        <a:cubicBezTo>
                          <a:pt x="158" y="250"/>
                          <a:pt x="139" y="190"/>
                          <a:pt x="139" y="116"/>
                        </a:cubicBezTo>
                        <a:lnTo>
                          <a:pt x="139" y="116"/>
                        </a:lnTo>
                        <a:cubicBezTo>
                          <a:pt x="195" y="134"/>
                          <a:pt x="292" y="153"/>
                          <a:pt x="426" y="171"/>
                        </a:cubicBezTo>
                        <a:cubicBezTo>
                          <a:pt x="520" y="184"/>
                          <a:pt x="636" y="198"/>
                          <a:pt x="743" y="198"/>
                        </a:cubicBezTo>
                        <a:cubicBezTo>
                          <a:pt x="787" y="198"/>
                          <a:pt x="830" y="195"/>
                          <a:pt x="869" y="190"/>
                        </a:cubicBezTo>
                        <a:cubicBezTo>
                          <a:pt x="1137" y="153"/>
                          <a:pt x="1234" y="93"/>
                          <a:pt x="1368" y="93"/>
                        </a:cubicBezTo>
                        <a:close/>
                        <a:moveTo>
                          <a:pt x="1" y="0"/>
                        </a:moveTo>
                        <a:lnTo>
                          <a:pt x="1" y="56"/>
                        </a:lnTo>
                        <a:cubicBezTo>
                          <a:pt x="1" y="153"/>
                          <a:pt x="24" y="287"/>
                          <a:pt x="139" y="365"/>
                        </a:cubicBezTo>
                        <a:cubicBezTo>
                          <a:pt x="195" y="402"/>
                          <a:pt x="273" y="421"/>
                          <a:pt x="347" y="439"/>
                        </a:cubicBezTo>
                        <a:lnTo>
                          <a:pt x="675" y="439"/>
                        </a:lnTo>
                        <a:cubicBezTo>
                          <a:pt x="906" y="439"/>
                          <a:pt x="1137" y="421"/>
                          <a:pt x="1271" y="402"/>
                        </a:cubicBezTo>
                        <a:cubicBezTo>
                          <a:pt x="1350" y="384"/>
                          <a:pt x="1410" y="365"/>
                          <a:pt x="1447" y="347"/>
                        </a:cubicBezTo>
                        <a:cubicBezTo>
                          <a:pt x="1484" y="324"/>
                          <a:pt x="1502" y="305"/>
                          <a:pt x="1525" y="268"/>
                        </a:cubicBezTo>
                        <a:cubicBezTo>
                          <a:pt x="1562" y="208"/>
                          <a:pt x="1544" y="134"/>
                          <a:pt x="1544" y="74"/>
                        </a:cubicBezTo>
                        <a:lnTo>
                          <a:pt x="1544" y="56"/>
                        </a:lnTo>
                        <a:lnTo>
                          <a:pt x="1544" y="37"/>
                        </a:lnTo>
                        <a:lnTo>
                          <a:pt x="1525" y="19"/>
                        </a:lnTo>
                        <a:cubicBezTo>
                          <a:pt x="1484" y="0"/>
                          <a:pt x="1428" y="0"/>
                          <a:pt x="1387" y="0"/>
                        </a:cubicBezTo>
                        <a:lnTo>
                          <a:pt x="1331" y="0"/>
                        </a:lnTo>
                        <a:cubicBezTo>
                          <a:pt x="1179" y="19"/>
                          <a:pt x="1100" y="56"/>
                          <a:pt x="851" y="93"/>
                        </a:cubicBezTo>
                        <a:cubicBezTo>
                          <a:pt x="735" y="93"/>
                          <a:pt x="578" y="93"/>
                          <a:pt x="426" y="74"/>
                        </a:cubicBezTo>
                        <a:cubicBezTo>
                          <a:pt x="292" y="56"/>
                          <a:pt x="176" y="19"/>
                          <a:pt x="116" y="19"/>
                        </a:cubicBezTo>
                        <a:cubicBezTo>
                          <a:pt x="98" y="19"/>
                          <a:pt x="79" y="19"/>
                          <a:pt x="6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2191;p47">
                    <a:extLst>
                      <a:ext uri="{FF2B5EF4-FFF2-40B4-BE49-F238E27FC236}">
                        <a16:creationId xmlns:a16="http://schemas.microsoft.com/office/drawing/2014/main" id="{8A57DB3B-17CB-0291-1E5E-867232FC8009}"/>
                      </a:ext>
                    </a:extLst>
                  </p:cNvPr>
                  <p:cNvSpPr/>
                  <p:nvPr/>
                </p:nvSpPr>
                <p:spPr>
                  <a:xfrm>
                    <a:off x="6335259" y="1611693"/>
                    <a:ext cx="212463" cy="67887"/>
                  </a:xfrm>
                  <a:custGeom>
                    <a:avLst/>
                    <a:gdLst/>
                    <a:ahLst/>
                    <a:cxnLst/>
                    <a:rect l="l" t="t" r="r" b="b"/>
                    <a:pathLst>
                      <a:path w="1327" h="424" extrusionOk="0">
                        <a:moveTo>
                          <a:pt x="675" y="1"/>
                        </a:moveTo>
                        <a:cubicBezTo>
                          <a:pt x="328" y="19"/>
                          <a:pt x="97" y="172"/>
                          <a:pt x="0" y="251"/>
                        </a:cubicBezTo>
                        <a:cubicBezTo>
                          <a:pt x="37" y="269"/>
                          <a:pt x="79" y="287"/>
                          <a:pt x="97" y="306"/>
                        </a:cubicBezTo>
                        <a:cubicBezTo>
                          <a:pt x="208" y="369"/>
                          <a:pt x="408" y="424"/>
                          <a:pt x="635" y="424"/>
                        </a:cubicBezTo>
                        <a:cubicBezTo>
                          <a:pt x="760" y="424"/>
                          <a:pt x="892" y="407"/>
                          <a:pt x="1021" y="366"/>
                        </a:cubicBezTo>
                        <a:cubicBezTo>
                          <a:pt x="1155" y="329"/>
                          <a:pt x="1252" y="232"/>
                          <a:pt x="1326" y="135"/>
                        </a:cubicBezTo>
                        <a:cubicBezTo>
                          <a:pt x="1234" y="75"/>
                          <a:pt x="1040" y="1"/>
                          <a:pt x="749" y="1"/>
                        </a:cubicBezTo>
                        <a:close/>
                      </a:path>
                    </a:pathLst>
                  </a:custGeom>
                  <a:solidFill>
                    <a:srgbClr val="FFA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2192;p47">
                    <a:extLst>
                      <a:ext uri="{FF2B5EF4-FFF2-40B4-BE49-F238E27FC236}">
                        <a16:creationId xmlns:a16="http://schemas.microsoft.com/office/drawing/2014/main" id="{92447705-7639-341A-4FD9-D9276E4C1240}"/>
                      </a:ext>
                    </a:extLst>
                  </p:cNvPr>
                  <p:cNvSpPr/>
                  <p:nvPr/>
                </p:nvSpPr>
                <p:spPr>
                  <a:xfrm>
                    <a:off x="6322610" y="1602086"/>
                    <a:ext cx="237600" cy="84538"/>
                  </a:xfrm>
                  <a:custGeom>
                    <a:avLst/>
                    <a:gdLst/>
                    <a:ahLst/>
                    <a:cxnLst/>
                    <a:rect l="l" t="t" r="r" b="b"/>
                    <a:pathLst>
                      <a:path w="1484" h="528" extrusionOk="0">
                        <a:moveTo>
                          <a:pt x="828" y="116"/>
                        </a:moveTo>
                        <a:cubicBezTo>
                          <a:pt x="1059" y="116"/>
                          <a:pt x="1197" y="177"/>
                          <a:pt x="1290" y="213"/>
                        </a:cubicBezTo>
                        <a:cubicBezTo>
                          <a:pt x="1234" y="292"/>
                          <a:pt x="1174" y="347"/>
                          <a:pt x="1082" y="366"/>
                        </a:cubicBezTo>
                        <a:cubicBezTo>
                          <a:pt x="953" y="409"/>
                          <a:pt x="818" y="426"/>
                          <a:pt x="692" y="426"/>
                        </a:cubicBezTo>
                        <a:cubicBezTo>
                          <a:pt x="481" y="426"/>
                          <a:pt x="297" y="378"/>
                          <a:pt x="213" y="329"/>
                        </a:cubicBezTo>
                        <a:cubicBezTo>
                          <a:pt x="195" y="329"/>
                          <a:pt x="195" y="311"/>
                          <a:pt x="176" y="311"/>
                        </a:cubicBezTo>
                        <a:cubicBezTo>
                          <a:pt x="292" y="232"/>
                          <a:pt x="463" y="135"/>
                          <a:pt x="754" y="116"/>
                        </a:cubicBezTo>
                        <a:close/>
                        <a:moveTo>
                          <a:pt x="772" y="1"/>
                        </a:moveTo>
                        <a:lnTo>
                          <a:pt x="772" y="19"/>
                        </a:lnTo>
                        <a:lnTo>
                          <a:pt x="754" y="19"/>
                        </a:lnTo>
                        <a:cubicBezTo>
                          <a:pt x="389" y="43"/>
                          <a:pt x="158" y="177"/>
                          <a:pt x="61" y="274"/>
                        </a:cubicBezTo>
                        <a:lnTo>
                          <a:pt x="1" y="311"/>
                        </a:lnTo>
                        <a:lnTo>
                          <a:pt x="61" y="347"/>
                        </a:lnTo>
                        <a:cubicBezTo>
                          <a:pt x="79" y="366"/>
                          <a:pt x="116" y="408"/>
                          <a:pt x="158" y="426"/>
                        </a:cubicBezTo>
                        <a:cubicBezTo>
                          <a:pt x="272" y="484"/>
                          <a:pt x="458" y="528"/>
                          <a:pt x="672" y="528"/>
                        </a:cubicBezTo>
                        <a:cubicBezTo>
                          <a:pt x="813" y="528"/>
                          <a:pt x="966" y="509"/>
                          <a:pt x="1119" y="463"/>
                        </a:cubicBezTo>
                        <a:cubicBezTo>
                          <a:pt x="1253" y="426"/>
                          <a:pt x="1368" y="329"/>
                          <a:pt x="1447" y="232"/>
                        </a:cubicBezTo>
                        <a:lnTo>
                          <a:pt x="1484" y="195"/>
                        </a:lnTo>
                        <a:lnTo>
                          <a:pt x="1428" y="158"/>
                        </a:lnTo>
                        <a:cubicBezTo>
                          <a:pt x="1331" y="98"/>
                          <a:pt x="1119" y="1"/>
                          <a:pt x="82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2193;p47">
                    <a:extLst>
                      <a:ext uri="{FF2B5EF4-FFF2-40B4-BE49-F238E27FC236}">
                        <a16:creationId xmlns:a16="http://schemas.microsoft.com/office/drawing/2014/main" id="{024BB266-9364-6BB7-5EF5-D696FE285816}"/>
                      </a:ext>
                    </a:extLst>
                  </p:cNvPr>
                  <p:cNvSpPr/>
                  <p:nvPr/>
                </p:nvSpPr>
                <p:spPr>
                  <a:xfrm>
                    <a:off x="5983821" y="1281868"/>
                    <a:ext cx="92542" cy="92544"/>
                  </a:xfrm>
                  <a:custGeom>
                    <a:avLst/>
                    <a:gdLst/>
                    <a:ahLst/>
                    <a:cxnLst/>
                    <a:rect l="l" t="t" r="r" b="b"/>
                    <a:pathLst>
                      <a:path w="578" h="578" extrusionOk="0">
                        <a:moveTo>
                          <a:pt x="287" y="0"/>
                        </a:moveTo>
                        <a:cubicBezTo>
                          <a:pt x="134" y="0"/>
                          <a:pt x="0" y="134"/>
                          <a:pt x="0" y="287"/>
                        </a:cubicBezTo>
                        <a:cubicBezTo>
                          <a:pt x="0" y="444"/>
                          <a:pt x="134" y="578"/>
                          <a:pt x="287" y="578"/>
                        </a:cubicBezTo>
                        <a:cubicBezTo>
                          <a:pt x="462" y="578"/>
                          <a:pt x="578" y="444"/>
                          <a:pt x="578" y="287"/>
                        </a:cubicBezTo>
                        <a:cubicBezTo>
                          <a:pt x="578" y="134"/>
                          <a:pt x="462" y="0"/>
                          <a:pt x="287" y="0"/>
                        </a:cubicBezTo>
                        <a:close/>
                      </a:path>
                    </a:pathLst>
                  </a:custGeom>
                  <a:solidFill>
                    <a:srgbClr val="FFB3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2194;p47">
                    <a:extLst>
                      <a:ext uri="{FF2B5EF4-FFF2-40B4-BE49-F238E27FC236}">
                        <a16:creationId xmlns:a16="http://schemas.microsoft.com/office/drawing/2014/main" id="{929AB828-7C0D-F642-BABA-284C9078F2BB}"/>
                      </a:ext>
                    </a:extLst>
                  </p:cNvPr>
                  <p:cNvSpPr/>
                  <p:nvPr/>
                </p:nvSpPr>
                <p:spPr>
                  <a:xfrm>
                    <a:off x="5977897" y="1272262"/>
                    <a:ext cx="107432" cy="111116"/>
                  </a:xfrm>
                  <a:custGeom>
                    <a:avLst/>
                    <a:gdLst/>
                    <a:ahLst/>
                    <a:cxnLst/>
                    <a:rect l="l" t="t" r="r" b="b"/>
                    <a:pathLst>
                      <a:path w="671" h="694" extrusionOk="0">
                        <a:moveTo>
                          <a:pt x="324" y="116"/>
                        </a:moveTo>
                        <a:cubicBezTo>
                          <a:pt x="463" y="116"/>
                          <a:pt x="578" y="213"/>
                          <a:pt x="578" y="347"/>
                        </a:cubicBezTo>
                        <a:cubicBezTo>
                          <a:pt x="578" y="485"/>
                          <a:pt x="463" y="601"/>
                          <a:pt x="324" y="601"/>
                        </a:cubicBezTo>
                        <a:cubicBezTo>
                          <a:pt x="190" y="601"/>
                          <a:pt x="93" y="485"/>
                          <a:pt x="93" y="347"/>
                        </a:cubicBezTo>
                        <a:cubicBezTo>
                          <a:pt x="93" y="213"/>
                          <a:pt x="190" y="116"/>
                          <a:pt x="324" y="116"/>
                        </a:cubicBezTo>
                        <a:close/>
                        <a:moveTo>
                          <a:pt x="324" y="0"/>
                        </a:moveTo>
                        <a:cubicBezTo>
                          <a:pt x="153" y="0"/>
                          <a:pt x="0" y="157"/>
                          <a:pt x="0" y="347"/>
                        </a:cubicBezTo>
                        <a:cubicBezTo>
                          <a:pt x="0" y="541"/>
                          <a:pt x="153" y="693"/>
                          <a:pt x="324" y="693"/>
                        </a:cubicBezTo>
                        <a:cubicBezTo>
                          <a:pt x="518" y="693"/>
                          <a:pt x="670" y="541"/>
                          <a:pt x="670" y="347"/>
                        </a:cubicBezTo>
                        <a:cubicBezTo>
                          <a:pt x="670" y="157"/>
                          <a:pt x="518" y="0"/>
                          <a:pt x="32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2195;p47">
                    <a:extLst>
                      <a:ext uri="{FF2B5EF4-FFF2-40B4-BE49-F238E27FC236}">
                        <a16:creationId xmlns:a16="http://schemas.microsoft.com/office/drawing/2014/main" id="{F77873AF-7F21-99A9-4F68-080192AA7CD6}"/>
                      </a:ext>
                    </a:extLst>
                  </p:cNvPr>
                  <p:cNvSpPr/>
                  <p:nvPr/>
                </p:nvSpPr>
                <p:spPr>
                  <a:xfrm>
                    <a:off x="6834637" y="1281868"/>
                    <a:ext cx="92542" cy="92544"/>
                  </a:xfrm>
                  <a:custGeom>
                    <a:avLst/>
                    <a:gdLst/>
                    <a:ahLst/>
                    <a:cxnLst/>
                    <a:rect l="l" t="t" r="r" b="b"/>
                    <a:pathLst>
                      <a:path w="578" h="578" extrusionOk="0">
                        <a:moveTo>
                          <a:pt x="287" y="0"/>
                        </a:moveTo>
                        <a:cubicBezTo>
                          <a:pt x="134" y="0"/>
                          <a:pt x="0" y="134"/>
                          <a:pt x="0" y="287"/>
                        </a:cubicBezTo>
                        <a:cubicBezTo>
                          <a:pt x="0" y="444"/>
                          <a:pt x="134" y="578"/>
                          <a:pt x="287" y="578"/>
                        </a:cubicBezTo>
                        <a:cubicBezTo>
                          <a:pt x="444" y="578"/>
                          <a:pt x="578" y="444"/>
                          <a:pt x="578" y="287"/>
                        </a:cubicBezTo>
                        <a:cubicBezTo>
                          <a:pt x="578" y="134"/>
                          <a:pt x="444" y="0"/>
                          <a:pt x="287" y="0"/>
                        </a:cubicBezTo>
                        <a:close/>
                      </a:path>
                    </a:pathLst>
                  </a:custGeom>
                  <a:solidFill>
                    <a:srgbClr val="FFB3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2196;p47">
                    <a:extLst>
                      <a:ext uri="{FF2B5EF4-FFF2-40B4-BE49-F238E27FC236}">
                        <a16:creationId xmlns:a16="http://schemas.microsoft.com/office/drawing/2014/main" id="{B605CD94-204E-6978-D1F6-861E496F5937}"/>
                      </a:ext>
                    </a:extLst>
                  </p:cNvPr>
                  <p:cNvSpPr/>
                  <p:nvPr/>
                </p:nvSpPr>
                <p:spPr>
                  <a:xfrm>
                    <a:off x="6825031" y="1272262"/>
                    <a:ext cx="111115" cy="111116"/>
                  </a:xfrm>
                  <a:custGeom>
                    <a:avLst/>
                    <a:gdLst/>
                    <a:ahLst/>
                    <a:cxnLst/>
                    <a:rect l="l" t="t" r="r" b="b"/>
                    <a:pathLst>
                      <a:path w="694" h="694" extrusionOk="0">
                        <a:moveTo>
                          <a:pt x="347" y="116"/>
                        </a:moveTo>
                        <a:cubicBezTo>
                          <a:pt x="485" y="116"/>
                          <a:pt x="578" y="213"/>
                          <a:pt x="578" y="347"/>
                        </a:cubicBezTo>
                        <a:cubicBezTo>
                          <a:pt x="578" y="485"/>
                          <a:pt x="485" y="601"/>
                          <a:pt x="347" y="601"/>
                        </a:cubicBezTo>
                        <a:cubicBezTo>
                          <a:pt x="213" y="601"/>
                          <a:pt x="116" y="485"/>
                          <a:pt x="116" y="347"/>
                        </a:cubicBezTo>
                        <a:cubicBezTo>
                          <a:pt x="116" y="213"/>
                          <a:pt x="213" y="116"/>
                          <a:pt x="347" y="116"/>
                        </a:cubicBezTo>
                        <a:close/>
                        <a:moveTo>
                          <a:pt x="347" y="0"/>
                        </a:moveTo>
                        <a:cubicBezTo>
                          <a:pt x="157" y="0"/>
                          <a:pt x="0" y="157"/>
                          <a:pt x="0" y="347"/>
                        </a:cubicBezTo>
                        <a:cubicBezTo>
                          <a:pt x="0" y="541"/>
                          <a:pt x="157" y="693"/>
                          <a:pt x="347" y="693"/>
                        </a:cubicBezTo>
                        <a:cubicBezTo>
                          <a:pt x="541" y="693"/>
                          <a:pt x="693" y="541"/>
                          <a:pt x="693" y="347"/>
                        </a:cubicBezTo>
                        <a:cubicBezTo>
                          <a:pt x="693" y="157"/>
                          <a:pt x="541" y="0"/>
                          <a:pt x="3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2197;p47">
                    <a:extLst>
                      <a:ext uri="{FF2B5EF4-FFF2-40B4-BE49-F238E27FC236}">
                        <a16:creationId xmlns:a16="http://schemas.microsoft.com/office/drawing/2014/main" id="{10B366AF-3920-D58B-81F4-8E13E2AFC3CB}"/>
                      </a:ext>
                    </a:extLst>
                  </p:cNvPr>
                  <p:cNvSpPr/>
                  <p:nvPr/>
                </p:nvSpPr>
                <p:spPr>
                  <a:xfrm>
                    <a:off x="6261289" y="658724"/>
                    <a:ext cx="1115629" cy="1965991"/>
                  </a:xfrm>
                  <a:custGeom>
                    <a:avLst/>
                    <a:gdLst/>
                    <a:ahLst/>
                    <a:cxnLst/>
                    <a:rect l="l" t="t" r="r" b="b"/>
                    <a:pathLst>
                      <a:path w="6968" h="12279" extrusionOk="0">
                        <a:moveTo>
                          <a:pt x="1848" y="1"/>
                        </a:moveTo>
                        <a:cubicBezTo>
                          <a:pt x="1179" y="1"/>
                          <a:pt x="606" y="325"/>
                          <a:pt x="287" y="810"/>
                        </a:cubicBezTo>
                        <a:cubicBezTo>
                          <a:pt x="37" y="1235"/>
                          <a:pt x="0" y="1697"/>
                          <a:pt x="134" y="2081"/>
                        </a:cubicBezTo>
                        <a:lnTo>
                          <a:pt x="153" y="2081"/>
                        </a:lnTo>
                        <a:cubicBezTo>
                          <a:pt x="439" y="2800"/>
                          <a:pt x="1065" y="2963"/>
                          <a:pt x="1573" y="2963"/>
                        </a:cubicBezTo>
                        <a:cubicBezTo>
                          <a:pt x="1991" y="2963"/>
                          <a:pt x="2329" y="2853"/>
                          <a:pt x="2329" y="2853"/>
                        </a:cubicBezTo>
                        <a:cubicBezTo>
                          <a:pt x="2329" y="2853"/>
                          <a:pt x="2347" y="3084"/>
                          <a:pt x="2754" y="3236"/>
                        </a:cubicBezTo>
                        <a:cubicBezTo>
                          <a:pt x="2888" y="3281"/>
                          <a:pt x="2984" y="3296"/>
                          <a:pt x="3052" y="3296"/>
                        </a:cubicBezTo>
                        <a:cubicBezTo>
                          <a:pt x="3189" y="3296"/>
                          <a:pt x="3216" y="3236"/>
                          <a:pt x="3216" y="3236"/>
                        </a:cubicBezTo>
                        <a:cubicBezTo>
                          <a:pt x="3216" y="3236"/>
                          <a:pt x="3253" y="3315"/>
                          <a:pt x="3253" y="3546"/>
                        </a:cubicBezTo>
                        <a:cubicBezTo>
                          <a:pt x="3235" y="3795"/>
                          <a:pt x="3235" y="3892"/>
                          <a:pt x="3235" y="3892"/>
                        </a:cubicBezTo>
                        <a:lnTo>
                          <a:pt x="3503" y="3680"/>
                        </a:lnTo>
                        <a:cubicBezTo>
                          <a:pt x="3618" y="3601"/>
                          <a:pt x="3734" y="3564"/>
                          <a:pt x="3868" y="3564"/>
                        </a:cubicBezTo>
                        <a:cubicBezTo>
                          <a:pt x="4214" y="3564"/>
                          <a:pt x="4505" y="3832"/>
                          <a:pt x="4505" y="4179"/>
                        </a:cubicBezTo>
                        <a:cubicBezTo>
                          <a:pt x="4505" y="4525"/>
                          <a:pt x="4214" y="4798"/>
                          <a:pt x="3868" y="4798"/>
                        </a:cubicBezTo>
                        <a:cubicBezTo>
                          <a:pt x="3775" y="4798"/>
                          <a:pt x="3678" y="4779"/>
                          <a:pt x="3581" y="4738"/>
                        </a:cubicBezTo>
                        <a:lnTo>
                          <a:pt x="3581" y="4738"/>
                        </a:lnTo>
                        <a:cubicBezTo>
                          <a:pt x="3618" y="4969"/>
                          <a:pt x="3734" y="6239"/>
                          <a:pt x="3003" y="6799"/>
                        </a:cubicBezTo>
                        <a:cubicBezTo>
                          <a:pt x="2754" y="6993"/>
                          <a:pt x="2481" y="7108"/>
                          <a:pt x="2232" y="7182"/>
                        </a:cubicBezTo>
                        <a:cubicBezTo>
                          <a:pt x="2158" y="7339"/>
                          <a:pt x="2061" y="7473"/>
                          <a:pt x="1982" y="7626"/>
                        </a:cubicBezTo>
                        <a:cubicBezTo>
                          <a:pt x="1580" y="8397"/>
                          <a:pt x="2042" y="8915"/>
                          <a:pt x="2042" y="8915"/>
                        </a:cubicBezTo>
                        <a:cubicBezTo>
                          <a:pt x="2042" y="8915"/>
                          <a:pt x="1211" y="9783"/>
                          <a:pt x="1423" y="10477"/>
                        </a:cubicBezTo>
                        <a:cubicBezTo>
                          <a:pt x="1603" y="11117"/>
                          <a:pt x="2240" y="11742"/>
                          <a:pt x="3112" y="11742"/>
                        </a:cubicBezTo>
                        <a:cubicBezTo>
                          <a:pt x="3184" y="11742"/>
                          <a:pt x="3257" y="11737"/>
                          <a:pt x="3332" y="11729"/>
                        </a:cubicBezTo>
                        <a:cubicBezTo>
                          <a:pt x="3559" y="11702"/>
                          <a:pt x="3741" y="11691"/>
                          <a:pt x="3888" y="11691"/>
                        </a:cubicBezTo>
                        <a:cubicBezTo>
                          <a:pt x="4377" y="11691"/>
                          <a:pt x="4490" y="11815"/>
                          <a:pt x="4639" y="11918"/>
                        </a:cubicBezTo>
                        <a:cubicBezTo>
                          <a:pt x="4809" y="12056"/>
                          <a:pt x="4727" y="12279"/>
                          <a:pt x="4820" y="12279"/>
                        </a:cubicBezTo>
                        <a:cubicBezTo>
                          <a:pt x="4833" y="12279"/>
                          <a:pt x="4849" y="12274"/>
                          <a:pt x="4870" y="12265"/>
                        </a:cubicBezTo>
                        <a:cubicBezTo>
                          <a:pt x="5023" y="12209"/>
                          <a:pt x="5623" y="12015"/>
                          <a:pt x="5854" y="11364"/>
                        </a:cubicBezTo>
                        <a:cubicBezTo>
                          <a:pt x="6085" y="10689"/>
                          <a:pt x="5739" y="10379"/>
                          <a:pt x="5739" y="10379"/>
                        </a:cubicBezTo>
                        <a:cubicBezTo>
                          <a:pt x="5739" y="10379"/>
                          <a:pt x="6256" y="10148"/>
                          <a:pt x="6487" y="9474"/>
                        </a:cubicBezTo>
                        <a:cubicBezTo>
                          <a:pt x="6718" y="8822"/>
                          <a:pt x="6487" y="8319"/>
                          <a:pt x="6487" y="8319"/>
                        </a:cubicBezTo>
                        <a:cubicBezTo>
                          <a:pt x="6487" y="8319"/>
                          <a:pt x="6968" y="7723"/>
                          <a:pt x="6547" y="6720"/>
                        </a:cubicBezTo>
                        <a:cubicBezTo>
                          <a:pt x="6122" y="5740"/>
                          <a:pt x="5023" y="5606"/>
                          <a:pt x="5023" y="5606"/>
                        </a:cubicBezTo>
                        <a:cubicBezTo>
                          <a:pt x="5023" y="5606"/>
                          <a:pt x="5277" y="5412"/>
                          <a:pt x="5351" y="4239"/>
                        </a:cubicBezTo>
                        <a:cubicBezTo>
                          <a:pt x="5448" y="3065"/>
                          <a:pt x="5046" y="1794"/>
                          <a:pt x="3678" y="713"/>
                        </a:cubicBezTo>
                        <a:cubicBezTo>
                          <a:pt x="3082" y="233"/>
                          <a:pt x="2463" y="20"/>
                          <a:pt x="1904" y="2"/>
                        </a:cubicBezTo>
                        <a:cubicBezTo>
                          <a:pt x="1885" y="1"/>
                          <a:pt x="1867" y="1"/>
                          <a:pt x="1848" y="1"/>
                        </a:cubicBezTo>
                        <a:close/>
                      </a:path>
                    </a:pathLst>
                  </a:custGeom>
                  <a:solidFill>
                    <a:srgbClr val="886A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2198;p47">
                    <a:extLst>
                      <a:ext uri="{FF2B5EF4-FFF2-40B4-BE49-F238E27FC236}">
                        <a16:creationId xmlns:a16="http://schemas.microsoft.com/office/drawing/2014/main" id="{19F20F39-DE83-B989-058E-F0853752CF73}"/>
                      </a:ext>
                    </a:extLst>
                  </p:cNvPr>
                  <p:cNvSpPr/>
                  <p:nvPr/>
                </p:nvSpPr>
                <p:spPr>
                  <a:xfrm>
                    <a:off x="6251682" y="652800"/>
                    <a:ext cx="1100899" cy="1980561"/>
                  </a:xfrm>
                  <a:custGeom>
                    <a:avLst/>
                    <a:gdLst/>
                    <a:ahLst/>
                    <a:cxnLst/>
                    <a:rect l="l" t="t" r="r" b="b"/>
                    <a:pathLst>
                      <a:path w="6876" h="12370" extrusionOk="0">
                        <a:moveTo>
                          <a:pt x="1904" y="98"/>
                        </a:moveTo>
                        <a:cubicBezTo>
                          <a:pt x="1924" y="98"/>
                          <a:pt x="1944" y="98"/>
                          <a:pt x="1964" y="99"/>
                        </a:cubicBezTo>
                        <a:cubicBezTo>
                          <a:pt x="2504" y="117"/>
                          <a:pt x="3119" y="311"/>
                          <a:pt x="3697" y="792"/>
                        </a:cubicBezTo>
                        <a:cubicBezTo>
                          <a:pt x="5046" y="1850"/>
                          <a:pt x="5452" y="3121"/>
                          <a:pt x="5374" y="4276"/>
                        </a:cubicBezTo>
                        <a:cubicBezTo>
                          <a:pt x="5314" y="4853"/>
                          <a:pt x="5240" y="5181"/>
                          <a:pt x="5161" y="5371"/>
                        </a:cubicBezTo>
                        <a:cubicBezTo>
                          <a:pt x="5143" y="5468"/>
                          <a:pt x="5106" y="5528"/>
                          <a:pt x="5083" y="5565"/>
                        </a:cubicBezTo>
                        <a:cubicBezTo>
                          <a:pt x="5064" y="5602"/>
                          <a:pt x="5046" y="5602"/>
                          <a:pt x="5046" y="5602"/>
                        </a:cubicBezTo>
                        <a:lnTo>
                          <a:pt x="4967" y="5680"/>
                        </a:lnTo>
                        <a:lnTo>
                          <a:pt x="5083" y="5699"/>
                        </a:lnTo>
                        <a:cubicBezTo>
                          <a:pt x="5083" y="5699"/>
                          <a:pt x="6164" y="5814"/>
                          <a:pt x="6566" y="6780"/>
                        </a:cubicBezTo>
                        <a:cubicBezTo>
                          <a:pt x="6778" y="7261"/>
                          <a:pt x="6760" y="7663"/>
                          <a:pt x="6681" y="7912"/>
                        </a:cubicBezTo>
                        <a:cubicBezTo>
                          <a:pt x="6626" y="8185"/>
                          <a:pt x="6510" y="8337"/>
                          <a:pt x="6510" y="8337"/>
                        </a:cubicBezTo>
                        <a:lnTo>
                          <a:pt x="6492" y="8356"/>
                        </a:lnTo>
                        <a:lnTo>
                          <a:pt x="6510" y="8374"/>
                        </a:lnTo>
                        <a:cubicBezTo>
                          <a:pt x="6510" y="8374"/>
                          <a:pt x="6723" y="8859"/>
                          <a:pt x="6492" y="9511"/>
                        </a:cubicBezTo>
                        <a:cubicBezTo>
                          <a:pt x="6279" y="10148"/>
                          <a:pt x="5776" y="10361"/>
                          <a:pt x="5776" y="10361"/>
                        </a:cubicBezTo>
                        <a:lnTo>
                          <a:pt x="5720" y="10398"/>
                        </a:lnTo>
                        <a:lnTo>
                          <a:pt x="5757" y="10435"/>
                        </a:lnTo>
                        <a:cubicBezTo>
                          <a:pt x="5757" y="10435"/>
                          <a:pt x="5836" y="10514"/>
                          <a:pt x="5891" y="10666"/>
                        </a:cubicBezTo>
                        <a:cubicBezTo>
                          <a:pt x="5951" y="10823"/>
                          <a:pt x="5970" y="11054"/>
                          <a:pt x="5854" y="11378"/>
                        </a:cubicBezTo>
                        <a:cubicBezTo>
                          <a:pt x="5642" y="12015"/>
                          <a:pt x="5064" y="12209"/>
                          <a:pt x="4912" y="12265"/>
                        </a:cubicBezTo>
                        <a:lnTo>
                          <a:pt x="4893" y="12265"/>
                        </a:lnTo>
                        <a:cubicBezTo>
                          <a:pt x="4875" y="12265"/>
                          <a:pt x="4875" y="12246"/>
                          <a:pt x="4875" y="12209"/>
                        </a:cubicBezTo>
                        <a:cubicBezTo>
                          <a:pt x="4852" y="12131"/>
                          <a:pt x="4833" y="12015"/>
                          <a:pt x="4736" y="11918"/>
                        </a:cubicBezTo>
                        <a:cubicBezTo>
                          <a:pt x="4644" y="11863"/>
                          <a:pt x="4547" y="11766"/>
                          <a:pt x="4353" y="11724"/>
                        </a:cubicBezTo>
                        <a:cubicBezTo>
                          <a:pt x="4256" y="11696"/>
                          <a:pt x="4140" y="11683"/>
                          <a:pt x="3986" y="11683"/>
                        </a:cubicBezTo>
                        <a:cubicBezTo>
                          <a:pt x="3833" y="11683"/>
                          <a:pt x="3641" y="11696"/>
                          <a:pt x="3392" y="11724"/>
                        </a:cubicBezTo>
                        <a:cubicBezTo>
                          <a:pt x="3318" y="11733"/>
                          <a:pt x="3245" y="11737"/>
                          <a:pt x="3175" y="11737"/>
                        </a:cubicBezTo>
                        <a:cubicBezTo>
                          <a:pt x="2320" y="11737"/>
                          <a:pt x="1700" y="11118"/>
                          <a:pt x="1525" y="10495"/>
                        </a:cubicBezTo>
                        <a:cubicBezTo>
                          <a:pt x="1428" y="10185"/>
                          <a:pt x="1580" y="9802"/>
                          <a:pt x="1756" y="9492"/>
                        </a:cubicBezTo>
                        <a:cubicBezTo>
                          <a:pt x="1945" y="9206"/>
                          <a:pt x="2139" y="8975"/>
                          <a:pt x="2139" y="8975"/>
                        </a:cubicBezTo>
                        <a:lnTo>
                          <a:pt x="2176" y="8952"/>
                        </a:lnTo>
                        <a:lnTo>
                          <a:pt x="2139" y="8915"/>
                        </a:lnTo>
                        <a:cubicBezTo>
                          <a:pt x="2139" y="8915"/>
                          <a:pt x="2024" y="8799"/>
                          <a:pt x="1964" y="8587"/>
                        </a:cubicBezTo>
                        <a:cubicBezTo>
                          <a:pt x="1908" y="8374"/>
                          <a:pt x="1890" y="8069"/>
                          <a:pt x="2079" y="7681"/>
                        </a:cubicBezTo>
                        <a:cubicBezTo>
                          <a:pt x="2158" y="7547"/>
                          <a:pt x="2255" y="7395"/>
                          <a:pt x="2333" y="7261"/>
                        </a:cubicBezTo>
                        <a:cubicBezTo>
                          <a:pt x="2583" y="7182"/>
                          <a:pt x="2851" y="7067"/>
                          <a:pt x="3100" y="6873"/>
                        </a:cubicBezTo>
                        <a:cubicBezTo>
                          <a:pt x="3465" y="6586"/>
                          <a:pt x="3641" y="6124"/>
                          <a:pt x="3697" y="5699"/>
                        </a:cubicBezTo>
                        <a:cubicBezTo>
                          <a:pt x="3757" y="5297"/>
                          <a:pt x="3720" y="4987"/>
                          <a:pt x="3697" y="4835"/>
                        </a:cubicBezTo>
                        <a:lnTo>
                          <a:pt x="3697" y="4835"/>
                        </a:lnTo>
                        <a:cubicBezTo>
                          <a:pt x="3775" y="4853"/>
                          <a:pt x="3854" y="4890"/>
                          <a:pt x="3928" y="4890"/>
                        </a:cubicBezTo>
                        <a:cubicBezTo>
                          <a:pt x="4316" y="4890"/>
                          <a:pt x="4602" y="4585"/>
                          <a:pt x="4602" y="4216"/>
                        </a:cubicBezTo>
                        <a:cubicBezTo>
                          <a:pt x="4602" y="3851"/>
                          <a:pt x="4316" y="3546"/>
                          <a:pt x="3928" y="3546"/>
                        </a:cubicBezTo>
                        <a:cubicBezTo>
                          <a:pt x="3794" y="3546"/>
                          <a:pt x="3641" y="3601"/>
                          <a:pt x="3526" y="3680"/>
                        </a:cubicBezTo>
                        <a:lnTo>
                          <a:pt x="3350" y="3832"/>
                        </a:lnTo>
                        <a:lnTo>
                          <a:pt x="3350" y="3583"/>
                        </a:lnTo>
                        <a:cubicBezTo>
                          <a:pt x="3373" y="3467"/>
                          <a:pt x="3350" y="3389"/>
                          <a:pt x="3331" y="3333"/>
                        </a:cubicBezTo>
                        <a:cubicBezTo>
                          <a:pt x="3331" y="3315"/>
                          <a:pt x="3331" y="3292"/>
                          <a:pt x="3313" y="3273"/>
                        </a:cubicBezTo>
                        <a:lnTo>
                          <a:pt x="3313" y="3255"/>
                        </a:lnTo>
                        <a:lnTo>
                          <a:pt x="3258" y="3176"/>
                        </a:lnTo>
                        <a:lnTo>
                          <a:pt x="3216" y="3255"/>
                        </a:lnTo>
                        <a:cubicBezTo>
                          <a:pt x="3216" y="3273"/>
                          <a:pt x="3197" y="3273"/>
                          <a:pt x="3179" y="3273"/>
                        </a:cubicBezTo>
                        <a:cubicBezTo>
                          <a:pt x="3167" y="3279"/>
                          <a:pt x="3146" y="3283"/>
                          <a:pt x="3116" y="3283"/>
                        </a:cubicBezTo>
                        <a:cubicBezTo>
                          <a:pt x="3056" y="3283"/>
                          <a:pt x="2962" y="3267"/>
                          <a:pt x="2832" y="3218"/>
                        </a:cubicBezTo>
                        <a:cubicBezTo>
                          <a:pt x="2638" y="3158"/>
                          <a:pt x="2541" y="3061"/>
                          <a:pt x="2486" y="2987"/>
                        </a:cubicBezTo>
                        <a:cubicBezTo>
                          <a:pt x="2449" y="2927"/>
                          <a:pt x="2426" y="2871"/>
                          <a:pt x="2426" y="2871"/>
                        </a:cubicBezTo>
                        <a:lnTo>
                          <a:pt x="2426" y="2811"/>
                        </a:lnTo>
                        <a:lnTo>
                          <a:pt x="2370" y="2830"/>
                        </a:lnTo>
                        <a:cubicBezTo>
                          <a:pt x="2370" y="2830"/>
                          <a:pt x="2024" y="2948"/>
                          <a:pt x="1607" y="2948"/>
                        </a:cubicBezTo>
                        <a:cubicBezTo>
                          <a:pt x="1573" y="2948"/>
                          <a:pt x="1537" y="2947"/>
                          <a:pt x="1502" y="2945"/>
                        </a:cubicBezTo>
                        <a:cubicBezTo>
                          <a:pt x="1021" y="2908"/>
                          <a:pt x="504" y="2737"/>
                          <a:pt x="254" y="2099"/>
                        </a:cubicBezTo>
                        <a:lnTo>
                          <a:pt x="254" y="2063"/>
                        </a:lnTo>
                        <a:lnTo>
                          <a:pt x="231" y="2063"/>
                        </a:lnTo>
                        <a:cubicBezTo>
                          <a:pt x="116" y="1697"/>
                          <a:pt x="157" y="1272"/>
                          <a:pt x="407" y="866"/>
                        </a:cubicBezTo>
                        <a:cubicBezTo>
                          <a:pt x="685" y="399"/>
                          <a:pt x="1238" y="98"/>
                          <a:pt x="1904" y="98"/>
                        </a:cubicBezTo>
                        <a:close/>
                        <a:moveTo>
                          <a:pt x="1907" y="1"/>
                        </a:moveTo>
                        <a:cubicBezTo>
                          <a:pt x="1219" y="1"/>
                          <a:pt x="629" y="325"/>
                          <a:pt x="310" y="829"/>
                        </a:cubicBezTo>
                        <a:cubicBezTo>
                          <a:pt x="42" y="1254"/>
                          <a:pt x="0" y="1734"/>
                          <a:pt x="139" y="2136"/>
                        </a:cubicBezTo>
                        <a:lnTo>
                          <a:pt x="157" y="2178"/>
                        </a:lnTo>
                        <a:lnTo>
                          <a:pt x="194" y="2178"/>
                        </a:lnTo>
                        <a:cubicBezTo>
                          <a:pt x="462" y="2811"/>
                          <a:pt x="1003" y="3005"/>
                          <a:pt x="1483" y="3042"/>
                        </a:cubicBezTo>
                        <a:cubicBezTo>
                          <a:pt x="1517" y="3043"/>
                          <a:pt x="1551" y="3044"/>
                          <a:pt x="1584" y="3044"/>
                        </a:cubicBezTo>
                        <a:cubicBezTo>
                          <a:pt x="1997" y="3044"/>
                          <a:pt x="2313" y="2944"/>
                          <a:pt x="2352" y="2927"/>
                        </a:cubicBezTo>
                        <a:cubicBezTo>
                          <a:pt x="2370" y="2968"/>
                          <a:pt x="2370" y="2987"/>
                          <a:pt x="2407" y="3042"/>
                        </a:cubicBezTo>
                        <a:cubicBezTo>
                          <a:pt x="2467" y="3139"/>
                          <a:pt x="2601" y="3236"/>
                          <a:pt x="2796" y="3315"/>
                        </a:cubicBezTo>
                        <a:cubicBezTo>
                          <a:pt x="2934" y="3364"/>
                          <a:pt x="3032" y="3380"/>
                          <a:pt x="3105" y="3380"/>
                        </a:cubicBezTo>
                        <a:cubicBezTo>
                          <a:pt x="3141" y="3380"/>
                          <a:pt x="3171" y="3376"/>
                          <a:pt x="3197" y="3370"/>
                        </a:cubicBezTo>
                        <a:cubicBezTo>
                          <a:pt x="3216" y="3370"/>
                          <a:pt x="3234" y="3370"/>
                          <a:pt x="3234" y="3352"/>
                        </a:cubicBezTo>
                        <a:cubicBezTo>
                          <a:pt x="3258" y="3389"/>
                          <a:pt x="3258" y="3467"/>
                          <a:pt x="3258" y="3583"/>
                        </a:cubicBezTo>
                        <a:cubicBezTo>
                          <a:pt x="3258" y="3832"/>
                          <a:pt x="3234" y="3929"/>
                          <a:pt x="3234" y="3929"/>
                        </a:cubicBezTo>
                        <a:lnTo>
                          <a:pt x="3216" y="4045"/>
                        </a:lnTo>
                        <a:lnTo>
                          <a:pt x="3604" y="3754"/>
                        </a:lnTo>
                        <a:cubicBezTo>
                          <a:pt x="3697" y="3680"/>
                          <a:pt x="3812" y="3638"/>
                          <a:pt x="3928" y="3638"/>
                        </a:cubicBezTo>
                        <a:cubicBezTo>
                          <a:pt x="4256" y="3638"/>
                          <a:pt x="4505" y="3911"/>
                          <a:pt x="4505" y="4216"/>
                        </a:cubicBezTo>
                        <a:cubicBezTo>
                          <a:pt x="4505" y="4525"/>
                          <a:pt x="4256" y="4793"/>
                          <a:pt x="3928" y="4793"/>
                        </a:cubicBezTo>
                        <a:cubicBezTo>
                          <a:pt x="3854" y="4793"/>
                          <a:pt x="3757" y="4775"/>
                          <a:pt x="3678" y="4719"/>
                        </a:cubicBezTo>
                        <a:lnTo>
                          <a:pt x="3581" y="4678"/>
                        </a:lnTo>
                        <a:lnTo>
                          <a:pt x="3604" y="4775"/>
                        </a:lnTo>
                        <a:cubicBezTo>
                          <a:pt x="3623" y="4890"/>
                          <a:pt x="3641" y="5278"/>
                          <a:pt x="3604" y="5680"/>
                        </a:cubicBezTo>
                        <a:cubicBezTo>
                          <a:pt x="3544" y="6087"/>
                          <a:pt x="3392" y="6526"/>
                          <a:pt x="3045" y="6799"/>
                        </a:cubicBezTo>
                        <a:cubicBezTo>
                          <a:pt x="2796" y="6970"/>
                          <a:pt x="2523" y="7104"/>
                          <a:pt x="2273" y="7182"/>
                        </a:cubicBezTo>
                        <a:lnTo>
                          <a:pt x="2255" y="7182"/>
                        </a:lnTo>
                        <a:lnTo>
                          <a:pt x="2255" y="7201"/>
                        </a:lnTo>
                        <a:cubicBezTo>
                          <a:pt x="2158" y="7335"/>
                          <a:pt x="2079" y="7492"/>
                          <a:pt x="2005" y="7644"/>
                        </a:cubicBezTo>
                        <a:cubicBezTo>
                          <a:pt x="1793" y="8051"/>
                          <a:pt x="1793" y="8374"/>
                          <a:pt x="1871" y="8605"/>
                        </a:cubicBezTo>
                        <a:cubicBezTo>
                          <a:pt x="1927" y="8818"/>
                          <a:pt x="2024" y="8915"/>
                          <a:pt x="2042" y="8933"/>
                        </a:cubicBezTo>
                        <a:cubicBezTo>
                          <a:pt x="2024" y="8952"/>
                          <a:pt x="1848" y="9146"/>
                          <a:pt x="1677" y="9455"/>
                        </a:cubicBezTo>
                        <a:cubicBezTo>
                          <a:pt x="1483" y="9760"/>
                          <a:pt x="1331" y="10167"/>
                          <a:pt x="1428" y="10532"/>
                        </a:cubicBezTo>
                        <a:cubicBezTo>
                          <a:pt x="1625" y="11191"/>
                          <a:pt x="2281" y="11834"/>
                          <a:pt x="3188" y="11834"/>
                        </a:cubicBezTo>
                        <a:cubicBezTo>
                          <a:pt x="3260" y="11834"/>
                          <a:pt x="3334" y="11830"/>
                          <a:pt x="3410" y="11821"/>
                        </a:cubicBezTo>
                        <a:cubicBezTo>
                          <a:pt x="3627" y="11796"/>
                          <a:pt x="3801" y="11786"/>
                          <a:pt x="3942" y="11786"/>
                        </a:cubicBezTo>
                        <a:cubicBezTo>
                          <a:pt x="4114" y="11786"/>
                          <a:pt x="4238" y="11801"/>
                          <a:pt x="4334" y="11821"/>
                        </a:cubicBezTo>
                        <a:cubicBezTo>
                          <a:pt x="4505" y="11863"/>
                          <a:pt x="4565" y="11918"/>
                          <a:pt x="4662" y="11997"/>
                        </a:cubicBezTo>
                        <a:cubicBezTo>
                          <a:pt x="4736" y="12052"/>
                          <a:pt x="4759" y="12149"/>
                          <a:pt x="4778" y="12228"/>
                        </a:cubicBezTo>
                        <a:cubicBezTo>
                          <a:pt x="4778" y="12265"/>
                          <a:pt x="4778" y="12302"/>
                          <a:pt x="4796" y="12343"/>
                        </a:cubicBezTo>
                        <a:cubicBezTo>
                          <a:pt x="4815" y="12343"/>
                          <a:pt x="4833" y="12362"/>
                          <a:pt x="4875" y="12362"/>
                        </a:cubicBezTo>
                        <a:cubicBezTo>
                          <a:pt x="4881" y="12368"/>
                          <a:pt x="4887" y="12370"/>
                          <a:pt x="4893" y="12370"/>
                        </a:cubicBezTo>
                        <a:cubicBezTo>
                          <a:pt x="4906" y="12370"/>
                          <a:pt x="4918" y="12362"/>
                          <a:pt x="4930" y="12362"/>
                        </a:cubicBezTo>
                        <a:cubicBezTo>
                          <a:pt x="5106" y="12302"/>
                          <a:pt x="5720" y="12094"/>
                          <a:pt x="5951" y="11419"/>
                        </a:cubicBezTo>
                        <a:cubicBezTo>
                          <a:pt x="6067" y="11073"/>
                          <a:pt x="6048" y="10800"/>
                          <a:pt x="5988" y="10629"/>
                        </a:cubicBezTo>
                        <a:cubicBezTo>
                          <a:pt x="5933" y="10495"/>
                          <a:pt x="5891" y="10453"/>
                          <a:pt x="5873" y="10416"/>
                        </a:cubicBezTo>
                        <a:cubicBezTo>
                          <a:pt x="5933" y="10398"/>
                          <a:pt x="6376" y="10167"/>
                          <a:pt x="6584" y="9529"/>
                        </a:cubicBezTo>
                        <a:cubicBezTo>
                          <a:pt x="6815" y="8878"/>
                          <a:pt x="6626" y="8397"/>
                          <a:pt x="6607" y="8356"/>
                        </a:cubicBezTo>
                        <a:cubicBezTo>
                          <a:pt x="6626" y="8337"/>
                          <a:pt x="6723" y="8222"/>
                          <a:pt x="6797" y="7954"/>
                        </a:cubicBezTo>
                        <a:cubicBezTo>
                          <a:pt x="6857" y="7663"/>
                          <a:pt x="6875" y="7242"/>
                          <a:pt x="6663" y="6739"/>
                        </a:cubicBezTo>
                        <a:cubicBezTo>
                          <a:pt x="6261" y="5777"/>
                          <a:pt x="5295" y="5643"/>
                          <a:pt x="5161" y="5625"/>
                        </a:cubicBezTo>
                        <a:cubicBezTo>
                          <a:pt x="5198" y="5583"/>
                          <a:pt x="5221" y="5509"/>
                          <a:pt x="5258" y="5412"/>
                        </a:cubicBezTo>
                        <a:cubicBezTo>
                          <a:pt x="5337" y="5218"/>
                          <a:pt x="5411" y="4872"/>
                          <a:pt x="5471" y="4276"/>
                        </a:cubicBezTo>
                        <a:cubicBezTo>
                          <a:pt x="5545" y="3102"/>
                          <a:pt x="5143" y="1790"/>
                          <a:pt x="3757" y="695"/>
                        </a:cubicBezTo>
                        <a:cubicBezTo>
                          <a:pt x="3161" y="233"/>
                          <a:pt x="2541" y="2"/>
                          <a:pt x="1964" y="2"/>
                        </a:cubicBezTo>
                        <a:cubicBezTo>
                          <a:pt x="1945" y="1"/>
                          <a:pt x="1926" y="1"/>
                          <a:pt x="190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6" name="Google Shape;2199;p47">
              <a:extLst>
                <a:ext uri="{FF2B5EF4-FFF2-40B4-BE49-F238E27FC236}">
                  <a16:creationId xmlns:a16="http://schemas.microsoft.com/office/drawing/2014/main" id="{C7BC99BE-5337-C8F1-761A-5B5E11B58017}"/>
                </a:ext>
              </a:extLst>
            </p:cNvPr>
            <p:cNvGrpSpPr/>
            <p:nvPr/>
          </p:nvGrpSpPr>
          <p:grpSpPr>
            <a:xfrm>
              <a:off x="5458177" y="1284078"/>
              <a:ext cx="555350" cy="555265"/>
              <a:chOff x="3894327" y="779703"/>
              <a:chExt cx="555350" cy="555265"/>
            </a:xfrm>
          </p:grpSpPr>
          <p:sp>
            <p:nvSpPr>
              <p:cNvPr id="748" name="Google Shape;2200;p47">
                <a:extLst>
                  <a:ext uri="{FF2B5EF4-FFF2-40B4-BE49-F238E27FC236}">
                    <a16:creationId xmlns:a16="http://schemas.microsoft.com/office/drawing/2014/main" id="{45C6A50F-F971-4D65-6E1A-E1EBF75DD2D8}"/>
                  </a:ext>
                </a:extLst>
              </p:cNvPr>
              <p:cNvSpPr/>
              <p:nvPr/>
            </p:nvSpPr>
            <p:spPr>
              <a:xfrm>
                <a:off x="4113366" y="784984"/>
                <a:ext cx="119146" cy="78181"/>
              </a:xfrm>
              <a:custGeom>
                <a:avLst/>
                <a:gdLst/>
                <a:ahLst/>
                <a:cxnLst/>
                <a:rect l="l" t="t" r="r" b="b"/>
                <a:pathLst>
                  <a:path w="1399" h="918" extrusionOk="0">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2201;p47">
                <a:extLst>
                  <a:ext uri="{FF2B5EF4-FFF2-40B4-BE49-F238E27FC236}">
                    <a16:creationId xmlns:a16="http://schemas.microsoft.com/office/drawing/2014/main" id="{97CE998D-183C-B3E9-0111-74F6606763CD}"/>
                  </a:ext>
                </a:extLst>
              </p:cNvPr>
              <p:cNvSpPr/>
              <p:nvPr/>
            </p:nvSpPr>
            <p:spPr>
              <a:xfrm>
                <a:off x="4106212" y="779703"/>
                <a:ext cx="131665" cy="89253"/>
              </a:xfrm>
              <a:custGeom>
                <a:avLst/>
                <a:gdLst/>
                <a:ahLst/>
                <a:cxnLst/>
                <a:rect l="l" t="t" r="r" b="b"/>
                <a:pathLst>
                  <a:path w="1546" h="1048" extrusionOk="0">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2202;p47">
                <a:extLst>
                  <a:ext uri="{FF2B5EF4-FFF2-40B4-BE49-F238E27FC236}">
                    <a16:creationId xmlns:a16="http://schemas.microsoft.com/office/drawing/2014/main" id="{D4700BAE-7FE3-67CA-D582-323C65C7B89D}"/>
                  </a:ext>
                </a:extLst>
              </p:cNvPr>
              <p:cNvSpPr/>
              <p:nvPr/>
            </p:nvSpPr>
            <p:spPr>
              <a:xfrm>
                <a:off x="4271173" y="837529"/>
                <a:ext cx="122723" cy="120168"/>
              </a:xfrm>
              <a:custGeom>
                <a:avLst/>
                <a:gdLst/>
                <a:ahLst/>
                <a:cxnLst/>
                <a:rect l="l" t="t" r="r" b="b"/>
                <a:pathLst>
                  <a:path w="1441" h="1411" extrusionOk="0">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2203;p47">
                <a:extLst>
                  <a:ext uri="{FF2B5EF4-FFF2-40B4-BE49-F238E27FC236}">
                    <a16:creationId xmlns:a16="http://schemas.microsoft.com/office/drawing/2014/main" id="{C976A8B1-C5B1-8F8D-52C0-355BED7BF5E2}"/>
                  </a:ext>
                </a:extLst>
              </p:cNvPr>
              <p:cNvSpPr/>
              <p:nvPr/>
            </p:nvSpPr>
            <p:spPr>
              <a:xfrm>
                <a:off x="4265892" y="832334"/>
                <a:ext cx="133879" cy="129791"/>
              </a:xfrm>
              <a:custGeom>
                <a:avLst/>
                <a:gdLst/>
                <a:ahLst/>
                <a:cxnLst/>
                <a:rect l="l" t="t" r="r" b="b"/>
                <a:pathLst>
                  <a:path w="1572" h="1524" extrusionOk="0">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2204;p47">
                <a:extLst>
                  <a:ext uri="{FF2B5EF4-FFF2-40B4-BE49-F238E27FC236}">
                    <a16:creationId xmlns:a16="http://schemas.microsoft.com/office/drawing/2014/main" id="{42CBD5B8-F8AF-6567-07E0-AA0514347826}"/>
                  </a:ext>
                </a:extLst>
              </p:cNvPr>
              <p:cNvSpPr/>
              <p:nvPr/>
            </p:nvSpPr>
            <p:spPr>
              <a:xfrm>
                <a:off x="4366214" y="998658"/>
                <a:ext cx="78096" cy="117783"/>
              </a:xfrm>
              <a:custGeom>
                <a:avLst/>
                <a:gdLst/>
                <a:ahLst/>
                <a:cxnLst/>
                <a:rect l="l" t="t" r="r" b="b"/>
                <a:pathLst>
                  <a:path w="917" h="1383" extrusionOk="0">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2205;p47">
                <a:extLst>
                  <a:ext uri="{FF2B5EF4-FFF2-40B4-BE49-F238E27FC236}">
                    <a16:creationId xmlns:a16="http://schemas.microsoft.com/office/drawing/2014/main" id="{AB02DE5C-1F34-FD4E-F706-72C23DCEC216}"/>
                  </a:ext>
                </a:extLst>
              </p:cNvPr>
              <p:cNvSpPr/>
              <p:nvPr/>
            </p:nvSpPr>
            <p:spPr>
              <a:xfrm>
                <a:off x="4360423" y="993037"/>
                <a:ext cx="89253" cy="128599"/>
              </a:xfrm>
              <a:custGeom>
                <a:avLst/>
                <a:gdLst/>
                <a:ahLst/>
                <a:cxnLst/>
                <a:rect l="l" t="t" r="r" b="b"/>
                <a:pathLst>
                  <a:path w="1048" h="1510" extrusionOk="0">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2206;p47">
                <a:extLst>
                  <a:ext uri="{FF2B5EF4-FFF2-40B4-BE49-F238E27FC236}">
                    <a16:creationId xmlns:a16="http://schemas.microsoft.com/office/drawing/2014/main" id="{EE55ADF2-829E-4C66-7EA7-A3D7E12CB69C}"/>
                  </a:ext>
                </a:extLst>
              </p:cNvPr>
              <p:cNvSpPr/>
              <p:nvPr/>
            </p:nvSpPr>
            <p:spPr>
              <a:xfrm>
                <a:off x="4271173" y="1157998"/>
                <a:ext cx="122723" cy="119146"/>
              </a:xfrm>
              <a:custGeom>
                <a:avLst/>
                <a:gdLst/>
                <a:ahLst/>
                <a:cxnLst/>
                <a:rect l="l" t="t" r="r" b="b"/>
                <a:pathLst>
                  <a:path w="1441" h="1399" extrusionOk="0">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2207;p47">
                <a:extLst>
                  <a:ext uri="{FF2B5EF4-FFF2-40B4-BE49-F238E27FC236}">
                    <a16:creationId xmlns:a16="http://schemas.microsoft.com/office/drawing/2014/main" id="{58662853-FF78-A838-D2D0-EFD449FFEB80}"/>
                  </a:ext>
                </a:extLst>
              </p:cNvPr>
              <p:cNvSpPr/>
              <p:nvPr/>
            </p:nvSpPr>
            <p:spPr>
              <a:xfrm>
                <a:off x="4265892" y="1153314"/>
                <a:ext cx="133879" cy="129025"/>
              </a:xfrm>
              <a:custGeom>
                <a:avLst/>
                <a:gdLst/>
                <a:ahLst/>
                <a:cxnLst/>
                <a:rect l="l" t="t" r="r" b="b"/>
                <a:pathLst>
                  <a:path w="1572" h="1515" extrusionOk="0">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2208;p47">
                <a:extLst>
                  <a:ext uri="{FF2B5EF4-FFF2-40B4-BE49-F238E27FC236}">
                    <a16:creationId xmlns:a16="http://schemas.microsoft.com/office/drawing/2014/main" id="{26AFC56A-7EB8-5251-BEB5-EE161CE4DDCD}"/>
                  </a:ext>
                </a:extLst>
              </p:cNvPr>
              <p:cNvSpPr/>
              <p:nvPr/>
            </p:nvSpPr>
            <p:spPr>
              <a:xfrm>
                <a:off x="4111577" y="1251507"/>
                <a:ext cx="119146" cy="78181"/>
              </a:xfrm>
              <a:custGeom>
                <a:avLst/>
                <a:gdLst/>
                <a:ahLst/>
                <a:cxnLst/>
                <a:rect l="l" t="t" r="r" b="b"/>
                <a:pathLst>
                  <a:path w="1399" h="918" extrusionOk="0">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2209;p47">
                <a:extLst>
                  <a:ext uri="{FF2B5EF4-FFF2-40B4-BE49-F238E27FC236}">
                    <a16:creationId xmlns:a16="http://schemas.microsoft.com/office/drawing/2014/main" id="{2738699D-F369-9EBD-27A4-DAA674FFFB81}"/>
                  </a:ext>
                </a:extLst>
              </p:cNvPr>
              <p:cNvSpPr/>
              <p:nvPr/>
            </p:nvSpPr>
            <p:spPr>
              <a:xfrm>
                <a:off x="4106212" y="1245716"/>
                <a:ext cx="131665" cy="89253"/>
              </a:xfrm>
              <a:custGeom>
                <a:avLst/>
                <a:gdLst/>
                <a:ahLst/>
                <a:cxnLst/>
                <a:rect l="l" t="t" r="r" b="b"/>
                <a:pathLst>
                  <a:path w="1546" h="1048" extrusionOk="0">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2210;p47">
                <a:extLst>
                  <a:ext uri="{FF2B5EF4-FFF2-40B4-BE49-F238E27FC236}">
                    <a16:creationId xmlns:a16="http://schemas.microsoft.com/office/drawing/2014/main" id="{CA050B06-8265-D464-2A16-4C8BD9F16A46}"/>
                  </a:ext>
                </a:extLst>
              </p:cNvPr>
              <p:cNvSpPr/>
              <p:nvPr/>
            </p:nvSpPr>
            <p:spPr>
              <a:xfrm>
                <a:off x="3950108" y="1157913"/>
                <a:ext cx="122723" cy="119231"/>
              </a:xfrm>
              <a:custGeom>
                <a:avLst/>
                <a:gdLst/>
                <a:ahLst/>
                <a:cxnLst/>
                <a:rect l="l" t="t" r="r" b="b"/>
                <a:pathLst>
                  <a:path w="1441" h="1400" extrusionOk="0">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2211;p47">
                <a:extLst>
                  <a:ext uri="{FF2B5EF4-FFF2-40B4-BE49-F238E27FC236}">
                    <a16:creationId xmlns:a16="http://schemas.microsoft.com/office/drawing/2014/main" id="{DE88D367-BE1E-52CE-4FB3-675A93671ACF}"/>
                  </a:ext>
                </a:extLst>
              </p:cNvPr>
              <p:cNvSpPr/>
              <p:nvPr/>
            </p:nvSpPr>
            <p:spPr>
              <a:xfrm>
                <a:off x="3944317" y="1152547"/>
                <a:ext cx="135668" cy="129791"/>
              </a:xfrm>
              <a:custGeom>
                <a:avLst/>
                <a:gdLst/>
                <a:ahLst/>
                <a:cxnLst/>
                <a:rect l="l" t="t" r="r" b="b"/>
                <a:pathLst>
                  <a:path w="1593" h="1524" extrusionOk="0">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2212;p47">
                <a:extLst>
                  <a:ext uri="{FF2B5EF4-FFF2-40B4-BE49-F238E27FC236}">
                    <a16:creationId xmlns:a16="http://schemas.microsoft.com/office/drawing/2014/main" id="{65C59825-9AAE-F589-5FF0-B2B3BFA23AB0}"/>
                  </a:ext>
                </a:extLst>
              </p:cNvPr>
              <p:cNvSpPr/>
              <p:nvPr/>
            </p:nvSpPr>
            <p:spPr>
              <a:xfrm>
                <a:off x="3899692" y="998317"/>
                <a:ext cx="79885" cy="117698"/>
              </a:xfrm>
              <a:custGeom>
                <a:avLst/>
                <a:gdLst/>
                <a:ahLst/>
                <a:cxnLst/>
                <a:rect l="l" t="t" r="r" b="b"/>
                <a:pathLst>
                  <a:path w="938" h="1382" extrusionOk="0">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2213;p47">
                <a:extLst>
                  <a:ext uri="{FF2B5EF4-FFF2-40B4-BE49-F238E27FC236}">
                    <a16:creationId xmlns:a16="http://schemas.microsoft.com/office/drawing/2014/main" id="{55B5CCC2-63F9-544C-59FA-1C17393B1381}"/>
                  </a:ext>
                </a:extLst>
              </p:cNvPr>
              <p:cNvSpPr/>
              <p:nvPr/>
            </p:nvSpPr>
            <p:spPr>
              <a:xfrm>
                <a:off x="3894327" y="993037"/>
                <a:ext cx="89338" cy="128599"/>
              </a:xfrm>
              <a:custGeom>
                <a:avLst/>
                <a:gdLst/>
                <a:ahLst/>
                <a:cxnLst/>
                <a:rect l="l" t="t" r="r" b="b"/>
                <a:pathLst>
                  <a:path w="1049" h="1510" extrusionOk="0">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2214;p47">
                <a:extLst>
                  <a:ext uri="{FF2B5EF4-FFF2-40B4-BE49-F238E27FC236}">
                    <a16:creationId xmlns:a16="http://schemas.microsoft.com/office/drawing/2014/main" id="{2383241C-D900-AF68-82CA-683F836A7BB0}"/>
                  </a:ext>
                </a:extLst>
              </p:cNvPr>
              <p:cNvSpPr/>
              <p:nvPr/>
            </p:nvSpPr>
            <p:spPr>
              <a:xfrm>
                <a:off x="3950108" y="837529"/>
                <a:ext cx="124511" cy="119146"/>
              </a:xfrm>
              <a:custGeom>
                <a:avLst/>
                <a:gdLst/>
                <a:ahLst/>
                <a:cxnLst/>
                <a:rect l="l" t="t" r="r" b="b"/>
                <a:pathLst>
                  <a:path w="1462" h="1399" extrusionOk="0">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2215;p47">
                <a:extLst>
                  <a:ext uri="{FF2B5EF4-FFF2-40B4-BE49-F238E27FC236}">
                    <a16:creationId xmlns:a16="http://schemas.microsoft.com/office/drawing/2014/main" id="{3576545E-00C9-6ADC-659D-41F89FB883EF}"/>
                  </a:ext>
                </a:extLst>
              </p:cNvPr>
              <p:cNvSpPr/>
              <p:nvPr/>
            </p:nvSpPr>
            <p:spPr>
              <a:xfrm>
                <a:off x="3944317" y="832334"/>
                <a:ext cx="135668" cy="129791"/>
              </a:xfrm>
              <a:custGeom>
                <a:avLst/>
                <a:gdLst/>
                <a:ahLst/>
                <a:cxnLst/>
                <a:rect l="l" t="t" r="r" b="b"/>
                <a:pathLst>
                  <a:path w="1593" h="1524" extrusionOk="0">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2216;p47">
                <a:extLst>
                  <a:ext uri="{FF2B5EF4-FFF2-40B4-BE49-F238E27FC236}">
                    <a16:creationId xmlns:a16="http://schemas.microsoft.com/office/drawing/2014/main" id="{C6BA7186-0EAC-1DBF-516A-C41A17199424}"/>
                  </a:ext>
                </a:extLst>
              </p:cNvPr>
              <p:cNvSpPr/>
              <p:nvPr/>
            </p:nvSpPr>
            <p:spPr>
              <a:xfrm>
                <a:off x="3959051" y="842554"/>
                <a:ext cx="427784" cy="427784"/>
              </a:xfrm>
              <a:custGeom>
                <a:avLst/>
                <a:gdLst/>
                <a:ahLst/>
                <a:cxnLst/>
                <a:rect l="l" t="t" r="r" b="b"/>
                <a:pathLst>
                  <a:path w="5023" h="5023" extrusionOk="0">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2217;p47">
                <a:extLst>
                  <a:ext uri="{FF2B5EF4-FFF2-40B4-BE49-F238E27FC236}">
                    <a16:creationId xmlns:a16="http://schemas.microsoft.com/office/drawing/2014/main" id="{85373189-D3B5-E127-5AC8-9B225804FA17}"/>
                  </a:ext>
                </a:extLst>
              </p:cNvPr>
              <p:cNvSpPr/>
              <p:nvPr/>
            </p:nvSpPr>
            <p:spPr>
              <a:xfrm>
                <a:off x="3953685" y="838977"/>
                <a:ext cx="436726" cy="434938"/>
              </a:xfrm>
              <a:custGeom>
                <a:avLst/>
                <a:gdLst/>
                <a:ahLst/>
                <a:cxnLst/>
                <a:rect l="l" t="t" r="r" b="b"/>
                <a:pathLst>
                  <a:path w="5128" h="5107" extrusionOk="0">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2218;p47">
                <a:extLst>
                  <a:ext uri="{FF2B5EF4-FFF2-40B4-BE49-F238E27FC236}">
                    <a16:creationId xmlns:a16="http://schemas.microsoft.com/office/drawing/2014/main" id="{9F21B444-BF8F-BE22-D4BE-DA29B0C8C449}"/>
                  </a:ext>
                </a:extLst>
              </p:cNvPr>
              <p:cNvSpPr/>
              <p:nvPr/>
            </p:nvSpPr>
            <p:spPr>
              <a:xfrm>
                <a:off x="4046428" y="929931"/>
                <a:ext cx="251152" cy="253025"/>
              </a:xfrm>
              <a:custGeom>
                <a:avLst/>
                <a:gdLst/>
                <a:ahLst/>
                <a:cxnLst/>
                <a:rect l="l" t="t" r="r" b="b"/>
                <a:pathLst>
                  <a:path w="2949" h="2971" extrusionOk="0">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2219;p47">
                <a:extLst>
                  <a:ext uri="{FF2B5EF4-FFF2-40B4-BE49-F238E27FC236}">
                    <a16:creationId xmlns:a16="http://schemas.microsoft.com/office/drawing/2014/main" id="{E6D5B5AA-268E-4EE8-C09E-268FF0AB8AE3}"/>
                  </a:ext>
                </a:extLst>
              </p:cNvPr>
              <p:cNvSpPr/>
              <p:nvPr/>
            </p:nvSpPr>
            <p:spPr>
              <a:xfrm>
                <a:off x="4041062" y="926354"/>
                <a:ext cx="261882" cy="260179"/>
              </a:xfrm>
              <a:custGeom>
                <a:avLst/>
                <a:gdLst/>
                <a:ahLst/>
                <a:cxnLst/>
                <a:rect l="l" t="t" r="r" b="b"/>
                <a:pathLst>
                  <a:path w="3075" h="3055" extrusionOk="0">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2220;p47">
              <a:extLst>
                <a:ext uri="{FF2B5EF4-FFF2-40B4-BE49-F238E27FC236}">
                  <a16:creationId xmlns:a16="http://schemas.microsoft.com/office/drawing/2014/main" id="{1CCAAE00-EB1E-90F5-6260-53DA17060D43}"/>
                </a:ext>
              </a:extLst>
            </p:cNvPr>
            <p:cNvGrpSpPr/>
            <p:nvPr/>
          </p:nvGrpSpPr>
          <p:grpSpPr>
            <a:xfrm>
              <a:off x="6243085" y="1707500"/>
              <a:ext cx="555775" cy="553988"/>
              <a:chOff x="6451735" y="1456425"/>
              <a:chExt cx="555775" cy="553988"/>
            </a:xfrm>
          </p:grpSpPr>
          <p:sp>
            <p:nvSpPr>
              <p:cNvPr id="728" name="Google Shape;2221;p47">
                <a:extLst>
                  <a:ext uri="{FF2B5EF4-FFF2-40B4-BE49-F238E27FC236}">
                    <a16:creationId xmlns:a16="http://schemas.microsoft.com/office/drawing/2014/main" id="{C0223351-AA5D-405A-8643-E87A0435E74B}"/>
                  </a:ext>
                </a:extLst>
              </p:cNvPr>
              <p:cNvSpPr/>
              <p:nvPr/>
            </p:nvSpPr>
            <p:spPr>
              <a:xfrm>
                <a:off x="6829007" y="1513484"/>
                <a:ext cx="122808" cy="119657"/>
              </a:xfrm>
              <a:custGeom>
                <a:avLst/>
                <a:gdLst/>
                <a:ahLst/>
                <a:cxnLst/>
                <a:rect l="l" t="t" r="r" b="b"/>
                <a:pathLst>
                  <a:path w="1442" h="1405" extrusionOk="0">
                    <a:moveTo>
                      <a:pt x="685" y="1"/>
                    </a:moveTo>
                    <a:cubicBezTo>
                      <a:pt x="644" y="1"/>
                      <a:pt x="604" y="12"/>
                      <a:pt x="567" y="32"/>
                    </a:cubicBezTo>
                    <a:lnTo>
                      <a:pt x="85" y="357"/>
                    </a:lnTo>
                    <a:cubicBezTo>
                      <a:pt x="64" y="357"/>
                      <a:pt x="64" y="378"/>
                      <a:pt x="64" y="378"/>
                    </a:cubicBezTo>
                    <a:cubicBezTo>
                      <a:pt x="1" y="446"/>
                      <a:pt x="1" y="535"/>
                      <a:pt x="64" y="598"/>
                    </a:cubicBezTo>
                    <a:lnTo>
                      <a:pt x="828" y="1362"/>
                    </a:lnTo>
                    <a:cubicBezTo>
                      <a:pt x="828" y="1362"/>
                      <a:pt x="828" y="1383"/>
                      <a:pt x="849" y="1383"/>
                    </a:cubicBezTo>
                    <a:cubicBezTo>
                      <a:pt x="873" y="1398"/>
                      <a:pt x="900" y="1405"/>
                      <a:pt x="925" y="1405"/>
                    </a:cubicBezTo>
                    <a:cubicBezTo>
                      <a:pt x="972" y="1405"/>
                      <a:pt x="1018" y="1382"/>
                      <a:pt x="1048" y="1341"/>
                    </a:cubicBezTo>
                    <a:lnTo>
                      <a:pt x="1373" y="859"/>
                    </a:lnTo>
                    <a:cubicBezTo>
                      <a:pt x="1441" y="770"/>
                      <a:pt x="1415" y="666"/>
                      <a:pt x="1352" y="577"/>
                    </a:cubicBezTo>
                    <a:lnTo>
                      <a:pt x="849" y="74"/>
                    </a:lnTo>
                    <a:cubicBezTo>
                      <a:pt x="798" y="22"/>
                      <a:pt x="741" y="1"/>
                      <a:pt x="6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2222;p47">
                <a:extLst>
                  <a:ext uri="{FF2B5EF4-FFF2-40B4-BE49-F238E27FC236}">
                    <a16:creationId xmlns:a16="http://schemas.microsoft.com/office/drawing/2014/main" id="{D3B3B4C2-51B9-D340-7773-4D594C80A0B7}"/>
                  </a:ext>
                </a:extLst>
              </p:cNvPr>
              <p:cNvSpPr/>
              <p:nvPr/>
            </p:nvSpPr>
            <p:spPr>
              <a:xfrm>
                <a:off x="6821427" y="1508545"/>
                <a:ext cx="135668" cy="129280"/>
              </a:xfrm>
              <a:custGeom>
                <a:avLst/>
                <a:gdLst/>
                <a:ahLst/>
                <a:cxnLst/>
                <a:rect l="l" t="t" r="r" b="b"/>
                <a:pathLst>
                  <a:path w="1593" h="1518" extrusionOk="0">
                    <a:moveTo>
                      <a:pt x="775" y="113"/>
                    </a:moveTo>
                    <a:cubicBezTo>
                      <a:pt x="817" y="113"/>
                      <a:pt x="859" y="130"/>
                      <a:pt x="896" y="153"/>
                    </a:cubicBezTo>
                    <a:lnTo>
                      <a:pt x="896" y="174"/>
                    </a:lnTo>
                    <a:lnTo>
                      <a:pt x="1399" y="677"/>
                    </a:lnTo>
                    <a:cubicBezTo>
                      <a:pt x="1462" y="724"/>
                      <a:pt x="1462" y="828"/>
                      <a:pt x="1420" y="896"/>
                    </a:cubicBezTo>
                    <a:lnTo>
                      <a:pt x="1090" y="1378"/>
                    </a:lnTo>
                    <a:cubicBezTo>
                      <a:pt x="1080" y="1399"/>
                      <a:pt x="1059" y="1410"/>
                      <a:pt x="1035" y="1410"/>
                    </a:cubicBezTo>
                    <a:cubicBezTo>
                      <a:pt x="1010" y="1410"/>
                      <a:pt x="983" y="1399"/>
                      <a:pt x="959" y="1378"/>
                    </a:cubicBezTo>
                    <a:lnTo>
                      <a:pt x="174" y="614"/>
                    </a:lnTo>
                    <a:cubicBezTo>
                      <a:pt x="132" y="567"/>
                      <a:pt x="153" y="504"/>
                      <a:pt x="195" y="462"/>
                    </a:cubicBezTo>
                    <a:lnTo>
                      <a:pt x="676" y="153"/>
                    </a:lnTo>
                    <a:cubicBezTo>
                      <a:pt x="707" y="124"/>
                      <a:pt x="741" y="113"/>
                      <a:pt x="775" y="113"/>
                    </a:cubicBezTo>
                    <a:close/>
                    <a:moveTo>
                      <a:pt x="768" y="0"/>
                    </a:moveTo>
                    <a:cubicBezTo>
                      <a:pt x="714" y="0"/>
                      <a:pt x="659" y="16"/>
                      <a:pt x="614" y="43"/>
                    </a:cubicBezTo>
                    <a:lnTo>
                      <a:pt x="132" y="373"/>
                    </a:lnTo>
                    <a:cubicBezTo>
                      <a:pt x="22" y="436"/>
                      <a:pt x="1" y="614"/>
                      <a:pt x="111" y="697"/>
                    </a:cubicBezTo>
                    <a:lnTo>
                      <a:pt x="875" y="1462"/>
                    </a:lnTo>
                    <a:cubicBezTo>
                      <a:pt x="911" y="1500"/>
                      <a:pt x="958" y="1518"/>
                      <a:pt x="1008" y="1518"/>
                    </a:cubicBezTo>
                    <a:cubicBezTo>
                      <a:pt x="1076" y="1518"/>
                      <a:pt x="1149" y="1484"/>
                      <a:pt x="1200" y="1420"/>
                    </a:cubicBezTo>
                    <a:lnTo>
                      <a:pt x="1504" y="959"/>
                    </a:lnTo>
                    <a:cubicBezTo>
                      <a:pt x="1593" y="828"/>
                      <a:pt x="1572" y="697"/>
                      <a:pt x="1483" y="593"/>
                    </a:cubicBezTo>
                    <a:lnTo>
                      <a:pt x="959" y="90"/>
                    </a:lnTo>
                    <a:lnTo>
                      <a:pt x="959" y="69"/>
                    </a:lnTo>
                    <a:lnTo>
                      <a:pt x="941" y="69"/>
                    </a:lnTo>
                    <a:cubicBezTo>
                      <a:pt x="894" y="21"/>
                      <a:pt x="831" y="0"/>
                      <a:pt x="76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2223;p47">
                <a:extLst>
                  <a:ext uri="{FF2B5EF4-FFF2-40B4-BE49-F238E27FC236}">
                    <a16:creationId xmlns:a16="http://schemas.microsoft.com/office/drawing/2014/main" id="{CAD95CAB-39F3-32AF-8162-3F56D419AA13}"/>
                  </a:ext>
                </a:extLst>
              </p:cNvPr>
              <p:cNvSpPr/>
              <p:nvPr/>
            </p:nvSpPr>
            <p:spPr>
              <a:xfrm>
                <a:off x="6923623" y="1674016"/>
                <a:ext cx="78096" cy="119486"/>
              </a:xfrm>
              <a:custGeom>
                <a:avLst/>
                <a:gdLst/>
                <a:ahLst/>
                <a:cxnLst/>
                <a:rect l="l" t="t" r="r" b="b"/>
                <a:pathLst>
                  <a:path w="917" h="1403" extrusionOk="0">
                    <a:moveTo>
                      <a:pt x="152" y="1"/>
                    </a:moveTo>
                    <a:cubicBezTo>
                      <a:pt x="68" y="1"/>
                      <a:pt x="0" y="64"/>
                      <a:pt x="0" y="153"/>
                    </a:cubicBezTo>
                    <a:lnTo>
                      <a:pt x="0" y="1242"/>
                    </a:lnTo>
                    <a:lnTo>
                      <a:pt x="0" y="1268"/>
                    </a:lnTo>
                    <a:cubicBezTo>
                      <a:pt x="0" y="1342"/>
                      <a:pt x="69" y="1403"/>
                      <a:pt x="142" y="1403"/>
                    </a:cubicBezTo>
                    <a:cubicBezTo>
                      <a:pt x="152" y="1403"/>
                      <a:pt x="163" y="1402"/>
                      <a:pt x="173" y="1399"/>
                    </a:cubicBezTo>
                    <a:lnTo>
                      <a:pt x="744" y="1289"/>
                    </a:lnTo>
                    <a:cubicBezTo>
                      <a:pt x="854" y="1268"/>
                      <a:pt x="917" y="1179"/>
                      <a:pt x="917" y="1069"/>
                    </a:cubicBezTo>
                    <a:lnTo>
                      <a:pt x="917" y="352"/>
                    </a:lnTo>
                    <a:cubicBezTo>
                      <a:pt x="917" y="242"/>
                      <a:pt x="854" y="132"/>
                      <a:pt x="744" y="111"/>
                    </a:cubicBezTo>
                    <a:lnTo>
                      <a:pt x="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2224;p47">
                <a:extLst>
                  <a:ext uri="{FF2B5EF4-FFF2-40B4-BE49-F238E27FC236}">
                    <a16:creationId xmlns:a16="http://schemas.microsoft.com/office/drawing/2014/main" id="{21B079ED-2802-8236-868B-5EAB5884A926}"/>
                  </a:ext>
                </a:extLst>
              </p:cNvPr>
              <p:cNvSpPr/>
              <p:nvPr/>
            </p:nvSpPr>
            <p:spPr>
              <a:xfrm>
                <a:off x="6918257" y="1670099"/>
                <a:ext cx="89253" cy="126981"/>
              </a:xfrm>
              <a:custGeom>
                <a:avLst/>
                <a:gdLst/>
                <a:ahLst/>
                <a:cxnLst/>
                <a:rect l="l" t="t" r="r" b="b"/>
                <a:pathLst>
                  <a:path w="1048" h="1491" extrusionOk="0">
                    <a:moveTo>
                      <a:pt x="193" y="105"/>
                    </a:moveTo>
                    <a:cubicBezTo>
                      <a:pt x="201" y="105"/>
                      <a:pt x="208" y="106"/>
                      <a:pt x="215" y="110"/>
                    </a:cubicBezTo>
                    <a:lnTo>
                      <a:pt x="786" y="220"/>
                    </a:lnTo>
                    <a:cubicBezTo>
                      <a:pt x="870" y="241"/>
                      <a:pt x="938" y="309"/>
                      <a:pt x="938" y="398"/>
                    </a:cubicBezTo>
                    <a:lnTo>
                      <a:pt x="938" y="1115"/>
                    </a:lnTo>
                    <a:cubicBezTo>
                      <a:pt x="938" y="1183"/>
                      <a:pt x="870" y="1246"/>
                      <a:pt x="786" y="1267"/>
                    </a:cubicBezTo>
                    <a:lnTo>
                      <a:pt x="215" y="1377"/>
                    </a:lnTo>
                    <a:cubicBezTo>
                      <a:pt x="208" y="1381"/>
                      <a:pt x="200" y="1382"/>
                      <a:pt x="191" y="1382"/>
                    </a:cubicBezTo>
                    <a:cubicBezTo>
                      <a:pt x="151" y="1382"/>
                      <a:pt x="105" y="1344"/>
                      <a:pt x="105" y="1288"/>
                    </a:cubicBezTo>
                    <a:lnTo>
                      <a:pt x="105" y="199"/>
                    </a:lnTo>
                    <a:cubicBezTo>
                      <a:pt x="105" y="146"/>
                      <a:pt x="153" y="105"/>
                      <a:pt x="193" y="105"/>
                    </a:cubicBezTo>
                    <a:close/>
                    <a:moveTo>
                      <a:pt x="198" y="0"/>
                    </a:moveTo>
                    <a:cubicBezTo>
                      <a:pt x="102" y="0"/>
                      <a:pt x="0" y="83"/>
                      <a:pt x="0" y="199"/>
                    </a:cubicBezTo>
                    <a:lnTo>
                      <a:pt x="0" y="1288"/>
                    </a:lnTo>
                    <a:cubicBezTo>
                      <a:pt x="0" y="1406"/>
                      <a:pt x="107" y="1490"/>
                      <a:pt x="205" y="1490"/>
                    </a:cubicBezTo>
                    <a:cubicBezTo>
                      <a:pt x="215" y="1490"/>
                      <a:pt x="226" y="1489"/>
                      <a:pt x="236" y="1487"/>
                    </a:cubicBezTo>
                    <a:lnTo>
                      <a:pt x="807" y="1377"/>
                    </a:lnTo>
                    <a:cubicBezTo>
                      <a:pt x="938" y="1356"/>
                      <a:pt x="1048" y="1246"/>
                      <a:pt x="1048" y="1115"/>
                    </a:cubicBezTo>
                    <a:lnTo>
                      <a:pt x="1048" y="398"/>
                    </a:lnTo>
                    <a:cubicBezTo>
                      <a:pt x="1048" y="241"/>
                      <a:pt x="938" y="136"/>
                      <a:pt x="807" y="110"/>
                    </a:cubicBezTo>
                    <a:lnTo>
                      <a:pt x="236" y="5"/>
                    </a:lnTo>
                    <a:cubicBezTo>
                      <a:pt x="224" y="2"/>
                      <a:pt x="211" y="0"/>
                      <a:pt x="1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2225;p47">
                <a:extLst>
                  <a:ext uri="{FF2B5EF4-FFF2-40B4-BE49-F238E27FC236}">
                    <a16:creationId xmlns:a16="http://schemas.microsoft.com/office/drawing/2014/main" id="{A6369321-221D-5349-FCB7-945CE6BF3A0C}"/>
                  </a:ext>
                </a:extLst>
              </p:cNvPr>
              <p:cNvSpPr/>
              <p:nvPr/>
            </p:nvSpPr>
            <p:spPr>
              <a:xfrm>
                <a:off x="6826792" y="1833357"/>
                <a:ext cx="125022" cy="120083"/>
              </a:xfrm>
              <a:custGeom>
                <a:avLst/>
                <a:gdLst/>
                <a:ahLst/>
                <a:cxnLst/>
                <a:rect l="l" t="t" r="r" b="b"/>
                <a:pathLst>
                  <a:path w="1468" h="1410" extrusionOk="0">
                    <a:moveTo>
                      <a:pt x="955" y="1"/>
                    </a:moveTo>
                    <a:cubicBezTo>
                      <a:pt x="913" y="1"/>
                      <a:pt x="875" y="18"/>
                      <a:pt x="854" y="52"/>
                    </a:cubicBezTo>
                    <a:lnTo>
                      <a:pt x="69" y="811"/>
                    </a:lnTo>
                    <a:lnTo>
                      <a:pt x="69" y="837"/>
                    </a:lnTo>
                    <a:cubicBezTo>
                      <a:pt x="1" y="900"/>
                      <a:pt x="27" y="1010"/>
                      <a:pt x="111" y="1052"/>
                    </a:cubicBezTo>
                    <a:lnTo>
                      <a:pt x="572" y="1382"/>
                    </a:lnTo>
                    <a:cubicBezTo>
                      <a:pt x="616" y="1399"/>
                      <a:pt x="660" y="1409"/>
                      <a:pt x="701" y="1409"/>
                    </a:cubicBezTo>
                    <a:cubicBezTo>
                      <a:pt x="761" y="1409"/>
                      <a:pt x="814" y="1388"/>
                      <a:pt x="854" y="1335"/>
                    </a:cubicBezTo>
                    <a:lnTo>
                      <a:pt x="1378" y="837"/>
                    </a:lnTo>
                    <a:cubicBezTo>
                      <a:pt x="1441" y="769"/>
                      <a:pt x="1467" y="638"/>
                      <a:pt x="1399" y="549"/>
                    </a:cubicBezTo>
                    <a:lnTo>
                      <a:pt x="1074" y="73"/>
                    </a:lnTo>
                    <a:lnTo>
                      <a:pt x="1074" y="52"/>
                    </a:lnTo>
                    <a:cubicBezTo>
                      <a:pt x="1040" y="18"/>
                      <a:pt x="996" y="1"/>
                      <a:pt x="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2226;p47">
                <a:extLst>
                  <a:ext uri="{FF2B5EF4-FFF2-40B4-BE49-F238E27FC236}">
                    <a16:creationId xmlns:a16="http://schemas.microsoft.com/office/drawing/2014/main" id="{18A6926A-BD32-0ADA-C893-2E4D55AFF1BA}"/>
                  </a:ext>
                </a:extLst>
              </p:cNvPr>
              <p:cNvSpPr/>
              <p:nvPr/>
            </p:nvSpPr>
            <p:spPr>
              <a:xfrm>
                <a:off x="6821427" y="1829354"/>
                <a:ext cx="135668" cy="129280"/>
              </a:xfrm>
              <a:custGeom>
                <a:avLst/>
                <a:gdLst/>
                <a:ahLst/>
                <a:cxnLst/>
                <a:rect l="l" t="t" r="r" b="b"/>
                <a:pathLst>
                  <a:path w="1593" h="1518" extrusionOk="0">
                    <a:moveTo>
                      <a:pt x="1013" y="111"/>
                    </a:moveTo>
                    <a:cubicBezTo>
                      <a:pt x="1047" y="111"/>
                      <a:pt x="1079" y="127"/>
                      <a:pt x="1090" y="162"/>
                    </a:cubicBezTo>
                    <a:lnTo>
                      <a:pt x="1420" y="622"/>
                    </a:lnTo>
                    <a:cubicBezTo>
                      <a:pt x="1462" y="706"/>
                      <a:pt x="1462" y="795"/>
                      <a:pt x="1399" y="837"/>
                    </a:cubicBezTo>
                    <a:lnTo>
                      <a:pt x="896" y="1361"/>
                    </a:lnTo>
                    <a:cubicBezTo>
                      <a:pt x="855" y="1389"/>
                      <a:pt x="808" y="1408"/>
                      <a:pt x="762" y="1408"/>
                    </a:cubicBezTo>
                    <a:cubicBezTo>
                      <a:pt x="733" y="1408"/>
                      <a:pt x="703" y="1400"/>
                      <a:pt x="676" y="1382"/>
                    </a:cubicBezTo>
                    <a:lnTo>
                      <a:pt x="195" y="1057"/>
                    </a:lnTo>
                    <a:cubicBezTo>
                      <a:pt x="153" y="1015"/>
                      <a:pt x="132" y="947"/>
                      <a:pt x="174" y="905"/>
                    </a:cubicBezTo>
                    <a:lnTo>
                      <a:pt x="938" y="141"/>
                    </a:lnTo>
                    <a:cubicBezTo>
                      <a:pt x="957" y="122"/>
                      <a:pt x="986" y="111"/>
                      <a:pt x="1013" y="111"/>
                    </a:cubicBezTo>
                    <a:close/>
                    <a:moveTo>
                      <a:pt x="1005" y="0"/>
                    </a:moveTo>
                    <a:cubicBezTo>
                      <a:pt x="956" y="0"/>
                      <a:pt x="910" y="17"/>
                      <a:pt x="875" y="52"/>
                    </a:cubicBezTo>
                    <a:lnTo>
                      <a:pt x="111" y="816"/>
                    </a:lnTo>
                    <a:cubicBezTo>
                      <a:pt x="1" y="926"/>
                      <a:pt x="22" y="1078"/>
                      <a:pt x="132" y="1146"/>
                    </a:cubicBezTo>
                    <a:lnTo>
                      <a:pt x="614" y="1471"/>
                    </a:lnTo>
                    <a:cubicBezTo>
                      <a:pt x="660" y="1501"/>
                      <a:pt x="716" y="1518"/>
                      <a:pt x="772" y="1518"/>
                    </a:cubicBezTo>
                    <a:cubicBezTo>
                      <a:pt x="843" y="1518"/>
                      <a:pt x="912" y="1491"/>
                      <a:pt x="959" y="1429"/>
                    </a:cubicBezTo>
                    <a:lnTo>
                      <a:pt x="1462" y="947"/>
                    </a:lnTo>
                    <a:lnTo>
                      <a:pt x="1483" y="926"/>
                    </a:lnTo>
                    <a:cubicBezTo>
                      <a:pt x="1572" y="837"/>
                      <a:pt x="1593" y="685"/>
                      <a:pt x="1504" y="575"/>
                    </a:cubicBezTo>
                    <a:lnTo>
                      <a:pt x="1200" y="99"/>
                    </a:lnTo>
                    <a:cubicBezTo>
                      <a:pt x="1148" y="34"/>
                      <a:pt x="1074" y="0"/>
                      <a:pt x="100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2227;p47">
                <a:extLst>
                  <a:ext uri="{FF2B5EF4-FFF2-40B4-BE49-F238E27FC236}">
                    <a16:creationId xmlns:a16="http://schemas.microsoft.com/office/drawing/2014/main" id="{3B608F81-CBE0-8358-FC4F-CDC7415854D9}"/>
                  </a:ext>
                </a:extLst>
              </p:cNvPr>
              <p:cNvSpPr/>
              <p:nvPr/>
            </p:nvSpPr>
            <p:spPr>
              <a:xfrm>
                <a:off x="6670689" y="1460427"/>
                <a:ext cx="119231" cy="79885"/>
              </a:xfrm>
              <a:custGeom>
                <a:avLst/>
                <a:gdLst/>
                <a:ahLst/>
                <a:cxnLst/>
                <a:rect l="l" t="t" r="r" b="b"/>
                <a:pathLst>
                  <a:path w="1400" h="938" extrusionOk="0">
                    <a:moveTo>
                      <a:pt x="331" y="0"/>
                    </a:moveTo>
                    <a:cubicBezTo>
                      <a:pt x="221" y="0"/>
                      <a:pt x="132" y="84"/>
                      <a:pt x="111" y="194"/>
                    </a:cubicBezTo>
                    <a:lnTo>
                      <a:pt x="1" y="765"/>
                    </a:lnTo>
                    <a:lnTo>
                      <a:pt x="1" y="786"/>
                    </a:lnTo>
                    <a:cubicBezTo>
                      <a:pt x="1" y="870"/>
                      <a:pt x="69" y="938"/>
                      <a:pt x="158" y="938"/>
                    </a:cubicBezTo>
                    <a:lnTo>
                      <a:pt x="1268" y="938"/>
                    </a:lnTo>
                    <a:cubicBezTo>
                      <a:pt x="1357" y="917"/>
                      <a:pt x="1399" y="828"/>
                      <a:pt x="1378" y="765"/>
                    </a:cubicBezTo>
                    <a:lnTo>
                      <a:pt x="1268" y="194"/>
                    </a:lnTo>
                    <a:cubicBezTo>
                      <a:pt x="1247" y="84"/>
                      <a:pt x="1158" y="0"/>
                      <a:pt x="1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2228;p47">
                <a:extLst>
                  <a:ext uri="{FF2B5EF4-FFF2-40B4-BE49-F238E27FC236}">
                    <a16:creationId xmlns:a16="http://schemas.microsoft.com/office/drawing/2014/main" id="{3ED3EF2F-EB2F-78E5-DB08-30743FD150AF}"/>
                  </a:ext>
                </a:extLst>
              </p:cNvPr>
              <p:cNvSpPr/>
              <p:nvPr/>
            </p:nvSpPr>
            <p:spPr>
              <a:xfrm>
                <a:off x="6663620" y="1456425"/>
                <a:ext cx="132091" cy="89253"/>
              </a:xfrm>
              <a:custGeom>
                <a:avLst/>
                <a:gdLst/>
                <a:ahLst/>
                <a:cxnLst/>
                <a:rect l="l" t="t" r="r" b="b"/>
                <a:pathLst>
                  <a:path w="1551" h="1048" extrusionOk="0">
                    <a:moveTo>
                      <a:pt x="1131" y="110"/>
                    </a:moveTo>
                    <a:cubicBezTo>
                      <a:pt x="1220" y="110"/>
                      <a:pt x="1288" y="178"/>
                      <a:pt x="1309" y="241"/>
                    </a:cubicBezTo>
                    <a:lnTo>
                      <a:pt x="1419" y="812"/>
                    </a:lnTo>
                    <a:cubicBezTo>
                      <a:pt x="1419" y="875"/>
                      <a:pt x="1372" y="917"/>
                      <a:pt x="1309" y="917"/>
                    </a:cubicBezTo>
                    <a:lnTo>
                      <a:pt x="241" y="917"/>
                    </a:lnTo>
                    <a:cubicBezTo>
                      <a:pt x="173" y="917"/>
                      <a:pt x="131" y="875"/>
                      <a:pt x="131" y="812"/>
                    </a:cubicBezTo>
                    <a:lnTo>
                      <a:pt x="241" y="241"/>
                    </a:lnTo>
                    <a:cubicBezTo>
                      <a:pt x="262" y="178"/>
                      <a:pt x="325" y="110"/>
                      <a:pt x="414" y="110"/>
                    </a:cubicBezTo>
                    <a:close/>
                    <a:moveTo>
                      <a:pt x="414" y="0"/>
                    </a:moveTo>
                    <a:cubicBezTo>
                      <a:pt x="283" y="0"/>
                      <a:pt x="173" y="89"/>
                      <a:pt x="131" y="220"/>
                    </a:cubicBezTo>
                    <a:lnTo>
                      <a:pt x="21" y="786"/>
                    </a:lnTo>
                    <a:cubicBezTo>
                      <a:pt x="0" y="917"/>
                      <a:pt x="110" y="1048"/>
                      <a:pt x="241" y="1048"/>
                    </a:cubicBezTo>
                    <a:lnTo>
                      <a:pt x="1309" y="1048"/>
                    </a:lnTo>
                    <a:cubicBezTo>
                      <a:pt x="1440" y="1048"/>
                      <a:pt x="1550" y="917"/>
                      <a:pt x="1524" y="786"/>
                    </a:cubicBezTo>
                    <a:lnTo>
                      <a:pt x="1419" y="220"/>
                    </a:lnTo>
                    <a:cubicBezTo>
                      <a:pt x="1393" y="89"/>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2229;p47">
                <a:extLst>
                  <a:ext uri="{FF2B5EF4-FFF2-40B4-BE49-F238E27FC236}">
                    <a16:creationId xmlns:a16="http://schemas.microsoft.com/office/drawing/2014/main" id="{50D91AB6-D112-6C0A-390A-D33A559FCF99}"/>
                  </a:ext>
                </a:extLst>
              </p:cNvPr>
              <p:cNvSpPr/>
              <p:nvPr/>
            </p:nvSpPr>
            <p:spPr>
              <a:xfrm>
                <a:off x="6668900" y="1926951"/>
                <a:ext cx="119231" cy="79885"/>
              </a:xfrm>
              <a:custGeom>
                <a:avLst/>
                <a:gdLst/>
                <a:ahLst/>
                <a:cxnLst/>
                <a:rect l="l" t="t" r="r" b="b"/>
                <a:pathLst>
                  <a:path w="1400" h="938" extrusionOk="0">
                    <a:moveTo>
                      <a:pt x="132" y="0"/>
                    </a:moveTo>
                    <a:cubicBezTo>
                      <a:pt x="48" y="21"/>
                      <a:pt x="1" y="105"/>
                      <a:pt x="22" y="173"/>
                    </a:cubicBezTo>
                    <a:lnTo>
                      <a:pt x="132" y="739"/>
                    </a:lnTo>
                    <a:cubicBezTo>
                      <a:pt x="153" y="849"/>
                      <a:pt x="242" y="938"/>
                      <a:pt x="352" y="938"/>
                    </a:cubicBezTo>
                    <a:lnTo>
                      <a:pt x="1069" y="938"/>
                    </a:lnTo>
                    <a:cubicBezTo>
                      <a:pt x="1179" y="938"/>
                      <a:pt x="1268" y="849"/>
                      <a:pt x="1289" y="739"/>
                    </a:cubicBezTo>
                    <a:lnTo>
                      <a:pt x="1399" y="173"/>
                    </a:lnTo>
                    <a:lnTo>
                      <a:pt x="1399" y="152"/>
                    </a:lnTo>
                    <a:cubicBezTo>
                      <a:pt x="1399" y="63"/>
                      <a:pt x="1331" y="0"/>
                      <a:pt x="1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2230;p47">
                <a:extLst>
                  <a:ext uri="{FF2B5EF4-FFF2-40B4-BE49-F238E27FC236}">
                    <a16:creationId xmlns:a16="http://schemas.microsoft.com/office/drawing/2014/main" id="{4140632B-2B9D-CFCC-A8F4-8AC16423BA1C}"/>
                  </a:ext>
                </a:extLst>
              </p:cNvPr>
              <p:cNvSpPr/>
              <p:nvPr/>
            </p:nvSpPr>
            <p:spPr>
              <a:xfrm>
                <a:off x="6663620" y="1921160"/>
                <a:ext cx="132091" cy="89253"/>
              </a:xfrm>
              <a:custGeom>
                <a:avLst/>
                <a:gdLst/>
                <a:ahLst/>
                <a:cxnLst/>
                <a:rect l="l" t="t" r="r" b="b"/>
                <a:pathLst>
                  <a:path w="1551" h="1048" extrusionOk="0">
                    <a:moveTo>
                      <a:pt x="1309" y="131"/>
                    </a:moveTo>
                    <a:cubicBezTo>
                      <a:pt x="1372" y="131"/>
                      <a:pt x="1419" y="173"/>
                      <a:pt x="1419" y="241"/>
                    </a:cubicBezTo>
                    <a:lnTo>
                      <a:pt x="1309" y="807"/>
                    </a:lnTo>
                    <a:cubicBezTo>
                      <a:pt x="1288" y="875"/>
                      <a:pt x="1220" y="937"/>
                      <a:pt x="1131" y="937"/>
                    </a:cubicBezTo>
                    <a:lnTo>
                      <a:pt x="414" y="937"/>
                    </a:lnTo>
                    <a:cubicBezTo>
                      <a:pt x="325" y="937"/>
                      <a:pt x="262" y="875"/>
                      <a:pt x="241" y="807"/>
                    </a:cubicBezTo>
                    <a:lnTo>
                      <a:pt x="131" y="241"/>
                    </a:lnTo>
                    <a:cubicBezTo>
                      <a:pt x="131" y="173"/>
                      <a:pt x="173" y="131"/>
                      <a:pt x="241" y="131"/>
                    </a:cubicBezTo>
                    <a:close/>
                    <a:moveTo>
                      <a:pt x="241" y="0"/>
                    </a:moveTo>
                    <a:cubicBezTo>
                      <a:pt x="110" y="0"/>
                      <a:pt x="0" y="131"/>
                      <a:pt x="21" y="262"/>
                    </a:cubicBezTo>
                    <a:lnTo>
                      <a:pt x="131" y="828"/>
                    </a:lnTo>
                    <a:cubicBezTo>
                      <a:pt x="152" y="958"/>
                      <a:pt x="283" y="1047"/>
                      <a:pt x="414" y="1047"/>
                    </a:cubicBezTo>
                    <a:lnTo>
                      <a:pt x="1131" y="1047"/>
                    </a:lnTo>
                    <a:cubicBezTo>
                      <a:pt x="1262" y="1047"/>
                      <a:pt x="1372" y="958"/>
                      <a:pt x="1419" y="828"/>
                    </a:cubicBezTo>
                    <a:lnTo>
                      <a:pt x="1524" y="262"/>
                    </a:lnTo>
                    <a:cubicBezTo>
                      <a:pt x="1550" y="131"/>
                      <a:pt x="1440" y="0"/>
                      <a:pt x="13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2231;p47">
                <a:extLst>
                  <a:ext uri="{FF2B5EF4-FFF2-40B4-BE49-F238E27FC236}">
                    <a16:creationId xmlns:a16="http://schemas.microsoft.com/office/drawing/2014/main" id="{6E92122F-F365-5555-F8F6-31EDF8A7C877}"/>
                  </a:ext>
                </a:extLst>
              </p:cNvPr>
              <p:cNvSpPr/>
              <p:nvPr/>
            </p:nvSpPr>
            <p:spPr>
              <a:xfrm>
                <a:off x="6507517" y="1833697"/>
                <a:ext cx="122723" cy="119742"/>
              </a:xfrm>
              <a:custGeom>
                <a:avLst/>
                <a:gdLst/>
                <a:ahLst/>
                <a:cxnLst/>
                <a:rect l="l" t="t" r="r" b="b"/>
                <a:pathLst>
                  <a:path w="1441" h="1406" extrusionOk="0">
                    <a:moveTo>
                      <a:pt x="515" y="0"/>
                    </a:moveTo>
                    <a:cubicBezTo>
                      <a:pt x="468" y="0"/>
                      <a:pt x="420" y="24"/>
                      <a:pt x="393" y="69"/>
                    </a:cubicBezTo>
                    <a:lnTo>
                      <a:pt x="63" y="545"/>
                    </a:lnTo>
                    <a:cubicBezTo>
                      <a:pt x="0" y="634"/>
                      <a:pt x="21" y="765"/>
                      <a:pt x="84" y="833"/>
                    </a:cubicBezTo>
                    <a:lnTo>
                      <a:pt x="587" y="1331"/>
                    </a:lnTo>
                    <a:cubicBezTo>
                      <a:pt x="639" y="1384"/>
                      <a:pt x="700" y="1405"/>
                      <a:pt x="757" y="1405"/>
                    </a:cubicBezTo>
                    <a:cubicBezTo>
                      <a:pt x="797" y="1405"/>
                      <a:pt x="835" y="1395"/>
                      <a:pt x="869" y="1378"/>
                    </a:cubicBezTo>
                    <a:lnTo>
                      <a:pt x="1351" y="1048"/>
                    </a:lnTo>
                    <a:cubicBezTo>
                      <a:pt x="1372" y="1048"/>
                      <a:pt x="1372" y="1027"/>
                      <a:pt x="1372" y="1027"/>
                    </a:cubicBezTo>
                    <a:cubicBezTo>
                      <a:pt x="1440" y="964"/>
                      <a:pt x="1440" y="875"/>
                      <a:pt x="1372" y="807"/>
                    </a:cubicBezTo>
                    <a:lnTo>
                      <a:pt x="608" y="48"/>
                    </a:lnTo>
                    <a:cubicBezTo>
                      <a:pt x="608" y="48"/>
                      <a:pt x="608" y="22"/>
                      <a:pt x="587" y="22"/>
                    </a:cubicBezTo>
                    <a:cubicBezTo>
                      <a:pt x="565" y="7"/>
                      <a:pt x="540"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2232;p47">
                <a:extLst>
                  <a:ext uri="{FF2B5EF4-FFF2-40B4-BE49-F238E27FC236}">
                    <a16:creationId xmlns:a16="http://schemas.microsoft.com/office/drawing/2014/main" id="{F7E9F2C5-E82F-EE31-05B2-4161E7F1B070}"/>
                  </a:ext>
                </a:extLst>
              </p:cNvPr>
              <p:cNvSpPr/>
              <p:nvPr/>
            </p:nvSpPr>
            <p:spPr>
              <a:xfrm>
                <a:off x="6501726" y="1829354"/>
                <a:ext cx="135668" cy="129280"/>
              </a:xfrm>
              <a:custGeom>
                <a:avLst/>
                <a:gdLst/>
                <a:ahLst/>
                <a:cxnLst/>
                <a:rect l="l" t="t" r="r" b="b"/>
                <a:pathLst>
                  <a:path w="1593" h="1518" extrusionOk="0">
                    <a:moveTo>
                      <a:pt x="560" y="109"/>
                    </a:moveTo>
                    <a:cubicBezTo>
                      <a:pt x="585" y="109"/>
                      <a:pt x="613" y="120"/>
                      <a:pt x="634" y="141"/>
                    </a:cubicBezTo>
                    <a:lnTo>
                      <a:pt x="1419" y="905"/>
                    </a:lnTo>
                    <a:cubicBezTo>
                      <a:pt x="1461" y="947"/>
                      <a:pt x="1440" y="1015"/>
                      <a:pt x="1398" y="1057"/>
                    </a:cubicBezTo>
                    <a:lnTo>
                      <a:pt x="917" y="1361"/>
                    </a:lnTo>
                    <a:cubicBezTo>
                      <a:pt x="888" y="1392"/>
                      <a:pt x="854" y="1404"/>
                      <a:pt x="819" y="1404"/>
                    </a:cubicBezTo>
                    <a:cubicBezTo>
                      <a:pt x="778" y="1404"/>
                      <a:pt x="736" y="1387"/>
                      <a:pt x="702" y="1361"/>
                    </a:cubicBezTo>
                    <a:lnTo>
                      <a:pt x="702" y="1340"/>
                    </a:lnTo>
                    <a:lnTo>
                      <a:pt x="199" y="837"/>
                    </a:lnTo>
                    <a:cubicBezTo>
                      <a:pt x="131" y="795"/>
                      <a:pt x="131" y="685"/>
                      <a:pt x="178" y="622"/>
                    </a:cubicBezTo>
                    <a:lnTo>
                      <a:pt x="503" y="141"/>
                    </a:lnTo>
                    <a:cubicBezTo>
                      <a:pt x="513" y="120"/>
                      <a:pt x="536" y="109"/>
                      <a:pt x="560" y="109"/>
                    </a:cubicBezTo>
                    <a:close/>
                    <a:moveTo>
                      <a:pt x="589" y="0"/>
                    </a:moveTo>
                    <a:cubicBezTo>
                      <a:pt x="519" y="0"/>
                      <a:pt x="445" y="34"/>
                      <a:pt x="393" y="99"/>
                    </a:cubicBezTo>
                    <a:lnTo>
                      <a:pt x="89" y="554"/>
                    </a:lnTo>
                    <a:cubicBezTo>
                      <a:pt x="0" y="685"/>
                      <a:pt x="21" y="816"/>
                      <a:pt x="110" y="926"/>
                    </a:cubicBezTo>
                    <a:lnTo>
                      <a:pt x="634" y="1429"/>
                    </a:lnTo>
                    <a:lnTo>
                      <a:pt x="634" y="1450"/>
                    </a:lnTo>
                    <a:lnTo>
                      <a:pt x="653" y="1450"/>
                    </a:lnTo>
                    <a:cubicBezTo>
                      <a:pt x="700" y="1497"/>
                      <a:pt x="762" y="1518"/>
                      <a:pt x="824" y="1518"/>
                    </a:cubicBezTo>
                    <a:cubicBezTo>
                      <a:pt x="880" y="1518"/>
                      <a:pt x="936" y="1501"/>
                      <a:pt x="985" y="1471"/>
                    </a:cubicBezTo>
                    <a:lnTo>
                      <a:pt x="1461" y="1146"/>
                    </a:lnTo>
                    <a:cubicBezTo>
                      <a:pt x="1571" y="1078"/>
                      <a:pt x="1592" y="905"/>
                      <a:pt x="1487" y="816"/>
                    </a:cubicBezTo>
                    <a:lnTo>
                      <a:pt x="723" y="52"/>
                    </a:lnTo>
                    <a:cubicBezTo>
                      <a:pt x="686" y="17"/>
                      <a:pt x="639" y="0"/>
                      <a:pt x="5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2233;p47">
                <a:extLst>
                  <a:ext uri="{FF2B5EF4-FFF2-40B4-BE49-F238E27FC236}">
                    <a16:creationId xmlns:a16="http://schemas.microsoft.com/office/drawing/2014/main" id="{3FBDD4EE-8673-D6E0-B0A0-48CB620E0CE0}"/>
                  </a:ext>
                </a:extLst>
              </p:cNvPr>
              <p:cNvSpPr/>
              <p:nvPr/>
            </p:nvSpPr>
            <p:spPr>
              <a:xfrm>
                <a:off x="6457100" y="1673676"/>
                <a:ext cx="78096" cy="119572"/>
              </a:xfrm>
              <a:custGeom>
                <a:avLst/>
                <a:gdLst/>
                <a:ahLst/>
                <a:cxnLst/>
                <a:rect l="l" t="t" r="r" b="b"/>
                <a:pathLst>
                  <a:path w="917" h="1404" extrusionOk="0">
                    <a:moveTo>
                      <a:pt x="779" y="1"/>
                    </a:moveTo>
                    <a:cubicBezTo>
                      <a:pt x="767" y="1"/>
                      <a:pt x="756" y="2"/>
                      <a:pt x="744" y="5"/>
                    </a:cubicBezTo>
                    <a:lnTo>
                      <a:pt x="178" y="115"/>
                    </a:lnTo>
                    <a:cubicBezTo>
                      <a:pt x="68" y="136"/>
                      <a:pt x="0" y="225"/>
                      <a:pt x="0" y="330"/>
                    </a:cubicBezTo>
                    <a:lnTo>
                      <a:pt x="0" y="1052"/>
                    </a:lnTo>
                    <a:cubicBezTo>
                      <a:pt x="0" y="1162"/>
                      <a:pt x="68" y="1272"/>
                      <a:pt x="178" y="1293"/>
                    </a:cubicBezTo>
                    <a:lnTo>
                      <a:pt x="744" y="1403"/>
                    </a:lnTo>
                    <a:lnTo>
                      <a:pt x="765" y="1403"/>
                    </a:lnTo>
                    <a:cubicBezTo>
                      <a:pt x="854" y="1403"/>
                      <a:pt x="917" y="1335"/>
                      <a:pt x="917" y="1246"/>
                    </a:cubicBezTo>
                    <a:lnTo>
                      <a:pt x="917" y="157"/>
                    </a:lnTo>
                    <a:lnTo>
                      <a:pt x="917" y="136"/>
                    </a:lnTo>
                    <a:cubicBezTo>
                      <a:pt x="917" y="58"/>
                      <a:pt x="854" y="1"/>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2234;p47">
                <a:extLst>
                  <a:ext uri="{FF2B5EF4-FFF2-40B4-BE49-F238E27FC236}">
                    <a16:creationId xmlns:a16="http://schemas.microsoft.com/office/drawing/2014/main" id="{34CC0006-CAC4-2874-976B-9F3082729240}"/>
                  </a:ext>
                </a:extLst>
              </p:cNvPr>
              <p:cNvSpPr/>
              <p:nvPr/>
            </p:nvSpPr>
            <p:spPr>
              <a:xfrm>
                <a:off x="6451735" y="1670099"/>
                <a:ext cx="89253" cy="126981"/>
              </a:xfrm>
              <a:custGeom>
                <a:avLst/>
                <a:gdLst/>
                <a:ahLst/>
                <a:cxnLst/>
                <a:rect l="l" t="t" r="r" b="b"/>
                <a:pathLst>
                  <a:path w="1048" h="1491" extrusionOk="0">
                    <a:moveTo>
                      <a:pt x="850" y="105"/>
                    </a:moveTo>
                    <a:cubicBezTo>
                      <a:pt x="890" y="105"/>
                      <a:pt x="938" y="146"/>
                      <a:pt x="938" y="199"/>
                    </a:cubicBezTo>
                    <a:lnTo>
                      <a:pt x="938" y="1288"/>
                    </a:lnTo>
                    <a:cubicBezTo>
                      <a:pt x="938" y="1344"/>
                      <a:pt x="892" y="1382"/>
                      <a:pt x="852" y="1382"/>
                    </a:cubicBezTo>
                    <a:cubicBezTo>
                      <a:pt x="844" y="1382"/>
                      <a:pt x="835" y="1381"/>
                      <a:pt x="828" y="1377"/>
                    </a:cubicBezTo>
                    <a:lnTo>
                      <a:pt x="262" y="1267"/>
                    </a:lnTo>
                    <a:cubicBezTo>
                      <a:pt x="173" y="1246"/>
                      <a:pt x="111" y="1183"/>
                      <a:pt x="111" y="1094"/>
                    </a:cubicBezTo>
                    <a:lnTo>
                      <a:pt x="111" y="372"/>
                    </a:lnTo>
                    <a:cubicBezTo>
                      <a:pt x="111" y="309"/>
                      <a:pt x="173" y="241"/>
                      <a:pt x="262" y="220"/>
                    </a:cubicBezTo>
                    <a:lnTo>
                      <a:pt x="828" y="110"/>
                    </a:lnTo>
                    <a:cubicBezTo>
                      <a:pt x="835" y="106"/>
                      <a:pt x="842" y="105"/>
                      <a:pt x="850" y="105"/>
                    </a:cubicBezTo>
                    <a:close/>
                    <a:moveTo>
                      <a:pt x="847" y="0"/>
                    </a:moveTo>
                    <a:cubicBezTo>
                      <a:pt x="833" y="0"/>
                      <a:pt x="820" y="2"/>
                      <a:pt x="807" y="5"/>
                    </a:cubicBezTo>
                    <a:lnTo>
                      <a:pt x="241" y="110"/>
                    </a:lnTo>
                    <a:cubicBezTo>
                      <a:pt x="111" y="136"/>
                      <a:pt x="1" y="241"/>
                      <a:pt x="1" y="372"/>
                    </a:cubicBezTo>
                    <a:lnTo>
                      <a:pt x="1" y="1094"/>
                    </a:lnTo>
                    <a:cubicBezTo>
                      <a:pt x="1" y="1246"/>
                      <a:pt x="111" y="1356"/>
                      <a:pt x="241" y="1377"/>
                    </a:cubicBezTo>
                    <a:lnTo>
                      <a:pt x="807" y="1487"/>
                    </a:lnTo>
                    <a:cubicBezTo>
                      <a:pt x="818" y="1489"/>
                      <a:pt x="829" y="1490"/>
                      <a:pt x="840" y="1490"/>
                    </a:cubicBezTo>
                    <a:cubicBezTo>
                      <a:pt x="941" y="1490"/>
                      <a:pt x="1048" y="1406"/>
                      <a:pt x="1048" y="1288"/>
                    </a:cubicBezTo>
                    <a:lnTo>
                      <a:pt x="1048" y="199"/>
                    </a:lnTo>
                    <a:cubicBezTo>
                      <a:pt x="1048" y="83"/>
                      <a:pt x="946" y="0"/>
                      <a:pt x="8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2235;p47">
                <a:extLst>
                  <a:ext uri="{FF2B5EF4-FFF2-40B4-BE49-F238E27FC236}">
                    <a16:creationId xmlns:a16="http://schemas.microsoft.com/office/drawing/2014/main" id="{4FA36C5C-EA4A-9E4A-20A1-D380DAAB62B5}"/>
                  </a:ext>
                </a:extLst>
              </p:cNvPr>
              <p:cNvSpPr/>
              <p:nvPr/>
            </p:nvSpPr>
            <p:spPr>
              <a:xfrm>
                <a:off x="6507517" y="1513484"/>
                <a:ext cx="124511" cy="120083"/>
              </a:xfrm>
              <a:custGeom>
                <a:avLst/>
                <a:gdLst/>
                <a:ahLst/>
                <a:cxnLst/>
                <a:rect l="l" t="t" r="r" b="b"/>
                <a:pathLst>
                  <a:path w="1462" h="1410" extrusionOk="0">
                    <a:moveTo>
                      <a:pt x="758" y="1"/>
                    </a:moveTo>
                    <a:cubicBezTo>
                      <a:pt x="697" y="1"/>
                      <a:pt x="638" y="22"/>
                      <a:pt x="587" y="74"/>
                    </a:cubicBezTo>
                    <a:lnTo>
                      <a:pt x="84" y="577"/>
                    </a:lnTo>
                    <a:cubicBezTo>
                      <a:pt x="21" y="639"/>
                      <a:pt x="0" y="770"/>
                      <a:pt x="63" y="859"/>
                    </a:cubicBezTo>
                    <a:lnTo>
                      <a:pt x="393" y="1341"/>
                    </a:lnTo>
                    <a:lnTo>
                      <a:pt x="393" y="1362"/>
                    </a:lnTo>
                    <a:cubicBezTo>
                      <a:pt x="424" y="1394"/>
                      <a:pt x="468" y="1409"/>
                      <a:pt x="508" y="1409"/>
                    </a:cubicBezTo>
                    <a:cubicBezTo>
                      <a:pt x="549" y="1409"/>
                      <a:pt x="587" y="1394"/>
                      <a:pt x="608" y="1362"/>
                    </a:cubicBezTo>
                    <a:lnTo>
                      <a:pt x="1393" y="598"/>
                    </a:lnTo>
                    <a:lnTo>
                      <a:pt x="1393" y="577"/>
                    </a:lnTo>
                    <a:cubicBezTo>
                      <a:pt x="1461" y="509"/>
                      <a:pt x="1440" y="404"/>
                      <a:pt x="1351" y="357"/>
                    </a:cubicBezTo>
                    <a:lnTo>
                      <a:pt x="896" y="32"/>
                    </a:lnTo>
                    <a:cubicBezTo>
                      <a:pt x="849" y="12"/>
                      <a:pt x="80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2236;p47">
                <a:extLst>
                  <a:ext uri="{FF2B5EF4-FFF2-40B4-BE49-F238E27FC236}">
                    <a16:creationId xmlns:a16="http://schemas.microsoft.com/office/drawing/2014/main" id="{F867648A-D33F-4D60-1424-2D2D52B07116}"/>
                  </a:ext>
                </a:extLst>
              </p:cNvPr>
              <p:cNvSpPr/>
              <p:nvPr/>
            </p:nvSpPr>
            <p:spPr>
              <a:xfrm>
                <a:off x="6501726" y="1508545"/>
                <a:ext cx="135668" cy="129280"/>
              </a:xfrm>
              <a:custGeom>
                <a:avLst/>
                <a:gdLst/>
                <a:ahLst/>
                <a:cxnLst/>
                <a:rect l="l" t="t" r="r" b="b"/>
                <a:pathLst>
                  <a:path w="1593" h="1518" extrusionOk="0">
                    <a:moveTo>
                      <a:pt x="836" y="109"/>
                    </a:moveTo>
                    <a:cubicBezTo>
                      <a:pt x="865" y="109"/>
                      <a:pt x="893" y="116"/>
                      <a:pt x="917" y="132"/>
                    </a:cubicBezTo>
                    <a:lnTo>
                      <a:pt x="1398" y="462"/>
                    </a:lnTo>
                    <a:cubicBezTo>
                      <a:pt x="1440" y="504"/>
                      <a:pt x="1461" y="567"/>
                      <a:pt x="1419" y="614"/>
                    </a:cubicBezTo>
                    <a:lnTo>
                      <a:pt x="655" y="1378"/>
                    </a:lnTo>
                    <a:cubicBezTo>
                      <a:pt x="636" y="1397"/>
                      <a:pt x="609" y="1407"/>
                      <a:pt x="582" y="1407"/>
                    </a:cubicBezTo>
                    <a:cubicBezTo>
                      <a:pt x="548" y="1407"/>
                      <a:pt x="515" y="1390"/>
                      <a:pt x="503" y="1352"/>
                    </a:cubicBezTo>
                    <a:lnTo>
                      <a:pt x="178" y="896"/>
                    </a:lnTo>
                    <a:cubicBezTo>
                      <a:pt x="131" y="807"/>
                      <a:pt x="131" y="724"/>
                      <a:pt x="199" y="677"/>
                    </a:cubicBezTo>
                    <a:lnTo>
                      <a:pt x="702" y="153"/>
                    </a:lnTo>
                    <a:cubicBezTo>
                      <a:pt x="741" y="127"/>
                      <a:pt x="789" y="109"/>
                      <a:pt x="836" y="109"/>
                    </a:cubicBezTo>
                    <a:close/>
                    <a:moveTo>
                      <a:pt x="828" y="0"/>
                    </a:moveTo>
                    <a:cubicBezTo>
                      <a:pt x="756" y="0"/>
                      <a:pt x="684" y="27"/>
                      <a:pt x="634" y="90"/>
                    </a:cubicBezTo>
                    <a:lnTo>
                      <a:pt x="131" y="567"/>
                    </a:lnTo>
                    <a:lnTo>
                      <a:pt x="110" y="593"/>
                    </a:lnTo>
                    <a:cubicBezTo>
                      <a:pt x="21" y="677"/>
                      <a:pt x="0" y="828"/>
                      <a:pt x="89" y="938"/>
                    </a:cubicBezTo>
                    <a:lnTo>
                      <a:pt x="393" y="1420"/>
                    </a:lnTo>
                    <a:cubicBezTo>
                      <a:pt x="444" y="1484"/>
                      <a:pt x="517" y="1518"/>
                      <a:pt x="586" y="1518"/>
                    </a:cubicBezTo>
                    <a:cubicBezTo>
                      <a:pt x="637" y="1518"/>
                      <a:pt x="685" y="1500"/>
                      <a:pt x="723" y="1462"/>
                    </a:cubicBezTo>
                    <a:lnTo>
                      <a:pt x="1487" y="697"/>
                    </a:lnTo>
                    <a:cubicBezTo>
                      <a:pt x="1592" y="593"/>
                      <a:pt x="1571" y="436"/>
                      <a:pt x="1461" y="373"/>
                    </a:cubicBezTo>
                    <a:lnTo>
                      <a:pt x="985" y="43"/>
                    </a:lnTo>
                    <a:cubicBezTo>
                      <a:pt x="937" y="16"/>
                      <a:pt x="882" y="0"/>
                      <a:pt x="82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2237;p47">
                <a:extLst>
                  <a:ext uri="{FF2B5EF4-FFF2-40B4-BE49-F238E27FC236}">
                    <a16:creationId xmlns:a16="http://schemas.microsoft.com/office/drawing/2014/main" id="{C4AAB198-A00D-182E-85C7-27C70987E715}"/>
                  </a:ext>
                </a:extLst>
              </p:cNvPr>
              <p:cNvSpPr/>
              <p:nvPr/>
            </p:nvSpPr>
            <p:spPr>
              <a:xfrm>
                <a:off x="6516885" y="1519701"/>
                <a:ext cx="425570" cy="425570"/>
              </a:xfrm>
              <a:custGeom>
                <a:avLst/>
                <a:gdLst/>
                <a:ahLst/>
                <a:cxnLst/>
                <a:rect l="l" t="t" r="r" b="b"/>
                <a:pathLst>
                  <a:path w="4997" h="4997" extrusionOk="0">
                    <a:moveTo>
                      <a:pt x="2509" y="1179"/>
                    </a:moveTo>
                    <a:cubicBezTo>
                      <a:pt x="3226" y="1179"/>
                      <a:pt x="3818" y="1771"/>
                      <a:pt x="3818" y="2488"/>
                    </a:cubicBezTo>
                    <a:cubicBezTo>
                      <a:pt x="3818" y="3232"/>
                      <a:pt x="3226" y="3819"/>
                      <a:pt x="2509" y="3819"/>
                    </a:cubicBezTo>
                    <a:cubicBezTo>
                      <a:pt x="1765" y="3819"/>
                      <a:pt x="1178" y="3232"/>
                      <a:pt x="1178" y="2488"/>
                    </a:cubicBezTo>
                    <a:cubicBezTo>
                      <a:pt x="1178" y="1771"/>
                      <a:pt x="1765" y="1179"/>
                      <a:pt x="2509" y="1179"/>
                    </a:cubicBezTo>
                    <a:close/>
                    <a:moveTo>
                      <a:pt x="2509" y="1"/>
                    </a:moveTo>
                    <a:cubicBezTo>
                      <a:pt x="1110" y="1"/>
                      <a:pt x="0" y="1116"/>
                      <a:pt x="0" y="2488"/>
                    </a:cubicBezTo>
                    <a:cubicBezTo>
                      <a:pt x="0" y="3887"/>
                      <a:pt x="1110" y="4997"/>
                      <a:pt x="2509" y="4997"/>
                    </a:cubicBezTo>
                    <a:cubicBezTo>
                      <a:pt x="3881" y="4997"/>
                      <a:pt x="4996" y="3887"/>
                      <a:pt x="4996" y="2488"/>
                    </a:cubicBezTo>
                    <a:cubicBezTo>
                      <a:pt x="4996" y="1116"/>
                      <a:pt x="3881"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2238;p47">
                <a:extLst>
                  <a:ext uri="{FF2B5EF4-FFF2-40B4-BE49-F238E27FC236}">
                    <a16:creationId xmlns:a16="http://schemas.microsoft.com/office/drawing/2014/main" id="{C9AC3234-E883-8D4A-CA4E-71F024333FFF}"/>
                  </a:ext>
                </a:extLst>
              </p:cNvPr>
              <p:cNvSpPr/>
              <p:nvPr/>
            </p:nvSpPr>
            <p:spPr>
              <a:xfrm>
                <a:off x="6511094" y="1514421"/>
                <a:ext cx="436641" cy="436641"/>
              </a:xfrm>
              <a:custGeom>
                <a:avLst/>
                <a:gdLst/>
                <a:ahLst/>
                <a:cxnLst/>
                <a:rect l="l" t="t" r="r" b="b"/>
                <a:pathLst>
                  <a:path w="5127" h="5127" extrusionOk="0">
                    <a:moveTo>
                      <a:pt x="2577" y="1309"/>
                    </a:moveTo>
                    <a:cubicBezTo>
                      <a:pt x="3252" y="1309"/>
                      <a:pt x="3818" y="1875"/>
                      <a:pt x="3818" y="2550"/>
                    </a:cubicBezTo>
                    <a:cubicBezTo>
                      <a:pt x="3818" y="3247"/>
                      <a:pt x="3252" y="3818"/>
                      <a:pt x="2577" y="3818"/>
                    </a:cubicBezTo>
                    <a:cubicBezTo>
                      <a:pt x="1875" y="3818"/>
                      <a:pt x="1309" y="3247"/>
                      <a:pt x="1309" y="2550"/>
                    </a:cubicBezTo>
                    <a:cubicBezTo>
                      <a:pt x="1309" y="1875"/>
                      <a:pt x="1875" y="1309"/>
                      <a:pt x="2577" y="1309"/>
                    </a:cubicBezTo>
                    <a:close/>
                    <a:moveTo>
                      <a:pt x="2577" y="1199"/>
                    </a:moveTo>
                    <a:cubicBezTo>
                      <a:pt x="1812" y="1199"/>
                      <a:pt x="1199" y="1807"/>
                      <a:pt x="1199" y="2550"/>
                    </a:cubicBezTo>
                    <a:cubicBezTo>
                      <a:pt x="1199" y="3315"/>
                      <a:pt x="1812" y="3928"/>
                      <a:pt x="2577" y="3928"/>
                    </a:cubicBezTo>
                    <a:cubicBezTo>
                      <a:pt x="3315" y="3928"/>
                      <a:pt x="3928" y="3315"/>
                      <a:pt x="3928" y="2550"/>
                    </a:cubicBezTo>
                    <a:cubicBezTo>
                      <a:pt x="3928" y="1807"/>
                      <a:pt x="3315" y="1199"/>
                      <a:pt x="2577" y="1199"/>
                    </a:cubicBezTo>
                    <a:close/>
                    <a:moveTo>
                      <a:pt x="2577" y="105"/>
                    </a:moveTo>
                    <a:cubicBezTo>
                      <a:pt x="3928" y="105"/>
                      <a:pt x="5017" y="1199"/>
                      <a:pt x="5017" y="2550"/>
                    </a:cubicBezTo>
                    <a:cubicBezTo>
                      <a:pt x="5017" y="3902"/>
                      <a:pt x="3928" y="5017"/>
                      <a:pt x="2577" y="5017"/>
                    </a:cubicBezTo>
                    <a:cubicBezTo>
                      <a:pt x="1220" y="5017"/>
                      <a:pt x="110" y="3902"/>
                      <a:pt x="110" y="2550"/>
                    </a:cubicBezTo>
                    <a:cubicBezTo>
                      <a:pt x="110" y="1199"/>
                      <a:pt x="1220" y="105"/>
                      <a:pt x="2577" y="105"/>
                    </a:cubicBezTo>
                    <a:close/>
                    <a:moveTo>
                      <a:pt x="2577" y="0"/>
                    </a:moveTo>
                    <a:cubicBezTo>
                      <a:pt x="1157" y="0"/>
                      <a:pt x="0" y="1152"/>
                      <a:pt x="0" y="2550"/>
                    </a:cubicBezTo>
                    <a:cubicBezTo>
                      <a:pt x="0" y="3970"/>
                      <a:pt x="1157" y="5127"/>
                      <a:pt x="2577" y="5127"/>
                    </a:cubicBezTo>
                    <a:cubicBezTo>
                      <a:pt x="3970" y="5127"/>
                      <a:pt x="5127" y="3970"/>
                      <a:pt x="5127" y="2550"/>
                    </a:cubicBezTo>
                    <a:cubicBezTo>
                      <a:pt x="5127" y="1152"/>
                      <a:pt x="3970" y="0"/>
                      <a:pt x="25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2239;p47">
                <a:extLst>
                  <a:ext uri="{FF2B5EF4-FFF2-40B4-BE49-F238E27FC236}">
                    <a16:creationId xmlns:a16="http://schemas.microsoft.com/office/drawing/2014/main" id="{7A117594-DE1D-EC4A-B55F-7E588E03C102}"/>
                  </a:ext>
                </a:extLst>
              </p:cNvPr>
              <p:cNvSpPr/>
              <p:nvPr/>
            </p:nvSpPr>
            <p:spPr>
              <a:xfrm>
                <a:off x="6603836" y="1607163"/>
                <a:ext cx="251152" cy="250726"/>
              </a:xfrm>
              <a:custGeom>
                <a:avLst/>
                <a:gdLst/>
                <a:ahLst/>
                <a:cxnLst/>
                <a:rect l="l" t="t" r="r" b="b"/>
                <a:pathLst>
                  <a:path w="2949" h="2944" extrusionOk="0">
                    <a:moveTo>
                      <a:pt x="1488" y="152"/>
                    </a:moveTo>
                    <a:cubicBezTo>
                      <a:pt x="2205" y="152"/>
                      <a:pt x="2797" y="744"/>
                      <a:pt x="2797" y="1461"/>
                    </a:cubicBezTo>
                    <a:cubicBezTo>
                      <a:pt x="2797" y="2205"/>
                      <a:pt x="2205" y="2792"/>
                      <a:pt x="1488" y="2792"/>
                    </a:cubicBezTo>
                    <a:cubicBezTo>
                      <a:pt x="744" y="2792"/>
                      <a:pt x="157" y="2205"/>
                      <a:pt x="157" y="1461"/>
                    </a:cubicBezTo>
                    <a:cubicBezTo>
                      <a:pt x="157" y="744"/>
                      <a:pt x="744" y="152"/>
                      <a:pt x="1488" y="152"/>
                    </a:cubicBezTo>
                    <a:close/>
                    <a:moveTo>
                      <a:pt x="1488" y="0"/>
                    </a:moveTo>
                    <a:cubicBezTo>
                      <a:pt x="655" y="0"/>
                      <a:pt x="0" y="655"/>
                      <a:pt x="0" y="1461"/>
                    </a:cubicBezTo>
                    <a:cubicBezTo>
                      <a:pt x="0" y="2289"/>
                      <a:pt x="655" y="2943"/>
                      <a:pt x="1488" y="2943"/>
                    </a:cubicBezTo>
                    <a:cubicBezTo>
                      <a:pt x="2294" y="2943"/>
                      <a:pt x="2949" y="2289"/>
                      <a:pt x="2949" y="1461"/>
                    </a:cubicBezTo>
                    <a:cubicBezTo>
                      <a:pt x="2949" y="655"/>
                      <a:pt x="2294" y="0"/>
                      <a:pt x="1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2240;p47">
                <a:extLst>
                  <a:ext uri="{FF2B5EF4-FFF2-40B4-BE49-F238E27FC236}">
                    <a16:creationId xmlns:a16="http://schemas.microsoft.com/office/drawing/2014/main" id="{85D1D871-972B-BCCF-1766-6C45D222FDC4}"/>
                  </a:ext>
                </a:extLst>
              </p:cNvPr>
              <p:cNvSpPr/>
              <p:nvPr/>
            </p:nvSpPr>
            <p:spPr>
              <a:xfrm>
                <a:off x="6598683" y="1601815"/>
                <a:ext cx="261882" cy="262308"/>
              </a:xfrm>
              <a:custGeom>
                <a:avLst/>
                <a:gdLst/>
                <a:ahLst/>
                <a:cxnLst/>
                <a:rect l="l" t="t" r="r" b="b"/>
                <a:pathLst>
                  <a:path w="3075" h="3080" extrusionOk="0">
                    <a:moveTo>
                      <a:pt x="1551" y="288"/>
                    </a:moveTo>
                    <a:cubicBezTo>
                      <a:pt x="2226" y="288"/>
                      <a:pt x="2792" y="854"/>
                      <a:pt x="2792" y="1529"/>
                    </a:cubicBezTo>
                    <a:cubicBezTo>
                      <a:pt x="2792" y="2226"/>
                      <a:pt x="2226" y="2797"/>
                      <a:pt x="1551" y="2797"/>
                    </a:cubicBezTo>
                    <a:cubicBezTo>
                      <a:pt x="849" y="2797"/>
                      <a:pt x="283" y="2226"/>
                      <a:pt x="283" y="1529"/>
                    </a:cubicBezTo>
                    <a:cubicBezTo>
                      <a:pt x="283" y="854"/>
                      <a:pt x="849" y="288"/>
                      <a:pt x="1551" y="288"/>
                    </a:cubicBezTo>
                    <a:close/>
                    <a:moveTo>
                      <a:pt x="1551" y="178"/>
                    </a:moveTo>
                    <a:cubicBezTo>
                      <a:pt x="786" y="178"/>
                      <a:pt x="173" y="786"/>
                      <a:pt x="173" y="1529"/>
                    </a:cubicBezTo>
                    <a:cubicBezTo>
                      <a:pt x="173" y="2294"/>
                      <a:pt x="786" y="2907"/>
                      <a:pt x="1551" y="2907"/>
                    </a:cubicBezTo>
                    <a:cubicBezTo>
                      <a:pt x="2289" y="2907"/>
                      <a:pt x="2902" y="2294"/>
                      <a:pt x="2902" y="1529"/>
                    </a:cubicBezTo>
                    <a:cubicBezTo>
                      <a:pt x="2902" y="786"/>
                      <a:pt x="2289" y="178"/>
                      <a:pt x="1551" y="178"/>
                    </a:cubicBezTo>
                    <a:close/>
                    <a:moveTo>
                      <a:pt x="1551" y="110"/>
                    </a:moveTo>
                    <a:cubicBezTo>
                      <a:pt x="2336" y="110"/>
                      <a:pt x="2970" y="744"/>
                      <a:pt x="2970" y="1529"/>
                    </a:cubicBezTo>
                    <a:cubicBezTo>
                      <a:pt x="2970" y="2336"/>
                      <a:pt x="2336" y="2970"/>
                      <a:pt x="1551" y="2970"/>
                    </a:cubicBezTo>
                    <a:cubicBezTo>
                      <a:pt x="765" y="2970"/>
                      <a:pt x="110" y="2336"/>
                      <a:pt x="110" y="1529"/>
                    </a:cubicBezTo>
                    <a:cubicBezTo>
                      <a:pt x="110" y="744"/>
                      <a:pt x="765" y="110"/>
                      <a:pt x="1551" y="110"/>
                    </a:cubicBezTo>
                    <a:close/>
                    <a:moveTo>
                      <a:pt x="1551" y="0"/>
                    </a:moveTo>
                    <a:cubicBezTo>
                      <a:pt x="697" y="0"/>
                      <a:pt x="0" y="702"/>
                      <a:pt x="0" y="1529"/>
                    </a:cubicBezTo>
                    <a:cubicBezTo>
                      <a:pt x="0" y="2383"/>
                      <a:pt x="697" y="3080"/>
                      <a:pt x="1551" y="3080"/>
                    </a:cubicBezTo>
                    <a:cubicBezTo>
                      <a:pt x="2378" y="3080"/>
                      <a:pt x="3075" y="2383"/>
                      <a:pt x="3075" y="1529"/>
                    </a:cubicBezTo>
                    <a:cubicBezTo>
                      <a:pt x="3075" y="702"/>
                      <a:pt x="2378" y="0"/>
                      <a:pt x="155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223636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68"/>
        <p:cNvGrpSpPr/>
        <p:nvPr/>
      </p:nvGrpSpPr>
      <p:grpSpPr>
        <a:xfrm>
          <a:off x="0" y="0"/>
          <a:ext cx="0" cy="0"/>
          <a:chOff x="0" y="0"/>
          <a:chExt cx="0" cy="0"/>
        </a:xfrm>
      </p:grpSpPr>
      <p:sp>
        <p:nvSpPr>
          <p:cNvPr id="2469" name="Google Shape;2469;p5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Análisis FODA</a:t>
            </a:r>
            <a:endParaRPr dirty="0"/>
          </a:p>
        </p:txBody>
      </p:sp>
      <p:graphicFrame>
        <p:nvGraphicFramePr>
          <p:cNvPr id="2470" name="Google Shape;2470;p54"/>
          <p:cNvGraphicFramePr/>
          <p:nvPr>
            <p:extLst>
              <p:ext uri="{D42A27DB-BD31-4B8C-83A1-F6EECF244321}">
                <p14:modId xmlns:p14="http://schemas.microsoft.com/office/powerpoint/2010/main" val="3434230936"/>
              </p:ext>
            </p:extLst>
          </p:nvPr>
        </p:nvGraphicFramePr>
        <p:xfrm>
          <a:off x="593916" y="1092697"/>
          <a:ext cx="7956168" cy="3742368"/>
        </p:xfrm>
        <a:graphic>
          <a:graphicData uri="http://schemas.openxmlformats.org/drawingml/2006/table">
            <a:tbl>
              <a:tblPr>
                <a:noFill/>
                <a:tableStyleId>{9C051666-DEF6-49E3-BC56-FF68DFFCE700}</a:tableStyleId>
              </a:tblPr>
              <a:tblGrid>
                <a:gridCol w="1807534">
                  <a:extLst>
                    <a:ext uri="{9D8B030D-6E8A-4147-A177-3AD203B41FA5}">
                      <a16:colId xmlns:a16="http://schemas.microsoft.com/office/drawing/2014/main" val="20000"/>
                    </a:ext>
                  </a:extLst>
                </a:gridCol>
                <a:gridCol w="1913862">
                  <a:extLst>
                    <a:ext uri="{9D8B030D-6E8A-4147-A177-3AD203B41FA5}">
                      <a16:colId xmlns:a16="http://schemas.microsoft.com/office/drawing/2014/main" val="20001"/>
                    </a:ext>
                  </a:extLst>
                </a:gridCol>
                <a:gridCol w="2245730">
                  <a:extLst>
                    <a:ext uri="{9D8B030D-6E8A-4147-A177-3AD203B41FA5}">
                      <a16:colId xmlns:a16="http://schemas.microsoft.com/office/drawing/2014/main" val="20002"/>
                    </a:ext>
                  </a:extLst>
                </a:gridCol>
                <a:gridCol w="1989042">
                  <a:extLst>
                    <a:ext uri="{9D8B030D-6E8A-4147-A177-3AD203B41FA5}">
                      <a16:colId xmlns:a16="http://schemas.microsoft.com/office/drawing/2014/main" val="20003"/>
                    </a:ext>
                  </a:extLst>
                </a:gridCol>
              </a:tblGrid>
              <a:tr h="874928">
                <a:tc>
                  <a:txBody>
                    <a:bodyPr/>
                    <a:lstStyle/>
                    <a:p>
                      <a:pPr marL="0" lvl="0" indent="0" algn="ctr" rtl="0">
                        <a:lnSpc>
                          <a:spcPct val="115000"/>
                        </a:lnSpc>
                        <a:spcBef>
                          <a:spcPts val="0"/>
                        </a:spcBef>
                        <a:spcAft>
                          <a:spcPts val="0"/>
                        </a:spcAft>
                        <a:buNone/>
                      </a:pPr>
                      <a:r>
                        <a:rPr lang="en" sz="2000" b="1" dirty="0">
                          <a:solidFill>
                            <a:schemeClr val="dk1"/>
                          </a:solidFill>
                          <a:latin typeface="Montserrat"/>
                          <a:ea typeface="Montserrat"/>
                          <a:cs typeface="Montserrat"/>
                          <a:sym typeface="Montserrat"/>
                        </a:rPr>
                        <a:t>Fortalezas</a:t>
                      </a:r>
                      <a:endParaRPr sz="2000" b="1" dirty="0">
                        <a:solidFill>
                          <a:schemeClr val="dk1"/>
                        </a:solidFill>
                        <a:latin typeface="Montserrat"/>
                        <a:ea typeface="Montserrat"/>
                        <a:cs typeface="Montserrat"/>
                        <a:sym typeface="Montserrat"/>
                      </a:endParaRPr>
                    </a:p>
                  </a:txBody>
                  <a:tcPr marL="91425" marR="91425" marT="91425" marB="91425" anchor="ct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s-MX" sz="2000" b="1" dirty="0">
                          <a:solidFill>
                            <a:schemeClr val="dk1"/>
                          </a:solidFill>
                          <a:latin typeface="Montserrat"/>
                          <a:ea typeface="Montserrat"/>
                          <a:cs typeface="Montserrat"/>
                          <a:sym typeface="Montserrat"/>
                        </a:rPr>
                        <a:t>Debilidades</a:t>
                      </a:r>
                      <a:endParaRPr sz="2000" b="1" dirty="0">
                        <a:solidFill>
                          <a:schemeClr val="dk1"/>
                        </a:solidFill>
                        <a:latin typeface="Montserrat"/>
                        <a:ea typeface="Montserrat"/>
                        <a:cs typeface="Montserrat"/>
                        <a:sym typeface="Montserrat"/>
                      </a:endParaRPr>
                    </a:p>
                  </a:txBody>
                  <a:tcPr marL="91425" marR="91425" marT="91425" marB="91425" anchor="ct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s-MX" sz="2000" b="1" dirty="0">
                          <a:solidFill>
                            <a:schemeClr val="dk1"/>
                          </a:solidFill>
                          <a:latin typeface="Montserrat"/>
                          <a:ea typeface="Montserrat"/>
                          <a:cs typeface="Montserrat"/>
                          <a:sym typeface="Montserrat"/>
                        </a:rPr>
                        <a:t>Oportunidades</a:t>
                      </a:r>
                      <a:endParaRPr lang="es-PY" sz="2000" b="1" dirty="0">
                        <a:solidFill>
                          <a:schemeClr val="dk1"/>
                        </a:solidFill>
                        <a:latin typeface="Montserrat"/>
                        <a:ea typeface="Montserrat"/>
                        <a:cs typeface="Montserrat"/>
                        <a:sym typeface="Montserrat"/>
                      </a:endParaRPr>
                    </a:p>
                  </a:txBody>
                  <a:tcPr marL="91425" marR="91425" marT="91425" marB="91425" anchor="ct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2000" b="1" dirty="0">
                          <a:solidFill>
                            <a:schemeClr val="dk1"/>
                          </a:solidFill>
                          <a:latin typeface="Montserrat"/>
                          <a:ea typeface="Montserrat"/>
                          <a:cs typeface="Montserrat"/>
                          <a:sym typeface="Montserrat"/>
                        </a:rPr>
                        <a:t>Amenazas</a:t>
                      </a:r>
                      <a:endParaRPr sz="2000" b="1" dirty="0">
                        <a:solidFill>
                          <a:schemeClr val="dk1"/>
                        </a:solidFill>
                        <a:latin typeface="Montserrat"/>
                        <a:ea typeface="Montserrat"/>
                        <a:cs typeface="Montserrat"/>
                        <a:sym typeface="Montserrat"/>
                      </a:endParaRPr>
                    </a:p>
                  </a:txBody>
                  <a:tcPr marL="91425" marR="91425" marT="91425" marB="91425" anchor="ct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1171216">
                <a:tc>
                  <a:txBody>
                    <a:bodyPr/>
                    <a:lstStyle/>
                    <a:p>
                      <a:pPr marL="457200" lvl="0" indent="-317500" algn="l" rtl="0">
                        <a:lnSpc>
                          <a:spcPct val="115000"/>
                        </a:lnSpc>
                        <a:spcBef>
                          <a:spcPts val="0"/>
                        </a:spcBef>
                        <a:spcAft>
                          <a:spcPts val="0"/>
                        </a:spcAft>
                        <a:buClr>
                          <a:schemeClr val="accent1"/>
                        </a:buClr>
                        <a:buSzPts val="1400"/>
                        <a:buFont typeface="Inter"/>
                        <a:buChar char="●"/>
                      </a:pPr>
                      <a:r>
                        <a:rPr lang="en" dirty="0">
                          <a:solidFill>
                            <a:schemeClr val="dk1"/>
                          </a:solidFill>
                          <a:latin typeface="Inter"/>
                          <a:ea typeface="Inter"/>
                          <a:cs typeface="Inter"/>
                          <a:sym typeface="Inter"/>
                        </a:rPr>
                        <a:t>Tiempos de Entrega.</a:t>
                      </a:r>
                      <a:endParaRPr dirty="0">
                        <a:solidFill>
                          <a:schemeClr val="dk1"/>
                        </a:solidFill>
                        <a:latin typeface="Inter"/>
                        <a:ea typeface="Inter"/>
                        <a:cs typeface="Inter"/>
                        <a:sym typeface="Inter"/>
                      </a:endParaRPr>
                    </a:p>
                    <a:p>
                      <a:pPr marL="457200" lvl="0" indent="-317500" algn="l" rtl="0">
                        <a:lnSpc>
                          <a:spcPct val="115000"/>
                        </a:lnSpc>
                        <a:spcBef>
                          <a:spcPts val="0"/>
                        </a:spcBef>
                        <a:spcAft>
                          <a:spcPts val="0"/>
                        </a:spcAft>
                        <a:buClr>
                          <a:schemeClr val="accent1"/>
                        </a:buClr>
                        <a:buSzPts val="1400"/>
                        <a:buFont typeface="Inter"/>
                        <a:buChar char="●"/>
                      </a:pPr>
                      <a:r>
                        <a:rPr lang="en" dirty="0">
                          <a:solidFill>
                            <a:schemeClr val="dk1"/>
                          </a:solidFill>
                          <a:latin typeface="Inter"/>
                          <a:ea typeface="Inter"/>
                          <a:cs typeface="Inter"/>
                          <a:sym typeface="Inter"/>
                        </a:rPr>
                        <a:t>Facilidad para el cliente.</a:t>
                      </a:r>
                      <a:endParaRPr dirty="0">
                        <a:solidFill>
                          <a:schemeClr val="dk1"/>
                        </a:solidFill>
                        <a:latin typeface="Inter"/>
                        <a:ea typeface="Inter"/>
                        <a:cs typeface="Inter"/>
                        <a:sym typeface="Inter"/>
                      </a:endParaRPr>
                    </a:p>
                    <a:p>
                      <a:pPr marL="457200" lvl="0" indent="-317500" algn="l" rtl="0">
                        <a:lnSpc>
                          <a:spcPct val="115000"/>
                        </a:lnSpc>
                        <a:spcBef>
                          <a:spcPts val="0"/>
                        </a:spcBef>
                        <a:spcAft>
                          <a:spcPts val="0"/>
                        </a:spcAft>
                        <a:buClr>
                          <a:schemeClr val="accent1"/>
                        </a:buClr>
                        <a:buSzPts val="1400"/>
                        <a:buFont typeface="Inter"/>
                        <a:buChar char="●"/>
                      </a:pPr>
                      <a:r>
                        <a:rPr lang="es-MX" dirty="0">
                          <a:solidFill>
                            <a:schemeClr val="dk1"/>
                          </a:solidFill>
                          <a:latin typeface="Inter"/>
                          <a:ea typeface="Inter"/>
                          <a:cs typeface="Inter"/>
                          <a:sym typeface="Inter"/>
                        </a:rPr>
                        <a:t>Precios mejores con relación a la competencia.</a:t>
                      </a:r>
                    </a:p>
                    <a:p>
                      <a:pPr marL="457200" lvl="0" indent="-317500" algn="l" rtl="0">
                        <a:lnSpc>
                          <a:spcPct val="115000"/>
                        </a:lnSpc>
                        <a:spcBef>
                          <a:spcPts val="0"/>
                        </a:spcBef>
                        <a:spcAft>
                          <a:spcPts val="0"/>
                        </a:spcAft>
                        <a:buClr>
                          <a:schemeClr val="accent1"/>
                        </a:buClr>
                        <a:buSzPts val="1400"/>
                        <a:buFont typeface="Inter"/>
                        <a:buChar char="●"/>
                      </a:pPr>
                      <a:r>
                        <a:rPr lang="es-MX" dirty="0">
                          <a:solidFill>
                            <a:schemeClr val="dk1"/>
                          </a:solidFill>
                          <a:latin typeface="Inter"/>
                          <a:ea typeface="Inter"/>
                          <a:cs typeface="Inter"/>
                          <a:sym typeface="Inter"/>
                        </a:rPr>
                        <a:t>Ofrecimiento de garantías con una política.</a:t>
                      </a:r>
                      <a:endParaRPr dirty="0">
                        <a:solidFill>
                          <a:schemeClr val="dk1"/>
                        </a:solidFill>
                        <a:latin typeface="Inter"/>
                        <a:ea typeface="Inter"/>
                        <a:cs typeface="Inter"/>
                        <a:sym typeface="Inter"/>
                      </a:endParaRPr>
                    </a:p>
                  </a:txBody>
                  <a:tcPr marL="91425" marR="91425" marT="91425" marB="91425" anchor="ct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accent2"/>
                    </a:solidFill>
                  </a:tcPr>
                </a:tc>
                <a:tc>
                  <a:txBody>
                    <a:bodyPr/>
                    <a:lstStyle/>
                    <a:p>
                      <a:pPr marL="457200" lvl="0" indent="-317500" algn="l" rtl="0">
                        <a:lnSpc>
                          <a:spcPct val="115000"/>
                        </a:lnSpc>
                        <a:spcBef>
                          <a:spcPts val="0"/>
                        </a:spcBef>
                        <a:spcAft>
                          <a:spcPts val="0"/>
                        </a:spcAft>
                        <a:buClr>
                          <a:schemeClr val="accent1"/>
                        </a:buClr>
                        <a:buSzPts val="1400"/>
                        <a:buFont typeface="Inter"/>
                        <a:buChar char="●"/>
                      </a:pPr>
                      <a:r>
                        <a:rPr lang="es-MX" dirty="0">
                          <a:solidFill>
                            <a:schemeClr val="dk1"/>
                          </a:solidFill>
                          <a:latin typeface="Inter"/>
                          <a:ea typeface="Inter"/>
                          <a:cs typeface="Inter"/>
                          <a:sym typeface="Inter"/>
                        </a:rPr>
                        <a:t>Los equipos de mantenimiento y Ensamble son uno solo.</a:t>
                      </a:r>
                      <a:endParaRPr dirty="0">
                        <a:solidFill>
                          <a:schemeClr val="dk1"/>
                        </a:solidFill>
                        <a:latin typeface="Inter"/>
                        <a:ea typeface="Inter"/>
                        <a:cs typeface="Inter"/>
                        <a:sym typeface="Inter"/>
                      </a:endParaRPr>
                    </a:p>
                    <a:p>
                      <a:pPr marL="457200" lvl="0" indent="-317500" algn="l" rtl="0">
                        <a:lnSpc>
                          <a:spcPct val="115000"/>
                        </a:lnSpc>
                        <a:spcBef>
                          <a:spcPts val="0"/>
                        </a:spcBef>
                        <a:spcAft>
                          <a:spcPts val="0"/>
                        </a:spcAft>
                        <a:buClr>
                          <a:schemeClr val="accent1"/>
                        </a:buClr>
                        <a:buSzPts val="1400"/>
                        <a:buFont typeface="Inter"/>
                        <a:buChar char="●"/>
                      </a:pPr>
                      <a:r>
                        <a:rPr lang="es-MX" dirty="0">
                          <a:solidFill>
                            <a:schemeClr val="dk1"/>
                          </a:solidFill>
                          <a:latin typeface="Inter"/>
                          <a:ea typeface="Inter"/>
                          <a:cs typeface="Inter"/>
                          <a:sym typeface="Inter"/>
                        </a:rPr>
                        <a:t>El </a:t>
                      </a:r>
                      <a:r>
                        <a:rPr lang="es-MX" dirty="0" err="1">
                          <a:solidFill>
                            <a:schemeClr val="dk1"/>
                          </a:solidFill>
                          <a:latin typeface="Inter"/>
                          <a:ea typeface="Inter"/>
                          <a:cs typeface="Inter"/>
                          <a:sym typeface="Inter"/>
                        </a:rPr>
                        <a:t>delivery</a:t>
                      </a:r>
                      <a:r>
                        <a:rPr lang="es-MX" dirty="0">
                          <a:solidFill>
                            <a:schemeClr val="dk1"/>
                          </a:solidFill>
                          <a:latin typeface="Inter"/>
                          <a:ea typeface="Inter"/>
                          <a:cs typeface="Inter"/>
                          <a:sym typeface="Inter"/>
                        </a:rPr>
                        <a:t> es tercerizado.</a:t>
                      </a:r>
                      <a:endParaRPr dirty="0">
                        <a:solidFill>
                          <a:schemeClr val="dk1"/>
                        </a:solidFill>
                        <a:latin typeface="Inter"/>
                        <a:ea typeface="Inter"/>
                        <a:cs typeface="Inter"/>
                        <a:sym typeface="Inter"/>
                      </a:endParaRPr>
                    </a:p>
                  </a:txBody>
                  <a:tcPr marL="91425" marR="91425" marT="91425" marB="91425" anchor="ct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accent2"/>
                    </a:solidFill>
                  </a:tcPr>
                </a:tc>
                <a:tc>
                  <a:txBody>
                    <a:bodyPr/>
                    <a:lstStyle/>
                    <a:p>
                      <a:pPr marL="457200" lvl="0" indent="-317500" algn="l" rtl="0">
                        <a:lnSpc>
                          <a:spcPct val="115000"/>
                        </a:lnSpc>
                        <a:spcBef>
                          <a:spcPts val="0"/>
                        </a:spcBef>
                        <a:spcAft>
                          <a:spcPts val="0"/>
                        </a:spcAft>
                        <a:buClr>
                          <a:schemeClr val="accent1"/>
                        </a:buClr>
                        <a:buSzPts val="1400"/>
                        <a:buFont typeface="Inter"/>
                        <a:buChar char="●"/>
                      </a:pPr>
                      <a:r>
                        <a:rPr lang="es-MX" dirty="0">
                          <a:solidFill>
                            <a:schemeClr val="dk1"/>
                          </a:solidFill>
                          <a:latin typeface="Inter"/>
                          <a:ea typeface="Inter"/>
                          <a:cs typeface="Inter"/>
                          <a:sym typeface="Inter"/>
                        </a:rPr>
                        <a:t>Podríamos dividir los equipos en dos contratando uno o dos empleados más.</a:t>
                      </a:r>
                      <a:endParaRPr dirty="0">
                        <a:solidFill>
                          <a:schemeClr val="dk1"/>
                        </a:solidFill>
                        <a:latin typeface="Inter"/>
                        <a:ea typeface="Inter"/>
                        <a:cs typeface="Inter"/>
                        <a:sym typeface="Inter"/>
                      </a:endParaRPr>
                    </a:p>
                    <a:p>
                      <a:pPr marL="457200" lvl="0" indent="-317500" algn="l" rtl="0">
                        <a:lnSpc>
                          <a:spcPct val="115000"/>
                        </a:lnSpc>
                        <a:spcBef>
                          <a:spcPts val="0"/>
                        </a:spcBef>
                        <a:spcAft>
                          <a:spcPts val="0"/>
                        </a:spcAft>
                        <a:buClr>
                          <a:schemeClr val="accent1"/>
                        </a:buClr>
                        <a:buSzPts val="1400"/>
                        <a:buFont typeface="Inter"/>
                        <a:buChar char="●"/>
                      </a:pPr>
                      <a:r>
                        <a:rPr lang="en" dirty="0">
                          <a:solidFill>
                            <a:schemeClr val="dk1"/>
                          </a:solidFill>
                          <a:latin typeface="Inter"/>
                          <a:ea typeface="Inter"/>
                          <a:cs typeface="Inter"/>
                          <a:sym typeface="Inter"/>
                        </a:rPr>
                        <a:t>Contratar colaboradores que sean el delivery de la empresa</a:t>
                      </a:r>
                      <a:endParaRPr dirty="0">
                        <a:solidFill>
                          <a:schemeClr val="dk1"/>
                        </a:solidFill>
                        <a:latin typeface="Inter"/>
                        <a:ea typeface="Inter"/>
                        <a:cs typeface="Inter"/>
                        <a:sym typeface="Inter"/>
                      </a:endParaRPr>
                    </a:p>
                  </a:txBody>
                  <a:tcPr marL="91425" marR="91425" marT="91425" marB="91425" anchor="ct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accent2"/>
                    </a:solidFill>
                  </a:tcPr>
                </a:tc>
                <a:tc>
                  <a:txBody>
                    <a:bodyPr/>
                    <a:lstStyle/>
                    <a:p>
                      <a:pPr marL="457200" lvl="0" indent="-317500" algn="l" rtl="0">
                        <a:lnSpc>
                          <a:spcPct val="115000"/>
                        </a:lnSpc>
                        <a:spcBef>
                          <a:spcPts val="0"/>
                        </a:spcBef>
                        <a:spcAft>
                          <a:spcPts val="0"/>
                        </a:spcAft>
                        <a:buClr>
                          <a:schemeClr val="accent1"/>
                        </a:buClr>
                        <a:buSzPts val="1400"/>
                        <a:buFont typeface="Inter"/>
                        <a:buChar char="●"/>
                      </a:pPr>
                      <a:r>
                        <a:rPr lang="es-MX" dirty="0">
                          <a:solidFill>
                            <a:schemeClr val="dk1"/>
                          </a:solidFill>
                          <a:latin typeface="Inter"/>
                          <a:ea typeface="Inter"/>
                          <a:cs typeface="Inter"/>
                          <a:sym typeface="Inter"/>
                        </a:rPr>
                        <a:t>Una posible amenaza sería que, a raíz de que algunos clientes no estén abonando cuotas el departamento de compra de insumos no pueda cumplir su función.</a:t>
                      </a:r>
                      <a:endParaRPr dirty="0">
                        <a:solidFill>
                          <a:schemeClr val="dk1"/>
                        </a:solidFill>
                        <a:latin typeface="Inter"/>
                        <a:ea typeface="Inter"/>
                        <a:cs typeface="Inter"/>
                        <a:sym typeface="Inter"/>
                      </a:endParaRPr>
                    </a:p>
                  </a:txBody>
                  <a:tcPr marL="91425" marR="91425" marT="91425" marB="91425" anchor="ctr">
                    <a:lnL w="9525" cap="flat" cmpd="sng">
                      <a:solidFill>
                        <a:schemeClr val="accent4"/>
                      </a:solidFill>
                      <a:prstDash val="solid"/>
                      <a:round/>
                      <a:headEnd type="none" w="sm" len="sm"/>
                      <a:tailEnd type="none" w="sm" len="sm"/>
                    </a:lnL>
                    <a:lnR w="9525" cap="flat" cmpd="sng">
                      <a:solidFill>
                        <a:schemeClr val="accent4"/>
                      </a:solidFill>
                      <a:prstDash val="solid"/>
                      <a:round/>
                      <a:headEnd type="none" w="sm" len="sm"/>
                      <a:tailEnd type="none" w="sm" len="sm"/>
                    </a:lnR>
                    <a:lnT w="9525" cap="flat" cmpd="sng">
                      <a:solidFill>
                        <a:schemeClr val="accent4"/>
                      </a:solidFill>
                      <a:prstDash val="solid"/>
                      <a:round/>
                      <a:headEnd type="none" w="sm" len="sm"/>
                      <a:tailEnd type="none" w="sm" len="sm"/>
                    </a:lnT>
                    <a:lnB w="9525" cap="flat" cmpd="sng">
                      <a:solidFill>
                        <a:schemeClr val="accent4"/>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bl>
          </a:graphicData>
        </a:graphic>
      </p:graphicFrame>
      <p:grpSp>
        <p:nvGrpSpPr>
          <p:cNvPr id="4" name="Google Shape;3597;p63">
            <a:extLst>
              <a:ext uri="{FF2B5EF4-FFF2-40B4-BE49-F238E27FC236}">
                <a16:creationId xmlns:a16="http://schemas.microsoft.com/office/drawing/2014/main" id="{3D4C4112-B7FF-2C42-2BAB-155DF5B5B9D1}"/>
              </a:ext>
            </a:extLst>
          </p:cNvPr>
          <p:cNvGrpSpPr/>
          <p:nvPr/>
        </p:nvGrpSpPr>
        <p:grpSpPr>
          <a:xfrm>
            <a:off x="404522" y="617665"/>
            <a:ext cx="378787" cy="379819"/>
            <a:chOff x="2942320" y="2793289"/>
            <a:chExt cx="378787" cy="379819"/>
          </a:xfrm>
        </p:grpSpPr>
        <p:sp>
          <p:nvSpPr>
            <p:cNvPr id="5" name="Google Shape;3598;p63">
              <a:extLst>
                <a:ext uri="{FF2B5EF4-FFF2-40B4-BE49-F238E27FC236}">
                  <a16:creationId xmlns:a16="http://schemas.microsoft.com/office/drawing/2014/main" id="{12875E1C-6669-54EF-1886-D86BA1A9662B}"/>
                </a:ext>
              </a:extLst>
            </p:cNvPr>
            <p:cNvSpPr/>
            <p:nvPr/>
          </p:nvSpPr>
          <p:spPr>
            <a:xfrm>
              <a:off x="2947580" y="2799016"/>
              <a:ext cx="180813" cy="122646"/>
            </a:xfrm>
            <a:custGeom>
              <a:avLst/>
              <a:gdLst/>
              <a:ahLst/>
              <a:cxnLst/>
              <a:rect l="l" t="t" r="r" b="b"/>
              <a:pathLst>
                <a:path w="9282" h="6296" extrusionOk="0">
                  <a:moveTo>
                    <a:pt x="489" y="1"/>
                  </a:moveTo>
                  <a:cubicBezTo>
                    <a:pt x="218" y="1"/>
                    <a:pt x="1" y="194"/>
                    <a:pt x="1" y="465"/>
                  </a:cubicBezTo>
                  <a:lnTo>
                    <a:pt x="1" y="5802"/>
                  </a:lnTo>
                  <a:cubicBezTo>
                    <a:pt x="1" y="6072"/>
                    <a:pt x="218" y="6296"/>
                    <a:pt x="489" y="6296"/>
                  </a:cubicBezTo>
                  <a:lnTo>
                    <a:pt x="8818" y="6296"/>
                  </a:lnTo>
                  <a:cubicBezTo>
                    <a:pt x="9088" y="6296"/>
                    <a:pt x="9282" y="6072"/>
                    <a:pt x="9282" y="5802"/>
                  </a:cubicBezTo>
                  <a:lnTo>
                    <a:pt x="9282" y="465"/>
                  </a:lnTo>
                  <a:cubicBezTo>
                    <a:pt x="9282" y="194"/>
                    <a:pt x="9088" y="1"/>
                    <a:pt x="8818" y="1"/>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599;p63">
              <a:extLst>
                <a:ext uri="{FF2B5EF4-FFF2-40B4-BE49-F238E27FC236}">
                  <a16:creationId xmlns:a16="http://schemas.microsoft.com/office/drawing/2014/main" id="{402A8DC3-1EF8-B0F5-4681-BEFC7850C651}"/>
                </a:ext>
              </a:extLst>
            </p:cNvPr>
            <p:cNvSpPr/>
            <p:nvPr/>
          </p:nvSpPr>
          <p:spPr>
            <a:xfrm>
              <a:off x="2947580" y="2897720"/>
              <a:ext cx="180813" cy="23941"/>
            </a:xfrm>
            <a:custGeom>
              <a:avLst/>
              <a:gdLst/>
              <a:ahLst/>
              <a:cxnLst/>
              <a:rect l="l" t="t" r="r" b="b"/>
              <a:pathLst>
                <a:path w="9282" h="1229" extrusionOk="0">
                  <a:moveTo>
                    <a:pt x="1" y="0"/>
                  </a:moveTo>
                  <a:lnTo>
                    <a:pt x="1" y="735"/>
                  </a:lnTo>
                  <a:cubicBezTo>
                    <a:pt x="1" y="1005"/>
                    <a:pt x="218" y="1229"/>
                    <a:pt x="489" y="1229"/>
                  </a:cubicBezTo>
                  <a:lnTo>
                    <a:pt x="8818" y="1229"/>
                  </a:lnTo>
                  <a:cubicBezTo>
                    <a:pt x="9088" y="1229"/>
                    <a:pt x="9282" y="1005"/>
                    <a:pt x="9282" y="735"/>
                  </a:cubicBezTo>
                  <a:lnTo>
                    <a:pt x="9282"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00;p63">
              <a:extLst>
                <a:ext uri="{FF2B5EF4-FFF2-40B4-BE49-F238E27FC236}">
                  <a16:creationId xmlns:a16="http://schemas.microsoft.com/office/drawing/2014/main" id="{CB18AC80-1163-26D0-8B86-A1A610B002DE}"/>
                </a:ext>
              </a:extLst>
            </p:cNvPr>
            <p:cNvSpPr/>
            <p:nvPr/>
          </p:nvSpPr>
          <p:spPr>
            <a:xfrm>
              <a:off x="3104568" y="2897720"/>
              <a:ext cx="23824" cy="23941"/>
            </a:xfrm>
            <a:custGeom>
              <a:avLst/>
              <a:gdLst/>
              <a:ahLst/>
              <a:cxnLst/>
              <a:rect l="l" t="t" r="r" b="b"/>
              <a:pathLst>
                <a:path w="1223" h="1229" extrusionOk="0">
                  <a:moveTo>
                    <a:pt x="465" y="0"/>
                  </a:moveTo>
                  <a:lnTo>
                    <a:pt x="465" y="735"/>
                  </a:lnTo>
                  <a:cubicBezTo>
                    <a:pt x="465" y="1005"/>
                    <a:pt x="265" y="1229"/>
                    <a:pt x="0" y="1229"/>
                  </a:cubicBezTo>
                  <a:lnTo>
                    <a:pt x="759" y="1229"/>
                  </a:lnTo>
                  <a:cubicBezTo>
                    <a:pt x="1029" y="1229"/>
                    <a:pt x="1223" y="1005"/>
                    <a:pt x="1223" y="735"/>
                  </a:cubicBezTo>
                  <a:lnTo>
                    <a:pt x="1223"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601;p63">
              <a:extLst>
                <a:ext uri="{FF2B5EF4-FFF2-40B4-BE49-F238E27FC236}">
                  <a16:creationId xmlns:a16="http://schemas.microsoft.com/office/drawing/2014/main" id="{02192C66-7A52-EE3B-6CFC-66A559F48FC4}"/>
                </a:ext>
              </a:extLst>
            </p:cNvPr>
            <p:cNvSpPr/>
            <p:nvPr/>
          </p:nvSpPr>
          <p:spPr>
            <a:xfrm>
              <a:off x="3017668" y="2921641"/>
              <a:ext cx="41122" cy="28188"/>
            </a:xfrm>
            <a:custGeom>
              <a:avLst/>
              <a:gdLst/>
              <a:ahLst/>
              <a:cxnLst/>
              <a:rect l="l" t="t" r="r" b="b"/>
              <a:pathLst>
                <a:path w="2111" h="1447" extrusionOk="0">
                  <a:moveTo>
                    <a:pt x="147" y="1"/>
                  </a:moveTo>
                  <a:cubicBezTo>
                    <a:pt x="147" y="1"/>
                    <a:pt x="124" y="1053"/>
                    <a:pt x="0" y="1447"/>
                  </a:cubicBezTo>
                  <a:lnTo>
                    <a:pt x="2110" y="1447"/>
                  </a:lnTo>
                  <a:cubicBezTo>
                    <a:pt x="1963" y="1053"/>
                    <a:pt x="1963" y="1"/>
                    <a:pt x="1963"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602;p63">
              <a:extLst>
                <a:ext uri="{FF2B5EF4-FFF2-40B4-BE49-F238E27FC236}">
                  <a16:creationId xmlns:a16="http://schemas.microsoft.com/office/drawing/2014/main" id="{3B4164FF-A950-285A-A0AB-92579AEA73F8}"/>
                </a:ext>
              </a:extLst>
            </p:cNvPr>
            <p:cNvSpPr/>
            <p:nvPr/>
          </p:nvSpPr>
          <p:spPr>
            <a:xfrm>
              <a:off x="3019616" y="2921641"/>
              <a:ext cx="36759" cy="14785"/>
            </a:xfrm>
            <a:custGeom>
              <a:avLst/>
              <a:gdLst/>
              <a:ahLst/>
              <a:cxnLst/>
              <a:rect l="l" t="t" r="r" b="b"/>
              <a:pathLst>
                <a:path w="1887" h="759" extrusionOk="0">
                  <a:moveTo>
                    <a:pt x="47" y="1"/>
                  </a:moveTo>
                  <a:cubicBezTo>
                    <a:pt x="47" y="1"/>
                    <a:pt x="47" y="365"/>
                    <a:pt x="0" y="759"/>
                  </a:cubicBezTo>
                  <a:lnTo>
                    <a:pt x="1887" y="759"/>
                  </a:lnTo>
                  <a:cubicBezTo>
                    <a:pt x="1863" y="365"/>
                    <a:pt x="1863" y="1"/>
                    <a:pt x="186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603;p63">
              <a:extLst>
                <a:ext uri="{FF2B5EF4-FFF2-40B4-BE49-F238E27FC236}">
                  <a16:creationId xmlns:a16="http://schemas.microsoft.com/office/drawing/2014/main" id="{744C178D-757A-49F7-4C36-A71856F47CA3}"/>
                </a:ext>
              </a:extLst>
            </p:cNvPr>
            <p:cNvSpPr/>
            <p:nvPr/>
          </p:nvSpPr>
          <p:spPr>
            <a:xfrm>
              <a:off x="3134566" y="3016567"/>
              <a:ext cx="180813" cy="122646"/>
            </a:xfrm>
            <a:custGeom>
              <a:avLst/>
              <a:gdLst/>
              <a:ahLst/>
              <a:cxnLst/>
              <a:rect l="l" t="t" r="r" b="b"/>
              <a:pathLst>
                <a:path w="9282" h="6296" extrusionOk="0">
                  <a:moveTo>
                    <a:pt x="488" y="0"/>
                  </a:moveTo>
                  <a:cubicBezTo>
                    <a:pt x="224" y="0"/>
                    <a:pt x="0" y="218"/>
                    <a:pt x="0" y="465"/>
                  </a:cubicBezTo>
                  <a:lnTo>
                    <a:pt x="0" y="5831"/>
                  </a:lnTo>
                  <a:cubicBezTo>
                    <a:pt x="0" y="6072"/>
                    <a:pt x="224" y="6296"/>
                    <a:pt x="488" y="6296"/>
                  </a:cubicBezTo>
                  <a:lnTo>
                    <a:pt x="8817" y="6296"/>
                  </a:lnTo>
                  <a:cubicBezTo>
                    <a:pt x="9087" y="6296"/>
                    <a:pt x="9281" y="6072"/>
                    <a:pt x="9281" y="5831"/>
                  </a:cubicBezTo>
                  <a:lnTo>
                    <a:pt x="9281" y="465"/>
                  </a:lnTo>
                  <a:cubicBezTo>
                    <a:pt x="9281" y="218"/>
                    <a:pt x="9087" y="0"/>
                    <a:pt x="8817"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04;p63">
              <a:extLst>
                <a:ext uri="{FF2B5EF4-FFF2-40B4-BE49-F238E27FC236}">
                  <a16:creationId xmlns:a16="http://schemas.microsoft.com/office/drawing/2014/main" id="{B66E22E6-93A8-3805-F929-89987ADA6125}"/>
                </a:ext>
              </a:extLst>
            </p:cNvPr>
            <p:cNvSpPr/>
            <p:nvPr/>
          </p:nvSpPr>
          <p:spPr>
            <a:xfrm>
              <a:off x="3291535" y="3016567"/>
              <a:ext cx="23844" cy="122646"/>
            </a:xfrm>
            <a:custGeom>
              <a:avLst/>
              <a:gdLst/>
              <a:ahLst/>
              <a:cxnLst/>
              <a:rect l="l" t="t" r="r" b="b"/>
              <a:pathLst>
                <a:path w="1224" h="6296" extrusionOk="0">
                  <a:moveTo>
                    <a:pt x="1" y="0"/>
                  </a:moveTo>
                  <a:cubicBezTo>
                    <a:pt x="271" y="0"/>
                    <a:pt x="465" y="218"/>
                    <a:pt x="465" y="465"/>
                  </a:cubicBezTo>
                  <a:lnTo>
                    <a:pt x="465" y="5831"/>
                  </a:lnTo>
                  <a:cubicBezTo>
                    <a:pt x="465" y="6072"/>
                    <a:pt x="271" y="6296"/>
                    <a:pt x="1" y="6296"/>
                  </a:cubicBezTo>
                  <a:lnTo>
                    <a:pt x="759" y="6296"/>
                  </a:lnTo>
                  <a:cubicBezTo>
                    <a:pt x="1029" y="6296"/>
                    <a:pt x="1223" y="6072"/>
                    <a:pt x="1223" y="5831"/>
                  </a:cubicBezTo>
                  <a:lnTo>
                    <a:pt x="1223" y="465"/>
                  </a:lnTo>
                  <a:cubicBezTo>
                    <a:pt x="1223" y="218"/>
                    <a:pt x="1029" y="0"/>
                    <a:pt x="759"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05;p63">
              <a:extLst>
                <a:ext uri="{FF2B5EF4-FFF2-40B4-BE49-F238E27FC236}">
                  <a16:creationId xmlns:a16="http://schemas.microsoft.com/office/drawing/2014/main" id="{5BA2F619-4378-9C9F-A667-EB21902DA087}"/>
                </a:ext>
              </a:extLst>
            </p:cNvPr>
            <p:cNvSpPr/>
            <p:nvPr/>
          </p:nvSpPr>
          <p:spPr>
            <a:xfrm>
              <a:off x="3134566" y="3115836"/>
              <a:ext cx="180813" cy="23376"/>
            </a:xfrm>
            <a:custGeom>
              <a:avLst/>
              <a:gdLst/>
              <a:ahLst/>
              <a:cxnLst/>
              <a:rect l="l" t="t" r="r" b="b"/>
              <a:pathLst>
                <a:path w="9282" h="1200" extrusionOk="0">
                  <a:moveTo>
                    <a:pt x="0" y="0"/>
                  </a:moveTo>
                  <a:lnTo>
                    <a:pt x="0" y="735"/>
                  </a:lnTo>
                  <a:cubicBezTo>
                    <a:pt x="0" y="976"/>
                    <a:pt x="224" y="1200"/>
                    <a:pt x="488" y="1200"/>
                  </a:cubicBezTo>
                  <a:lnTo>
                    <a:pt x="8817" y="1200"/>
                  </a:lnTo>
                  <a:cubicBezTo>
                    <a:pt x="9087" y="1200"/>
                    <a:pt x="9281" y="976"/>
                    <a:pt x="9281" y="735"/>
                  </a:cubicBezTo>
                  <a:lnTo>
                    <a:pt x="9281"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06;p63">
              <a:extLst>
                <a:ext uri="{FF2B5EF4-FFF2-40B4-BE49-F238E27FC236}">
                  <a16:creationId xmlns:a16="http://schemas.microsoft.com/office/drawing/2014/main" id="{CDA1824F-75CB-CDCD-6EFD-6EC098D03B95}"/>
                </a:ext>
              </a:extLst>
            </p:cNvPr>
            <p:cNvSpPr/>
            <p:nvPr/>
          </p:nvSpPr>
          <p:spPr>
            <a:xfrm>
              <a:off x="3291535" y="3115836"/>
              <a:ext cx="23844" cy="23376"/>
            </a:xfrm>
            <a:custGeom>
              <a:avLst/>
              <a:gdLst/>
              <a:ahLst/>
              <a:cxnLst/>
              <a:rect l="l" t="t" r="r" b="b"/>
              <a:pathLst>
                <a:path w="1224" h="1200" extrusionOk="0">
                  <a:moveTo>
                    <a:pt x="465" y="0"/>
                  </a:moveTo>
                  <a:lnTo>
                    <a:pt x="465" y="735"/>
                  </a:lnTo>
                  <a:cubicBezTo>
                    <a:pt x="465" y="976"/>
                    <a:pt x="271" y="1200"/>
                    <a:pt x="1" y="1200"/>
                  </a:cubicBezTo>
                  <a:lnTo>
                    <a:pt x="759" y="1200"/>
                  </a:lnTo>
                  <a:cubicBezTo>
                    <a:pt x="1029" y="1200"/>
                    <a:pt x="1223" y="976"/>
                    <a:pt x="1223" y="735"/>
                  </a:cubicBezTo>
                  <a:lnTo>
                    <a:pt x="1223"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07;p63">
              <a:extLst>
                <a:ext uri="{FF2B5EF4-FFF2-40B4-BE49-F238E27FC236}">
                  <a16:creationId xmlns:a16="http://schemas.microsoft.com/office/drawing/2014/main" id="{5EB7F4F6-73BD-38A0-1578-7FB33AE4052F}"/>
                </a:ext>
              </a:extLst>
            </p:cNvPr>
            <p:cNvSpPr/>
            <p:nvPr/>
          </p:nvSpPr>
          <p:spPr>
            <a:xfrm>
              <a:off x="3204752" y="3139192"/>
              <a:ext cx="41005" cy="28188"/>
            </a:xfrm>
            <a:custGeom>
              <a:avLst/>
              <a:gdLst/>
              <a:ahLst/>
              <a:cxnLst/>
              <a:rect l="l" t="t" r="r" b="b"/>
              <a:pathLst>
                <a:path w="2105" h="1447" extrusionOk="0">
                  <a:moveTo>
                    <a:pt x="147" y="1"/>
                  </a:moveTo>
                  <a:cubicBezTo>
                    <a:pt x="147" y="1"/>
                    <a:pt x="118" y="1053"/>
                    <a:pt x="0" y="1446"/>
                  </a:cubicBezTo>
                  <a:lnTo>
                    <a:pt x="2105" y="1446"/>
                  </a:lnTo>
                  <a:cubicBezTo>
                    <a:pt x="1981" y="1053"/>
                    <a:pt x="1958" y="1"/>
                    <a:pt x="1958"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08;p63">
              <a:extLst>
                <a:ext uri="{FF2B5EF4-FFF2-40B4-BE49-F238E27FC236}">
                  <a16:creationId xmlns:a16="http://schemas.microsoft.com/office/drawing/2014/main" id="{B50276AA-1ADC-D651-5A18-16FC4C088CA4}"/>
                </a:ext>
              </a:extLst>
            </p:cNvPr>
            <p:cNvSpPr/>
            <p:nvPr/>
          </p:nvSpPr>
          <p:spPr>
            <a:xfrm>
              <a:off x="3206583" y="3139192"/>
              <a:ext cx="36778" cy="14785"/>
            </a:xfrm>
            <a:custGeom>
              <a:avLst/>
              <a:gdLst/>
              <a:ahLst/>
              <a:cxnLst/>
              <a:rect l="l" t="t" r="r" b="b"/>
              <a:pathLst>
                <a:path w="1888" h="759" extrusionOk="0">
                  <a:moveTo>
                    <a:pt x="53" y="1"/>
                  </a:moveTo>
                  <a:cubicBezTo>
                    <a:pt x="53" y="1"/>
                    <a:pt x="53" y="365"/>
                    <a:pt x="0" y="759"/>
                  </a:cubicBezTo>
                  <a:lnTo>
                    <a:pt x="1887" y="759"/>
                  </a:lnTo>
                  <a:cubicBezTo>
                    <a:pt x="1864" y="365"/>
                    <a:pt x="1864" y="1"/>
                    <a:pt x="18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09;p63">
              <a:extLst>
                <a:ext uri="{FF2B5EF4-FFF2-40B4-BE49-F238E27FC236}">
                  <a16:creationId xmlns:a16="http://schemas.microsoft.com/office/drawing/2014/main" id="{FD72432E-07DB-A0B8-2658-1AA95869B1E9}"/>
                </a:ext>
              </a:extLst>
            </p:cNvPr>
            <p:cNvSpPr/>
            <p:nvPr/>
          </p:nvSpPr>
          <p:spPr>
            <a:xfrm>
              <a:off x="2942320" y="2793289"/>
              <a:ext cx="191800" cy="162268"/>
            </a:xfrm>
            <a:custGeom>
              <a:avLst/>
              <a:gdLst/>
              <a:ahLst/>
              <a:cxnLst/>
              <a:rect l="l" t="t" r="r" b="b"/>
              <a:pathLst>
                <a:path w="9846" h="8330" extrusionOk="0">
                  <a:moveTo>
                    <a:pt x="9088" y="565"/>
                  </a:moveTo>
                  <a:cubicBezTo>
                    <a:pt x="9182" y="565"/>
                    <a:pt x="9282" y="659"/>
                    <a:pt x="9282" y="759"/>
                  </a:cubicBezTo>
                  <a:lnTo>
                    <a:pt x="9282" y="5097"/>
                  </a:lnTo>
                  <a:lnTo>
                    <a:pt x="565" y="5097"/>
                  </a:lnTo>
                  <a:lnTo>
                    <a:pt x="565" y="759"/>
                  </a:lnTo>
                  <a:cubicBezTo>
                    <a:pt x="565" y="659"/>
                    <a:pt x="635" y="565"/>
                    <a:pt x="759" y="565"/>
                  </a:cubicBezTo>
                  <a:close/>
                  <a:moveTo>
                    <a:pt x="5537" y="6860"/>
                  </a:moveTo>
                  <a:cubicBezTo>
                    <a:pt x="5561" y="7101"/>
                    <a:pt x="5584" y="7448"/>
                    <a:pt x="5631" y="7742"/>
                  </a:cubicBezTo>
                  <a:lnTo>
                    <a:pt x="4215" y="7742"/>
                  </a:lnTo>
                  <a:cubicBezTo>
                    <a:pt x="4262" y="7448"/>
                    <a:pt x="4285" y="7101"/>
                    <a:pt x="4285" y="6860"/>
                  </a:cubicBezTo>
                  <a:close/>
                  <a:moveTo>
                    <a:pt x="759" y="1"/>
                  </a:moveTo>
                  <a:cubicBezTo>
                    <a:pt x="341" y="1"/>
                    <a:pt x="0" y="342"/>
                    <a:pt x="0" y="759"/>
                  </a:cubicBezTo>
                  <a:lnTo>
                    <a:pt x="0" y="6096"/>
                  </a:lnTo>
                  <a:cubicBezTo>
                    <a:pt x="0" y="6513"/>
                    <a:pt x="341" y="6860"/>
                    <a:pt x="759" y="6860"/>
                  </a:cubicBezTo>
                  <a:lnTo>
                    <a:pt x="1640" y="6860"/>
                  </a:lnTo>
                  <a:cubicBezTo>
                    <a:pt x="1787" y="6860"/>
                    <a:pt x="1911" y="6737"/>
                    <a:pt x="1911" y="6590"/>
                  </a:cubicBezTo>
                  <a:cubicBezTo>
                    <a:pt x="1911" y="6419"/>
                    <a:pt x="1787" y="6296"/>
                    <a:pt x="1640" y="6296"/>
                  </a:cubicBezTo>
                  <a:lnTo>
                    <a:pt x="759" y="6296"/>
                  </a:lnTo>
                  <a:cubicBezTo>
                    <a:pt x="635" y="6296"/>
                    <a:pt x="565" y="6196"/>
                    <a:pt x="565" y="6096"/>
                  </a:cubicBezTo>
                  <a:lnTo>
                    <a:pt x="565" y="5655"/>
                  </a:lnTo>
                  <a:lnTo>
                    <a:pt x="9282" y="5655"/>
                  </a:lnTo>
                  <a:lnTo>
                    <a:pt x="9282" y="6096"/>
                  </a:lnTo>
                  <a:cubicBezTo>
                    <a:pt x="9282" y="6196"/>
                    <a:pt x="9182" y="6296"/>
                    <a:pt x="9088" y="6296"/>
                  </a:cubicBezTo>
                  <a:lnTo>
                    <a:pt x="2939" y="6296"/>
                  </a:lnTo>
                  <a:cubicBezTo>
                    <a:pt x="2792" y="6296"/>
                    <a:pt x="2646" y="6419"/>
                    <a:pt x="2646" y="6590"/>
                  </a:cubicBezTo>
                  <a:cubicBezTo>
                    <a:pt x="2646" y="6737"/>
                    <a:pt x="2792" y="6860"/>
                    <a:pt x="2939" y="6860"/>
                  </a:cubicBezTo>
                  <a:lnTo>
                    <a:pt x="3721" y="6860"/>
                  </a:lnTo>
                  <a:cubicBezTo>
                    <a:pt x="3698" y="7154"/>
                    <a:pt x="3674" y="7518"/>
                    <a:pt x="3627" y="7742"/>
                  </a:cubicBezTo>
                  <a:lnTo>
                    <a:pt x="3063" y="7742"/>
                  </a:lnTo>
                  <a:cubicBezTo>
                    <a:pt x="2916" y="7742"/>
                    <a:pt x="2769" y="7889"/>
                    <a:pt x="2769" y="8036"/>
                  </a:cubicBezTo>
                  <a:cubicBezTo>
                    <a:pt x="2769" y="8183"/>
                    <a:pt x="2916" y="8329"/>
                    <a:pt x="3063" y="8329"/>
                  </a:cubicBezTo>
                  <a:lnTo>
                    <a:pt x="6783" y="8329"/>
                  </a:lnTo>
                  <a:cubicBezTo>
                    <a:pt x="6930" y="8329"/>
                    <a:pt x="7054" y="8183"/>
                    <a:pt x="7054" y="8036"/>
                  </a:cubicBezTo>
                  <a:cubicBezTo>
                    <a:pt x="7054" y="7889"/>
                    <a:pt x="6930" y="7742"/>
                    <a:pt x="6783" y="7742"/>
                  </a:cubicBezTo>
                  <a:lnTo>
                    <a:pt x="6196" y="7742"/>
                  </a:lnTo>
                  <a:cubicBezTo>
                    <a:pt x="6149" y="7518"/>
                    <a:pt x="6125" y="7154"/>
                    <a:pt x="6125" y="6860"/>
                  </a:cubicBezTo>
                  <a:lnTo>
                    <a:pt x="9088" y="6860"/>
                  </a:lnTo>
                  <a:cubicBezTo>
                    <a:pt x="9505" y="6860"/>
                    <a:pt x="9846" y="6513"/>
                    <a:pt x="9846" y="6096"/>
                  </a:cubicBezTo>
                  <a:lnTo>
                    <a:pt x="9846" y="759"/>
                  </a:lnTo>
                  <a:cubicBezTo>
                    <a:pt x="9846" y="342"/>
                    <a:pt x="9505" y="1"/>
                    <a:pt x="90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10;p63">
              <a:extLst>
                <a:ext uri="{FF2B5EF4-FFF2-40B4-BE49-F238E27FC236}">
                  <a16:creationId xmlns:a16="http://schemas.microsoft.com/office/drawing/2014/main" id="{BA7921D9-10F7-F95E-9C4A-959B6CB5C0A1}"/>
                </a:ext>
              </a:extLst>
            </p:cNvPr>
            <p:cNvSpPr/>
            <p:nvPr/>
          </p:nvSpPr>
          <p:spPr>
            <a:xfrm>
              <a:off x="3129287" y="3010840"/>
              <a:ext cx="191820" cy="162268"/>
            </a:xfrm>
            <a:custGeom>
              <a:avLst/>
              <a:gdLst/>
              <a:ahLst/>
              <a:cxnLst/>
              <a:rect l="l" t="t" r="r" b="b"/>
              <a:pathLst>
                <a:path w="9847" h="8330" extrusionOk="0">
                  <a:moveTo>
                    <a:pt x="9282" y="5655"/>
                  </a:moveTo>
                  <a:lnTo>
                    <a:pt x="9282" y="6125"/>
                  </a:lnTo>
                  <a:cubicBezTo>
                    <a:pt x="9282" y="6219"/>
                    <a:pt x="9188" y="6296"/>
                    <a:pt x="9088" y="6296"/>
                  </a:cubicBezTo>
                  <a:lnTo>
                    <a:pt x="759" y="6296"/>
                  </a:lnTo>
                  <a:cubicBezTo>
                    <a:pt x="642" y="6296"/>
                    <a:pt x="565" y="6219"/>
                    <a:pt x="565" y="6125"/>
                  </a:cubicBezTo>
                  <a:lnTo>
                    <a:pt x="565" y="5655"/>
                  </a:lnTo>
                  <a:close/>
                  <a:moveTo>
                    <a:pt x="5561" y="6883"/>
                  </a:moveTo>
                  <a:cubicBezTo>
                    <a:pt x="5561" y="7101"/>
                    <a:pt x="5585" y="7471"/>
                    <a:pt x="5638" y="7765"/>
                  </a:cubicBezTo>
                  <a:lnTo>
                    <a:pt x="4215" y="7765"/>
                  </a:lnTo>
                  <a:cubicBezTo>
                    <a:pt x="4262" y="7471"/>
                    <a:pt x="4286" y="7101"/>
                    <a:pt x="4286" y="6883"/>
                  </a:cubicBezTo>
                  <a:close/>
                  <a:moveTo>
                    <a:pt x="759" y="0"/>
                  </a:moveTo>
                  <a:cubicBezTo>
                    <a:pt x="348" y="0"/>
                    <a:pt x="1" y="341"/>
                    <a:pt x="1" y="759"/>
                  </a:cubicBezTo>
                  <a:lnTo>
                    <a:pt x="1" y="6125"/>
                  </a:lnTo>
                  <a:cubicBezTo>
                    <a:pt x="1" y="6537"/>
                    <a:pt x="348" y="6883"/>
                    <a:pt x="759" y="6883"/>
                  </a:cubicBezTo>
                  <a:lnTo>
                    <a:pt x="3727" y="6883"/>
                  </a:lnTo>
                  <a:cubicBezTo>
                    <a:pt x="3698" y="7177"/>
                    <a:pt x="3675" y="7518"/>
                    <a:pt x="3651" y="7765"/>
                  </a:cubicBezTo>
                  <a:lnTo>
                    <a:pt x="3063" y="7765"/>
                  </a:lnTo>
                  <a:cubicBezTo>
                    <a:pt x="2916" y="7765"/>
                    <a:pt x="2769" y="7889"/>
                    <a:pt x="2769" y="8035"/>
                  </a:cubicBezTo>
                  <a:cubicBezTo>
                    <a:pt x="2769" y="8206"/>
                    <a:pt x="2916" y="8329"/>
                    <a:pt x="3063" y="8329"/>
                  </a:cubicBezTo>
                  <a:lnTo>
                    <a:pt x="6784" y="8329"/>
                  </a:lnTo>
                  <a:cubicBezTo>
                    <a:pt x="6931" y="8329"/>
                    <a:pt x="7054" y="8206"/>
                    <a:pt x="7054" y="8035"/>
                  </a:cubicBezTo>
                  <a:cubicBezTo>
                    <a:pt x="7054" y="7889"/>
                    <a:pt x="6931" y="7765"/>
                    <a:pt x="6784" y="7765"/>
                  </a:cubicBezTo>
                  <a:lnTo>
                    <a:pt x="6196" y="7765"/>
                  </a:lnTo>
                  <a:cubicBezTo>
                    <a:pt x="6149" y="7518"/>
                    <a:pt x="6126" y="7177"/>
                    <a:pt x="6126" y="6883"/>
                  </a:cubicBezTo>
                  <a:lnTo>
                    <a:pt x="9088" y="6883"/>
                  </a:lnTo>
                  <a:cubicBezTo>
                    <a:pt x="9505" y="6883"/>
                    <a:pt x="9846" y="6537"/>
                    <a:pt x="9846" y="6125"/>
                  </a:cubicBezTo>
                  <a:lnTo>
                    <a:pt x="9846" y="759"/>
                  </a:lnTo>
                  <a:cubicBezTo>
                    <a:pt x="9846" y="341"/>
                    <a:pt x="9505" y="0"/>
                    <a:pt x="9088" y="0"/>
                  </a:cubicBezTo>
                  <a:lnTo>
                    <a:pt x="3822" y="0"/>
                  </a:lnTo>
                  <a:cubicBezTo>
                    <a:pt x="3675" y="0"/>
                    <a:pt x="3551" y="124"/>
                    <a:pt x="3551" y="294"/>
                  </a:cubicBezTo>
                  <a:cubicBezTo>
                    <a:pt x="3551" y="441"/>
                    <a:pt x="3675" y="588"/>
                    <a:pt x="3822" y="588"/>
                  </a:cubicBezTo>
                  <a:lnTo>
                    <a:pt x="9088" y="588"/>
                  </a:lnTo>
                  <a:cubicBezTo>
                    <a:pt x="9188" y="588"/>
                    <a:pt x="9282" y="659"/>
                    <a:pt x="9282" y="759"/>
                  </a:cubicBezTo>
                  <a:lnTo>
                    <a:pt x="9282" y="5097"/>
                  </a:lnTo>
                  <a:lnTo>
                    <a:pt x="565" y="5097"/>
                  </a:lnTo>
                  <a:lnTo>
                    <a:pt x="565" y="759"/>
                  </a:lnTo>
                  <a:cubicBezTo>
                    <a:pt x="565" y="659"/>
                    <a:pt x="642" y="588"/>
                    <a:pt x="759" y="588"/>
                  </a:cubicBezTo>
                  <a:lnTo>
                    <a:pt x="2499" y="588"/>
                  </a:lnTo>
                  <a:cubicBezTo>
                    <a:pt x="2646" y="588"/>
                    <a:pt x="2769" y="441"/>
                    <a:pt x="2769" y="294"/>
                  </a:cubicBezTo>
                  <a:cubicBezTo>
                    <a:pt x="2769" y="124"/>
                    <a:pt x="2646" y="0"/>
                    <a:pt x="249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11;p63">
              <a:extLst>
                <a:ext uri="{FF2B5EF4-FFF2-40B4-BE49-F238E27FC236}">
                  <a16:creationId xmlns:a16="http://schemas.microsoft.com/office/drawing/2014/main" id="{8659B295-6337-75D5-DB98-0156EB8183E7}"/>
                </a:ext>
              </a:extLst>
            </p:cNvPr>
            <p:cNvSpPr/>
            <p:nvPr/>
          </p:nvSpPr>
          <p:spPr>
            <a:xfrm>
              <a:off x="3005746" y="2970302"/>
              <a:ext cx="109711" cy="150249"/>
            </a:xfrm>
            <a:custGeom>
              <a:avLst/>
              <a:gdLst/>
              <a:ahLst/>
              <a:cxnLst/>
              <a:rect l="l" t="t" r="r" b="b"/>
              <a:pathLst>
                <a:path w="5632" h="7713" extrusionOk="0">
                  <a:moveTo>
                    <a:pt x="295" y="1"/>
                  </a:moveTo>
                  <a:cubicBezTo>
                    <a:pt x="148" y="1"/>
                    <a:pt x="1" y="124"/>
                    <a:pt x="1" y="271"/>
                  </a:cubicBezTo>
                  <a:cubicBezTo>
                    <a:pt x="1" y="1811"/>
                    <a:pt x="465" y="3257"/>
                    <a:pt x="1347" y="4503"/>
                  </a:cubicBezTo>
                  <a:cubicBezTo>
                    <a:pt x="2158" y="5655"/>
                    <a:pt x="3257" y="6537"/>
                    <a:pt x="4533" y="7054"/>
                  </a:cubicBezTo>
                  <a:lnTo>
                    <a:pt x="3968" y="7148"/>
                  </a:lnTo>
                  <a:cubicBezTo>
                    <a:pt x="3821" y="7178"/>
                    <a:pt x="3721" y="7324"/>
                    <a:pt x="3751" y="7471"/>
                  </a:cubicBezTo>
                  <a:cubicBezTo>
                    <a:pt x="3774" y="7618"/>
                    <a:pt x="3898" y="7712"/>
                    <a:pt x="4015" y="7712"/>
                  </a:cubicBezTo>
                  <a:lnTo>
                    <a:pt x="4068" y="7712"/>
                  </a:lnTo>
                  <a:lnTo>
                    <a:pt x="5391" y="7495"/>
                  </a:lnTo>
                  <a:cubicBezTo>
                    <a:pt x="5461" y="7495"/>
                    <a:pt x="5538" y="7442"/>
                    <a:pt x="5585" y="7372"/>
                  </a:cubicBezTo>
                  <a:cubicBezTo>
                    <a:pt x="5632" y="7295"/>
                    <a:pt x="5632" y="7201"/>
                    <a:pt x="5608" y="7125"/>
                  </a:cubicBezTo>
                  <a:lnTo>
                    <a:pt x="5120" y="5855"/>
                  </a:lnTo>
                  <a:cubicBezTo>
                    <a:pt x="5083" y="5737"/>
                    <a:pt x="4962" y="5665"/>
                    <a:pt x="4840" y="5665"/>
                  </a:cubicBezTo>
                  <a:cubicBezTo>
                    <a:pt x="4810" y="5665"/>
                    <a:pt x="4779" y="5669"/>
                    <a:pt x="4750" y="5679"/>
                  </a:cubicBezTo>
                  <a:cubicBezTo>
                    <a:pt x="4603" y="5732"/>
                    <a:pt x="4533" y="5902"/>
                    <a:pt x="4580" y="6049"/>
                  </a:cubicBezTo>
                  <a:lnTo>
                    <a:pt x="4779" y="6537"/>
                  </a:lnTo>
                  <a:cubicBezTo>
                    <a:pt x="3575" y="6049"/>
                    <a:pt x="2575" y="5238"/>
                    <a:pt x="1811" y="4186"/>
                  </a:cubicBezTo>
                  <a:cubicBezTo>
                    <a:pt x="1006" y="3034"/>
                    <a:pt x="589" y="1688"/>
                    <a:pt x="589" y="271"/>
                  </a:cubicBezTo>
                  <a:cubicBezTo>
                    <a:pt x="589" y="124"/>
                    <a:pt x="465"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12;p63">
              <a:extLst>
                <a:ext uri="{FF2B5EF4-FFF2-40B4-BE49-F238E27FC236}">
                  <a16:creationId xmlns:a16="http://schemas.microsoft.com/office/drawing/2014/main" id="{E9040B38-22F3-94E7-067E-1126818BBBAE}"/>
                </a:ext>
              </a:extLst>
            </p:cNvPr>
            <p:cNvSpPr/>
            <p:nvPr/>
          </p:nvSpPr>
          <p:spPr>
            <a:xfrm>
              <a:off x="3147969" y="2845222"/>
              <a:ext cx="109244" cy="150405"/>
            </a:xfrm>
            <a:custGeom>
              <a:avLst/>
              <a:gdLst/>
              <a:ahLst/>
              <a:cxnLst/>
              <a:rect l="l" t="t" r="r" b="b"/>
              <a:pathLst>
                <a:path w="5608" h="7721" extrusionOk="0">
                  <a:moveTo>
                    <a:pt x="1600" y="0"/>
                  </a:moveTo>
                  <a:cubicBezTo>
                    <a:pt x="1588" y="0"/>
                    <a:pt x="1576" y="1"/>
                    <a:pt x="1564" y="3"/>
                  </a:cubicBezTo>
                  <a:lnTo>
                    <a:pt x="241" y="227"/>
                  </a:lnTo>
                  <a:cubicBezTo>
                    <a:pt x="147" y="227"/>
                    <a:pt x="71" y="274"/>
                    <a:pt x="47" y="344"/>
                  </a:cubicBezTo>
                  <a:cubicBezTo>
                    <a:pt x="0" y="420"/>
                    <a:pt x="0" y="520"/>
                    <a:pt x="24" y="591"/>
                  </a:cubicBezTo>
                  <a:lnTo>
                    <a:pt x="511" y="1890"/>
                  </a:lnTo>
                  <a:cubicBezTo>
                    <a:pt x="564" y="1990"/>
                    <a:pt x="658" y="2060"/>
                    <a:pt x="782" y="2060"/>
                  </a:cubicBezTo>
                  <a:cubicBezTo>
                    <a:pt x="805" y="2060"/>
                    <a:pt x="829" y="2060"/>
                    <a:pt x="882" y="2037"/>
                  </a:cubicBezTo>
                  <a:cubicBezTo>
                    <a:pt x="1029" y="1990"/>
                    <a:pt x="1099" y="1814"/>
                    <a:pt x="1029" y="1667"/>
                  </a:cubicBezTo>
                  <a:lnTo>
                    <a:pt x="858" y="1179"/>
                  </a:lnTo>
                  <a:lnTo>
                    <a:pt x="858" y="1179"/>
                  </a:lnTo>
                  <a:cubicBezTo>
                    <a:pt x="2034" y="1667"/>
                    <a:pt x="3062" y="2478"/>
                    <a:pt x="3797" y="3530"/>
                  </a:cubicBezTo>
                  <a:cubicBezTo>
                    <a:pt x="4602" y="4682"/>
                    <a:pt x="5043" y="6028"/>
                    <a:pt x="5043" y="7450"/>
                  </a:cubicBezTo>
                  <a:cubicBezTo>
                    <a:pt x="5043" y="7597"/>
                    <a:pt x="5167" y="7721"/>
                    <a:pt x="5337" y="7721"/>
                  </a:cubicBezTo>
                  <a:cubicBezTo>
                    <a:pt x="5484" y="7721"/>
                    <a:pt x="5607" y="7597"/>
                    <a:pt x="5607" y="7450"/>
                  </a:cubicBezTo>
                  <a:cubicBezTo>
                    <a:pt x="5607" y="5904"/>
                    <a:pt x="5143" y="4459"/>
                    <a:pt x="4261" y="3212"/>
                  </a:cubicBezTo>
                  <a:cubicBezTo>
                    <a:pt x="3474" y="2060"/>
                    <a:pt x="2375" y="1202"/>
                    <a:pt x="1099" y="667"/>
                  </a:cubicBezTo>
                  <a:lnTo>
                    <a:pt x="1640" y="567"/>
                  </a:lnTo>
                  <a:cubicBezTo>
                    <a:pt x="1810" y="544"/>
                    <a:pt x="1910" y="397"/>
                    <a:pt x="1887" y="250"/>
                  </a:cubicBezTo>
                  <a:cubicBezTo>
                    <a:pt x="1860" y="115"/>
                    <a:pt x="1734" y="0"/>
                    <a:pt x="160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3832;p63">
            <a:extLst>
              <a:ext uri="{FF2B5EF4-FFF2-40B4-BE49-F238E27FC236}">
                <a16:creationId xmlns:a16="http://schemas.microsoft.com/office/drawing/2014/main" id="{8E67AB57-A97B-6B62-6352-A39BE8F91C6E}"/>
              </a:ext>
            </a:extLst>
          </p:cNvPr>
          <p:cNvGrpSpPr/>
          <p:nvPr/>
        </p:nvGrpSpPr>
        <p:grpSpPr>
          <a:xfrm>
            <a:off x="8475215" y="645305"/>
            <a:ext cx="285363" cy="379821"/>
            <a:chOff x="5293321" y="3480284"/>
            <a:chExt cx="285363" cy="379821"/>
          </a:xfrm>
        </p:grpSpPr>
        <p:sp>
          <p:nvSpPr>
            <p:cNvPr id="21" name="Google Shape;3833;p63">
              <a:extLst>
                <a:ext uri="{FF2B5EF4-FFF2-40B4-BE49-F238E27FC236}">
                  <a16:creationId xmlns:a16="http://schemas.microsoft.com/office/drawing/2014/main" id="{3E0F7A81-C52B-6560-E6E5-A43F68D679F7}"/>
                </a:ext>
              </a:extLst>
            </p:cNvPr>
            <p:cNvSpPr/>
            <p:nvPr/>
          </p:nvSpPr>
          <p:spPr>
            <a:xfrm>
              <a:off x="5299048" y="3486011"/>
              <a:ext cx="274356" cy="368815"/>
            </a:xfrm>
            <a:custGeom>
              <a:avLst/>
              <a:gdLst/>
              <a:ahLst/>
              <a:cxnLst/>
              <a:rect l="l" t="t" r="r" b="b"/>
              <a:pathLst>
                <a:path w="14084" h="18933" extrusionOk="0">
                  <a:moveTo>
                    <a:pt x="665" y="0"/>
                  </a:moveTo>
                  <a:cubicBezTo>
                    <a:pt x="294" y="0"/>
                    <a:pt x="1" y="294"/>
                    <a:pt x="1" y="659"/>
                  </a:cubicBezTo>
                  <a:lnTo>
                    <a:pt x="1" y="18269"/>
                  </a:lnTo>
                  <a:cubicBezTo>
                    <a:pt x="1" y="18639"/>
                    <a:pt x="294" y="18933"/>
                    <a:pt x="665" y="18933"/>
                  </a:cubicBezTo>
                  <a:lnTo>
                    <a:pt x="13396" y="18933"/>
                  </a:lnTo>
                  <a:cubicBezTo>
                    <a:pt x="13766" y="18933"/>
                    <a:pt x="14084" y="18639"/>
                    <a:pt x="14084" y="18269"/>
                  </a:cubicBezTo>
                  <a:lnTo>
                    <a:pt x="14084" y="659"/>
                  </a:lnTo>
                  <a:cubicBezTo>
                    <a:pt x="14084" y="294"/>
                    <a:pt x="13766" y="0"/>
                    <a:pt x="13396"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834;p63">
              <a:extLst>
                <a:ext uri="{FF2B5EF4-FFF2-40B4-BE49-F238E27FC236}">
                  <a16:creationId xmlns:a16="http://schemas.microsoft.com/office/drawing/2014/main" id="{66EEA610-2955-74CC-A804-AC65FE399B5F}"/>
                </a:ext>
              </a:extLst>
            </p:cNvPr>
            <p:cNvSpPr/>
            <p:nvPr/>
          </p:nvSpPr>
          <p:spPr>
            <a:xfrm>
              <a:off x="5328131" y="3588144"/>
              <a:ext cx="216189" cy="216072"/>
            </a:xfrm>
            <a:custGeom>
              <a:avLst/>
              <a:gdLst/>
              <a:ahLst/>
              <a:cxnLst/>
              <a:rect l="l" t="t" r="r" b="b"/>
              <a:pathLst>
                <a:path w="11098" h="11092" extrusionOk="0">
                  <a:moveTo>
                    <a:pt x="5537" y="0"/>
                  </a:moveTo>
                  <a:cubicBezTo>
                    <a:pt x="2475" y="0"/>
                    <a:pt x="1" y="2469"/>
                    <a:pt x="1" y="5531"/>
                  </a:cubicBezTo>
                  <a:cubicBezTo>
                    <a:pt x="1" y="8617"/>
                    <a:pt x="2475" y="11092"/>
                    <a:pt x="5537" y="11092"/>
                  </a:cubicBezTo>
                  <a:cubicBezTo>
                    <a:pt x="8600" y="11092"/>
                    <a:pt x="11098" y="8617"/>
                    <a:pt x="11098" y="5531"/>
                  </a:cubicBezTo>
                  <a:cubicBezTo>
                    <a:pt x="11098" y="2469"/>
                    <a:pt x="8600" y="0"/>
                    <a:pt x="553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835;p63">
              <a:extLst>
                <a:ext uri="{FF2B5EF4-FFF2-40B4-BE49-F238E27FC236}">
                  <a16:creationId xmlns:a16="http://schemas.microsoft.com/office/drawing/2014/main" id="{3F568D5F-1E1F-6C3B-256A-72E25CBFBEBF}"/>
                </a:ext>
              </a:extLst>
            </p:cNvPr>
            <p:cNvSpPr/>
            <p:nvPr/>
          </p:nvSpPr>
          <p:spPr>
            <a:xfrm>
              <a:off x="5376344" y="3599013"/>
              <a:ext cx="167976" cy="205202"/>
            </a:xfrm>
            <a:custGeom>
              <a:avLst/>
              <a:gdLst/>
              <a:ahLst/>
              <a:cxnLst/>
              <a:rect l="l" t="t" r="r" b="b"/>
              <a:pathLst>
                <a:path w="8623" h="10534" extrusionOk="0">
                  <a:moveTo>
                    <a:pt x="5490" y="1"/>
                  </a:moveTo>
                  <a:lnTo>
                    <a:pt x="5490" y="1"/>
                  </a:lnTo>
                  <a:cubicBezTo>
                    <a:pt x="6959" y="982"/>
                    <a:pt x="7959" y="2675"/>
                    <a:pt x="7959" y="4609"/>
                  </a:cubicBezTo>
                  <a:cubicBezTo>
                    <a:pt x="7959" y="7671"/>
                    <a:pt x="5461" y="10140"/>
                    <a:pt x="2404" y="10140"/>
                  </a:cubicBezTo>
                  <a:cubicBezTo>
                    <a:pt x="1546" y="10140"/>
                    <a:pt x="711" y="9946"/>
                    <a:pt x="0" y="9605"/>
                  </a:cubicBezTo>
                  <a:lnTo>
                    <a:pt x="0" y="9605"/>
                  </a:lnTo>
                  <a:cubicBezTo>
                    <a:pt x="882" y="10193"/>
                    <a:pt x="1934" y="10534"/>
                    <a:pt x="3062" y="10534"/>
                  </a:cubicBezTo>
                  <a:cubicBezTo>
                    <a:pt x="6125" y="10534"/>
                    <a:pt x="8623" y="8059"/>
                    <a:pt x="8623" y="4973"/>
                  </a:cubicBezTo>
                  <a:cubicBezTo>
                    <a:pt x="8623" y="2793"/>
                    <a:pt x="7324" y="882"/>
                    <a:pt x="5490"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836;p63">
              <a:extLst>
                <a:ext uri="{FF2B5EF4-FFF2-40B4-BE49-F238E27FC236}">
                  <a16:creationId xmlns:a16="http://schemas.microsoft.com/office/drawing/2014/main" id="{67A83348-AFCE-878C-79F2-E4999E9F53D1}"/>
                </a:ext>
              </a:extLst>
            </p:cNvPr>
            <p:cNvSpPr/>
            <p:nvPr/>
          </p:nvSpPr>
          <p:spPr>
            <a:xfrm>
              <a:off x="5413083" y="3672978"/>
              <a:ext cx="46284" cy="46284"/>
            </a:xfrm>
            <a:custGeom>
              <a:avLst/>
              <a:gdLst/>
              <a:ahLst/>
              <a:cxnLst/>
              <a:rect l="l" t="t" r="r" b="b"/>
              <a:pathLst>
                <a:path w="2376" h="2376" extrusionOk="0">
                  <a:moveTo>
                    <a:pt x="1176" y="1"/>
                  </a:moveTo>
                  <a:cubicBezTo>
                    <a:pt x="518" y="1"/>
                    <a:pt x="1" y="542"/>
                    <a:pt x="1" y="1176"/>
                  </a:cubicBezTo>
                  <a:cubicBezTo>
                    <a:pt x="1" y="1841"/>
                    <a:pt x="518" y="2376"/>
                    <a:pt x="1176" y="2376"/>
                  </a:cubicBezTo>
                  <a:cubicBezTo>
                    <a:pt x="1841" y="2376"/>
                    <a:pt x="2376" y="1841"/>
                    <a:pt x="2376" y="1176"/>
                  </a:cubicBezTo>
                  <a:cubicBezTo>
                    <a:pt x="2376" y="542"/>
                    <a:pt x="1841" y="1"/>
                    <a:pt x="1176"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837;p63">
              <a:extLst>
                <a:ext uri="{FF2B5EF4-FFF2-40B4-BE49-F238E27FC236}">
                  <a16:creationId xmlns:a16="http://schemas.microsoft.com/office/drawing/2014/main" id="{F39969A4-9D36-CF58-012B-3E0F45B725AF}"/>
                </a:ext>
              </a:extLst>
            </p:cNvPr>
            <p:cNvSpPr/>
            <p:nvPr/>
          </p:nvSpPr>
          <p:spPr>
            <a:xfrm>
              <a:off x="5416862" y="3674478"/>
              <a:ext cx="42505" cy="44785"/>
            </a:xfrm>
            <a:custGeom>
              <a:avLst/>
              <a:gdLst/>
              <a:ahLst/>
              <a:cxnLst/>
              <a:rect l="l" t="t" r="r" b="b"/>
              <a:pathLst>
                <a:path w="2182" h="2299" extrusionOk="0">
                  <a:moveTo>
                    <a:pt x="1400" y="0"/>
                  </a:moveTo>
                  <a:cubicBezTo>
                    <a:pt x="1523" y="194"/>
                    <a:pt x="1594" y="418"/>
                    <a:pt x="1594" y="659"/>
                  </a:cubicBezTo>
                  <a:cubicBezTo>
                    <a:pt x="1594" y="1299"/>
                    <a:pt x="1059" y="1834"/>
                    <a:pt x="395" y="1834"/>
                  </a:cubicBezTo>
                  <a:cubicBezTo>
                    <a:pt x="271" y="1834"/>
                    <a:pt x="124" y="1811"/>
                    <a:pt x="1" y="1764"/>
                  </a:cubicBezTo>
                  <a:lnTo>
                    <a:pt x="1" y="1764"/>
                  </a:lnTo>
                  <a:cubicBezTo>
                    <a:pt x="201" y="2081"/>
                    <a:pt x="565" y="2299"/>
                    <a:pt x="982" y="2299"/>
                  </a:cubicBezTo>
                  <a:cubicBezTo>
                    <a:pt x="1647" y="2299"/>
                    <a:pt x="2182" y="1764"/>
                    <a:pt x="2182" y="1099"/>
                  </a:cubicBezTo>
                  <a:cubicBezTo>
                    <a:pt x="2182" y="612"/>
                    <a:pt x="1841" y="171"/>
                    <a:pt x="1400"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838;p63">
              <a:extLst>
                <a:ext uri="{FF2B5EF4-FFF2-40B4-BE49-F238E27FC236}">
                  <a16:creationId xmlns:a16="http://schemas.microsoft.com/office/drawing/2014/main" id="{60546489-4E3A-D40A-C100-B5C903BEBCEE}"/>
                </a:ext>
              </a:extLst>
            </p:cNvPr>
            <p:cNvSpPr/>
            <p:nvPr/>
          </p:nvSpPr>
          <p:spPr>
            <a:xfrm>
              <a:off x="5464003" y="3536775"/>
              <a:ext cx="63154" cy="93192"/>
            </a:xfrm>
            <a:custGeom>
              <a:avLst/>
              <a:gdLst/>
              <a:ahLst/>
              <a:cxnLst/>
              <a:rect l="l" t="t" r="r" b="b"/>
              <a:pathLst>
                <a:path w="3242" h="4784" extrusionOk="0">
                  <a:moveTo>
                    <a:pt x="1807" y="1"/>
                  </a:moveTo>
                  <a:cubicBezTo>
                    <a:pt x="1208" y="1"/>
                    <a:pt x="671" y="442"/>
                    <a:pt x="573" y="1068"/>
                  </a:cubicBezTo>
                  <a:lnTo>
                    <a:pt x="32" y="4448"/>
                  </a:lnTo>
                  <a:cubicBezTo>
                    <a:pt x="1" y="4643"/>
                    <a:pt x="151" y="4784"/>
                    <a:pt x="314" y="4784"/>
                  </a:cubicBezTo>
                  <a:cubicBezTo>
                    <a:pt x="397" y="4784"/>
                    <a:pt x="482" y="4748"/>
                    <a:pt x="549" y="4665"/>
                  </a:cubicBezTo>
                  <a:lnTo>
                    <a:pt x="2724" y="2050"/>
                  </a:lnTo>
                  <a:cubicBezTo>
                    <a:pt x="3241" y="1432"/>
                    <a:pt x="3071" y="480"/>
                    <a:pt x="2359" y="139"/>
                  </a:cubicBezTo>
                  <a:cubicBezTo>
                    <a:pt x="2336" y="110"/>
                    <a:pt x="2336" y="110"/>
                    <a:pt x="2312" y="110"/>
                  </a:cubicBezTo>
                  <a:cubicBezTo>
                    <a:pt x="2283" y="86"/>
                    <a:pt x="2260" y="86"/>
                    <a:pt x="2260" y="86"/>
                  </a:cubicBezTo>
                  <a:cubicBezTo>
                    <a:pt x="2109" y="28"/>
                    <a:pt x="1956" y="1"/>
                    <a:pt x="1807"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839;p63">
              <a:extLst>
                <a:ext uri="{FF2B5EF4-FFF2-40B4-BE49-F238E27FC236}">
                  <a16:creationId xmlns:a16="http://schemas.microsoft.com/office/drawing/2014/main" id="{2CB9434A-2EA9-39C7-EB27-7D2B77124F87}"/>
                </a:ext>
              </a:extLst>
            </p:cNvPr>
            <p:cNvSpPr/>
            <p:nvPr/>
          </p:nvSpPr>
          <p:spPr>
            <a:xfrm>
              <a:off x="5464003" y="3538451"/>
              <a:ext cx="63154" cy="91517"/>
            </a:xfrm>
            <a:custGeom>
              <a:avLst/>
              <a:gdLst/>
              <a:ahLst/>
              <a:cxnLst/>
              <a:rect l="l" t="t" r="r" b="b"/>
              <a:pathLst>
                <a:path w="3242" h="4698" extrusionOk="0">
                  <a:moveTo>
                    <a:pt x="2283" y="0"/>
                  </a:moveTo>
                  <a:lnTo>
                    <a:pt x="2283" y="0"/>
                  </a:lnTo>
                  <a:cubicBezTo>
                    <a:pt x="2553" y="441"/>
                    <a:pt x="2530" y="1053"/>
                    <a:pt x="2166" y="1470"/>
                  </a:cubicBezTo>
                  <a:lnTo>
                    <a:pt x="108" y="3968"/>
                  </a:lnTo>
                  <a:lnTo>
                    <a:pt x="32" y="4362"/>
                  </a:lnTo>
                  <a:cubicBezTo>
                    <a:pt x="1" y="4557"/>
                    <a:pt x="151" y="4698"/>
                    <a:pt x="314" y="4698"/>
                  </a:cubicBezTo>
                  <a:cubicBezTo>
                    <a:pt x="397" y="4698"/>
                    <a:pt x="482" y="4662"/>
                    <a:pt x="549" y="4579"/>
                  </a:cubicBezTo>
                  <a:lnTo>
                    <a:pt x="2724" y="1964"/>
                  </a:lnTo>
                  <a:cubicBezTo>
                    <a:pt x="3241" y="1346"/>
                    <a:pt x="3071" y="394"/>
                    <a:pt x="2359" y="53"/>
                  </a:cubicBezTo>
                  <a:cubicBezTo>
                    <a:pt x="2336" y="24"/>
                    <a:pt x="2336" y="24"/>
                    <a:pt x="2312" y="24"/>
                  </a:cubicBezTo>
                  <a:cubicBezTo>
                    <a:pt x="2312" y="0"/>
                    <a:pt x="2283" y="0"/>
                    <a:pt x="2283"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840;p63">
              <a:extLst>
                <a:ext uri="{FF2B5EF4-FFF2-40B4-BE49-F238E27FC236}">
                  <a16:creationId xmlns:a16="http://schemas.microsoft.com/office/drawing/2014/main" id="{EF4F3788-26A9-E4A1-9CA1-E32E418051DD}"/>
                </a:ext>
              </a:extLst>
            </p:cNvPr>
            <p:cNvSpPr/>
            <p:nvPr/>
          </p:nvSpPr>
          <p:spPr>
            <a:xfrm>
              <a:off x="5293321" y="3480284"/>
              <a:ext cx="285363" cy="379821"/>
            </a:xfrm>
            <a:custGeom>
              <a:avLst/>
              <a:gdLst/>
              <a:ahLst/>
              <a:cxnLst/>
              <a:rect l="l" t="t" r="r" b="b"/>
              <a:pathLst>
                <a:path w="14649" h="19498" extrusionOk="0">
                  <a:moveTo>
                    <a:pt x="959" y="1"/>
                  </a:moveTo>
                  <a:cubicBezTo>
                    <a:pt x="442" y="1"/>
                    <a:pt x="1" y="441"/>
                    <a:pt x="1" y="953"/>
                  </a:cubicBezTo>
                  <a:lnTo>
                    <a:pt x="1" y="18563"/>
                  </a:lnTo>
                  <a:cubicBezTo>
                    <a:pt x="1" y="19080"/>
                    <a:pt x="442" y="19497"/>
                    <a:pt x="959" y="19497"/>
                  </a:cubicBezTo>
                  <a:lnTo>
                    <a:pt x="3186" y="19497"/>
                  </a:lnTo>
                  <a:cubicBezTo>
                    <a:pt x="3357" y="19497"/>
                    <a:pt x="3480" y="19374"/>
                    <a:pt x="3480" y="19227"/>
                  </a:cubicBezTo>
                  <a:cubicBezTo>
                    <a:pt x="3480" y="19056"/>
                    <a:pt x="3357" y="18933"/>
                    <a:pt x="3186" y="18933"/>
                  </a:cubicBezTo>
                  <a:lnTo>
                    <a:pt x="959" y="18933"/>
                  </a:lnTo>
                  <a:cubicBezTo>
                    <a:pt x="735" y="18933"/>
                    <a:pt x="565" y="18763"/>
                    <a:pt x="565" y="18563"/>
                  </a:cubicBezTo>
                  <a:lnTo>
                    <a:pt x="565" y="953"/>
                  </a:lnTo>
                  <a:cubicBezTo>
                    <a:pt x="565" y="759"/>
                    <a:pt x="735" y="588"/>
                    <a:pt x="959" y="588"/>
                  </a:cubicBezTo>
                  <a:lnTo>
                    <a:pt x="13690" y="588"/>
                  </a:lnTo>
                  <a:cubicBezTo>
                    <a:pt x="13913" y="588"/>
                    <a:pt x="14084" y="759"/>
                    <a:pt x="14084" y="953"/>
                  </a:cubicBezTo>
                  <a:lnTo>
                    <a:pt x="14084" y="18563"/>
                  </a:lnTo>
                  <a:cubicBezTo>
                    <a:pt x="14084" y="18763"/>
                    <a:pt x="13913" y="18933"/>
                    <a:pt x="13690" y="18933"/>
                  </a:cubicBezTo>
                  <a:lnTo>
                    <a:pt x="4509" y="18933"/>
                  </a:lnTo>
                  <a:cubicBezTo>
                    <a:pt x="4362" y="18933"/>
                    <a:pt x="4215" y="19056"/>
                    <a:pt x="4215" y="19227"/>
                  </a:cubicBezTo>
                  <a:cubicBezTo>
                    <a:pt x="4215" y="19374"/>
                    <a:pt x="4362" y="19497"/>
                    <a:pt x="4509" y="19497"/>
                  </a:cubicBezTo>
                  <a:lnTo>
                    <a:pt x="13690" y="19497"/>
                  </a:lnTo>
                  <a:cubicBezTo>
                    <a:pt x="14231" y="19497"/>
                    <a:pt x="14648" y="19080"/>
                    <a:pt x="14648" y="18563"/>
                  </a:cubicBezTo>
                  <a:lnTo>
                    <a:pt x="14648" y="953"/>
                  </a:lnTo>
                  <a:cubicBezTo>
                    <a:pt x="14648" y="441"/>
                    <a:pt x="14231" y="1"/>
                    <a:pt x="1369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841;p63">
              <a:extLst>
                <a:ext uri="{FF2B5EF4-FFF2-40B4-BE49-F238E27FC236}">
                  <a16:creationId xmlns:a16="http://schemas.microsoft.com/office/drawing/2014/main" id="{3DAEA659-212D-648C-61A7-AB58F0A0A73E}"/>
                </a:ext>
              </a:extLst>
            </p:cNvPr>
            <p:cNvSpPr/>
            <p:nvPr/>
          </p:nvSpPr>
          <p:spPr>
            <a:xfrm>
              <a:off x="5320573" y="3506504"/>
              <a:ext cx="11006" cy="11474"/>
            </a:xfrm>
            <a:custGeom>
              <a:avLst/>
              <a:gdLst/>
              <a:ahLst/>
              <a:cxnLst/>
              <a:rect l="l" t="t" r="r" b="b"/>
              <a:pathLst>
                <a:path w="565" h="589" extrusionOk="0">
                  <a:moveTo>
                    <a:pt x="271" y="1"/>
                  </a:moveTo>
                  <a:cubicBezTo>
                    <a:pt x="124" y="1"/>
                    <a:pt x="1" y="124"/>
                    <a:pt x="1" y="294"/>
                  </a:cubicBezTo>
                  <a:cubicBezTo>
                    <a:pt x="1" y="441"/>
                    <a:pt x="124" y="588"/>
                    <a:pt x="271" y="588"/>
                  </a:cubicBezTo>
                  <a:cubicBezTo>
                    <a:pt x="441" y="588"/>
                    <a:pt x="565" y="441"/>
                    <a:pt x="565" y="294"/>
                  </a:cubicBezTo>
                  <a:cubicBezTo>
                    <a:pt x="565" y="124"/>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842;p63">
              <a:extLst>
                <a:ext uri="{FF2B5EF4-FFF2-40B4-BE49-F238E27FC236}">
                  <a16:creationId xmlns:a16="http://schemas.microsoft.com/office/drawing/2014/main" id="{69113B84-8568-ED6D-EB05-EE2E187A9938}"/>
                </a:ext>
              </a:extLst>
            </p:cNvPr>
            <p:cNvSpPr/>
            <p:nvPr/>
          </p:nvSpPr>
          <p:spPr>
            <a:xfrm>
              <a:off x="5540520" y="3506504"/>
              <a:ext cx="11474" cy="11474"/>
            </a:xfrm>
            <a:custGeom>
              <a:avLst/>
              <a:gdLst/>
              <a:ahLst/>
              <a:cxnLst/>
              <a:rect l="l" t="t" r="r" b="b"/>
              <a:pathLst>
                <a:path w="589" h="589" extrusionOk="0">
                  <a:moveTo>
                    <a:pt x="295" y="1"/>
                  </a:moveTo>
                  <a:cubicBezTo>
                    <a:pt x="148" y="1"/>
                    <a:pt x="1" y="124"/>
                    <a:pt x="1" y="294"/>
                  </a:cubicBezTo>
                  <a:cubicBezTo>
                    <a:pt x="1" y="441"/>
                    <a:pt x="148" y="588"/>
                    <a:pt x="295" y="588"/>
                  </a:cubicBezTo>
                  <a:cubicBezTo>
                    <a:pt x="442" y="588"/>
                    <a:pt x="589" y="441"/>
                    <a:pt x="589" y="294"/>
                  </a:cubicBezTo>
                  <a:cubicBezTo>
                    <a:pt x="589" y="124"/>
                    <a:pt x="442"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843;p63">
              <a:extLst>
                <a:ext uri="{FF2B5EF4-FFF2-40B4-BE49-F238E27FC236}">
                  <a16:creationId xmlns:a16="http://schemas.microsoft.com/office/drawing/2014/main" id="{81506CD5-CE17-F4D8-8B24-7187C497EBA7}"/>
                </a:ext>
              </a:extLst>
            </p:cNvPr>
            <p:cNvSpPr/>
            <p:nvPr/>
          </p:nvSpPr>
          <p:spPr>
            <a:xfrm>
              <a:off x="5320573" y="3822856"/>
              <a:ext cx="11006" cy="11474"/>
            </a:xfrm>
            <a:custGeom>
              <a:avLst/>
              <a:gdLst/>
              <a:ahLst/>
              <a:cxnLst/>
              <a:rect l="l" t="t" r="r" b="b"/>
              <a:pathLst>
                <a:path w="565" h="589" extrusionOk="0">
                  <a:moveTo>
                    <a:pt x="271" y="1"/>
                  </a:moveTo>
                  <a:cubicBezTo>
                    <a:pt x="124" y="1"/>
                    <a:pt x="1" y="148"/>
                    <a:pt x="1" y="295"/>
                  </a:cubicBezTo>
                  <a:cubicBezTo>
                    <a:pt x="1" y="465"/>
                    <a:pt x="124" y="589"/>
                    <a:pt x="271" y="589"/>
                  </a:cubicBezTo>
                  <a:cubicBezTo>
                    <a:pt x="441" y="589"/>
                    <a:pt x="565" y="465"/>
                    <a:pt x="565" y="295"/>
                  </a:cubicBezTo>
                  <a:cubicBezTo>
                    <a:pt x="565" y="148"/>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844;p63">
              <a:extLst>
                <a:ext uri="{FF2B5EF4-FFF2-40B4-BE49-F238E27FC236}">
                  <a16:creationId xmlns:a16="http://schemas.microsoft.com/office/drawing/2014/main" id="{89F57ABF-5885-F1A9-639D-4DC8FCE842F5}"/>
                </a:ext>
              </a:extLst>
            </p:cNvPr>
            <p:cNvSpPr/>
            <p:nvPr/>
          </p:nvSpPr>
          <p:spPr>
            <a:xfrm>
              <a:off x="5540520" y="3822856"/>
              <a:ext cx="11474" cy="11474"/>
            </a:xfrm>
            <a:custGeom>
              <a:avLst/>
              <a:gdLst/>
              <a:ahLst/>
              <a:cxnLst/>
              <a:rect l="l" t="t" r="r" b="b"/>
              <a:pathLst>
                <a:path w="589" h="589" extrusionOk="0">
                  <a:moveTo>
                    <a:pt x="295" y="1"/>
                  </a:moveTo>
                  <a:cubicBezTo>
                    <a:pt x="148" y="1"/>
                    <a:pt x="1" y="148"/>
                    <a:pt x="1" y="295"/>
                  </a:cubicBezTo>
                  <a:cubicBezTo>
                    <a:pt x="1" y="465"/>
                    <a:pt x="148" y="589"/>
                    <a:pt x="295" y="589"/>
                  </a:cubicBezTo>
                  <a:cubicBezTo>
                    <a:pt x="442" y="589"/>
                    <a:pt x="589" y="465"/>
                    <a:pt x="589" y="295"/>
                  </a:cubicBezTo>
                  <a:cubicBezTo>
                    <a:pt x="589" y="148"/>
                    <a:pt x="442"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845;p63">
              <a:extLst>
                <a:ext uri="{FF2B5EF4-FFF2-40B4-BE49-F238E27FC236}">
                  <a16:creationId xmlns:a16="http://schemas.microsoft.com/office/drawing/2014/main" id="{85DD15D2-BBC2-827E-5301-F143B1001B9B}"/>
                </a:ext>
              </a:extLst>
            </p:cNvPr>
            <p:cNvSpPr/>
            <p:nvPr/>
          </p:nvSpPr>
          <p:spPr>
            <a:xfrm>
              <a:off x="5407356" y="3667251"/>
              <a:ext cx="57271" cy="57739"/>
            </a:xfrm>
            <a:custGeom>
              <a:avLst/>
              <a:gdLst/>
              <a:ahLst/>
              <a:cxnLst/>
              <a:rect l="l" t="t" r="r" b="b"/>
              <a:pathLst>
                <a:path w="2940" h="2964" extrusionOk="0">
                  <a:moveTo>
                    <a:pt x="1470" y="589"/>
                  </a:moveTo>
                  <a:cubicBezTo>
                    <a:pt x="1958" y="589"/>
                    <a:pt x="2376" y="983"/>
                    <a:pt x="2376" y="1470"/>
                  </a:cubicBezTo>
                  <a:cubicBezTo>
                    <a:pt x="2376" y="1988"/>
                    <a:pt x="1958" y="2376"/>
                    <a:pt x="1470" y="2376"/>
                  </a:cubicBezTo>
                  <a:cubicBezTo>
                    <a:pt x="983" y="2376"/>
                    <a:pt x="565" y="1988"/>
                    <a:pt x="565" y="1470"/>
                  </a:cubicBezTo>
                  <a:cubicBezTo>
                    <a:pt x="565" y="983"/>
                    <a:pt x="983" y="589"/>
                    <a:pt x="1470" y="589"/>
                  </a:cubicBezTo>
                  <a:close/>
                  <a:moveTo>
                    <a:pt x="1470" y="1"/>
                  </a:moveTo>
                  <a:cubicBezTo>
                    <a:pt x="665" y="1"/>
                    <a:pt x="1" y="665"/>
                    <a:pt x="1" y="1470"/>
                  </a:cubicBezTo>
                  <a:cubicBezTo>
                    <a:pt x="1" y="2305"/>
                    <a:pt x="665" y="2963"/>
                    <a:pt x="1470" y="2963"/>
                  </a:cubicBezTo>
                  <a:cubicBezTo>
                    <a:pt x="2282" y="2963"/>
                    <a:pt x="2940" y="2305"/>
                    <a:pt x="2940" y="1470"/>
                  </a:cubicBezTo>
                  <a:cubicBezTo>
                    <a:pt x="2940" y="665"/>
                    <a:pt x="2282" y="1"/>
                    <a:pt x="14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846;p63">
              <a:extLst>
                <a:ext uri="{FF2B5EF4-FFF2-40B4-BE49-F238E27FC236}">
                  <a16:creationId xmlns:a16="http://schemas.microsoft.com/office/drawing/2014/main" id="{8A33E46B-D738-1476-A65B-F82E83D7779A}"/>
                </a:ext>
              </a:extLst>
            </p:cNvPr>
            <p:cNvSpPr/>
            <p:nvPr/>
          </p:nvSpPr>
          <p:spPr>
            <a:xfrm>
              <a:off x="5322404" y="3531048"/>
              <a:ext cx="227195" cy="278895"/>
            </a:xfrm>
            <a:custGeom>
              <a:avLst/>
              <a:gdLst/>
              <a:ahLst/>
              <a:cxnLst/>
              <a:rect l="l" t="t" r="r" b="b"/>
              <a:pathLst>
                <a:path w="11663" h="14317" extrusionOk="0">
                  <a:moveTo>
                    <a:pt x="9041" y="580"/>
                  </a:moveTo>
                  <a:cubicBezTo>
                    <a:pt x="9111" y="580"/>
                    <a:pt x="9188" y="580"/>
                    <a:pt x="9258" y="604"/>
                  </a:cubicBezTo>
                  <a:cubicBezTo>
                    <a:pt x="9628" y="674"/>
                    <a:pt x="9922" y="968"/>
                    <a:pt x="9993" y="1339"/>
                  </a:cubicBezTo>
                  <a:cubicBezTo>
                    <a:pt x="10046" y="1632"/>
                    <a:pt x="9969" y="1926"/>
                    <a:pt x="9775" y="2167"/>
                  </a:cubicBezTo>
                  <a:lnTo>
                    <a:pt x="7595" y="4789"/>
                  </a:lnTo>
                  <a:lnTo>
                    <a:pt x="8112" y="1409"/>
                  </a:lnTo>
                  <a:cubicBezTo>
                    <a:pt x="8159" y="1115"/>
                    <a:pt x="8330" y="845"/>
                    <a:pt x="8600" y="698"/>
                  </a:cubicBezTo>
                  <a:cubicBezTo>
                    <a:pt x="8747" y="627"/>
                    <a:pt x="8894" y="580"/>
                    <a:pt x="9041" y="580"/>
                  </a:cubicBezTo>
                  <a:close/>
                  <a:moveTo>
                    <a:pt x="9070" y="0"/>
                  </a:moveTo>
                  <a:cubicBezTo>
                    <a:pt x="8813" y="0"/>
                    <a:pt x="8556" y="68"/>
                    <a:pt x="8330" y="210"/>
                  </a:cubicBezTo>
                  <a:cubicBezTo>
                    <a:pt x="7912" y="433"/>
                    <a:pt x="7618" y="845"/>
                    <a:pt x="7548" y="1315"/>
                  </a:cubicBezTo>
                  <a:lnTo>
                    <a:pt x="7324" y="2831"/>
                  </a:lnTo>
                  <a:cubicBezTo>
                    <a:pt x="6837" y="2708"/>
                    <a:pt x="6349" y="2638"/>
                    <a:pt x="5831" y="2638"/>
                  </a:cubicBezTo>
                  <a:cubicBezTo>
                    <a:pt x="2622" y="2638"/>
                    <a:pt x="1" y="5253"/>
                    <a:pt x="1" y="8462"/>
                  </a:cubicBezTo>
                  <a:cubicBezTo>
                    <a:pt x="1" y="11695"/>
                    <a:pt x="2622" y="14317"/>
                    <a:pt x="5831" y="14317"/>
                  </a:cubicBezTo>
                  <a:cubicBezTo>
                    <a:pt x="9041" y="14317"/>
                    <a:pt x="11662" y="11695"/>
                    <a:pt x="11662" y="8462"/>
                  </a:cubicBezTo>
                  <a:cubicBezTo>
                    <a:pt x="11662" y="7728"/>
                    <a:pt x="11539" y="6993"/>
                    <a:pt x="11245" y="6311"/>
                  </a:cubicBezTo>
                  <a:cubicBezTo>
                    <a:pt x="11211" y="6204"/>
                    <a:pt x="11107" y="6134"/>
                    <a:pt x="10997" y="6134"/>
                  </a:cubicBezTo>
                  <a:cubicBezTo>
                    <a:pt x="10956" y="6134"/>
                    <a:pt x="10914" y="6144"/>
                    <a:pt x="10875" y="6164"/>
                  </a:cubicBezTo>
                  <a:cubicBezTo>
                    <a:pt x="10728" y="6211"/>
                    <a:pt x="10657" y="6382"/>
                    <a:pt x="10728" y="6529"/>
                  </a:cubicBezTo>
                  <a:cubicBezTo>
                    <a:pt x="10975" y="7140"/>
                    <a:pt x="11098" y="7804"/>
                    <a:pt x="11098" y="8462"/>
                  </a:cubicBezTo>
                  <a:cubicBezTo>
                    <a:pt x="11098" y="11378"/>
                    <a:pt x="8747" y="13729"/>
                    <a:pt x="5831" y="13729"/>
                  </a:cubicBezTo>
                  <a:cubicBezTo>
                    <a:pt x="2940" y="13729"/>
                    <a:pt x="565" y="11378"/>
                    <a:pt x="565" y="8462"/>
                  </a:cubicBezTo>
                  <a:cubicBezTo>
                    <a:pt x="565" y="5576"/>
                    <a:pt x="2940" y="3225"/>
                    <a:pt x="5831" y="3225"/>
                  </a:cubicBezTo>
                  <a:cubicBezTo>
                    <a:pt x="6319" y="3225"/>
                    <a:pt x="6790" y="3272"/>
                    <a:pt x="7230" y="3396"/>
                  </a:cubicBezTo>
                  <a:lnTo>
                    <a:pt x="7031" y="4695"/>
                  </a:lnTo>
                  <a:cubicBezTo>
                    <a:pt x="6983" y="4959"/>
                    <a:pt x="7107" y="5206"/>
                    <a:pt x="7348" y="5306"/>
                  </a:cubicBezTo>
                  <a:cubicBezTo>
                    <a:pt x="7424" y="5353"/>
                    <a:pt x="7524" y="5353"/>
                    <a:pt x="7595" y="5353"/>
                  </a:cubicBezTo>
                  <a:cubicBezTo>
                    <a:pt x="7765" y="5353"/>
                    <a:pt x="7912" y="5283"/>
                    <a:pt x="8036" y="5159"/>
                  </a:cubicBezTo>
                  <a:lnTo>
                    <a:pt x="8847" y="4178"/>
                  </a:lnTo>
                  <a:cubicBezTo>
                    <a:pt x="9335" y="4518"/>
                    <a:pt x="9775" y="4936"/>
                    <a:pt x="10116" y="5429"/>
                  </a:cubicBezTo>
                  <a:cubicBezTo>
                    <a:pt x="10179" y="5503"/>
                    <a:pt x="10269" y="5542"/>
                    <a:pt x="10359" y="5542"/>
                  </a:cubicBezTo>
                  <a:cubicBezTo>
                    <a:pt x="10412" y="5542"/>
                    <a:pt x="10464" y="5529"/>
                    <a:pt x="10510" y="5500"/>
                  </a:cubicBezTo>
                  <a:cubicBezTo>
                    <a:pt x="10657" y="5400"/>
                    <a:pt x="10681" y="5230"/>
                    <a:pt x="10581" y="5083"/>
                  </a:cubicBezTo>
                  <a:cubicBezTo>
                    <a:pt x="10216" y="4571"/>
                    <a:pt x="9752" y="4107"/>
                    <a:pt x="9211" y="3737"/>
                  </a:cubicBezTo>
                  <a:lnTo>
                    <a:pt x="10216" y="2538"/>
                  </a:lnTo>
                  <a:cubicBezTo>
                    <a:pt x="10534" y="2167"/>
                    <a:pt x="10657" y="1679"/>
                    <a:pt x="10557" y="1215"/>
                  </a:cubicBezTo>
                  <a:cubicBezTo>
                    <a:pt x="10463" y="751"/>
                    <a:pt x="10169" y="380"/>
                    <a:pt x="9752" y="163"/>
                  </a:cubicBezTo>
                  <a:cubicBezTo>
                    <a:pt x="9728" y="139"/>
                    <a:pt x="9676" y="139"/>
                    <a:pt x="9628" y="110"/>
                  </a:cubicBezTo>
                  <a:cubicBezTo>
                    <a:pt x="9451" y="38"/>
                    <a:pt x="9260" y="0"/>
                    <a:pt x="90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847;p63">
              <a:extLst>
                <a:ext uri="{FF2B5EF4-FFF2-40B4-BE49-F238E27FC236}">
                  <a16:creationId xmlns:a16="http://schemas.microsoft.com/office/drawing/2014/main" id="{DA06A964-9947-F435-CE74-078BE30922A9}"/>
                </a:ext>
              </a:extLst>
            </p:cNvPr>
            <p:cNvSpPr/>
            <p:nvPr/>
          </p:nvSpPr>
          <p:spPr>
            <a:xfrm>
              <a:off x="5351040" y="3822856"/>
              <a:ext cx="169924" cy="11474"/>
            </a:xfrm>
            <a:custGeom>
              <a:avLst/>
              <a:gdLst/>
              <a:ahLst/>
              <a:cxnLst/>
              <a:rect l="l" t="t" r="r" b="b"/>
              <a:pathLst>
                <a:path w="8723" h="589" extrusionOk="0">
                  <a:moveTo>
                    <a:pt x="294" y="1"/>
                  </a:moveTo>
                  <a:cubicBezTo>
                    <a:pt x="124" y="1"/>
                    <a:pt x="0" y="148"/>
                    <a:pt x="0" y="295"/>
                  </a:cubicBezTo>
                  <a:cubicBezTo>
                    <a:pt x="0" y="465"/>
                    <a:pt x="124" y="589"/>
                    <a:pt x="294" y="589"/>
                  </a:cubicBezTo>
                  <a:lnTo>
                    <a:pt x="8452" y="589"/>
                  </a:lnTo>
                  <a:cubicBezTo>
                    <a:pt x="8599" y="589"/>
                    <a:pt x="8723" y="465"/>
                    <a:pt x="8723" y="295"/>
                  </a:cubicBezTo>
                  <a:cubicBezTo>
                    <a:pt x="8723" y="148"/>
                    <a:pt x="8599" y="1"/>
                    <a:pt x="845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848;p63">
              <a:extLst>
                <a:ext uri="{FF2B5EF4-FFF2-40B4-BE49-F238E27FC236}">
                  <a16:creationId xmlns:a16="http://schemas.microsoft.com/office/drawing/2014/main" id="{C00DF687-C2FF-9800-2169-7E1D51589C9A}"/>
                </a:ext>
              </a:extLst>
            </p:cNvPr>
            <p:cNvSpPr/>
            <p:nvPr/>
          </p:nvSpPr>
          <p:spPr>
            <a:xfrm>
              <a:off x="5351040" y="3506504"/>
              <a:ext cx="169924" cy="11474"/>
            </a:xfrm>
            <a:custGeom>
              <a:avLst/>
              <a:gdLst/>
              <a:ahLst/>
              <a:cxnLst/>
              <a:rect l="l" t="t" r="r" b="b"/>
              <a:pathLst>
                <a:path w="8723" h="589" extrusionOk="0">
                  <a:moveTo>
                    <a:pt x="294" y="1"/>
                  </a:moveTo>
                  <a:cubicBezTo>
                    <a:pt x="124" y="1"/>
                    <a:pt x="0" y="124"/>
                    <a:pt x="0" y="294"/>
                  </a:cubicBezTo>
                  <a:cubicBezTo>
                    <a:pt x="0" y="441"/>
                    <a:pt x="124" y="588"/>
                    <a:pt x="294" y="588"/>
                  </a:cubicBezTo>
                  <a:lnTo>
                    <a:pt x="8452" y="588"/>
                  </a:lnTo>
                  <a:cubicBezTo>
                    <a:pt x="8599" y="588"/>
                    <a:pt x="8723" y="441"/>
                    <a:pt x="8723" y="294"/>
                  </a:cubicBezTo>
                  <a:cubicBezTo>
                    <a:pt x="8723" y="124"/>
                    <a:pt x="8599" y="1"/>
                    <a:pt x="845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862;p63">
            <a:extLst>
              <a:ext uri="{FF2B5EF4-FFF2-40B4-BE49-F238E27FC236}">
                <a16:creationId xmlns:a16="http://schemas.microsoft.com/office/drawing/2014/main" id="{53124166-F6F0-55DB-1A61-8D8D3B14D8B6}"/>
              </a:ext>
            </a:extLst>
          </p:cNvPr>
          <p:cNvGrpSpPr/>
          <p:nvPr/>
        </p:nvGrpSpPr>
        <p:grpSpPr>
          <a:xfrm>
            <a:off x="1888386" y="4346269"/>
            <a:ext cx="379802" cy="354517"/>
            <a:chOff x="5822432" y="1294725"/>
            <a:chExt cx="379802" cy="354517"/>
          </a:xfrm>
        </p:grpSpPr>
        <p:sp>
          <p:nvSpPr>
            <p:cNvPr id="38" name="Google Shape;3863;p63">
              <a:extLst>
                <a:ext uri="{FF2B5EF4-FFF2-40B4-BE49-F238E27FC236}">
                  <a16:creationId xmlns:a16="http://schemas.microsoft.com/office/drawing/2014/main" id="{0269B689-32CE-28D6-9C89-3841A83EDF49}"/>
                </a:ext>
              </a:extLst>
            </p:cNvPr>
            <p:cNvSpPr/>
            <p:nvPr/>
          </p:nvSpPr>
          <p:spPr>
            <a:xfrm>
              <a:off x="5827692" y="1538048"/>
              <a:ext cx="368815" cy="47765"/>
            </a:xfrm>
            <a:custGeom>
              <a:avLst/>
              <a:gdLst/>
              <a:ahLst/>
              <a:cxnLst/>
              <a:rect l="l" t="t" r="r" b="b"/>
              <a:pathLst>
                <a:path w="18933" h="2452" extrusionOk="0">
                  <a:moveTo>
                    <a:pt x="0" y="0"/>
                  </a:moveTo>
                  <a:lnTo>
                    <a:pt x="0" y="1499"/>
                  </a:lnTo>
                  <a:cubicBezTo>
                    <a:pt x="0" y="2034"/>
                    <a:pt x="441" y="2451"/>
                    <a:pt x="982" y="2451"/>
                  </a:cubicBezTo>
                  <a:lnTo>
                    <a:pt x="17975" y="2451"/>
                  </a:lnTo>
                  <a:cubicBezTo>
                    <a:pt x="18492" y="2451"/>
                    <a:pt x="18933" y="2034"/>
                    <a:pt x="18933" y="1499"/>
                  </a:cubicBezTo>
                  <a:lnTo>
                    <a:pt x="18933"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864;p63">
              <a:extLst>
                <a:ext uri="{FF2B5EF4-FFF2-40B4-BE49-F238E27FC236}">
                  <a16:creationId xmlns:a16="http://schemas.microsoft.com/office/drawing/2014/main" id="{15708089-DF22-6C05-6732-EEC4C5513D1F}"/>
                </a:ext>
              </a:extLst>
            </p:cNvPr>
            <p:cNvSpPr/>
            <p:nvPr/>
          </p:nvSpPr>
          <p:spPr>
            <a:xfrm>
              <a:off x="5827692" y="1328172"/>
              <a:ext cx="368815" cy="209897"/>
            </a:xfrm>
            <a:custGeom>
              <a:avLst/>
              <a:gdLst/>
              <a:ahLst/>
              <a:cxnLst/>
              <a:rect l="l" t="t" r="r" b="b"/>
              <a:pathLst>
                <a:path w="18933" h="10775" extrusionOk="0">
                  <a:moveTo>
                    <a:pt x="982" y="0"/>
                  </a:moveTo>
                  <a:cubicBezTo>
                    <a:pt x="441" y="0"/>
                    <a:pt x="0" y="441"/>
                    <a:pt x="0" y="982"/>
                  </a:cubicBezTo>
                  <a:lnTo>
                    <a:pt x="0" y="10774"/>
                  </a:lnTo>
                  <a:lnTo>
                    <a:pt x="18933" y="10774"/>
                  </a:lnTo>
                  <a:lnTo>
                    <a:pt x="18933" y="982"/>
                  </a:lnTo>
                  <a:cubicBezTo>
                    <a:pt x="18933" y="441"/>
                    <a:pt x="18492" y="0"/>
                    <a:pt x="17975"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865;p63">
              <a:extLst>
                <a:ext uri="{FF2B5EF4-FFF2-40B4-BE49-F238E27FC236}">
                  <a16:creationId xmlns:a16="http://schemas.microsoft.com/office/drawing/2014/main" id="{D8D41D96-36E0-7C80-BE4E-0558F3671BC4}"/>
                </a:ext>
              </a:extLst>
            </p:cNvPr>
            <p:cNvSpPr/>
            <p:nvPr/>
          </p:nvSpPr>
          <p:spPr>
            <a:xfrm>
              <a:off x="5827692" y="1328172"/>
              <a:ext cx="368815" cy="209897"/>
            </a:xfrm>
            <a:custGeom>
              <a:avLst/>
              <a:gdLst/>
              <a:ahLst/>
              <a:cxnLst/>
              <a:rect l="l" t="t" r="r" b="b"/>
              <a:pathLst>
                <a:path w="18933" h="10775" extrusionOk="0">
                  <a:moveTo>
                    <a:pt x="982" y="0"/>
                  </a:moveTo>
                  <a:cubicBezTo>
                    <a:pt x="441" y="0"/>
                    <a:pt x="0" y="441"/>
                    <a:pt x="0" y="982"/>
                  </a:cubicBezTo>
                  <a:lnTo>
                    <a:pt x="0" y="10774"/>
                  </a:lnTo>
                  <a:lnTo>
                    <a:pt x="18933" y="10774"/>
                  </a:lnTo>
                  <a:lnTo>
                    <a:pt x="18933" y="982"/>
                  </a:lnTo>
                  <a:cubicBezTo>
                    <a:pt x="18933" y="441"/>
                    <a:pt x="18492" y="0"/>
                    <a:pt x="17975"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866;p63">
              <a:extLst>
                <a:ext uri="{FF2B5EF4-FFF2-40B4-BE49-F238E27FC236}">
                  <a16:creationId xmlns:a16="http://schemas.microsoft.com/office/drawing/2014/main" id="{D889339F-0F5D-CE92-4FA3-11A7C8797089}"/>
                </a:ext>
              </a:extLst>
            </p:cNvPr>
            <p:cNvSpPr/>
            <p:nvPr/>
          </p:nvSpPr>
          <p:spPr>
            <a:xfrm>
              <a:off x="6163056" y="1328172"/>
              <a:ext cx="33447" cy="209897"/>
            </a:xfrm>
            <a:custGeom>
              <a:avLst/>
              <a:gdLst/>
              <a:ahLst/>
              <a:cxnLst/>
              <a:rect l="l" t="t" r="r" b="b"/>
              <a:pathLst>
                <a:path w="1717" h="10775" extrusionOk="0">
                  <a:moveTo>
                    <a:pt x="1" y="0"/>
                  </a:moveTo>
                  <a:cubicBezTo>
                    <a:pt x="518" y="0"/>
                    <a:pt x="959" y="441"/>
                    <a:pt x="959" y="982"/>
                  </a:cubicBezTo>
                  <a:lnTo>
                    <a:pt x="959" y="10774"/>
                  </a:lnTo>
                  <a:lnTo>
                    <a:pt x="1717" y="10774"/>
                  </a:lnTo>
                  <a:lnTo>
                    <a:pt x="1717" y="982"/>
                  </a:lnTo>
                  <a:cubicBezTo>
                    <a:pt x="1717" y="441"/>
                    <a:pt x="1276" y="0"/>
                    <a:pt x="759"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867;p63">
              <a:extLst>
                <a:ext uri="{FF2B5EF4-FFF2-40B4-BE49-F238E27FC236}">
                  <a16:creationId xmlns:a16="http://schemas.microsoft.com/office/drawing/2014/main" id="{E85F1C74-6B2E-E9F3-8E66-F3A7044D09A8}"/>
                </a:ext>
              </a:extLst>
            </p:cNvPr>
            <p:cNvSpPr/>
            <p:nvPr/>
          </p:nvSpPr>
          <p:spPr>
            <a:xfrm>
              <a:off x="6163056" y="1538048"/>
              <a:ext cx="33447" cy="47765"/>
            </a:xfrm>
            <a:custGeom>
              <a:avLst/>
              <a:gdLst/>
              <a:ahLst/>
              <a:cxnLst/>
              <a:rect l="l" t="t" r="r" b="b"/>
              <a:pathLst>
                <a:path w="1717" h="2452" extrusionOk="0">
                  <a:moveTo>
                    <a:pt x="959" y="0"/>
                  </a:moveTo>
                  <a:lnTo>
                    <a:pt x="959" y="1499"/>
                  </a:lnTo>
                  <a:cubicBezTo>
                    <a:pt x="959" y="2034"/>
                    <a:pt x="518" y="2451"/>
                    <a:pt x="1" y="2451"/>
                  </a:cubicBezTo>
                  <a:lnTo>
                    <a:pt x="759" y="2451"/>
                  </a:lnTo>
                  <a:cubicBezTo>
                    <a:pt x="1276" y="2451"/>
                    <a:pt x="1717" y="2034"/>
                    <a:pt x="1717" y="1499"/>
                  </a:cubicBezTo>
                  <a:lnTo>
                    <a:pt x="1717"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868;p63">
              <a:extLst>
                <a:ext uri="{FF2B5EF4-FFF2-40B4-BE49-F238E27FC236}">
                  <a16:creationId xmlns:a16="http://schemas.microsoft.com/office/drawing/2014/main" id="{4C1092B6-8512-697A-345E-DA83EDEC5EF6}"/>
                </a:ext>
              </a:extLst>
            </p:cNvPr>
            <p:cNvSpPr/>
            <p:nvPr/>
          </p:nvSpPr>
          <p:spPr>
            <a:xfrm>
              <a:off x="5970362" y="1585793"/>
              <a:ext cx="83939" cy="58187"/>
            </a:xfrm>
            <a:custGeom>
              <a:avLst/>
              <a:gdLst/>
              <a:ahLst/>
              <a:cxnLst/>
              <a:rect l="l" t="t" r="r" b="b"/>
              <a:pathLst>
                <a:path w="4309" h="2987" extrusionOk="0">
                  <a:moveTo>
                    <a:pt x="294" y="0"/>
                  </a:moveTo>
                  <a:cubicBezTo>
                    <a:pt x="294" y="0"/>
                    <a:pt x="271" y="2181"/>
                    <a:pt x="0" y="2986"/>
                  </a:cubicBezTo>
                  <a:lnTo>
                    <a:pt x="4309" y="2986"/>
                  </a:lnTo>
                  <a:cubicBezTo>
                    <a:pt x="4038" y="2181"/>
                    <a:pt x="3991" y="0"/>
                    <a:pt x="3991"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869;p63">
              <a:extLst>
                <a:ext uri="{FF2B5EF4-FFF2-40B4-BE49-F238E27FC236}">
                  <a16:creationId xmlns:a16="http://schemas.microsoft.com/office/drawing/2014/main" id="{0900CDB2-2CAB-2523-136E-2445D91960A4}"/>
                </a:ext>
              </a:extLst>
            </p:cNvPr>
            <p:cNvSpPr/>
            <p:nvPr/>
          </p:nvSpPr>
          <p:spPr>
            <a:xfrm>
              <a:off x="5975621" y="1586241"/>
              <a:ext cx="72953" cy="14785"/>
            </a:xfrm>
            <a:custGeom>
              <a:avLst/>
              <a:gdLst/>
              <a:ahLst/>
              <a:cxnLst/>
              <a:rect l="l" t="t" r="r" b="b"/>
              <a:pathLst>
                <a:path w="3745" h="759" extrusionOk="0">
                  <a:moveTo>
                    <a:pt x="24" y="1"/>
                  </a:moveTo>
                  <a:cubicBezTo>
                    <a:pt x="24" y="1"/>
                    <a:pt x="24" y="318"/>
                    <a:pt x="1" y="759"/>
                  </a:cubicBezTo>
                  <a:lnTo>
                    <a:pt x="3745" y="759"/>
                  </a:lnTo>
                  <a:cubicBezTo>
                    <a:pt x="3721" y="318"/>
                    <a:pt x="3721" y="1"/>
                    <a:pt x="372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870;p63">
              <a:extLst>
                <a:ext uri="{FF2B5EF4-FFF2-40B4-BE49-F238E27FC236}">
                  <a16:creationId xmlns:a16="http://schemas.microsoft.com/office/drawing/2014/main" id="{0955E063-E902-27D1-3E4C-BD002F5A1169}"/>
                </a:ext>
              </a:extLst>
            </p:cNvPr>
            <p:cNvSpPr/>
            <p:nvPr/>
          </p:nvSpPr>
          <p:spPr>
            <a:xfrm>
              <a:off x="5975621" y="1586241"/>
              <a:ext cx="72953" cy="14785"/>
            </a:xfrm>
            <a:custGeom>
              <a:avLst/>
              <a:gdLst/>
              <a:ahLst/>
              <a:cxnLst/>
              <a:rect l="l" t="t" r="r" b="b"/>
              <a:pathLst>
                <a:path w="3745" h="759" extrusionOk="0">
                  <a:moveTo>
                    <a:pt x="24" y="1"/>
                  </a:moveTo>
                  <a:cubicBezTo>
                    <a:pt x="24" y="1"/>
                    <a:pt x="24" y="318"/>
                    <a:pt x="1" y="759"/>
                  </a:cubicBezTo>
                  <a:lnTo>
                    <a:pt x="3745" y="759"/>
                  </a:lnTo>
                  <a:cubicBezTo>
                    <a:pt x="3721" y="318"/>
                    <a:pt x="3721" y="1"/>
                    <a:pt x="37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871;p63">
              <a:extLst>
                <a:ext uri="{FF2B5EF4-FFF2-40B4-BE49-F238E27FC236}">
                  <a16:creationId xmlns:a16="http://schemas.microsoft.com/office/drawing/2014/main" id="{80A3C6F5-FE93-98ED-14E3-B66B25BF947F}"/>
                </a:ext>
              </a:extLst>
            </p:cNvPr>
            <p:cNvSpPr/>
            <p:nvPr/>
          </p:nvSpPr>
          <p:spPr>
            <a:xfrm>
              <a:off x="5851048" y="1353924"/>
              <a:ext cx="322102" cy="184144"/>
            </a:xfrm>
            <a:custGeom>
              <a:avLst/>
              <a:gdLst/>
              <a:ahLst/>
              <a:cxnLst/>
              <a:rect l="l" t="t" r="r" b="b"/>
              <a:pathLst>
                <a:path w="16535" h="9453" extrusionOk="0">
                  <a:moveTo>
                    <a:pt x="418" y="1"/>
                  </a:moveTo>
                  <a:cubicBezTo>
                    <a:pt x="194" y="1"/>
                    <a:pt x="1" y="171"/>
                    <a:pt x="1" y="418"/>
                  </a:cubicBezTo>
                  <a:lnTo>
                    <a:pt x="1" y="9452"/>
                  </a:lnTo>
                  <a:lnTo>
                    <a:pt x="16535" y="9452"/>
                  </a:lnTo>
                  <a:lnTo>
                    <a:pt x="16535" y="418"/>
                  </a:lnTo>
                  <a:cubicBezTo>
                    <a:pt x="16535" y="171"/>
                    <a:pt x="16358" y="1"/>
                    <a:pt x="16117"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872;p63">
              <a:extLst>
                <a:ext uri="{FF2B5EF4-FFF2-40B4-BE49-F238E27FC236}">
                  <a16:creationId xmlns:a16="http://schemas.microsoft.com/office/drawing/2014/main" id="{D3FBCD08-59FF-6016-ED44-54D0C12CC94F}"/>
                </a:ext>
              </a:extLst>
            </p:cNvPr>
            <p:cNvSpPr/>
            <p:nvPr/>
          </p:nvSpPr>
          <p:spPr>
            <a:xfrm>
              <a:off x="6150239" y="1353924"/>
              <a:ext cx="22908" cy="184144"/>
            </a:xfrm>
            <a:custGeom>
              <a:avLst/>
              <a:gdLst/>
              <a:ahLst/>
              <a:cxnLst/>
              <a:rect l="l" t="t" r="r" b="b"/>
              <a:pathLst>
                <a:path w="1176" h="9453" extrusionOk="0">
                  <a:moveTo>
                    <a:pt x="0" y="1"/>
                  </a:moveTo>
                  <a:cubicBezTo>
                    <a:pt x="241" y="1"/>
                    <a:pt x="412" y="171"/>
                    <a:pt x="412" y="418"/>
                  </a:cubicBezTo>
                  <a:lnTo>
                    <a:pt x="412" y="9452"/>
                  </a:lnTo>
                  <a:lnTo>
                    <a:pt x="1176" y="9452"/>
                  </a:lnTo>
                  <a:lnTo>
                    <a:pt x="1176" y="418"/>
                  </a:lnTo>
                  <a:cubicBezTo>
                    <a:pt x="1176" y="171"/>
                    <a:pt x="999" y="1"/>
                    <a:pt x="75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873;p63">
              <a:extLst>
                <a:ext uri="{FF2B5EF4-FFF2-40B4-BE49-F238E27FC236}">
                  <a16:creationId xmlns:a16="http://schemas.microsoft.com/office/drawing/2014/main" id="{97F28FDA-1C86-972F-F9BB-931C1C34D62E}"/>
                </a:ext>
              </a:extLst>
            </p:cNvPr>
            <p:cNvSpPr/>
            <p:nvPr/>
          </p:nvSpPr>
          <p:spPr>
            <a:xfrm>
              <a:off x="5876820" y="1300452"/>
              <a:ext cx="271025" cy="237617"/>
            </a:xfrm>
            <a:custGeom>
              <a:avLst/>
              <a:gdLst/>
              <a:ahLst/>
              <a:cxnLst/>
              <a:rect l="l" t="t" r="r" b="b"/>
              <a:pathLst>
                <a:path w="13913" h="12198" extrusionOk="0">
                  <a:moveTo>
                    <a:pt x="294" y="1"/>
                  </a:moveTo>
                  <a:cubicBezTo>
                    <a:pt x="123" y="1"/>
                    <a:pt x="0" y="124"/>
                    <a:pt x="0" y="295"/>
                  </a:cubicBezTo>
                  <a:lnTo>
                    <a:pt x="0" y="12197"/>
                  </a:lnTo>
                  <a:lnTo>
                    <a:pt x="13913" y="12197"/>
                  </a:lnTo>
                  <a:lnTo>
                    <a:pt x="13913" y="295"/>
                  </a:lnTo>
                  <a:cubicBezTo>
                    <a:pt x="13913" y="124"/>
                    <a:pt x="13766" y="1"/>
                    <a:pt x="13619"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874;p63">
              <a:extLst>
                <a:ext uri="{FF2B5EF4-FFF2-40B4-BE49-F238E27FC236}">
                  <a16:creationId xmlns:a16="http://schemas.microsoft.com/office/drawing/2014/main" id="{FEF8A76A-B75C-806A-B8BE-2913B6A61112}"/>
                </a:ext>
              </a:extLst>
            </p:cNvPr>
            <p:cNvSpPr/>
            <p:nvPr/>
          </p:nvSpPr>
          <p:spPr>
            <a:xfrm>
              <a:off x="5876820" y="1300452"/>
              <a:ext cx="44901" cy="43538"/>
            </a:xfrm>
            <a:custGeom>
              <a:avLst/>
              <a:gdLst/>
              <a:ahLst/>
              <a:cxnLst/>
              <a:rect l="l" t="t" r="r" b="b"/>
              <a:pathLst>
                <a:path w="2305" h="2235" extrusionOk="0">
                  <a:moveTo>
                    <a:pt x="294" y="1"/>
                  </a:moveTo>
                  <a:cubicBezTo>
                    <a:pt x="123" y="1"/>
                    <a:pt x="0" y="124"/>
                    <a:pt x="0" y="295"/>
                  </a:cubicBezTo>
                  <a:lnTo>
                    <a:pt x="0" y="2234"/>
                  </a:lnTo>
                  <a:lnTo>
                    <a:pt x="2304" y="2234"/>
                  </a:lnTo>
                  <a:lnTo>
                    <a:pt x="2304"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875;p63">
              <a:extLst>
                <a:ext uri="{FF2B5EF4-FFF2-40B4-BE49-F238E27FC236}">
                  <a16:creationId xmlns:a16="http://schemas.microsoft.com/office/drawing/2014/main" id="{8B0B6CEF-F263-84CC-F036-021D0B7266C5}"/>
                </a:ext>
              </a:extLst>
            </p:cNvPr>
            <p:cNvSpPr/>
            <p:nvPr/>
          </p:nvSpPr>
          <p:spPr>
            <a:xfrm>
              <a:off x="5921701" y="1300452"/>
              <a:ext cx="45349" cy="43538"/>
            </a:xfrm>
            <a:custGeom>
              <a:avLst/>
              <a:gdLst/>
              <a:ahLst/>
              <a:cxnLst/>
              <a:rect l="l" t="t" r="r" b="b"/>
              <a:pathLst>
                <a:path w="2328" h="2235" extrusionOk="0">
                  <a:moveTo>
                    <a:pt x="0" y="1"/>
                  </a:moveTo>
                  <a:lnTo>
                    <a:pt x="0" y="2234"/>
                  </a:lnTo>
                  <a:lnTo>
                    <a:pt x="2328" y="2234"/>
                  </a:lnTo>
                  <a:lnTo>
                    <a:pt x="2328" y="1"/>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876;p63">
              <a:extLst>
                <a:ext uri="{FF2B5EF4-FFF2-40B4-BE49-F238E27FC236}">
                  <a16:creationId xmlns:a16="http://schemas.microsoft.com/office/drawing/2014/main" id="{185C7344-0D30-F097-69D6-E868A26A3CB1}"/>
                </a:ext>
              </a:extLst>
            </p:cNvPr>
            <p:cNvSpPr/>
            <p:nvPr/>
          </p:nvSpPr>
          <p:spPr>
            <a:xfrm>
              <a:off x="5967031" y="1300452"/>
              <a:ext cx="45252" cy="43538"/>
            </a:xfrm>
            <a:custGeom>
              <a:avLst/>
              <a:gdLst/>
              <a:ahLst/>
              <a:cxnLst/>
              <a:rect l="l" t="t" r="r" b="b"/>
              <a:pathLst>
                <a:path w="2323" h="2235" extrusionOk="0">
                  <a:moveTo>
                    <a:pt x="1" y="1"/>
                  </a:moveTo>
                  <a:lnTo>
                    <a:pt x="1" y="2234"/>
                  </a:lnTo>
                  <a:lnTo>
                    <a:pt x="2322" y="2234"/>
                  </a:lnTo>
                  <a:lnTo>
                    <a:pt x="2322"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877;p63">
              <a:extLst>
                <a:ext uri="{FF2B5EF4-FFF2-40B4-BE49-F238E27FC236}">
                  <a16:creationId xmlns:a16="http://schemas.microsoft.com/office/drawing/2014/main" id="{38A5190A-1DEA-CD73-0DCC-DCF9626924D2}"/>
                </a:ext>
              </a:extLst>
            </p:cNvPr>
            <p:cNvSpPr/>
            <p:nvPr/>
          </p:nvSpPr>
          <p:spPr>
            <a:xfrm>
              <a:off x="6057144" y="1300452"/>
              <a:ext cx="45369" cy="43538"/>
            </a:xfrm>
            <a:custGeom>
              <a:avLst/>
              <a:gdLst/>
              <a:ahLst/>
              <a:cxnLst/>
              <a:rect l="l" t="t" r="r" b="b"/>
              <a:pathLst>
                <a:path w="2329" h="2235" extrusionOk="0">
                  <a:moveTo>
                    <a:pt x="1" y="1"/>
                  </a:moveTo>
                  <a:lnTo>
                    <a:pt x="1" y="2234"/>
                  </a:lnTo>
                  <a:lnTo>
                    <a:pt x="2328" y="2234"/>
                  </a:lnTo>
                  <a:lnTo>
                    <a:pt x="2328"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878;p63">
              <a:extLst>
                <a:ext uri="{FF2B5EF4-FFF2-40B4-BE49-F238E27FC236}">
                  <a16:creationId xmlns:a16="http://schemas.microsoft.com/office/drawing/2014/main" id="{C48A6306-BC86-BAD4-6EBF-55D02268A731}"/>
                </a:ext>
              </a:extLst>
            </p:cNvPr>
            <p:cNvSpPr/>
            <p:nvPr/>
          </p:nvSpPr>
          <p:spPr>
            <a:xfrm>
              <a:off x="6012263" y="1300452"/>
              <a:ext cx="44901" cy="43538"/>
            </a:xfrm>
            <a:custGeom>
              <a:avLst/>
              <a:gdLst/>
              <a:ahLst/>
              <a:cxnLst/>
              <a:rect l="l" t="t" r="r" b="b"/>
              <a:pathLst>
                <a:path w="2305" h="2235" extrusionOk="0">
                  <a:moveTo>
                    <a:pt x="0" y="1"/>
                  </a:moveTo>
                  <a:lnTo>
                    <a:pt x="0" y="2234"/>
                  </a:lnTo>
                  <a:lnTo>
                    <a:pt x="2305" y="2234"/>
                  </a:lnTo>
                  <a:lnTo>
                    <a:pt x="2305" y="1"/>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879;p63">
              <a:extLst>
                <a:ext uri="{FF2B5EF4-FFF2-40B4-BE49-F238E27FC236}">
                  <a16:creationId xmlns:a16="http://schemas.microsoft.com/office/drawing/2014/main" id="{285A2DBA-661E-B332-7172-B6F9CC5DB678}"/>
                </a:ext>
              </a:extLst>
            </p:cNvPr>
            <p:cNvSpPr/>
            <p:nvPr/>
          </p:nvSpPr>
          <p:spPr>
            <a:xfrm>
              <a:off x="6102493" y="1300452"/>
              <a:ext cx="45349" cy="43538"/>
            </a:xfrm>
            <a:custGeom>
              <a:avLst/>
              <a:gdLst/>
              <a:ahLst/>
              <a:cxnLst/>
              <a:rect l="l" t="t" r="r" b="b"/>
              <a:pathLst>
                <a:path w="2328" h="2235" extrusionOk="0">
                  <a:moveTo>
                    <a:pt x="0" y="1"/>
                  </a:moveTo>
                  <a:lnTo>
                    <a:pt x="0" y="2234"/>
                  </a:lnTo>
                  <a:lnTo>
                    <a:pt x="2328" y="2234"/>
                  </a:lnTo>
                  <a:lnTo>
                    <a:pt x="2328" y="295"/>
                  </a:lnTo>
                  <a:cubicBezTo>
                    <a:pt x="2328" y="124"/>
                    <a:pt x="2181" y="1"/>
                    <a:pt x="2034"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880;p63">
              <a:extLst>
                <a:ext uri="{FF2B5EF4-FFF2-40B4-BE49-F238E27FC236}">
                  <a16:creationId xmlns:a16="http://schemas.microsoft.com/office/drawing/2014/main" id="{1D7EA9B0-424A-69B0-8066-6C04FE80C8C2}"/>
                </a:ext>
              </a:extLst>
            </p:cNvPr>
            <p:cNvSpPr/>
            <p:nvPr/>
          </p:nvSpPr>
          <p:spPr>
            <a:xfrm>
              <a:off x="5906916" y="1300452"/>
              <a:ext cx="14805" cy="43538"/>
            </a:xfrm>
            <a:custGeom>
              <a:avLst/>
              <a:gdLst/>
              <a:ahLst/>
              <a:cxnLst/>
              <a:rect l="l" t="t" r="r" b="b"/>
              <a:pathLst>
                <a:path w="760" h="2235" extrusionOk="0">
                  <a:moveTo>
                    <a:pt x="1" y="1"/>
                  </a:moveTo>
                  <a:lnTo>
                    <a:pt x="1" y="2234"/>
                  </a:lnTo>
                  <a:lnTo>
                    <a:pt x="759" y="2234"/>
                  </a:lnTo>
                  <a:lnTo>
                    <a:pt x="759"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881;p63">
              <a:extLst>
                <a:ext uri="{FF2B5EF4-FFF2-40B4-BE49-F238E27FC236}">
                  <a16:creationId xmlns:a16="http://schemas.microsoft.com/office/drawing/2014/main" id="{5E5F89E6-4167-4D8F-9A30-82506AF1152A}"/>
                </a:ext>
              </a:extLst>
            </p:cNvPr>
            <p:cNvSpPr/>
            <p:nvPr/>
          </p:nvSpPr>
          <p:spPr>
            <a:xfrm>
              <a:off x="5997497" y="1300452"/>
              <a:ext cx="14785" cy="43538"/>
            </a:xfrm>
            <a:custGeom>
              <a:avLst/>
              <a:gdLst/>
              <a:ahLst/>
              <a:cxnLst/>
              <a:rect l="l" t="t" r="r" b="b"/>
              <a:pathLst>
                <a:path w="759" h="2235" extrusionOk="0">
                  <a:moveTo>
                    <a:pt x="0" y="1"/>
                  </a:moveTo>
                  <a:lnTo>
                    <a:pt x="0" y="2234"/>
                  </a:lnTo>
                  <a:lnTo>
                    <a:pt x="758" y="2234"/>
                  </a:lnTo>
                  <a:lnTo>
                    <a:pt x="758"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882;p63">
              <a:extLst>
                <a:ext uri="{FF2B5EF4-FFF2-40B4-BE49-F238E27FC236}">
                  <a16:creationId xmlns:a16="http://schemas.microsoft.com/office/drawing/2014/main" id="{549D2352-1177-27FC-5E0A-0389DD6A0B1F}"/>
                </a:ext>
              </a:extLst>
            </p:cNvPr>
            <p:cNvSpPr/>
            <p:nvPr/>
          </p:nvSpPr>
          <p:spPr>
            <a:xfrm>
              <a:off x="6087708" y="1300452"/>
              <a:ext cx="14805" cy="43538"/>
            </a:xfrm>
            <a:custGeom>
              <a:avLst/>
              <a:gdLst/>
              <a:ahLst/>
              <a:cxnLst/>
              <a:rect l="l" t="t" r="r" b="b"/>
              <a:pathLst>
                <a:path w="760" h="2235" extrusionOk="0">
                  <a:moveTo>
                    <a:pt x="1" y="1"/>
                  </a:moveTo>
                  <a:lnTo>
                    <a:pt x="1" y="2234"/>
                  </a:lnTo>
                  <a:lnTo>
                    <a:pt x="759" y="2234"/>
                  </a:lnTo>
                  <a:lnTo>
                    <a:pt x="759"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883;p63">
              <a:extLst>
                <a:ext uri="{FF2B5EF4-FFF2-40B4-BE49-F238E27FC236}">
                  <a16:creationId xmlns:a16="http://schemas.microsoft.com/office/drawing/2014/main" id="{ADFA6463-094D-A03B-891F-F42863956106}"/>
                </a:ext>
              </a:extLst>
            </p:cNvPr>
            <p:cNvSpPr/>
            <p:nvPr/>
          </p:nvSpPr>
          <p:spPr>
            <a:xfrm>
              <a:off x="5876820" y="1343970"/>
              <a:ext cx="44901" cy="28071"/>
            </a:xfrm>
            <a:custGeom>
              <a:avLst/>
              <a:gdLst/>
              <a:ahLst/>
              <a:cxnLst/>
              <a:rect l="l" t="t" r="r" b="b"/>
              <a:pathLst>
                <a:path w="2305" h="1441" extrusionOk="0">
                  <a:moveTo>
                    <a:pt x="0" y="0"/>
                  </a:moveTo>
                  <a:lnTo>
                    <a:pt x="0" y="294"/>
                  </a:lnTo>
                  <a:cubicBezTo>
                    <a:pt x="0" y="929"/>
                    <a:pt x="517" y="1440"/>
                    <a:pt x="1152" y="1440"/>
                  </a:cubicBezTo>
                  <a:cubicBezTo>
                    <a:pt x="1787" y="1440"/>
                    <a:pt x="2304" y="929"/>
                    <a:pt x="2304" y="294"/>
                  </a:cubicBezTo>
                  <a:lnTo>
                    <a:pt x="2304"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884;p63">
              <a:extLst>
                <a:ext uri="{FF2B5EF4-FFF2-40B4-BE49-F238E27FC236}">
                  <a16:creationId xmlns:a16="http://schemas.microsoft.com/office/drawing/2014/main" id="{3071DC54-C3FE-2539-44C7-94F608BE6AE0}"/>
                </a:ext>
              </a:extLst>
            </p:cNvPr>
            <p:cNvSpPr/>
            <p:nvPr/>
          </p:nvSpPr>
          <p:spPr>
            <a:xfrm>
              <a:off x="5967031" y="1343970"/>
              <a:ext cx="45252" cy="28071"/>
            </a:xfrm>
            <a:custGeom>
              <a:avLst/>
              <a:gdLst/>
              <a:ahLst/>
              <a:cxnLst/>
              <a:rect l="l" t="t" r="r" b="b"/>
              <a:pathLst>
                <a:path w="2323" h="1441" extrusionOk="0">
                  <a:moveTo>
                    <a:pt x="1" y="0"/>
                  </a:moveTo>
                  <a:lnTo>
                    <a:pt x="1" y="294"/>
                  </a:lnTo>
                  <a:cubicBezTo>
                    <a:pt x="1" y="929"/>
                    <a:pt x="512" y="1440"/>
                    <a:pt x="1147" y="1440"/>
                  </a:cubicBezTo>
                  <a:cubicBezTo>
                    <a:pt x="1811" y="1440"/>
                    <a:pt x="2322" y="929"/>
                    <a:pt x="2322" y="294"/>
                  </a:cubicBezTo>
                  <a:lnTo>
                    <a:pt x="2322"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885;p63">
              <a:extLst>
                <a:ext uri="{FF2B5EF4-FFF2-40B4-BE49-F238E27FC236}">
                  <a16:creationId xmlns:a16="http://schemas.microsoft.com/office/drawing/2014/main" id="{196975ED-70A2-6C18-52A0-852D79624BE2}"/>
                </a:ext>
              </a:extLst>
            </p:cNvPr>
            <p:cNvSpPr/>
            <p:nvPr/>
          </p:nvSpPr>
          <p:spPr>
            <a:xfrm>
              <a:off x="6057144" y="1343970"/>
              <a:ext cx="45369" cy="28071"/>
            </a:xfrm>
            <a:custGeom>
              <a:avLst/>
              <a:gdLst/>
              <a:ahLst/>
              <a:cxnLst/>
              <a:rect l="l" t="t" r="r" b="b"/>
              <a:pathLst>
                <a:path w="2329" h="1441" extrusionOk="0">
                  <a:moveTo>
                    <a:pt x="1" y="0"/>
                  </a:moveTo>
                  <a:lnTo>
                    <a:pt x="1" y="294"/>
                  </a:lnTo>
                  <a:cubicBezTo>
                    <a:pt x="1" y="929"/>
                    <a:pt x="541" y="1440"/>
                    <a:pt x="1176" y="1440"/>
                  </a:cubicBezTo>
                  <a:cubicBezTo>
                    <a:pt x="1811" y="1440"/>
                    <a:pt x="2328" y="929"/>
                    <a:pt x="2328" y="294"/>
                  </a:cubicBezTo>
                  <a:lnTo>
                    <a:pt x="2328"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886;p63">
              <a:extLst>
                <a:ext uri="{FF2B5EF4-FFF2-40B4-BE49-F238E27FC236}">
                  <a16:creationId xmlns:a16="http://schemas.microsoft.com/office/drawing/2014/main" id="{B7D03415-7CA4-CCA9-28E4-4C54F3F50A3C}"/>
                </a:ext>
              </a:extLst>
            </p:cNvPr>
            <p:cNvSpPr/>
            <p:nvPr/>
          </p:nvSpPr>
          <p:spPr>
            <a:xfrm>
              <a:off x="5921701" y="1343970"/>
              <a:ext cx="45349" cy="28071"/>
            </a:xfrm>
            <a:custGeom>
              <a:avLst/>
              <a:gdLst/>
              <a:ahLst/>
              <a:cxnLst/>
              <a:rect l="l" t="t" r="r" b="b"/>
              <a:pathLst>
                <a:path w="2328" h="1441" extrusionOk="0">
                  <a:moveTo>
                    <a:pt x="0" y="0"/>
                  </a:moveTo>
                  <a:lnTo>
                    <a:pt x="0" y="294"/>
                  </a:lnTo>
                  <a:cubicBezTo>
                    <a:pt x="0" y="929"/>
                    <a:pt x="535" y="1440"/>
                    <a:pt x="1176" y="1440"/>
                  </a:cubicBezTo>
                  <a:cubicBezTo>
                    <a:pt x="1810" y="1440"/>
                    <a:pt x="2328" y="929"/>
                    <a:pt x="2328" y="294"/>
                  </a:cubicBezTo>
                  <a:lnTo>
                    <a:pt x="2328" y="0"/>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887;p63">
              <a:extLst>
                <a:ext uri="{FF2B5EF4-FFF2-40B4-BE49-F238E27FC236}">
                  <a16:creationId xmlns:a16="http://schemas.microsoft.com/office/drawing/2014/main" id="{CE035E73-75C8-CF84-FF1B-68B96A4AF30A}"/>
                </a:ext>
              </a:extLst>
            </p:cNvPr>
            <p:cNvSpPr/>
            <p:nvPr/>
          </p:nvSpPr>
          <p:spPr>
            <a:xfrm>
              <a:off x="6012263" y="1343970"/>
              <a:ext cx="44901" cy="28071"/>
            </a:xfrm>
            <a:custGeom>
              <a:avLst/>
              <a:gdLst/>
              <a:ahLst/>
              <a:cxnLst/>
              <a:rect l="l" t="t" r="r" b="b"/>
              <a:pathLst>
                <a:path w="2305" h="1441" extrusionOk="0">
                  <a:moveTo>
                    <a:pt x="0" y="0"/>
                  </a:moveTo>
                  <a:lnTo>
                    <a:pt x="0" y="294"/>
                  </a:lnTo>
                  <a:cubicBezTo>
                    <a:pt x="0" y="929"/>
                    <a:pt x="518" y="1440"/>
                    <a:pt x="1153" y="1440"/>
                  </a:cubicBezTo>
                  <a:cubicBezTo>
                    <a:pt x="1793" y="1440"/>
                    <a:pt x="2305" y="929"/>
                    <a:pt x="2305" y="294"/>
                  </a:cubicBezTo>
                  <a:lnTo>
                    <a:pt x="2305" y="0"/>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888;p63">
              <a:extLst>
                <a:ext uri="{FF2B5EF4-FFF2-40B4-BE49-F238E27FC236}">
                  <a16:creationId xmlns:a16="http://schemas.microsoft.com/office/drawing/2014/main" id="{0CB8100E-938B-896C-A0BC-019C517D31D2}"/>
                </a:ext>
              </a:extLst>
            </p:cNvPr>
            <p:cNvSpPr/>
            <p:nvPr/>
          </p:nvSpPr>
          <p:spPr>
            <a:xfrm>
              <a:off x="6102493" y="1343970"/>
              <a:ext cx="45349" cy="28071"/>
            </a:xfrm>
            <a:custGeom>
              <a:avLst/>
              <a:gdLst/>
              <a:ahLst/>
              <a:cxnLst/>
              <a:rect l="l" t="t" r="r" b="b"/>
              <a:pathLst>
                <a:path w="2328" h="1441" extrusionOk="0">
                  <a:moveTo>
                    <a:pt x="0" y="0"/>
                  </a:moveTo>
                  <a:lnTo>
                    <a:pt x="0" y="294"/>
                  </a:lnTo>
                  <a:cubicBezTo>
                    <a:pt x="0" y="929"/>
                    <a:pt x="512" y="1440"/>
                    <a:pt x="1152" y="1440"/>
                  </a:cubicBezTo>
                  <a:cubicBezTo>
                    <a:pt x="1811" y="1440"/>
                    <a:pt x="2328" y="929"/>
                    <a:pt x="2328" y="294"/>
                  </a:cubicBezTo>
                  <a:lnTo>
                    <a:pt x="2328" y="0"/>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3889;p63">
              <a:extLst>
                <a:ext uri="{FF2B5EF4-FFF2-40B4-BE49-F238E27FC236}">
                  <a16:creationId xmlns:a16="http://schemas.microsoft.com/office/drawing/2014/main" id="{E20A11F0-C578-1E78-11C9-33C4F70CF4F6}"/>
                </a:ext>
              </a:extLst>
            </p:cNvPr>
            <p:cNvSpPr/>
            <p:nvPr/>
          </p:nvSpPr>
          <p:spPr>
            <a:xfrm>
              <a:off x="5924097" y="1415987"/>
              <a:ext cx="176002" cy="79128"/>
            </a:xfrm>
            <a:custGeom>
              <a:avLst/>
              <a:gdLst/>
              <a:ahLst/>
              <a:cxnLst/>
              <a:rect l="l" t="t" r="r" b="b"/>
              <a:pathLst>
                <a:path w="9035" h="4062" extrusionOk="0">
                  <a:moveTo>
                    <a:pt x="441" y="0"/>
                  </a:moveTo>
                  <a:cubicBezTo>
                    <a:pt x="195" y="0"/>
                    <a:pt x="1" y="194"/>
                    <a:pt x="1" y="441"/>
                  </a:cubicBezTo>
                  <a:lnTo>
                    <a:pt x="1" y="3621"/>
                  </a:lnTo>
                  <a:cubicBezTo>
                    <a:pt x="1" y="3868"/>
                    <a:pt x="195" y="4062"/>
                    <a:pt x="441" y="4062"/>
                  </a:cubicBezTo>
                  <a:lnTo>
                    <a:pt x="8594" y="4062"/>
                  </a:lnTo>
                  <a:cubicBezTo>
                    <a:pt x="8841" y="4062"/>
                    <a:pt x="9035" y="3868"/>
                    <a:pt x="9035" y="3621"/>
                  </a:cubicBezTo>
                  <a:lnTo>
                    <a:pt x="9035" y="441"/>
                  </a:lnTo>
                  <a:cubicBezTo>
                    <a:pt x="9035" y="194"/>
                    <a:pt x="8841" y="0"/>
                    <a:pt x="859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3890;p63">
              <a:extLst>
                <a:ext uri="{FF2B5EF4-FFF2-40B4-BE49-F238E27FC236}">
                  <a16:creationId xmlns:a16="http://schemas.microsoft.com/office/drawing/2014/main" id="{783EE98A-A77F-C6E7-8009-E7CD67093FEA}"/>
                </a:ext>
              </a:extLst>
            </p:cNvPr>
            <p:cNvSpPr/>
            <p:nvPr/>
          </p:nvSpPr>
          <p:spPr>
            <a:xfrm>
              <a:off x="6076722" y="1415987"/>
              <a:ext cx="23376" cy="79128"/>
            </a:xfrm>
            <a:custGeom>
              <a:avLst/>
              <a:gdLst/>
              <a:ahLst/>
              <a:cxnLst/>
              <a:rect l="l" t="t" r="r" b="b"/>
              <a:pathLst>
                <a:path w="1200" h="4062" extrusionOk="0">
                  <a:moveTo>
                    <a:pt x="1" y="0"/>
                  </a:moveTo>
                  <a:cubicBezTo>
                    <a:pt x="248" y="0"/>
                    <a:pt x="442" y="194"/>
                    <a:pt x="442" y="441"/>
                  </a:cubicBezTo>
                  <a:lnTo>
                    <a:pt x="442" y="3621"/>
                  </a:lnTo>
                  <a:cubicBezTo>
                    <a:pt x="442" y="3868"/>
                    <a:pt x="248" y="4062"/>
                    <a:pt x="1" y="4062"/>
                  </a:cubicBezTo>
                  <a:lnTo>
                    <a:pt x="759" y="4062"/>
                  </a:lnTo>
                  <a:cubicBezTo>
                    <a:pt x="1006" y="4062"/>
                    <a:pt x="1200" y="3868"/>
                    <a:pt x="1200" y="3621"/>
                  </a:cubicBezTo>
                  <a:lnTo>
                    <a:pt x="1200" y="441"/>
                  </a:lnTo>
                  <a:cubicBezTo>
                    <a:pt x="1200" y="194"/>
                    <a:pt x="1006"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3891;p63">
              <a:extLst>
                <a:ext uri="{FF2B5EF4-FFF2-40B4-BE49-F238E27FC236}">
                  <a16:creationId xmlns:a16="http://schemas.microsoft.com/office/drawing/2014/main" id="{48DFF512-8BEC-FD5B-17AC-C8136CB77C74}"/>
                </a:ext>
              </a:extLst>
            </p:cNvPr>
            <p:cNvSpPr/>
            <p:nvPr/>
          </p:nvSpPr>
          <p:spPr>
            <a:xfrm>
              <a:off x="6074345" y="1471232"/>
              <a:ext cx="46246" cy="45388"/>
            </a:xfrm>
            <a:custGeom>
              <a:avLst/>
              <a:gdLst/>
              <a:ahLst/>
              <a:cxnLst/>
              <a:rect l="l" t="t" r="r" b="b"/>
              <a:pathLst>
                <a:path w="2374" h="2330" extrusionOk="0">
                  <a:moveTo>
                    <a:pt x="262" y="1"/>
                  </a:moveTo>
                  <a:cubicBezTo>
                    <a:pt x="126" y="1"/>
                    <a:pt x="1" y="137"/>
                    <a:pt x="23" y="274"/>
                  </a:cubicBezTo>
                  <a:lnTo>
                    <a:pt x="370" y="1743"/>
                  </a:lnTo>
                  <a:cubicBezTo>
                    <a:pt x="385" y="1856"/>
                    <a:pt x="485" y="1927"/>
                    <a:pt x="587" y="1927"/>
                  </a:cubicBezTo>
                  <a:cubicBezTo>
                    <a:pt x="639" y="1927"/>
                    <a:pt x="692" y="1909"/>
                    <a:pt x="734" y="1867"/>
                  </a:cubicBezTo>
                  <a:lnTo>
                    <a:pt x="928" y="1667"/>
                  </a:lnTo>
                  <a:lnTo>
                    <a:pt x="1516" y="2255"/>
                  </a:lnTo>
                  <a:cubicBezTo>
                    <a:pt x="1566" y="2305"/>
                    <a:pt x="1627" y="2330"/>
                    <a:pt x="1686" y="2330"/>
                  </a:cubicBezTo>
                  <a:cubicBezTo>
                    <a:pt x="1745" y="2330"/>
                    <a:pt x="1801" y="2305"/>
                    <a:pt x="1839" y="2255"/>
                  </a:cubicBezTo>
                  <a:lnTo>
                    <a:pt x="2280" y="1814"/>
                  </a:lnTo>
                  <a:cubicBezTo>
                    <a:pt x="2374" y="1743"/>
                    <a:pt x="2374" y="1596"/>
                    <a:pt x="2280" y="1496"/>
                  </a:cubicBezTo>
                  <a:lnTo>
                    <a:pt x="1692" y="909"/>
                  </a:lnTo>
                  <a:lnTo>
                    <a:pt x="1886" y="715"/>
                  </a:lnTo>
                  <a:cubicBezTo>
                    <a:pt x="2009" y="591"/>
                    <a:pt x="1933" y="374"/>
                    <a:pt x="1763" y="344"/>
                  </a:cubicBezTo>
                  <a:lnTo>
                    <a:pt x="293" y="3"/>
                  </a:lnTo>
                  <a:cubicBezTo>
                    <a:pt x="283" y="2"/>
                    <a:pt x="272" y="1"/>
                    <a:pt x="262"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3892;p63">
              <a:extLst>
                <a:ext uri="{FF2B5EF4-FFF2-40B4-BE49-F238E27FC236}">
                  <a16:creationId xmlns:a16="http://schemas.microsoft.com/office/drawing/2014/main" id="{7A5D85E4-A63B-8D5C-E882-52DEF098C58C}"/>
                </a:ext>
              </a:extLst>
            </p:cNvPr>
            <p:cNvSpPr/>
            <p:nvPr/>
          </p:nvSpPr>
          <p:spPr>
            <a:xfrm>
              <a:off x="6074345" y="1471232"/>
              <a:ext cx="46246" cy="41648"/>
            </a:xfrm>
            <a:custGeom>
              <a:avLst/>
              <a:gdLst/>
              <a:ahLst/>
              <a:cxnLst/>
              <a:rect l="l" t="t" r="r" b="b"/>
              <a:pathLst>
                <a:path w="2374" h="2138" extrusionOk="0">
                  <a:moveTo>
                    <a:pt x="257" y="1"/>
                  </a:moveTo>
                  <a:cubicBezTo>
                    <a:pt x="106" y="1"/>
                    <a:pt x="1" y="137"/>
                    <a:pt x="23" y="274"/>
                  </a:cubicBezTo>
                  <a:lnTo>
                    <a:pt x="76" y="468"/>
                  </a:lnTo>
                  <a:lnTo>
                    <a:pt x="1369" y="762"/>
                  </a:lnTo>
                  <a:cubicBezTo>
                    <a:pt x="1569" y="815"/>
                    <a:pt x="1616" y="1009"/>
                    <a:pt x="1492" y="1155"/>
                  </a:cubicBezTo>
                  <a:lnTo>
                    <a:pt x="1469" y="1155"/>
                  </a:lnTo>
                  <a:cubicBezTo>
                    <a:pt x="1369" y="1255"/>
                    <a:pt x="1369" y="1402"/>
                    <a:pt x="1469" y="1496"/>
                  </a:cubicBezTo>
                  <a:lnTo>
                    <a:pt x="1910" y="1914"/>
                  </a:lnTo>
                  <a:cubicBezTo>
                    <a:pt x="1957" y="1990"/>
                    <a:pt x="1986" y="2061"/>
                    <a:pt x="1957" y="2137"/>
                  </a:cubicBezTo>
                  <a:lnTo>
                    <a:pt x="2280" y="1814"/>
                  </a:lnTo>
                  <a:cubicBezTo>
                    <a:pt x="2374" y="1743"/>
                    <a:pt x="2374" y="1596"/>
                    <a:pt x="2280" y="1496"/>
                  </a:cubicBezTo>
                  <a:lnTo>
                    <a:pt x="1692" y="909"/>
                  </a:lnTo>
                  <a:lnTo>
                    <a:pt x="1886" y="715"/>
                  </a:lnTo>
                  <a:cubicBezTo>
                    <a:pt x="2009" y="591"/>
                    <a:pt x="1933" y="374"/>
                    <a:pt x="1763" y="344"/>
                  </a:cubicBezTo>
                  <a:lnTo>
                    <a:pt x="293" y="3"/>
                  </a:lnTo>
                  <a:cubicBezTo>
                    <a:pt x="281" y="2"/>
                    <a:pt x="269" y="1"/>
                    <a:pt x="257"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3893;p63">
              <a:extLst>
                <a:ext uri="{FF2B5EF4-FFF2-40B4-BE49-F238E27FC236}">
                  <a16:creationId xmlns:a16="http://schemas.microsoft.com/office/drawing/2014/main" id="{E283616B-357D-FC44-0223-6DAB58689452}"/>
                </a:ext>
              </a:extLst>
            </p:cNvPr>
            <p:cNvSpPr/>
            <p:nvPr/>
          </p:nvSpPr>
          <p:spPr>
            <a:xfrm>
              <a:off x="5955012" y="1434084"/>
              <a:ext cx="30584" cy="43401"/>
            </a:xfrm>
            <a:custGeom>
              <a:avLst/>
              <a:gdLst/>
              <a:ahLst/>
              <a:cxnLst/>
              <a:rect l="l" t="t" r="r" b="b"/>
              <a:pathLst>
                <a:path w="1570" h="2228" extrusionOk="0">
                  <a:moveTo>
                    <a:pt x="765" y="564"/>
                  </a:moveTo>
                  <a:cubicBezTo>
                    <a:pt x="812" y="564"/>
                    <a:pt x="859" y="611"/>
                    <a:pt x="859" y="664"/>
                  </a:cubicBezTo>
                  <a:cubicBezTo>
                    <a:pt x="859" y="711"/>
                    <a:pt x="812" y="758"/>
                    <a:pt x="765" y="758"/>
                  </a:cubicBezTo>
                  <a:lnTo>
                    <a:pt x="565" y="758"/>
                  </a:lnTo>
                  <a:lnTo>
                    <a:pt x="565" y="564"/>
                  </a:lnTo>
                  <a:close/>
                  <a:moveTo>
                    <a:pt x="835" y="1346"/>
                  </a:moveTo>
                  <a:cubicBezTo>
                    <a:pt x="935" y="1346"/>
                    <a:pt x="1006" y="1399"/>
                    <a:pt x="1006" y="1493"/>
                  </a:cubicBezTo>
                  <a:cubicBezTo>
                    <a:pt x="1006" y="1593"/>
                    <a:pt x="935" y="1664"/>
                    <a:pt x="835" y="1664"/>
                  </a:cubicBezTo>
                  <a:lnTo>
                    <a:pt x="565" y="1664"/>
                  </a:lnTo>
                  <a:lnTo>
                    <a:pt x="565" y="1346"/>
                  </a:lnTo>
                  <a:close/>
                  <a:moveTo>
                    <a:pt x="271" y="0"/>
                  </a:moveTo>
                  <a:cubicBezTo>
                    <a:pt x="124" y="0"/>
                    <a:pt x="1" y="124"/>
                    <a:pt x="1" y="294"/>
                  </a:cubicBezTo>
                  <a:lnTo>
                    <a:pt x="1" y="1934"/>
                  </a:lnTo>
                  <a:cubicBezTo>
                    <a:pt x="1" y="2010"/>
                    <a:pt x="30" y="2081"/>
                    <a:pt x="77" y="2157"/>
                  </a:cubicBezTo>
                  <a:cubicBezTo>
                    <a:pt x="124" y="2204"/>
                    <a:pt x="200" y="2228"/>
                    <a:pt x="271" y="2228"/>
                  </a:cubicBezTo>
                  <a:lnTo>
                    <a:pt x="835" y="2228"/>
                  </a:lnTo>
                  <a:cubicBezTo>
                    <a:pt x="1253" y="2228"/>
                    <a:pt x="1570" y="1910"/>
                    <a:pt x="1570" y="1493"/>
                  </a:cubicBezTo>
                  <a:cubicBezTo>
                    <a:pt x="1570" y="1299"/>
                    <a:pt x="1499" y="1105"/>
                    <a:pt x="1352" y="982"/>
                  </a:cubicBezTo>
                  <a:cubicBezTo>
                    <a:pt x="1399" y="882"/>
                    <a:pt x="1423" y="782"/>
                    <a:pt x="1423" y="664"/>
                  </a:cubicBezTo>
                  <a:cubicBezTo>
                    <a:pt x="1423" y="294"/>
                    <a:pt x="1129" y="0"/>
                    <a:pt x="76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3894;p63">
              <a:extLst>
                <a:ext uri="{FF2B5EF4-FFF2-40B4-BE49-F238E27FC236}">
                  <a16:creationId xmlns:a16="http://schemas.microsoft.com/office/drawing/2014/main" id="{0FB6F5F2-16AC-BCCB-A405-F31A5D301339}"/>
                </a:ext>
              </a:extLst>
            </p:cNvPr>
            <p:cNvSpPr/>
            <p:nvPr/>
          </p:nvSpPr>
          <p:spPr>
            <a:xfrm>
              <a:off x="5996114" y="1433616"/>
              <a:ext cx="34382" cy="43869"/>
            </a:xfrm>
            <a:custGeom>
              <a:avLst/>
              <a:gdLst/>
              <a:ahLst/>
              <a:cxnLst/>
              <a:rect l="l" t="t" r="r" b="b"/>
              <a:pathLst>
                <a:path w="1765" h="2252" extrusionOk="0">
                  <a:moveTo>
                    <a:pt x="295" y="1"/>
                  </a:moveTo>
                  <a:cubicBezTo>
                    <a:pt x="124" y="1"/>
                    <a:pt x="1" y="124"/>
                    <a:pt x="1" y="294"/>
                  </a:cubicBezTo>
                  <a:lnTo>
                    <a:pt x="1" y="1423"/>
                  </a:lnTo>
                  <a:cubicBezTo>
                    <a:pt x="1" y="1887"/>
                    <a:pt x="389" y="2252"/>
                    <a:pt x="859" y="2252"/>
                  </a:cubicBezTo>
                  <a:cubicBezTo>
                    <a:pt x="1270" y="2252"/>
                    <a:pt x="1664" y="2011"/>
                    <a:pt x="1741" y="1570"/>
                  </a:cubicBezTo>
                  <a:cubicBezTo>
                    <a:pt x="1764" y="1517"/>
                    <a:pt x="1764" y="1470"/>
                    <a:pt x="1764" y="1423"/>
                  </a:cubicBezTo>
                  <a:lnTo>
                    <a:pt x="1764" y="294"/>
                  </a:lnTo>
                  <a:cubicBezTo>
                    <a:pt x="1764" y="124"/>
                    <a:pt x="1641" y="1"/>
                    <a:pt x="1470" y="1"/>
                  </a:cubicBezTo>
                  <a:cubicBezTo>
                    <a:pt x="1323" y="1"/>
                    <a:pt x="1200" y="124"/>
                    <a:pt x="1200" y="294"/>
                  </a:cubicBezTo>
                  <a:lnTo>
                    <a:pt x="1200" y="1423"/>
                  </a:lnTo>
                  <a:cubicBezTo>
                    <a:pt x="1200" y="1593"/>
                    <a:pt x="1053" y="1688"/>
                    <a:pt x="906" y="1688"/>
                  </a:cubicBezTo>
                  <a:lnTo>
                    <a:pt x="859" y="1688"/>
                  </a:lnTo>
                  <a:cubicBezTo>
                    <a:pt x="712" y="1688"/>
                    <a:pt x="565" y="1593"/>
                    <a:pt x="565" y="1423"/>
                  </a:cubicBezTo>
                  <a:lnTo>
                    <a:pt x="565" y="294"/>
                  </a:lnTo>
                  <a:cubicBezTo>
                    <a:pt x="565" y="124"/>
                    <a:pt x="442"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3895;p63">
              <a:extLst>
                <a:ext uri="{FF2B5EF4-FFF2-40B4-BE49-F238E27FC236}">
                  <a16:creationId xmlns:a16="http://schemas.microsoft.com/office/drawing/2014/main" id="{D2BBB42B-CDDF-ADD1-97C4-08C43FC76DC9}"/>
                </a:ext>
              </a:extLst>
            </p:cNvPr>
            <p:cNvSpPr/>
            <p:nvPr/>
          </p:nvSpPr>
          <p:spPr>
            <a:xfrm>
              <a:off x="6036652" y="1433772"/>
              <a:ext cx="33447" cy="43713"/>
            </a:xfrm>
            <a:custGeom>
              <a:avLst/>
              <a:gdLst/>
              <a:ahLst/>
              <a:cxnLst/>
              <a:rect l="l" t="t" r="r" b="b"/>
              <a:pathLst>
                <a:path w="1717" h="2244" extrusionOk="0">
                  <a:moveTo>
                    <a:pt x="338" y="0"/>
                  </a:moveTo>
                  <a:cubicBezTo>
                    <a:pt x="283" y="0"/>
                    <a:pt x="225" y="13"/>
                    <a:pt x="171" y="40"/>
                  </a:cubicBezTo>
                  <a:cubicBezTo>
                    <a:pt x="47" y="140"/>
                    <a:pt x="0" y="310"/>
                    <a:pt x="100" y="433"/>
                  </a:cubicBezTo>
                  <a:lnTo>
                    <a:pt x="588" y="1192"/>
                  </a:lnTo>
                  <a:lnTo>
                    <a:pt x="588" y="1950"/>
                  </a:lnTo>
                  <a:cubicBezTo>
                    <a:pt x="588" y="2120"/>
                    <a:pt x="712" y="2244"/>
                    <a:pt x="859" y="2244"/>
                  </a:cubicBezTo>
                  <a:cubicBezTo>
                    <a:pt x="1029" y="2244"/>
                    <a:pt x="1153" y="2120"/>
                    <a:pt x="1153" y="1950"/>
                  </a:cubicBezTo>
                  <a:lnTo>
                    <a:pt x="1153" y="1192"/>
                  </a:lnTo>
                  <a:lnTo>
                    <a:pt x="1640" y="433"/>
                  </a:lnTo>
                  <a:cubicBezTo>
                    <a:pt x="1717" y="310"/>
                    <a:pt x="1687" y="140"/>
                    <a:pt x="1570" y="40"/>
                  </a:cubicBezTo>
                  <a:cubicBezTo>
                    <a:pt x="1518" y="15"/>
                    <a:pt x="1462" y="1"/>
                    <a:pt x="1407" y="1"/>
                  </a:cubicBezTo>
                  <a:cubicBezTo>
                    <a:pt x="1308" y="1"/>
                    <a:pt x="1213" y="45"/>
                    <a:pt x="1153" y="140"/>
                  </a:cubicBezTo>
                  <a:lnTo>
                    <a:pt x="859" y="580"/>
                  </a:lnTo>
                  <a:lnTo>
                    <a:pt x="565" y="116"/>
                  </a:lnTo>
                  <a:cubicBezTo>
                    <a:pt x="517" y="38"/>
                    <a:pt x="431" y="0"/>
                    <a:pt x="33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3896;p63">
              <a:extLst>
                <a:ext uri="{FF2B5EF4-FFF2-40B4-BE49-F238E27FC236}">
                  <a16:creationId xmlns:a16="http://schemas.microsoft.com/office/drawing/2014/main" id="{B1617483-B795-8922-4338-A00615B04A0E}"/>
                </a:ext>
              </a:extLst>
            </p:cNvPr>
            <p:cNvSpPr/>
            <p:nvPr/>
          </p:nvSpPr>
          <p:spPr>
            <a:xfrm>
              <a:off x="5918370" y="1410728"/>
              <a:ext cx="207501" cy="111640"/>
            </a:xfrm>
            <a:custGeom>
              <a:avLst/>
              <a:gdLst/>
              <a:ahLst/>
              <a:cxnLst/>
              <a:rect l="l" t="t" r="r" b="b"/>
              <a:pathLst>
                <a:path w="10652" h="5731" extrusionOk="0">
                  <a:moveTo>
                    <a:pt x="8324" y="3403"/>
                  </a:moveTo>
                  <a:lnTo>
                    <a:pt x="9599" y="3697"/>
                  </a:lnTo>
                  <a:lnTo>
                    <a:pt x="9499" y="3821"/>
                  </a:lnTo>
                  <a:cubicBezTo>
                    <a:pt x="9376" y="3921"/>
                    <a:pt x="9376" y="4091"/>
                    <a:pt x="9499" y="4214"/>
                  </a:cubicBezTo>
                  <a:lnTo>
                    <a:pt x="10040" y="4773"/>
                  </a:lnTo>
                  <a:lnTo>
                    <a:pt x="9699" y="5120"/>
                  </a:lnTo>
                  <a:lnTo>
                    <a:pt x="9135" y="4579"/>
                  </a:lnTo>
                  <a:cubicBezTo>
                    <a:pt x="9082" y="4532"/>
                    <a:pt x="9011" y="4479"/>
                    <a:pt x="8935" y="4479"/>
                  </a:cubicBezTo>
                  <a:cubicBezTo>
                    <a:pt x="8864" y="4479"/>
                    <a:pt x="8788" y="4532"/>
                    <a:pt x="8741" y="4579"/>
                  </a:cubicBezTo>
                  <a:lnTo>
                    <a:pt x="8618" y="4679"/>
                  </a:lnTo>
                  <a:lnTo>
                    <a:pt x="8324" y="3403"/>
                  </a:lnTo>
                  <a:close/>
                  <a:moveTo>
                    <a:pt x="735" y="0"/>
                  </a:moveTo>
                  <a:cubicBezTo>
                    <a:pt x="342" y="0"/>
                    <a:pt x="1" y="317"/>
                    <a:pt x="1" y="711"/>
                  </a:cubicBezTo>
                  <a:lnTo>
                    <a:pt x="1" y="3891"/>
                  </a:lnTo>
                  <a:cubicBezTo>
                    <a:pt x="1" y="4285"/>
                    <a:pt x="342" y="4602"/>
                    <a:pt x="735" y="4602"/>
                  </a:cubicBezTo>
                  <a:lnTo>
                    <a:pt x="8006" y="4602"/>
                  </a:lnTo>
                  <a:lnTo>
                    <a:pt x="8083" y="4920"/>
                  </a:lnTo>
                  <a:cubicBezTo>
                    <a:pt x="8130" y="5096"/>
                    <a:pt x="8253" y="5243"/>
                    <a:pt x="8447" y="5290"/>
                  </a:cubicBezTo>
                  <a:cubicBezTo>
                    <a:pt x="8492" y="5303"/>
                    <a:pt x="8538" y="5308"/>
                    <a:pt x="8582" y="5308"/>
                  </a:cubicBezTo>
                  <a:cubicBezTo>
                    <a:pt x="8706" y="5308"/>
                    <a:pt x="8827" y="5264"/>
                    <a:pt x="8935" y="5190"/>
                  </a:cubicBezTo>
                  <a:lnTo>
                    <a:pt x="9329" y="5584"/>
                  </a:lnTo>
                  <a:cubicBezTo>
                    <a:pt x="9429" y="5684"/>
                    <a:pt x="9552" y="5731"/>
                    <a:pt x="9699" y="5731"/>
                  </a:cubicBezTo>
                  <a:cubicBezTo>
                    <a:pt x="9817" y="5731"/>
                    <a:pt x="9940" y="5684"/>
                    <a:pt x="10040" y="5584"/>
                  </a:cubicBezTo>
                  <a:lnTo>
                    <a:pt x="10504" y="5120"/>
                  </a:lnTo>
                  <a:cubicBezTo>
                    <a:pt x="10581" y="5043"/>
                    <a:pt x="10651" y="4896"/>
                    <a:pt x="10651" y="4773"/>
                  </a:cubicBezTo>
                  <a:cubicBezTo>
                    <a:pt x="10651" y="4626"/>
                    <a:pt x="10581" y="4508"/>
                    <a:pt x="10504" y="4408"/>
                  </a:cubicBezTo>
                  <a:lnTo>
                    <a:pt x="10087" y="4015"/>
                  </a:lnTo>
                  <a:cubicBezTo>
                    <a:pt x="10210" y="3868"/>
                    <a:pt x="10257" y="3697"/>
                    <a:pt x="10210" y="3527"/>
                  </a:cubicBezTo>
                  <a:cubicBezTo>
                    <a:pt x="10163" y="3333"/>
                    <a:pt x="10016" y="3209"/>
                    <a:pt x="9846" y="3156"/>
                  </a:cubicBezTo>
                  <a:lnTo>
                    <a:pt x="9623" y="3109"/>
                  </a:lnTo>
                  <a:lnTo>
                    <a:pt x="9623" y="2304"/>
                  </a:lnTo>
                  <a:cubicBezTo>
                    <a:pt x="9623" y="2157"/>
                    <a:pt x="9499" y="2010"/>
                    <a:pt x="9329" y="2010"/>
                  </a:cubicBezTo>
                  <a:cubicBezTo>
                    <a:pt x="9182" y="2010"/>
                    <a:pt x="9058" y="2157"/>
                    <a:pt x="9058" y="2304"/>
                  </a:cubicBezTo>
                  <a:lnTo>
                    <a:pt x="9058" y="2986"/>
                  </a:lnTo>
                  <a:lnTo>
                    <a:pt x="8377" y="2839"/>
                  </a:lnTo>
                  <a:cubicBezTo>
                    <a:pt x="8331" y="2827"/>
                    <a:pt x="8285" y="2821"/>
                    <a:pt x="8239" y="2821"/>
                  </a:cubicBezTo>
                  <a:cubicBezTo>
                    <a:pt x="8105" y="2821"/>
                    <a:pt x="7975" y="2871"/>
                    <a:pt x="7883" y="2962"/>
                  </a:cubicBezTo>
                  <a:cubicBezTo>
                    <a:pt x="7759" y="3086"/>
                    <a:pt x="7712" y="3280"/>
                    <a:pt x="7759" y="3450"/>
                  </a:cubicBezTo>
                  <a:lnTo>
                    <a:pt x="7883" y="4038"/>
                  </a:lnTo>
                  <a:lnTo>
                    <a:pt x="735" y="4038"/>
                  </a:lnTo>
                  <a:cubicBezTo>
                    <a:pt x="659" y="4038"/>
                    <a:pt x="588" y="3968"/>
                    <a:pt x="588" y="3891"/>
                  </a:cubicBezTo>
                  <a:lnTo>
                    <a:pt x="588" y="711"/>
                  </a:lnTo>
                  <a:cubicBezTo>
                    <a:pt x="588" y="635"/>
                    <a:pt x="659" y="564"/>
                    <a:pt x="735" y="564"/>
                  </a:cubicBezTo>
                  <a:lnTo>
                    <a:pt x="8888" y="564"/>
                  </a:lnTo>
                  <a:cubicBezTo>
                    <a:pt x="8988" y="564"/>
                    <a:pt x="9058" y="635"/>
                    <a:pt x="9058" y="711"/>
                  </a:cubicBezTo>
                  <a:lnTo>
                    <a:pt x="9058" y="952"/>
                  </a:lnTo>
                  <a:cubicBezTo>
                    <a:pt x="9058" y="1129"/>
                    <a:pt x="9182" y="1246"/>
                    <a:pt x="9329" y="1246"/>
                  </a:cubicBezTo>
                  <a:cubicBezTo>
                    <a:pt x="9499" y="1246"/>
                    <a:pt x="9623" y="1129"/>
                    <a:pt x="9623" y="952"/>
                  </a:cubicBezTo>
                  <a:lnTo>
                    <a:pt x="9623" y="711"/>
                  </a:lnTo>
                  <a:cubicBezTo>
                    <a:pt x="9623" y="317"/>
                    <a:pt x="9305" y="0"/>
                    <a:pt x="888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3897;p63">
              <a:extLst>
                <a:ext uri="{FF2B5EF4-FFF2-40B4-BE49-F238E27FC236}">
                  <a16:creationId xmlns:a16="http://schemas.microsoft.com/office/drawing/2014/main" id="{3597F368-E539-4A9E-6285-585DA367D81C}"/>
                </a:ext>
              </a:extLst>
            </p:cNvPr>
            <p:cNvSpPr/>
            <p:nvPr/>
          </p:nvSpPr>
          <p:spPr>
            <a:xfrm>
              <a:off x="5994166" y="1556709"/>
              <a:ext cx="36330" cy="11006"/>
            </a:xfrm>
            <a:custGeom>
              <a:avLst/>
              <a:gdLst/>
              <a:ahLst/>
              <a:cxnLst/>
              <a:rect l="l" t="t" r="r" b="b"/>
              <a:pathLst>
                <a:path w="1865" h="565" extrusionOk="0">
                  <a:moveTo>
                    <a:pt x="271" y="0"/>
                  </a:moveTo>
                  <a:cubicBezTo>
                    <a:pt x="124" y="0"/>
                    <a:pt x="1" y="124"/>
                    <a:pt x="1" y="271"/>
                  </a:cubicBezTo>
                  <a:cubicBezTo>
                    <a:pt x="1" y="441"/>
                    <a:pt x="124" y="565"/>
                    <a:pt x="271" y="565"/>
                  </a:cubicBezTo>
                  <a:lnTo>
                    <a:pt x="1570" y="565"/>
                  </a:lnTo>
                  <a:cubicBezTo>
                    <a:pt x="1741" y="565"/>
                    <a:pt x="1864" y="441"/>
                    <a:pt x="1864" y="271"/>
                  </a:cubicBezTo>
                  <a:cubicBezTo>
                    <a:pt x="1864" y="124"/>
                    <a:pt x="1741" y="0"/>
                    <a:pt x="15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3898;p63">
              <a:extLst>
                <a:ext uri="{FF2B5EF4-FFF2-40B4-BE49-F238E27FC236}">
                  <a16:creationId xmlns:a16="http://schemas.microsoft.com/office/drawing/2014/main" id="{E04A81FA-C114-6A78-FB31-36AFF1FB0D6C}"/>
                </a:ext>
              </a:extLst>
            </p:cNvPr>
            <p:cNvSpPr/>
            <p:nvPr/>
          </p:nvSpPr>
          <p:spPr>
            <a:xfrm>
              <a:off x="5822432" y="1294725"/>
              <a:ext cx="379802" cy="354517"/>
            </a:xfrm>
            <a:custGeom>
              <a:avLst/>
              <a:gdLst/>
              <a:ahLst/>
              <a:cxnLst/>
              <a:rect l="l" t="t" r="r" b="b"/>
              <a:pathLst>
                <a:path w="19497" h="18199" extrusionOk="0">
                  <a:moveTo>
                    <a:pt x="4826" y="565"/>
                  </a:moveTo>
                  <a:lnTo>
                    <a:pt x="4826" y="2234"/>
                  </a:lnTo>
                  <a:lnTo>
                    <a:pt x="3062" y="2234"/>
                  </a:lnTo>
                  <a:lnTo>
                    <a:pt x="3062" y="589"/>
                  </a:lnTo>
                  <a:cubicBezTo>
                    <a:pt x="3062" y="565"/>
                    <a:pt x="3086" y="565"/>
                    <a:pt x="3086" y="565"/>
                  </a:cubicBezTo>
                  <a:close/>
                  <a:moveTo>
                    <a:pt x="7130" y="565"/>
                  </a:moveTo>
                  <a:lnTo>
                    <a:pt x="7130" y="2234"/>
                  </a:lnTo>
                  <a:lnTo>
                    <a:pt x="5390" y="2234"/>
                  </a:lnTo>
                  <a:lnTo>
                    <a:pt x="5390" y="565"/>
                  </a:lnTo>
                  <a:close/>
                  <a:moveTo>
                    <a:pt x="9452" y="565"/>
                  </a:moveTo>
                  <a:lnTo>
                    <a:pt x="9452" y="2234"/>
                  </a:lnTo>
                  <a:lnTo>
                    <a:pt x="7718" y="2234"/>
                  </a:lnTo>
                  <a:lnTo>
                    <a:pt x="7718" y="565"/>
                  </a:lnTo>
                  <a:close/>
                  <a:moveTo>
                    <a:pt x="11779" y="565"/>
                  </a:moveTo>
                  <a:lnTo>
                    <a:pt x="11779" y="2234"/>
                  </a:lnTo>
                  <a:lnTo>
                    <a:pt x="10016" y="2234"/>
                  </a:lnTo>
                  <a:lnTo>
                    <a:pt x="10016" y="565"/>
                  </a:lnTo>
                  <a:close/>
                  <a:moveTo>
                    <a:pt x="14083" y="565"/>
                  </a:moveTo>
                  <a:lnTo>
                    <a:pt x="14083" y="2234"/>
                  </a:lnTo>
                  <a:lnTo>
                    <a:pt x="12343" y="2234"/>
                  </a:lnTo>
                  <a:lnTo>
                    <a:pt x="12343" y="565"/>
                  </a:lnTo>
                  <a:close/>
                  <a:moveTo>
                    <a:pt x="16411" y="565"/>
                  </a:moveTo>
                  <a:lnTo>
                    <a:pt x="16411" y="589"/>
                  </a:lnTo>
                  <a:lnTo>
                    <a:pt x="16411" y="2234"/>
                  </a:lnTo>
                  <a:lnTo>
                    <a:pt x="14671" y="2234"/>
                  </a:lnTo>
                  <a:lnTo>
                    <a:pt x="14671" y="565"/>
                  </a:lnTo>
                  <a:close/>
                  <a:moveTo>
                    <a:pt x="4826" y="2822"/>
                  </a:moveTo>
                  <a:cubicBezTo>
                    <a:pt x="4826" y="3287"/>
                    <a:pt x="4432" y="3674"/>
                    <a:pt x="3944" y="3674"/>
                  </a:cubicBezTo>
                  <a:cubicBezTo>
                    <a:pt x="3456" y="3674"/>
                    <a:pt x="3062" y="3287"/>
                    <a:pt x="3062" y="2822"/>
                  </a:cubicBezTo>
                  <a:close/>
                  <a:moveTo>
                    <a:pt x="7130" y="2822"/>
                  </a:moveTo>
                  <a:cubicBezTo>
                    <a:pt x="7130" y="3287"/>
                    <a:pt x="6736" y="3674"/>
                    <a:pt x="6272" y="3674"/>
                  </a:cubicBezTo>
                  <a:cubicBezTo>
                    <a:pt x="5778" y="3674"/>
                    <a:pt x="5390" y="3287"/>
                    <a:pt x="5390" y="2822"/>
                  </a:cubicBezTo>
                  <a:close/>
                  <a:moveTo>
                    <a:pt x="9452" y="2822"/>
                  </a:moveTo>
                  <a:cubicBezTo>
                    <a:pt x="9452" y="3287"/>
                    <a:pt x="9064" y="3674"/>
                    <a:pt x="8570" y="3674"/>
                  </a:cubicBezTo>
                  <a:cubicBezTo>
                    <a:pt x="8106" y="3674"/>
                    <a:pt x="7718" y="3287"/>
                    <a:pt x="7718" y="2822"/>
                  </a:cubicBezTo>
                  <a:close/>
                  <a:moveTo>
                    <a:pt x="11779" y="2822"/>
                  </a:moveTo>
                  <a:cubicBezTo>
                    <a:pt x="11779" y="3287"/>
                    <a:pt x="11391" y="3674"/>
                    <a:pt x="10898" y="3674"/>
                  </a:cubicBezTo>
                  <a:cubicBezTo>
                    <a:pt x="10410" y="3674"/>
                    <a:pt x="10016" y="3287"/>
                    <a:pt x="10016" y="2822"/>
                  </a:cubicBezTo>
                  <a:close/>
                  <a:moveTo>
                    <a:pt x="14083" y="2822"/>
                  </a:moveTo>
                  <a:cubicBezTo>
                    <a:pt x="14083" y="3287"/>
                    <a:pt x="13689" y="3674"/>
                    <a:pt x="13225" y="3674"/>
                  </a:cubicBezTo>
                  <a:cubicBezTo>
                    <a:pt x="12737" y="3674"/>
                    <a:pt x="12343" y="3287"/>
                    <a:pt x="12343" y="2822"/>
                  </a:cubicBezTo>
                  <a:close/>
                  <a:moveTo>
                    <a:pt x="16411" y="2822"/>
                  </a:moveTo>
                  <a:cubicBezTo>
                    <a:pt x="16411" y="3287"/>
                    <a:pt x="16017" y="3674"/>
                    <a:pt x="15529" y="3674"/>
                  </a:cubicBezTo>
                  <a:cubicBezTo>
                    <a:pt x="15065" y="3674"/>
                    <a:pt x="14671" y="3287"/>
                    <a:pt x="14671" y="2822"/>
                  </a:cubicBezTo>
                  <a:close/>
                  <a:moveTo>
                    <a:pt x="14377" y="3674"/>
                  </a:moveTo>
                  <a:cubicBezTo>
                    <a:pt x="14648" y="4021"/>
                    <a:pt x="15065" y="4262"/>
                    <a:pt x="15529" y="4262"/>
                  </a:cubicBezTo>
                  <a:cubicBezTo>
                    <a:pt x="15870" y="4262"/>
                    <a:pt x="16164" y="4145"/>
                    <a:pt x="16411" y="3968"/>
                  </a:cubicBezTo>
                  <a:lnTo>
                    <a:pt x="16411" y="12197"/>
                  </a:lnTo>
                  <a:lnTo>
                    <a:pt x="3062" y="12197"/>
                  </a:lnTo>
                  <a:lnTo>
                    <a:pt x="3062" y="3968"/>
                  </a:lnTo>
                  <a:cubicBezTo>
                    <a:pt x="3309" y="4145"/>
                    <a:pt x="3627" y="4262"/>
                    <a:pt x="3944" y="4262"/>
                  </a:cubicBezTo>
                  <a:cubicBezTo>
                    <a:pt x="4408" y="4262"/>
                    <a:pt x="4849" y="4021"/>
                    <a:pt x="5096" y="3674"/>
                  </a:cubicBezTo>
                  <a:cubicBezTo>
                    <a:pt x="5367" y="4021"/>
                    <a:pt x="5778" y="4262"/>
                    <a:pt x="6272" y="4262"/>
                  </a:cubicBezTo>
                  <a:cubicBezTo>
                    <a:pt x="6736" y="4262"/>
                    <a:pt x="7153" y="4021"/>
                    <a:pt x="7424" y="3674"/>
                  </a:cubicBezTo>
                  <a:cubicBezTo>
                    <a:pt x="7688" y="4021"/>
                    <a:pt x="8106" y="4262"/>
                    <a:pt x="8570" y="4262"/>
                  </a:cubicBezTo>
                  <a:cubicBezTo>
                    <a:pt x="9064" y="4262"/>
                    <a:pt x="9481" y="4021"/>
                    <a:pt x="9745" y="3674"/>
                  </a:cubicBezTo>
                  <a:cubicBezTo>
                    <a:pt x="10016" y="4021"/>
                    <a:pt x="10433" y="4262"/>
                    <a:pt x="10898" y="4262"/>
                  </a:cubicBezTo>
                  <a:cubicBezTo>
                    <a:pt x="11362" y="4262"/>
                    <a:pt x="11803" y="4021"/>
                    <a:pt x="12050" y="3674"/>
                  </a:cubicBezTo>
                  <a:cubicBezTo>
                    <a:pt x="12320" y="4021"/>
                    <a:pt x="12737" y="4262"/>
                    <a:pt x="13225" y="4262"/>
                  </a:cubicBezTo>
                  <a:cubicBezTo>
                    <a:pt x="13689" y="4262"/>
                    <a:pt x="14107" y="4021"/>
                    <a:pt x="14377" y="3674"/>
                  </a:cubicBezTo>
                  <a:close/>
                  <a:moveTo>
                    <a:pt x="2498" y="2011"/>
                  </a:moveTo>
                  <a:lnTo>
                    <a:pt x="2498" y="2746"/>
                  </a:lnTo>
                  <a:lnTo>
                    <a:pt x="1887" y="2746"/>
                  </a:lnTo>
                  <a:cubicBezTo>
                    <a:pt x="1493" y="2746"/>
                    <a:pt x="1176" y="3063"/>
                    <a:pt x="1176" y="3457"/>
                  </a:cubicBezTo>
                  <a:lnTo>
                    <a:pt x="1176" y="4409"/>
                  </a:lnTo>
                  <a:cubicBezTo>
                    <a:pt x="1176" y="4556"/>
                    <a:pt x="1323" y="4680"/>
                    <a:pt x="1470" y="4680"/>
                  </a:cubicBezTo>
                  <a:cubicBezTo>
                    <a:pt x="1640" y="4680"/>
                    <a:pt x="1763" y="4556"/>
                    <a:pt x="1763" y="4409"/>
                  </a:cubicBezTo>
                  <a:lnTo>
                    <a:pt x="1763" y="3457"/>
                  </a:lnTo>
                  <a:cubicBezTo>
                    <a:pt x="1763" y="3381"/>
                    <a:pt x="1810" y="3310"/>
                    <a:pt x="1887" y="3310"/>
                  </a:cubicBezTo>
                  <a:lnTo>
                    <a:pt x="2498" y="3310"/>
                  </a:lnTo>
                  <a:lnTo>
                    <a:pt x="2498" y="12227"/>
                  </a:lnTo>
                  <a:lnTo>
                    <a:pt x="1763" y="12227"/>
                  </a:lnTo>
                  <a:lnTo>
                    <a:pt x="1763" y="5732"/>
                  </a:lnTo>
                  <a:cubicBezTo>
                    <a:pt x="1763" y="5585"/>
                    <a:pt x="1640" y="5438"/>
                    <a:pt x="1470" y="5438"/>
                  </a:cubicBezTo>
                  <a:cubicBezTo>
                    <a:pt x="1323" y="5438"/>
                    <a:pt x="1176" y="5585"/>
                    <a:pt x="1176" y="5732"/>
                  </a:cubicBezTo>
                  <a:lnTo>
                    <a:pt x="1176" y="12227"/>
                  </a:lnTo>
                  <a:lnTo>
                    <a:pt x="564" y="12227"/>
                  </a:lnTo>
                  <a:lnTo>
                    <a:pt x="564" y="2699"/>
                  </a:lnTo>
                  <a:cubicBezTo>
                    <a:pt x="564" y="2305"/>
                    <a:pt x="882" y="2011"/>
                    <a:pt x="1252" y="2011"/>
                  </a:cubicBezTo>
                  <a:close/>
                  <a:moveTo>
                    <a:pt x="17586" y="3310"/>
                  </a:moveTo>
                  <a:cubicBezTo>
                    <a:pt x="17657" y="3310"/>
                    <a:pt x="17733" y="3381"/>
                    <a:pt x="17733" y="3457"/>
                  </a:cubicBezTo>
                  <a:lnTo>
                    <a:pt x="17733" y="12227"/>
                  </a:lnTo>
                  <a:lnTo>
                    <a:pt x="16975" y="12227"/>
                  </a:lnTo>
                  <a:lnTo>
                    <a:pt x="16975" y="3310"/>
                  </a:lnTo>
                  <a:close/>
                  <a:moveTo>
                    <a:pt x="18245" y="2011"/>
                  </a:moveTo>
                  <a:cubicBezTo>
                    <a:pt x="18615" y="2011"/>
                    <a:pt x="18909" y="2305"/>
                    <a:pt x="18909" y="2699"/>
                  </a:cubicBezTo>
                  <a:lnTo>
                    <a:pt x="18909" y="12227"/>
                  </a:lnTo>
                  <a:lnTo>
                    <a:pt x="18298" y="12227"/>
                  </a:lnTo>
                  <a:lnTo>
                    <a:pt x="18298" y="3457"/>
                  </a:lnTo>
                  <a:cubicBezTo>
                    <a:pt x="18298" y="3063"/>
                    <a:pt x="17974" y="2746"/>
                    <a:pt x="17586" y="2746"/>
                  </a:cubicBezTo>
                  <a:lnTo>
                    <a:pt x="16975" y="2746"/>
                  </a:lnTo>
                  <a:lnTo>
                    <a:pt x="16975" y="2011"/>
                  </a:lnTo>
                  <a:close/>
                  <a:moveTo>
                    <a:pt x="18909" y="12785"/>
                  </a:moveTo>
                  <a:lnTo>
                    <a:pt x="18909" y="13990"/>
                  </a:lnTo>
                  <a:cubicBezTo>
                    <a:pt x="18909" y="14354"/>
                    <a:pt x="18615" y="14672"/>
                    <a:pt x="18245" y="14672"/>
                  </a:cubicBezTo>
                  <a:lnTo>
                    <a:pt x="1252" y="14672"/>
                  </a:lnTo>
                  <a:cubicBezTo>
                    <a:pt x="882" y="14672"/>
                    <a:pt x="564" y="14354"/>
                    <a:pt x="564" y="13990"/>
                  </a:cubicBezTo>
                  <a:lnTo>
                    <a:pt x="564" y="12785"/>
                  </a:lnTo>
                  <a:close/>
                  <a:moveTo>
                    <a:pt x="11315" y="15236"/>
                  </a:moveTo>
                  <a:cubicBezTo>
                    <a:pt x="11315" y="15777"/>
                    <a:pt x="11391" y="16900"/>
                    <a:pt x="11538" y="17634"/>
                  </a:cubicBezTo>
                  <a:lnTo>
                    <a:pt x="7959" y="17634"/>
                  </a:lnTo>
                  <a:cubicBezTo>
                    <a:pt x="8106" y="16900"/>
                    <a:pt x="8158" y="15777"/>
                    <a:pt x="8182" y="15236"/>
                  </a:cubicBezTo>
                  <a:close/>
                  <a:moveTo>
                    <a:pt x="3086" y="1"/>
                  </a:moveTo>
                  <a:cubicBezTo>
                    <a:pt x="2769" y="1"/>
                    <a:pt x="2498" y="271"/>
                    <a:pt x="2498" y="589"/>
                  </a:cubicBezTo>
                  <a:lnTo>
                    <a:pt x="2498" y="1423"/>
                  </a:lnTo>
                  <a:lnTo>
                    <a:pt x="1252" y="1423"/>
                  </a:lnTo>
                  <a:cubicBezTo>
                    <a:pt x="564" y="1423"/>
                    <a:pt x="0" y="1988"/>
                    <a:pt x="0" y="2699"/>
                  </a:cubicBezTo>
                  <a:lnTo>
                    <a:pt x="0" y="13990"/>
                  </a:lnTo>
                  <a:cubicBezTo>
                    <a:pt x="0" y="14672"/>
                    <a:pt x="564" y="15236"/>
                    <a:pt x="1252" y="15236"/>
                  </a:cubicBezTo>
                  <a:lnTo>
                    <a:pt x="7594" y="15236"/>
                  </a:lnTo>
                  <a:cubicBezTo>
                    <a:pt x="7594" y="15900"/>
                    <a:pt x="7518" y="17023"/>
                    <a:pt x="7371" y="17634"/>
                  </a:cubicBezTo>
                  <a:lnTo>
                    <a:pt x="6366" y="17634"/>
                  </a:lnTo>
                  <a:cubicBezTo>
                    <a:pt x="6219" y="17634"/>
                    <a:pt x="6101" y="17758"/>
                    <a:pt x="6101" y="17928"/>
                  </a:cubicBezTo>
                  <a:cubicBezTo>
                    <a:pt x="6101" y="18075"/>
                    <a:pt x="6219" y="18199"/>
                    <a:pt x="6366" y="18199"/>
                  </a:cubicBezTo>
                  <a:lnTo>
                    <a:pt x="13102" y="18199"/>
                  </a:lnTo>
                  <a:cubicBezTo>
                    <a:pt x="13249" y="18199"/>
                    <a:pt x="13396" y="18075"/>
                    <a:pt x="13396" y="17928"/>
                  </a:cubicBezTo>
                  <a:cubicBezTo>
                    <a:pt x="13396" y="17758"/>
                    <a:pt x="13249" y="17634"/>
                    <a:pt x="13102" y="17634"/>
                  </a:cubicBezTo>
                  <a:lnTo>
                    <a:pt x="12126" y="17634"/>
                  </a:lnTo>
                  <a:cubicBezTo>
                    <a:pt x="11979" y="17023"/>
                    <a:pt x="11903" y="15900"/>
                    <a:pt x="11879" y="15236"/>
                  </a:cubicBezTo>
                  <a:lnTo>
                    <a:pt x="18245" y="15236"/>
                  </a:lnTo>
                  <a:cubicBezTo>
                    <a:pt x="18933" y="15236"/>
                    <a:pt x="19497" y="14672"/>
                    <a:pt x="19497" y="13990"/>
                  </a:cubicBezTo>
                  <a:lnTo>
                    <a:pt x="19497" y="2699"/>
                  </a:lnTo>
                  <a:cubicBezTo>
                    <a:pt x="19497" y="1988"/>
                    <a:pt x="18933" y="1423"/>
                    <a:pt x="18245" y="1423"/>
                  </a:cubicBezTo>
                  <a:lnTo>
                    <a:pt x="16975" y="1423"/>
                  </a:lnTo>
                  <a:lnTo>
                    <a:pt x="16975" y="589"/>
                  </a:lnTo>
                  <a:cubicBezTo>
                    <a:pt x="16975" y="271"/>
                    <a:pt x="16728" y="1"/>
                    <a:pt x="164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2" name="Google Shape;3321;p63">
            <a:extLst>
              <a:ext uri="{FF2B5EF4-FFF2-40B4-BE49-F238E27FC236}">
                <a16:creationId xmlns:a16="http://schemas.microsoft.com/office/drawing/2014/main" id="{7695D2FB-281E-0F83-824C-0FFDF5A38090}"/>
              </a:ext>
            </a:extLst>
          </p:cNvPr>
          <p:cNvGrpSpPr/>
          <p:nvPr/>
        </p:nvGrpSpPr>
        <p:grpSpPr>
          <a:xfrm>
            <a:off x="3822709" y="4307629"/>
            <a:ext cx="379237" cy="379821"/>
            <a:chOff x="2366048" y="1969351"/>
            <a:chExt cx="379237" cy="379821"/>
          </a:xfrm>
        </p:grpSpPr>
        <p:sp>
          <p:nvSpPr>
            <p:cNvPr id="2443" name="Google Shape;3322;p63">
              <a:extLst>
                <a:ext uri="{FF2B5EF4-FFF2-40B4-BE49-F238E27FC236}">
                  <a16:creationId xmlns:a16="http://schemas.microsoft.com/office/drawing/2014/main" id="{37422E78-22B2-E3A9-FAD7-D40E6E3EDEDE}"/>
                </a:ext>
              </a:extLst>
            </p:cNvPr>
            <p:cNvSpPr/>
            <p:nvPr/>
          </p:nvSpPr>
          <p:spPr>
            <a:xfrm>
              <a:off x="2371191" y="2028550"/>
              <a:ext cx="368367" cy="218488"/>
            </a:xfrm>
            <a:custGeom>
              <a:avLst/>
              <a:gdLst/>
              <a:ahLst/>
              <a:cxnLst/>
              <a:rect l="l" t="t" r="r" b="b"/>
              <a:pathLst>
                <a:path w="18910" h="11216" extrusionOk="0">
                  <a:moveTo>
                    <a:pt x="983" y="1"/>
                  </a:moveTo>
                  <a:cubicBezTo>
                    <a:pt x="442" y="1"/>
                    <a:pt x="1" y="418"/>
                    <a:pt x="1" y="953"/>
                  </a:cubicBezTo>
                  <a:lnTo>
                    <a:pt x="1" y="11216"/>
                  </a:lnTo>
                  <a:lnTo>
                    <a:pt x="18910" y="11216"/>
                  </a:lnTo>
                  <a:lnTo>
                    <a:pt x="18910" y="953"/>
                  </a:lnTo>
                  <a:cubicBezTo>
                    <a:pt x="18910" y="418"/>
                    <a:pt x="18493" y="1"/>
                    <a:pt x="1795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3323;p63">
              <a:extLst>
                <a:ext uri="{FF2B5EF4-FFF2-40B4-BE49-F238E27FC236}">
                  <a16:creationId xmlns:a16="http://schemas.microsoft.com/office/drawing/2014/main" id="{2663CDC7-541D-2F9D-DF36-74DBF3B4B647}"/>
                </a:ext>
              </a:extLst>
            </p:cNvPr>
            <p:cNvSpPr/>
            <p:nvPr/>
          </p:nvSpPr>
          <p:spPr>
            <a:xfrm>
              <a:off x="2371191" y="2237977"/>
              <a:ext cx="368367" cy="48213"/>
            </a:xfrm>
            <a:custGeom>
              <a:avLst/>
              <a:gdLst/>
              <a:ahLst/>
              <a:cxnLst/>
              <a:rect l="l" t="t" r="r" b="b"/>
              <a:pathLst>
                <a:path w="18910" h="2475" extrusionOk="0">
                  <a:moveTo>
                    <a:pt x="1" y="0"/>
                  </a:moveTo>
                  <a:lnTo>
                    <a:pt x="1" y="1493"/>
                  </a:lnTo>
                  <a:cubicBezTo>
                    <a:pt x="1" y="2034"/>
                    <a:pt x="442" y="2475"/>
                    <a:pt x="983" y="2475"/>
                  </a:cubicBezTo>
                  <a:lnTo>
                    <a:pt x="17958" y="2475"/>
                  </a:lnTo>
                  <a:cubicBezTo>
                    <a:pt x="18493" y="2475"/>
                    <a:pt x="18910" y="2034"/>
                    <a:pt x="18910" y="1493"/>
                  </a:cubicBezTo>
                  <a:lnTo>
                    <a:pt x="18910"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3324;p63">
              <a:extLst>
                <a:ext uri="{FF2B5EF4-FFF2-40B4-BE49-F238E27FC236}">
                  <a16:creationId xmlns:a16="http://schemas.microsoft.com/office/drawing/2014/main" id="{030CDD01-7271-46E4-912A-6E4296C5B774}"/>
                </a:ext>
              </a:extLst>
            </p:cNvPr>
            <p:cNvSpPr/>
            <p:nvPr/>
          </p:nvSpPr>
          <p:spPr>
            <a:xfrm>
              <a:off x="2371191" y="2028550"/>
              <a:ext cx="368367" cy="209449"/>
            </a:xfrm>
            <a:custGeom>
              <a:avLst/>
              <a:gdLst/>
              <a:ahLst/>
              <a:cxnLst/>
              <a:rect l="l" t="t" r="r" b="b"/>
              <a:pathLst>
                <a:path w="18910" h="10752" extrusionOk="0">
                  <a:moveTo>
                    <a:pt x="983" y="1"/>
                  </a:moveTo>
                  <a:cubicBezTo>
                    <a:pt x="442" y="1"/>
                    <a:pt x="1" y="418"/>
                    <a:pt x="1" y="953"/>
                  </a:cubicBezTo>
                  <a:lnTo>
                    <a:pt x="1" y="10751"/>
                  </a:lnTo>
                  <a:lnTo>
                    <a:pt x="18910" y="10751"/>
                  </a:lnTo>
                  <a:lnTo>
                    <a:pt x="18910" y="953"/>
                  </a:lnTo>
                  <a:cubicBezTo>
                    <a:pt x="18910" y="418"/>
                    <a:pt x="18493" y="1"/>
                    <a:pt x="1795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3325;p63">
              <a:extLst>
                <a:ext uri="{FF2B5EF4-FFF2-40B4-BE49-F238E27FC236}">
                  <a16:creationId xmlns:a16="http://schemas.microsoft.com/office/drawing/2014/main" id="{0B897C33-C294-D263-9240-DA7E4167FB48}"/>
                </a:ext>
              </a:extLst>
            </p:cNvPr>
            <p:cNvSpPr/>
            <p:nvPr/>
          </p:nvSpPr>
          <p:spPr>
            <a:xfrm>
              <a:off x="2706108" y="2028550"/>
              <a:ext cx="33447" cy="209449"/>
            </a:xfrm>
            <a:custGeom>
              <a:avLst/>
              <a:gdLst/>
              <a:ahLst/>
              <a:cxnLst/>
              <a:rect l="l" t="t" r="r" b="b"/>
              <a:pathLst>
                <a:path w="1717" h="10752" extrusionOk="0">
                  <a:moveTo>
                    <a:pt x="1" y="1"/>
                  </a:moveTo>
                  <a:cubicBezTo>
                    <a:pt x="518" y="1"/>
                    <a:pt x="959" y="418"/>
                    <a:pt x="959" y="953"/>
                  </a:cubicBezTo>
                  <a:lnTo>
                    <a:pt x="959" y="10751"/>
                  </a:lnTo>
                  <a:lnTo>
                    <a:pt x="1717" y="10751"/>
                  </a:lnTo>
                  <a:lnTo>
                    <a:pt x="1717" y="953"/>
                  </a:lnTo>
                  <a:cubicBezTo>
                    <a:pt x="1717" y="418"/>
                    <a:pt x="1300" y="1"/>
                    <a:pt x="765"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3326;p63">
              <a:extLst>
                <a:ext uri="{FF2B5EF4-FFF2-40B4-BE49-F238E27FC236}">
                  <a16:creationId xmlns:a16="http://schemas.microsoft.com/office/drawing/2014/main" id="{266D65E5-B0F1-1C2B-4865-043AF721A05E}"/>
                </a:ext>
              </a:extLst>
            </p:cNvPr>
            <p:cNvSpPr/>
            <p:nvPr/>
          </p:nvSpPr>
          <p:spPr>
            <a:xfrm>
              <a:off x="2706108" y="2237977"/>
              <a:ext cx="33447" cy="48213"/>
            </a:xfrm>
            <a:custGeom>
              <a:avLst/>
              <a:gdLst/>
              <a:ahLst/>
              <a:cxnLst/>
              <a:rect l="l" t="t" r="r" b="b"/>
              <a:pathLst>
                <a:path w="1717" h="2475" extrusionOk="0">
                  <a:moveTo>
                    <a:pt x="959" y="0"/>
                  </a:moveTo>
                  <a:lnTo>
                    <a:pt x="959" y="1493"/>
                  </a:lnTo>
                  <a:cubicBezTo>
                    <a:pt x="959" y="2034"/>
                    <a:pt x="518" y="2475"/>
                    <a:pt x="1" y="2475"/>
                  </a:cubicBezTo>
                  <a:lnTo>
                    <a:pt x="765" y="2475"/>
                  </a:lnTo>
                  <a:cubicBezTo>
                    <a:pt x="1300" y="2475"/>
                    <a:pt x="1717" y="2034"/>
                    <a:pt x="1717" y="1493"/>
                  </a:cubicBezTo>
                  <a:lnTo>
                    <a:pt x="1717"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3327;p63">
              <a:extLst>
                <a:ext uri="{FF2B5EF4-FFF2-40B4-BE49-F238E27FC236}">
                  <a16:creationId xmlns:a16="http://schemas.microsoft.com/office/drawing/2014/main" id="{4247AAF1-B6AC-A816-3B8A-ADFE26C32179}"/>
                </a:ext>
              </a:extLst>
            </p:cNvPr>
            <p:cNvSpPr/>
            <p:nvPr/>
          </p:nvSpPr>
          <p:spPr>
            <a:xfrm>
              <a:off x="2513413" y="2286171"/>
              <a:ext cx="83939" cy="57271"/>
            </a:xfrm>
            <a:custGeom>
              <a:avLst/>
              <a:gdLst/>
              <a:ahLst/>
              <a:cxnLst/>
              <a:rect l="l" t="t" r="r" b="b"/>
              <a:pathLst>
                <a:path w="4309" h="2940" extrusionOk="0">
                  <a:moveTo>
                    <a:pt x="318" y="1"/>
                  </a:moveTo>
                  <a:cubicBezTo>
                    <a:pt x="318" y="1"/>
                    <a:pt x="294" y="2152"/>
                    <a:pt x="0" y="2940"/>
                  </a:cubicBezTo>
                  <a:lnTo>
                    <a:pt x="4309" y="2940"/>
                  </a:lnTo>
                  <a:cubicBezTo>
                    <a:pt x="4044" y="2152"/>
                    <a:pt x="4015" y="1"/>
                    <a:pt x="4015"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3328;p63">
              <a:extLst>
                <a:ext uri="{FF2B5EF4-FFF2-40B4-BE49-F238E27FC236}">
                  <a16:creationId xmlns:a16="http://schemas.microsoft.com/office/drawing/2014/main" id="{FBA1980E-9F3D-4750-18DA-B1210A3B7F9D}"/>
                </a:ext>
              </a:extLst>
            </p:cNvPr>
            <p:cNvSpPr/>
            <p:nvPr/>
          </p:nvSpPr>
          <p:spPr>
            <a:xfrm>
              <a:off x="2519140" y="2286171"/>
              <a:ext cx="73069" cy="14805"/>
            </a:xfrm>
            <a:custGeom>
              <a:avLst/>
              <a:gdLst/>
              <a:ahLst/>
              <a:cxnLst/>
              <a:rect l="l" t="t" r="r" b="b"/>
              <a:pathLst>
                <a:path w="3751" h="760" extrusionOk="0">
                  <a:moveTo>
                    <a:pt x="24" y="1"/>
                  </a:moveTo>
                  <a:cubicBezTo>
                    <a:pt x="24" y="1"/>
                    <a:pt x="24" y="318"/>
                    <a:pt x="0" y="759"/>
                  </a:cubicBezTo>
                  <a:lnTo>
                    <a:pt x="3750" y="759"/>
                  </a:lnTo>
                  <a:cubicBezTo>
                    <a:pt x="3721" y="318"/>
                    <a:pt x="3721" y="1"/>
                    <a:pt x="372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3329;p63">
              <a:extLst>
                <a:ext uri="{FF2B5EF4-FFF2-40B4-BE49-F238E27FC236}">
                  <a16:creationId xmlns:a16="http://schemas.microsoft.com/office/drawing/2014/main" id="{698E6A3F-17A7-295B-52B0-2396457127F4}"/>
                </a:ext>
              </a:extLst>
            </p:cNvPr>
            <p:cNvSpPr/>
            <p:nvPr/>
          </p:nvSpPr>
          <p:spPr>
            <a:xfrm>
              <a:off x="2519140" y="2286171"/>
              <a:ext cx="73069" cy="14805"/>
            </a:xfrm>
            <a:custGeom>
              <a:avLst/>
              <a:gdLst/>
              <a:ahLst/>
              <a:cxnLst/>
              <a:rect l="l" t="t" r="r" b="b"/>
              <a:pathLst>
                <a:path w="3751" h="760" extrusionOk="0">
                  <a:moveTo>
                    <a:pt x="24" y="1"/>
                  </a:moveTo>
                  <a:cubicBezTo>
                    <a:pt x="24" y="1"/>
                    <a:pt x="24" y="318"/>
                    <a:pt x="0" y="759"/>
                  </a:cubicBezTo>
                  <a:lnTo>
                    <a:pt x="3750" y="759"/>
                  </a:lnTo>
                  <a:cubicBezTo>
                    <a:pt x="3721" y="318"/>
                    <a:pt x="3721" y="1"/>
                    <a:pt x="37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3330;p63">
              <a:extLst>
                <a:ext uri="{FF2B5EF4-FFF2-40B4-BE49-F238E27FC236}">
                  <a16:creationId xmlns:a16="http://schemas.microsoft.com/office/drawing/2014/main" id="{608C5EC3-772E-07D4-3E2F-3588BAF470BF}"/>
                </a:ext>
              </a:extLst>
            </p:cNvPr>
            <p:cNvSpPr/>
            <p:nvPr/>
          </p:nvSpPr>
          <p:spPr>
            <a:xfrm>
              <a:off x="2394664" y="2053854"/>
              <a:ext cx="322004" cy="184144"/>
            </a:xfrm>
            <a:custGeom>
              <a:avLst/>
              <a:gdLst/>
              <a:ahLst/>
              <a:cxnLst/>
              <a:rect l="l" t="t" r="r" b="b"/>
              <a:pathLst>
                <a:path w="16530" h="9453" extrusionOk="0">
                  <a:moveTo>
                    <a:pt x="412" y="1"/>
                  </a:moveTo>
                  <a:cubicBezTo>
                    <a:pt x="195" y="1"/>
                    <a:pt x="1" y="195"/>
                    <a:pt x="1" y="412"/>
                  </a:cubicBezTo>
                  <a:lnTo>
                    <a:pt x="1" y="9452"/>
                  </a:lnTo>
                  <a:lnTo>
                    <a:pt x="16529" y="9452"/>
                  </a:lnTo>
                  <a:lnTo>
                    <a:pt x="16529" y="412"/>
                  </a:lnTo>
                  <a:cubicBezTo>
                    <a:pt x="16529" y="195"/>
                    <a:pt x="16335" y="1"/>
                    <a:pt x="1608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3331;p63">
              <a:extLst>
                <a:ext uri="{FF2B5EF4-FFF2-40B4-BE49-F238E27FC236}">
                  <a16:creationId xmlns:a16="http://schemas.microsoft.com/office/drawing/2014/main" id="{F3593387-4EE6-4243-C5AD-66B7C53E172E}"/>
                </a:ext>
              </a:extLst>
            </p:cNvPr>
            <p:cNvSpPr/>
            <p:nvPr/>
          </p:nvSpPr>
          <p:spPr>
            <a:xfrm>
              <a:off x="2693290" y="2053854"/>
              <a:ext cx="23376" cy="184144"/>
            </a:xfrm>
            <a:custGeom>
              <a:avLst/>
              <a:gdLst/>
              <a:ahLst/>
              <a:cxnLst/>
              <a:rect l="l" t="t" r="r" b="b"/>
              <a:pathLst>
                <a:path w="1200" h="9453" extrusionOk="0">
                  <a:moveTo>
                    <a:pt x="0" y="1"/>
                  </a:moveTo>
                  <a:cubicBezTo>
                    <a:pt x="247" y="1"/>
                    <a:pt x="418" y="195"/>
                    <a:pt x="418" y="412"/>
                  </a:cubicBezTo>
                  <a:lnTo>
                    <a:pt x="418" y="9452"/>
                  </a:lnTo>
                  <a:lnTo>
                    <a:pt x="1199" y="9452"/>
                  </a:lnTo>
                  <a:lnTo>
                    <a:pt x="1199" y="412"/>
                  </a:lnTo>
                  <a:cubicBezTo>
                    <a:pt x="1199" y="195"/>
                    <a:pt x="1005" y="1"/>
                    <a:pt x="75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3332;p63">
              <a:extLst>
                <a:ext uri="{FF2B5EF4-FFF2-40B4-BE49-F238E27FC236}">
                  <a16:creationId xmlns:a16="http://schemas.microsoft.com/office/drawing/2014/main" id="{2E2CB5AA-7366-4995-9014-5C87B2EA41AF}"/>
                </a:ext>
              </a:extLst>
            </p:cNvPr>
            <p:cNvSpPr/>
            <p:nvPr/>
          </p:nvSpPr>
          <p:spPr>
            <a:xfrm>
              <a:off x="2433254" y="1975078"/>
              <a:ext cx="244825" cy="208981"/>
            </a:xfrm>
            <a:custGeom>
              <a:avLst/>
              <a:gdLst/>
              <a:ahLst/>
              <a:cxnLst/>
              <a:rect l="l" t="t" r="r" b="b"/>
              <a:pathLst>
                <a:path w="12568" h="10728" extrusionOk="0">
                  <a:moveTo>
                    <a:pt x="6275" y="1"/>
                  </a:moveTo>
                  <a:cubicBezTo>
                    <a:pt x="5965" y="1"/>
                    <a:pt x="5658" y="148"/>
                    <a:pt x="5485" y="442"/>
                  </a:cubicBezTo>
                  <a:lnTo>
                    <a:pt x="342" y="9358"/>
                  </a:lnTo>
                  <a:cubicBezTo>
                    <a:pt x="1" y="9970"/>
                    <a:pt x="442" y="10728"/>
                    <a:pt x="1153" y="10728"/>
                  </a:cubicBezTo>
                  <a:lnTo>
                    <a:pt x="11415" y="10728"/>
                  </a:lnTo>
                  <a:cubicBezTo>
                    <a:pt x="12127" y="10728"/>
                    <a:pt x="12567" y="9970"/>
                    <a:pt x="12197" y="9358"/>
                  </a:cubicBezTo>
                  <a:lnTo>
                    <a:pt x="7078" y="442"/>
                  </a:lnTo>
                  <a:cubicBezTo>
                    <a:pt x="6895" y="148"/>
                    <a:pt x="6584" y="1"/>
                    <a:pt x="6275" y="1"/>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3333;p63">
              <a:extLst>
                <a:ext uri="{FF2B5EF4-FFF2-40B4-BE49-F238E27FC236}">
                  <a16:creationId xmlns:a16="http://schemas.microsoft.com/office/drawing/2014/main" id="{9AEA35C1-4EE5-8373-0AFF-EE571E2E4CE6}"/>
                </a:ext>
              </a:extLst>
            </p:cNvPr>
            <p:cNvSpPr/>
            <p:nvPr/>
          </p:nvSpPr>
          <p:spPr>
            <a:xfrm>
              <a:off x="2541581" y="2130118"/>
              <a:ext cx="27720" cy="27720"/>
            </a:xfrm>
            <a:custGeom>
              <a:avLst/>
              <a:gdLst/>
              <a:ahLst/>
              <a:cxnLst/>
              <a:rect l="l" t="t" r="r" b="b"/>
              <a:pathLst>
                <a:path w="1423" h="1423" extrusionOk="0">
                  <a:moveTo>
                    <a:pt x="711" y="0"/>
                  </a:moveTo>
                  <a:cubicBezTo>
                    <a:pt x="318" y="0"/>
                    <a:pt x="0" y="318"/>
                    <a:pt x="0" y="712"/>
                  </a:cubicBezTo>
                  <a:cubicBezTo>
                    <a:pt x="0" y="1105"/>
                    <a:pt x="318" y="1423"/>
                    <a:pt x="711" y="1423"/>
                  </a:cubicBezTo>
                  <a:cubicBezTo>
                    <a:pt x="1099" y="1423"/>
                    <a:pt x="1423" y="1105"/>
                    <a:pt x="1423" y="712"/>
                  </a:cubicBezTo>
                  <a:cubicBezTo>
                    <a:pt x="1423" y="318"/>
                    <a:pt x="1099" y="0"/>
                    <a:pt x="71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3334;p63">
              <a:extLst>
                <a:ext uri="{FF2B5EF4-FFF2-40B4-BE49-F238E27FC236}">
                  <a16:creationId xmlns:a16="http://schemas.microsoft.com/office/drawing/2014/main" id="{34688907-0A9C-62D0-1D17-9FE8D6FF92C7}"/>
                </a:ext>
              </a:extLst>
            </p:cNvPr>
            <p:cNvSpPr/>
            <p:nvPr/>
          </p:nvSpPr>
          <p:spPr>
            <a:xfrm>
              <a:off x="2543529" y="2130566"/>
              <a:ext cx="25772" cy="27272"/>
            </a:xfrm>
            <a:custGeom>
              <a:avLst/>
              <a:gdLst/>
              <a:ahLst/>
              <a:cxnLst/>
              <a:rect l="l" t="t" r="r" b="b"/>
              <a:pathLst>
                <a:path w="1323" h="1400" extrusionOk="0">
                  <a:moveTo>
                    <a:pt x="705" y="1"/>
                  </a:moveTo>
                  <a:lnTo>
                    <a:pt x="705" y="1"/>
                  </a:lnTo>
                  <a:cubicBezTo>
                    <a:pt x="758" y="101"/>
                    <a:pt x="782" y="201"/>
                    <a:pt x="782" y="324"/>
                  </a:cubicBezTo>
                  <a:cubicBezTo>
                    <a:pt x="782" y="712"/>
                    <a:pt x="464" y="1029"/>
                    <a:pt x="71" y="1029"/>
                  </a:cubicBezTo>
                  <a:lnTo>
                    <a:pt x="0" y="1029"/>
                  </a:lnTo>
                  <a:cubicBezTo>
                    <a:pt x="118" y="1253"/>
                    <a:pt x="341" y="1400"/>
                    <a:pt x="611" y="1400"/>
                  </a:cubicBezTo>
                  <a:cubicBezTo>
                    <a:pt x="999" y="1400"/>
                    <a:pt x="1323" y="1082"/>
                    <a:pt x="1323" y="689"/>
                  </a:cubicBezTo>
                  <a:cubicBezTo>
                    <a:pt x="1323" y="324"/>
                    <a:pt x="1052" y="30"/>
                    <a:pt x="705"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3335;p63">
              <a:extLst>
                <a:ext uri="{FF2B5EF4-FFF2-40B4-BE49-F238E27FC236}">
                  <a16:creationId xmlns:a16="http://schemas.microsoft.com/office/drawing/2014/main" id="{2007A726-51A4-4B78-6A00-9D703C50B72D}"/>
                </a:ext>
              </a:extLst>
            </p:cNvPr>
            <p:cNvSpPr/>
            <p:nvPr/>
          </p:nvSpPr>
          <p:spPr>
            <a:xfrm>
              <a:off x="2542945" y="2024206"/>
              <a:ext cx="25324" cy="85439"/>
            </a:xfrm>
            <a:custGeom>
              <a:avLst/>
              <a:gdLst/>
              <a:ahLst/>
              <a:cxnLst/>
              <a:rect l="l" t="t" r="r" b="b"/>
              <a:pathLst>
                <a:path w="1300" h="4386" extrusionOk="0">
                  <a:moveTo>
                    <a:pt x="641" y="0"/>
                  </a:moveTo>
                  <a:cubicBezTo>
                    <a:pt x="295" y="0"/>
                    <a:pt x="1" y="294"/>
                    <a:pt x="1" y="665"/>
                  </a:cubicBezTo>
                  <a:lnTo>
                    <a:pt x="1" y="3750"/>
                  </a:lnTo>
                  <a:cubicBezTo>
                    <a:pt x="1" y="4091"/>
                    <a:pt x="295" y="4385"/>
                    <a:pt x="641" y="4385"/>
                  </a:cubicBezTo>
                  <a:cubicBezTo>
                    <a:pt x="1006" y="4385"/>
                    <a:pt x="1300" y="4091"/>
                    <a:pt x="1300" y="3750"/>
                  </a:cubicBezTo>
                  <a:lnTo>
                    <a:pt x="1300" y="665"/>
                  </a:lnTo>
                  <a:cubicBezTo>
                    <a:pt x="1300" y="294"/>
                    <a:pt x="1006" y="0"/>
                    <a:pt x="64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3336;p63">
              <a:extLst>
                <a:ext uri="{FF2B5EF4-FFF2-40B4-BE49-F238E27FC236}">
                  <a16:creationId xmlns:a16="http://schemas.microsoft.com/office/drawing/2014/main" id="{8D285903-D0D5-1645-1A92-90906861E674}"/>
                </a:ext>
              </a:extLst>
            </p:cNvPr>
            <p:cNvSpPr/>
            <p:nvPr/>
          </p:nvSpPr>
          <p:spPr>
            <a:xfrm>
              <a:off x="2549704" y="2024206"/>
              <a:ext cx="18564" cy="85439"/>
            </a:xfrm>
            <a:custGeom>
              <a:avLst/>
              <a:gdLst/>
              <a:ahLst/>
              <a:cxnLst/>
              <a:rect l="l" t="t" r="r" b="b"/>
              <a:pathLst>
                <a:path w="953" h="4386" extrusionOk="0">
                  <a:moveTo>
                    <a:pt x="294" y="0"/>
                  </a:moveTo>
                  <a:cubicBezTo>
                    <a:pt x="194" y="0"/>
                    <a:pt x="71" y="53"/>
                    <a:pt x="0" y="100"/>
                  </a:cubicBezTo>
                  <a:cubicBezTo>
                    <a:pt x="194" y="200"/>
                    <a:pt x="318" y="418"/>
                    <a:pt x="318" y="665"/>
                  </a:cubicBezTo>
                  <a:lnTo>
                    <a:pt x="318" y="3750"/>
                  </a:lnTo>
                  <a:cubicBezTo>
                    <a:pt x="318" y="3991"/>
                    <a:pt x="194" y="4191"/>
                    <a:pt x="0" y="4315"/>
                  </a:cubicBezTo>
                  <a:cubicBezTo>
                    <a:pt x="71" y="4362"/>
                    <a:pt x="194" y="4385"/>
                    <a:pt x="294" y="4385"/>
                  </a:cubicBezTo>
                  <a:cubicBezTo>
                    <a:pt x="659" y="4385"/>
                    <a:pt x="953" y="4091"/>
                    <a:pt x="953" y="3750"/>
                  </a:cubicBezTo>
                  <a:lnTo>
                    <a:pt x="953" y="665"/>
                  </a:lnTo>
                  <a:cubicBezTo>
                    <a:pt x="953" y="294"/>
                    <a:pt x="659" y="0"/>
                    <a:pt x="294"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3337;p63">
              <a:extLst>
                <a:ext uri="{FF2B5EF4-FFF2-40B4-BE49-F238E27FC236}">
                  <a16:creationId xmlns:a16="http://schemas.microsoft.com/office/drawing/2014/main" id="{66A7CEDE-29B1-A9D7-F373-C3A6E9E69055}"/>
                </a:ext>
              </a:extLst>
            </p:cNvPr>
            <p:cNvSpPr/>
            <p:nvPr/>
          </p:nvSpPr>
          <p:spPr>
            <a:xfrm>
              <a:off x="2537218" y="2256522"/>
              <a:ext cx="36330" cy="11006"/>
            </a:xfrm>
            <a:custGeom>
              <a:avLst/>
              <a:gdLst/>
              <a:ahLst/>
              <a:cxnLst/>
              <a:rect l="l" t="t" r="r" b="b"/>
              <a:pathLst>
                <a:path w="1865" h="565" extrusionOk="0">
                  <a:moveTo>
                    <a:pt x="295" y="0"/>
                  </a:moveTo>
                  <a:cubicBezTo>
                    <a:pt x="124" y="0"/>
                    <a:pt x="1" y="124"/>
                    <a:pt x="1" y="271"/>
                  </a:cubicBezTo>
                  <a:cubicBezTo>
                    <a:pt x="1" y="441"/>
                    <a:pt x="124" y="565"/>
                    <a:pt x="295" y="565"/>
                  </a:cubicBezTo>
                  <a:lnTo>
                    <a:pt x="1594" y="565"/>
                  </a:lnTo>
                  <a:cubicBezTo>
                    <a:pt x="1741" y="565"/>
                    <a:pt x="1864" y="441"/>
                    <a:pt x="1864" y="271"/>
                  </a:cubicBezTo>
                  <a:cubicBezTo>
                    <a:pt x="1864" y="124"/>
                    <a:pt x="1741" y="0"/>
                    <a:pt x="15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3338;p63">
              <a:extLst>
                <a:ext uri="{FF2B5EF4-FFF2-40B4-BE49-F238E27FC236}">
                  <a16:creationId xmlns:a16="http://schemas.microsoft.com/office/drawing/2014/main" id="{EBA02ED8-6223-60A9-06C3-9F4AC6FD8276}"/>
                </a:ext>
              </a:extLst>
            </p:cNvPr>
            <p:cNvSpPr/>
            <p:nvPr/>
          </p:nvSpPr>
          <p:spPr>
            <a:xfrm>
              <a:off x="2366048" y="1969351"/>
              <a:ext cx="379237" cy="379821"/>
            </a:xfrm>
            <a:custGeom>
              <a:avLst/>
              <a:gdLst/>
              <a:ahLst/>
              <a:cxnLst/>
              <a:rect l="l" t="t" r="r" b="b"/>
              <a:pathLst>
                <a:path w="19468" h="19498" extrusionOk="0">
                  <a:moveTo>
                    <a:pt x="7124" y="3310"/>
                  </a:moveTo>
                  <a:lnTo>
                    <a:pt x="6684" y="4068"/>
                  </a:lnTo>
                  <a:lnTo>
                    <a:pt x="1881" y="4068"/>
                  </a:lnTo>
                  <a:cubicBezTo>
                    <a:pt x="1493" y="4068"/>
                    <a:pt x="1176" y="4386"/>
                    <a:pt x="1176" y="4750"/>
                  </a:cubicBezTo>
                  <a:lnTo>
                    <a:pt x="1176" y="13520"/>
                  </a:lnTo>
                  <a:lnTo>
                    <a:pt x="559" y="13520"/>
                  </a:lnTo>
                  <a:lnTo>
                    <a:pt x="559" y="3992"/>
                  </a:lnTo>
                  <a:cubicBezTo>
                    <a:pt x="559" y="3627"/>
                    <a:pt x="853" y="3310"/>
                    <a:pt x="1247" y="3310"/>
                  </a:cubicBezTo>
                  <a:close/>
                  <a:moveTo>
                    <a:pt x="18222" y="3310"/>
                  </a:moveTo>
                  <a:cubicBezTo>
                    <a:pt x="18586" y="3310"/>
                    <a:pt x="18880" y="3627"/>
                    <a:pt x="18880" y="3992"/>
                  </a:cubicBezTo>
                  <a:lnTo>
                    <a:pt x="18880" y="13520"/>
                  </a:lnTo>
                  <a:lnTo>
                    <a:pt x="18269" y="13520"/>
                  </a:lnTo>
                  <a:lnTo>
                    <a:pt x="18269" y="4750"/>
                  </a:lnTo>
                  <a:cubicBezTo>
                    <a:pt x="18269" y="4386"/>
                    <a:pt x="17951" y="4068"/>
                    <a:pt x="17557" y="4068"/>
                  </a:cubicBezTo>
                  <a:lnTo>
                    <a:pt x="12755" y="4068"/>
                  </a:lnTo>
                  <a:lnTo>
                    <a:pt x="12344" y="3310"/>
                  </a:lnTo>
                  <a:close/>
                  <a:moveTo>
                    <a:pt x="17557" y="4633"/>
                  </a:moveTo>
                  <a:cubicBezTo>
                    <a:pt x="17634" y="4633"/>
                    <a:pt x="17704" y="4680"/>
                    <a:pt x="17704" y="4750"/>
                  </a:cubicBezTo>
                  <a:lnTo>
                    <a:pt x="17704" y="13520"/>
                  </a:lnTo>
                  <a:lnTo>
                    <a:pt x="14225" y="13520"/>
                  </a:lnTo>
                  <a:cubicBezTo>
                    <a:pt x="14078" y="13520"/>
                    <a:pt x="13931" y="13643"/>
                    <a:pt x="13931" y="13790"/>
                  </a:cubicBezTo>
                  <a:cubicBezTo>
                    <a:pt x="13931" y="13961"/>
                    <a:pt x="14078" y="14084"/>
                    <a:pt x="14225" y="14084"/>
                  </a:cubicBezTo>
                  <a:lnTo>
                    <a:pt x="18880" y="14084"/>
                  </a:lnTo>
                  <a:lnTo>
                    <a:pt x="18880" y="15283"/>
                  </a:lnTo>
                  <a:cubicBezTo>
                    <a:pt x="18880" y="15654"/>
                    <a:pt x="18586" y="15971"/>
                    <a:pt x="18222" y="15971"/>
                  </a:cubicBezTo>
                  <a:lnTo>
                    <a:pt x="1247" y="15971"/>
                  </a:lnTo>
                  <a:cubicBezTo>
                    <a:pt x="853" y="15971"/>
                    <a:pt x="559" y="15654"/>
                    <a:pt x="559" y="15283"/>
                  </a:cubicBezTo>
                  <a:lnTo>
                    <a:pt x="559" y="14084"/>
                  </a:lnTo>
                  <a:lnTo>
                    <a:pt x="12855" y="14084"/>
                  </a:lnTo>
                  <a:cubicBezTo>
                    <a:pt x="13026" y="14084"/>
                    <a:pt x="13149" y="13961"/>
                    <a:pt x="13149" y="13790"/>
                  </a:cubicBezTo>
                  <a:cubicBezTo>
                    <a:pt x="13149" y="13643"/>
                    <a:pt x="13026" y="13520"/>
                    <a:pt x="12855" y="13520"/>
                  </a:cubicBezTo>
                  <a:lnTo>
                    <a:pt x="1764" y="13520"/>
                  </a:lnTo>
                  <a:lnTo>
                    <a:pt x="1764" y="4750"/>
                  </a:lnTo>
                  <a:cubicBezTo>
                    <a:pt x="1764" y="4680"/>
                    <a:pt x="1811" y="4633"/>
                    <a:pt x="1881" y="4633"/>
                  </a:cubicBezTo>
                  <a:lnTo>
                    <a:pt x="6366" y="4633"/>
                  </a:lnTo>
                  <a:lnTo>
                    <a:pt x="3551" y="9505"/>
                  </a:lnTo>
                  <a:cubicBezTo>
                    <a:pt x="3327" y="9870"/>
                    <a:pt x="3327" y="10311"/>
                    <a:pt x="3551" y="10704"/>
                  </a:cubicBezTo>
                  <a:cubicBezTo>
                    <a:pt x="3768" y="11069"/>
                    <a:pt x="4162" y="11292"/>
                    <a:pt x="4603" y="11292"/>
                  </a:cubicBezTo>
                  <a:lnTo>
                    <a:pt x="14865" y="11292"/>
                  </a:lnTo>
                  <a:cubicBezTo>
                    <a:pt x="15306" y="11292"/>
                    <a:pt x="15694" y="11069"/>
                    <a:pt x="15894" y="10704"/>
                  </a:cubicBezTo>
                  <a:cubicBezTo>
                    <a:pt x="16112" y="10311"/>
                    <a:pt x="16112" y="9870"/>
                    <a:pt x="15894" y="9505"/>
                  </a:cubicBezTo>
                  <a:lnTo>
                    <a:pt x="13102" y="4633"/>
                  </a:lnTo>
                  <a:close/>
                  <a:moveTo>
                    <a:pt x="11286" y="16535"/>
                  </a:moveTo>
                  <a:cubicBezTo>
                    <a:pt x="11315" y="17070"/>
                    <a:pt x="11362" y="18199"/>
                    <a:pt x="11509" y="18933"/>
                  </a:cubicBezTo>
                  <a:lnTo>
                    <a:pt x="7935" y="18933"/>
                  </a:lnTo>
                  <a:cubicBezTo>
                    <a:pt x="8106" y="18199"/>
                    <a:pt x="8153" y="17070"/>
                    <a:pt x="8153" y="16535"/>
                  </a:cubicBezTo>
                  <a:close/>
                  <a:moveTo>
                    <a:pt x="9722" y="1"/>
                  </a:moveTo>
                  <a:cubicBezTo>
                    <a:pt x="9305" y="1"/>
                    <a:pt x="8911" y="224"/>
                    <a:pt x="8694" y="612"/>
                  </a:cubicBezTo>
                  <a:lnTo>
                    <a:pt x="8400" y="1077"/>
                  </a:lnTo>
                  <a:cubicBezTo>
                    <a:pt x="8323" y="1223"/>
                    <a:pt x="8376" y="1400"/>
                    <a:pt x="8523" y="1470"/>
                  </a:cubicBezTo>
                  <a:cubicBezTo>
                    <a:pt x="8561" y="1495"/>
                    <a:pt x="8604" y="1506"/>
                    <a:pt x="8649" y="1506"/>
                  </a:cubicBezTo>
                  <a:cubicBezTo>
                    <a:pt x="8745" y="1506"/>
                    <a:pt x="8847" y="1455"/>
                    <a:pt x="8911" y="1370"/>
                  </a:cubicBezTo>
                  <a:lnTo>
                    <a:pt x="9182" y="883"/>
                  </a:lnTo>
                  <a:cubicBezTo>
                    <a:pt x="9305" y="689"/>
                    <a:pt x="9499" y="565"/>
                    <a:pt x="9722" y="565"/>
                  </a:cubicBezTo>
                  <a:cubicBezTo>
                    <a:pt x="9963" y="565"/>
                    <a:pt x="10163" y="689"/>
                    <a:pt x="10287" y="883"/>
                  </a:cubicBezTo>
                  <a:lnTo>
                    <a:pt x="15400" y="9776"/>
                  </a:lnTo>
                  <a:cubicBezTo>
                    <a:pt x="15524" y="9970"/>
                    <a:pt x="15524" y="10217"/>
                    <a:pt x="15400" y="10410"/>
                  </a:cubicBezTo>
                  <a:cubicBezTo>
                    <a:pt x="15306" y="10604"/>
                    <a:pt x="15083" y="10728"/>
                    <a:pt x="14865" y="10728"/>
                  </a:cubicBezTo>
                  <a:lnTo>
                    <a:pt x="4603" y="10728"/>
                  </a:lnTo>
                  <a:cubicBezTo>
                    <a:pt x="4356" y="10728"/>
                    <a:pt x="4162" y="10604"/>
                    <a:pt x="4038" y="10410"/>
                  </a:cubicBezTo>
                  <a:cubicBezTo>
                    <a:pt x="3939" y="10217"/>
                    <a:pt x="3939" y="9970"/>
                    <a:pt x="4038" y="9776"/>
                  </a:cubicBezTo>
                  <a:lnTo>
                    <a:pt x="8253" y="2499"/>
                  </a:lnTo>
                  <a:cubicBezTo>
                    <a:pt x="8323" y="2376"/>
                    <a:pt x="8276" y="2205"/>
                    <a:pt x="8153" y="2105"/>
                  </a:cubicBezTo>
                  <a:cubicBezTo>
                    <a:pt x="8108" y="2083"/>
                    <a:pt x="8061" y="2073"/>
                    <a:pt x="8014" y="2073"/>
                  </a:cubicBezTo>
                  <a:cubicBezTo>
                    <a:pt x="7910" y="2073"/>
                    <a:pt x="7812" y="2127"/>
                    <a:pt x="7759" y="2229"/>
                  </a:cubicBezTo>
                  <a:lnTo>
                    <a:pt x="7442" y="2746"/>
                  </a:lnTo>
                  <a:lnTo>
                    <a:pt x="1247" y="2746"/>
                  </a:lnTo>
                  <a:cubicBezTo>
                    <a:pt x="559" y="2746"/>
                    <a:pt x="0" y="3310"/>
                    <a:pt x="0" y="3992"/>
                  </a:cubicBezTo>
                  <a:lnTo>
                    <a:pt x="0" y="15283"/>
                  </a:lnTo>
                  <a:cubicBezTo>
                    <a:pt x="0" y="15971"/>
                    <a:pt x="559" y="16535"/>
                    <a:pt x="1247" y="16535"/>
                  </a:cubicBezTo>
                  <a:lnTo>
                    <a:pt x="7589" y="16535"/>
                  </a:lnTo>
                  <a:cubicBezTo>
                    <a:pt x="7565" y="17193"/>
                    <a:pt x="7495" y="18322"/>
                    <a:pt x="7371" y="18933"/>
                  </a:cubicBezTo>
                  <a:lnTo>
                    <a:pt x="6366" y="18933"/>
                  </a:lnTo>
                  <a:cubicBezTo>
                    <a:pt x="6219" y="18933"/>
                    <a:pt x="6072" y="19057"/>
                    <a:pt x="6072" y="19204"/>
                  </a:cubicBezTo>
                  <a:cubicBezTo>
                    <a:pt x="6072" y="19374"/>
                    <a:pt x="6219" y="19498"/>
                    <a:pt x="6366" y="19498"/>
                  </a:cubicBezTo>
                  <a:lnTo>
                    <a:pt x="13079" y="19498"/>
                  </a:lnTo>
                  <a:cubicBezTo>
                    <a:pt x="13249" y="19498"/>
                    <a:pt x="13372" y="19374"/>
                    <a:pt x="13372" y="19204"/>
                  </a:cubicBezTo>
                  <a:cubicBezTo>
                    <a:pt x="13372" y="19057"/>
                    <a:pt x="13249" y="18933"/>
                    <a:pt x="13079" y="18933"/>
                  </a:cubicBezTo>
                  <a:lnTo>
                    <a:pt x="12097" y="18933"/>
                  </a:lnTo>
                  <a:cubicBezTo>
                    <a:pt x="11950" y="18322"/>
                    <a:pt x="11874" y="17193"/>
                    <a:pt x="11850" y="16535"/>
                  </a:cubicBezTo>
                  <a:lnTo>
                    <a:pt x="18222" y="16535"/>
                  </a:lnTo>
                  <a:cubicBezTo>
                    <a:pt x="18903" y="16535"/>
                    <a:pt x="19468" y="15971"/>
                    <a:pt x="19468" y="15283"/>
                  </a:cubicBezTo>
                  <a:lnTo>
                    <a:pt x="19468" y="3992"/>
                  </a:lnTo>
                  <a:cubicBezTo>
                    <a:pt x="19468" y="3310"/>
                    <a:pt x="18903" y="2746"/>
                    <a:pt x="18222" y="2746"/>
                  </a:cubicBezTo>
                  <a:lnTo>
                    <a:pt x="11997" y="2746"/>
                  </a:lnTo>
                  <a:lnTo>
                    <a:pt x="10774" y="612"/>
                  </a:lnTo>
                  <a:cubicBezTo>
                    <a:pt x="10551" y="224"/>
                    <a:pt x="10163" y="1"/>
                    <a:pt x="972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3339;p63">
              <a:extLst>
                <a:ext uri="{FF2B5EF4-FFF2-40B4-BE49-F238E27FC236}">
                  <a16:creationId xmlns:a16="http://schemas.microsoft.com/office/drawing/2014/main" id="{6D8CCDDD-CB55-1B4F-07D0-18EC3177A28B}"/>
                </a:ext>
              </a:extLst>
            </p:cNvPr>
            <p:cNvSpPr/>
            <p:nvPr/>
          </p:nvSpPr>
          <p:spPr>
            <a:xfrm>
              <a:off x="2536302" y="2124839"/>
              <a:ext cx="38726" cy="38726"/>
            </a:xfrm>
            <a:custGeom>
              <a:avLst/>
              <a:gdLst/>
              <a:ahLst/>
              <a:cxnLst/>
              <a:rect l="l" t="t" r="r" b="b"/>
              <a:pathLst>
                <a:path w="1988" h="1988" extrusionOk="0">
                  <a:moveTo>
                    <a:pt x="982" y="565"/>
                  </a:moveTo>
                  <a:cubicBezTo>
                    <a:pt x="1223" y="565"/>
                    <a:pt x="1400" y="765"/>
                    <a:pt x="1400" y="983"/>
                  </a:cubicBezTo>
                  <a:cubicBezTo>
                    <a:pt x="1400" y="1229"/>
                    <a:pt x="1223" y="1400"/>
                    <a:pt x="982" y="1400"/>
                  </a:cubicBezTo>
                  <a:cubicBezTo>
                    <a:pt x="759" y="1400"/>
                    <a:pt x="565" y="1229"/>
                    <a:pt x="565" y="983"/>
                  </a:cubicBezTo>
                  <a:cubicBezTo>
                    <a:pt x="565" y="765"/>
                    <a:pt x="759" y="565"/>
                    <a:pt x="982" y="565"/>
                  </a:cubicBezTo>
                  <a:close/>
                  <a:moveTo>
                    <a:pt x="982" y="1"/>
                  </a:moveTo>
                  <a:cubicBezTo>
                    <a:pt x="442" y="1"/>
                    <a:pt x="1" y="442"/>
                    <a:pt x="1" y="983"/>
                  </a:cubicBezTo>
                  <a:cubicBezTo>
                    <a:pt x="1" y="1523"/>
                    <a:pt x="442" y="1988"/>
                    <a:pt x="982" y="1988"/>
                  </a:cubicBezTo>
                  <a:cubicBezTo>
                    <a:pt x="1547" y="1988"/>
                    <a:pt x="1987" y="1523"/>
                    <a:pt x="1987" y="983"/>
                  </a:cubicBezTo>
                  <a:cubicBezTo>
                    <a:pt x="1987" y="442"/>
                    <a:pt x="1547" y="1"/>
                    <a:pt x="9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3340;p63">
              <a:extLst>
                <a:ext uri="{FF2B5EF4-FFF2-40B4-BE49-F238E27FC236}">
                  <a16:creationId xmlns:a16="http://schemas.microsoft.com/office/drawing/2014/main" id="{08D7F9C9-E577-5696-DD5C-3B7898D88757}"/>
                </a:ext>
              </a:extLst>
            </p:cNvPr>
            <p:cNvSpPr/>
            <p:nvPr/>
          </p:nvSpPr>
          <p:spPr>
            <a:xfrm>
              <a:off x="2537218" y="2018927"/>
              <a:ext cx="36778" cy="96445"/>
            </a:xfrm>
            <a:custGeom>
              <a:avLst/>
              <a:gdLst/>
              <a:ahLst/>
              <a:cxnLst/>
              <a:rect l="l" t="t" r="r" b="b"/>
              <a:pathLst>
                <a:path w="1888" h="4951" extrusionOk="0">
                  <a:moveTo>
                    <a:pt x="935" y="565"/>
                  </a:moveTo>
                  <a:cubicBezTo>
                    <a:pt x="1153" y="565"/>
                    <a:pt x="1300" y="736"/>
                    <a:pt x="1300" y="936"/>
                  </a:cubicBezTo>
                  <a:lnTo>
                    <a:pt x="1300" y="4021"/>
                  </a:lnTo>
                  <a:cubicBezTo>
                    <a:pt x="1300" y="4215"/>
                    <a:pt x="1153" y="4362"/>
                    <a:pt x="935" y="4362"/>
                  </a:cubicBezTo>
                  <a:cubicBezTo>
                    <a:pt x="735" y="4362"/>
                    <a:pt x="589" y="4215"/>
                    <a:pt x="589" y="4021"/>
                  </a:cubicBezTo>
                  <a:lnTo>
                    <a:pt x="589" y="936"/>
                  </a:lnTo>
                  <a:cubicBezTo>
                    <a:pt x="589" y="736"/>
                    <a:pt x="735" y="565"/>
                    <a:pt x="935" y="565"/>
                  </a:cubicBezTo>
                  <a:close/>
                  <a:moveTo>
                    <a:pt x="935" y="1"/>
                  </a:moveTo>
                  <a:cubicBezTo>
                    <a:pt x="442" y="1"/>
                    <a:pt x="1" y="418"/>
                    <a:pt x="1" y="936"/>
                  </a:cubicBezTo>
                  <a:lnTo>
                    <a:pt x="1" y="4021"/>
                  </a:lnTo>
                  <a:cubicBezTo>
                    <a:pt x="1" y="4533"/>
                    <a:pt x="442" y="4950"/>
                    <a:pt x="935" y="4950"/>
                  </a:cubicBezTo>
                  <a:cubicBezTo>
                    <a:pt x="1447" y="4950"/>
                    <a:pt x="1888" y="4533"/>
                    <a:pt x="1888" y="4021"/>
                  </a:cubicBezTo>
                  <a:lnTo>
                    <a:pt x="1888" y="936"/>
                  </a:lnTo>
                  <a:cubicBezTo>
                    <a:pt x="1888" y="418"/>
                    <a:pt x="1447" y="1"/>
                    <a:pt x="9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3244;p63">
            <a:extLst>
              <a:ext uri="{FF2B5EF4-FFF2-40B4-BE49-F238E27FC236}">
                <a16:creationId xmlns:a16="http://schemas.microsoft.com/office/drawing/2014/main" id="{5D6E1201-D704-20AF-AE12-DDF3D21C7774}"/>
              </a:ext>
            </a:extLst>
          </p:cNvPr>
          <p:cNvGrpSpPr/>
          <p:nvPr/>
        </p:nvGrpSpPr>
        <p:grpSpPr>
          <a:xfrm>
            <a:off x="5901537" y="4373765"/>
            <a:ext cx="379821" cy="290953"/>
            <a:chOff x="4093948" y="2013784"/>
            <a:chExt cx="379821" cy="290953"/>
          </a:xfrm>
        </p:grpSpPr>
        <p:sp>
          <p:nvSpPr>
            <p:cNvPr id="2463" name="Google Shape;3245;p63">
              <a:extLst>
                <a:ext uri="{FF2B5EF4-FFF2-40B4-BE49-F238E27FC236}">
                  <a16:creationId xmlns:a16="http://schemas.microsoft.com/office/drawing/2014/main" id="{0F8BDFE2-BFF3-E83D-0C05-DBA8095536F1}"/>
                </a:ext>
              </a:extLst>
            </p:cNvPr>
            <p:cNvSpPr/>
            <p:nvPr/>
          </p:nvSpPr>
          <p:spPr>
            <a:xfrm>
              <a:off x="4099675" y="2247932"/>
              <a:ext cx="368367" cy="51096"/>
            </a:xfrm>
            <a:custGeom>
              <a:avLst/>
              <a:gdLst/>
              <a:ahLst/>
              <a:cxnLst/>
              <a:rect l="l" t="t" r="r" b="b"/>
              <a:pathLst>
                <a:path w="18910" h="2623" extrusionOk="0">
                  <a:moveTo>
                    <a:pt x="465" y="1"/>
                  </a:moveTo>
                  <a:cubicBezTo>
                    <a:pt x="200" y="1"/>
                    <a:pt x="0" y="224"/>
                    <a:pt x="0" y="494"/>
                  </a:cubicBezTo>
                  <a:cubicBezTo>
                    <a:pt x="0" y="1670"/>
                    <a:pt x="959" y="2622"/>
                    <a:pt x="2134" y="2622"/>
                  </a:cubicBezTo>
                  <a:lnTo>
                    <a:pt x="16776" y="2622"/>
                  </a:lnTo>
                  <a:cubicBezTo>
                    <a:pt x="17951" y="2622"/>
                    <a:pt x="18909" y="1670"/>
                    <a:pt x="18909" y="494"/>
                  </a:cubicBezTo>
                  <a:cubicBezTo>
                    <a:pt x="18909" y="224"/>
                    <a:pt x="18715" y="1"/>
                    <a:pt x="18445"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3246;p63">
              <a:extLst>
                <a:ext uri="{FF2B5EF4-FFF2-40B4-BE49-F238E27FC236}">
                  <a16:creationId xmlns:a16="http://schemas.microsoft.com/office/drawing/2014/main" id="{0036C18E-D7FB-8363-A183-22B21FD9FC2A}"/>
                </a:ext>
              </a:extLst>
            </p:cNvPr>
            <p:cNvSpPr/>
            <p:nvPr/>
          </p:nvSpPr>
          <p:spPr>
            <a:xfrm>
              <a:off x="4408820" y="2247932"/>
              <a:ext cx="59219" cy="51096"/>
            </a:xfrm>
            <a:custGeom>
              <a:avLst/>
              <a:gdLst/>
              <a:ahLst/>
              <a:cxnLst/>
              <a:rect l="l" t="t" r="r" b="b"/>
              <a:pathLst>
                <a:path w="3040" h="2623" extrusionOk="0">
                  <a:moveTo>
                    <a:pt x="1670" y="1"/>
                  </a:moveTo>
                  <a:cubicBezTo>
                    <a:pt x="1934" y="1"/>
                    <a:pt x="2134" y="224"/>
                    <a:pt x="2134" y="494"/>
                  </a:cubicBezTo>
                  <a:cubicBezTo>
                    <a:pt x="2134" y="1082"/>
                    <a:pt x="1911" y="1617"/>
                    <a:pt x="1523" y="2011"/>
                  </a:cubicBezTo>
                  <a:cubicBezTo>
                    <a:pt x="1129" y="2381"/>
                    <a:pt x="588" y="2622"/>
                    <a:pt x="1" y="2622"/>
                  </a:cubicBezTo>
                  <a:lnTo>
                    <a:pt x="906" y="2622"/>
                  </a:lnTo>
                  <a:cubicBezTo>
                    <a:pt x="1494" y="2622"/>
                    <a:pt x="2034" y="2381"/>
                    <a:pt x="2428" y="2011"/>
                  </a:cubicBezTo>
                  <a:cubicBezTo>
                    <a:pt x="2816" y="1617"/>
                    <a:pt x="3039" y="1082"/>
                    <a:pt x="3039" y="494"/>
                  </a:cubicBezTo>
                  <a:cubicBezTo>
                    <a:pt x="3039" y="224"/>
                    <a:pt x="2845" y="1"/>
                    <a:pt x="25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3247;p63">
              <a:extLst>
                <a:ext uri="{FF2B5EF4-FFF2-40B4-BE49-F238E27FC236}">
                  <a16:creationId xmlns:a16="http://schemas.microsoft.com/office/drawing/2014/main" id="{3D3856FB-4903-7F3A-EE0A-AB9DC4799A85}"/>
                </a:ext>
              </a:extLst>
            </p:cNvPr>
            <p:cNvSpPr/>
            <p:nvPr/>
          </p:nvSpPr>
          <p:spPr>
            <a:xfrm>
              <a:off x="4120733" y="2019511"/>
              <a:ext cx="326348" cy="228442"/>
            </a:xfrm>
            <a:custGeom>
              <a:avLst/>
              <a:gdLst/>
              <a:ahLst/>
              <a:cxnLst/>
              <a:rect l="l" t="t" r="r" b="b"/>
              <a:pathLst>
                <a:path w="16753" h="11727" extrusionOk="0">
                  <a:moveTo>
                    <a:pt x="853" y="0"/>
                  </a:moveTo>
                  <a:cubicBezTo>
                    <a:pt x="389" y="0"/>
                    <a:pt x="1" y="388"/>
                    <a:pt x="1" y="853"/>
                  </a:cubicBezTo>
                  <a:lnTo>
                    <a:pt x="1" y="10898"/>
                  </a:lnTo>
                  <a:cubicBezTo>
                    <a:pt x="1" y="11362"/>
                    <a:pt x="389" y="11727"/>
                    <a:pt x="853" y="11727"/>
                  </a:cubicBezTo>
                  <a:lnTo>
                    <a:pt x="15895" y="11727"/>
                  </a:lnTo>
                  <a:cubicBezTo>
                    <a:pt x="16359" y="11727"/>
                    <a:pt x="16753" y="11362"/>
                    <a:pt x="16753" y="10898"/>
                  </a:cubicBezTo>
                  <a:lnTo>
                    <a:pt x="16753" y="853"/>
                  </a:lnTo>
                  <a:cubicBezTo>
                    <a:pt x="16753" y="388"/>
                    <a:pt x="16359" y="0"/>
                    <a:pt x="15895"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3248;p63">
              <a:extLst>
                <a:ext uri="{FF2B5EF4-FFF2-40B4-BE49-F238E27FC236}">
                  <a16:creationId xmlns:a16="http://schemas.microsoft.com/office/drawing/2014/main" id="{EE6A9241-FE2F-C3CF-0E12-7C041BFB4C39}"/>
                </a:ext>
              </a:extLst>
            </p:cNvPr>
            <p:cNvSpPr/>
            <p:nvPr/>
          </p:nvSpPr>
          <p:spPr>
            <a:xfrm>
              <a:off x="4415579" y="2019511"/>
              <a:ext cx="31499" cy="228442"/>
            </a:xfrm>
            <a:custGeom>
              <a:avLst/>
              <a:gdLst/>
              <a:ahLst/>
              <a:cxnLst/>
              <a:rect l="l" t="t" r="r" b="b"/>
              <a:pathLst>
                <a:path w="1617" h="11727" extrusionOk="0">
                  <a:moveTo>
                    <a:pt x="0" y="0"/>
                  </a:moveTo>
                  <a:cubicBezTo>
                    <a:pt x="465" y="0"/>
                    <a:pt x="853" y="388"/>
                    <a:pt x="853" y="853"/>
                  </a:cubicBezTo>
                  <a:lnTo>
                    <a:pt x="853" y="10898"/>
                  </a:lnTo>
                  <a:cubicBezTo>
                    <a:pt x="853" y="11362"/>
                    <a:pt x="465" y="11727"/>
                    <a:pt x="0" y="11727"/>
                  </a:cubicBezTo>
                  <a:lnTo>
                    <a:pt x="759" y="11727"/>
                  </a:lnTo>
                  <a:cubicBezTo>
                    <a:pt x="1223" y="11727"/>
                    <a:pt x="1617" y="11362"/>
                    <a:pt x="1617" y="10898"/>
                  </a:cubicBezTo>
                  <a:lnTo>
                    <a:pt x="1617" y="853"/>
                  </a:lnTo>
                  <a:cubicBezTo>
                    <a:pt x="1617" y="388"/>
                    <a:pt x="1223"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3249;p63">
              <a:extLst>
                <a:ext uri="{FF2B5EF4-FFF2-40B4-BE49-F238E27FC236}">
                  <a16:creationId xmlns:a16="http://schemas.microsoft.com/office/drawing/2014/main" id="{060CB2C5-4325-AE13-C69F-C37225DF5900}"/>
                </a:ext>
              </a:extLst>
            </p:cNvPr>
            <p:cNvSpPr/>
            <p:nvPr/>
          </p:nvSpPr>
          <p:spPr>
            <a:xfrm>
              <a:off x="4144557" y="2040004"/>
              <a:ext cx="278603" cy="187904"/>
            </a:xfrm>
            <a:custGeom>
              <a:avLst/>
              <a:gdLst/>
              <a:ahLst/>
              <a:cxnLst/>
              <a:rect l="l" t="t" r="r" b="b"/>
              <a:pathLst>
                <a:path w="14302" h="9646" extrusionOk="0">
                  <a:moveTo>
                    <a:pt x="318" y="0"/>
                  </a:moveTo>
                  <a:cubicBezTo>
                    <a:pt x="147" y="0"/>
                    <a:pt x="1" y="124"/>
                    <a:pt x="1" y="318"/>
                  </a:cubicBezTo>
                  <a:lnTo>
                    <a:pt x="1" y="9329"/>
                  </a:lnTo>
                  <a:cubicBezTo>
                    <a:pt x="1" y="9499"/>
                    <a:pt x="147" y="9646"/>
                    <a:pt x="318" y="9646"/>
                  </a:cubicBezTo>
                  <a:lnTo>
                    <a:pt x="13984" y="9646"/>
                  </a:lnTo>
                  <a:cubicBezTo>
                    <a:pt x="14154" y="9646"/>
                    <a:pt x="14301" y="9499"/>
                    <a:pt x="14301" y="9329"/>
                  </a:cubicBezTo>
                  <a:lnTo>
                    <a:pt x="14301" y="318"/>
                  </a:lnTo>
                  <a:cubicBezTo>
                    <a:pt x="14301" y="124"/>
                    <a:pt x="14154" y="0"/>
                    <a:pt x="1398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3250;p63">
              <a:extLst>
                <a:ext uri="{FF2B5EF4-FFF2-40B4-BE49-F238E27FC236}">
                  <a16:creationId xmlns:a16="http://schemas.microsoft.com/office/drawing/2014/main" id="{A3EDC7F3-FE7B-90D4-7A72-762E6D8ABE82}"/>
                </a:ext>
              </a:extLst>
            </p:cNvPr>
            <p:cNvSpPr/>
            <p:nvPr/>
          </p:nvSpPr>
          <p:spPr>
            <a:xfrm>
              <a:off x="4401729" y="2040004"/>
              <a:ext cx="21428" cy="187904"/>
            </a:xfrm>
            <a:custGeom>
              <a:avLst/>
              <a:gdLst/>
              <a:ahLst/>
              <a:cxnLst/>
              <a:rect l="l" t="t" r="r" b="b"/>
              <a:pathLst>
                <a:path w="1100" h="9646" extrusionOk="0">
                  <a:moveTo>
                    <a:pt x="0" y="0"/>
                  </a:moveTo>
                  <a:cubicBezTo>
                    <a:pt x="194" y="0"/>
                    <a:pt x="318" y="124"/>
                    <a:pt x="318" y="318"/>
                  </a:cubicBezTo>
                  <a:lnTo>
                    <a:pt x="318" y="9329"/>
                  </a:lnTo>
                  <a:cubicBezTo>
                    <a:pt x="318" y="9499"/>
                    <a:pt x="194" y="9646"/>
                    <a:pt x="0" y="9646"/>
                  </a:cubicBezTo>
                  <a:lnTo>
                    <a:pt x="782" y="9646"/>
                  </a:lnTo>
                  <a:cubicBezTo>
                    <a:pt x="952" y="9646"/>
                    <a:pt x="1099" y="9499"/>
                    <a:pt x="1099" y="9329"/>
                  </a:cubicBezTo>
                  <a:lnTo>
                    <a:pt x="1099" y="318"/>
                  </a:lnTo>
                  <a:cubicBezTo>
                    <a:pt x="1099" y="124"/>
                    <a:pt x="952" y="0"/>
                    <a:pt x="782"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3251;p63">
              <a:extLst>
                <a:ext uri="{FF2B5EF4-FFF2-40B4-BE49-F238E27FC236}">
                  <a16:creationId xmlns:a16="http://schemas.microsoft.com/office/drawing/2014/main" id="{9DFB53E9-F300-82B4-F098-65F5501B19B1}"/>
                </a:ext>
              </a:extLst>
            </p:cNvPr>
            <p:cNvSpPr/>
            <p:nvPr/>
          </p:nvSpPr>
          <p:spPr>
            <a:xfrm>
              <a:off x="4144557" y="2040004"/>
              <a:ext cx="278603" cy="42505"/>
            </a:xfrm>
            <a:custGeom>
              <a:avLst/>
              <a:gdLst/>
              <a:ahLst/>
              <a:cxnLst/>
              <a:rect l="l" t="t" r="r" b="b"/>
              <a:pathLst>
                <a:path w="14302" h="2182" extrusionOk="0">
                  <a:moveTo>
                    <a:pt x="318" y="0"/>
                  </a:moveTo>
                  <a:cubicBezTo>
                    <a:pt x="147" y="0"/>
                    <a:pt x="1" y="124"/>
                    <a:pt x="1" y="318"/>
                  </a:cubicBezTo>
                  <a:lnTo>
                    <a:pt x="1" y="2181"/>
                  </a:lnTo>
                  <a:lnTo>
                    <a:pt x="14301" y="2181"/>
                  </a:lnTo>
                  <a:lnTo>
                    <a:pt x="14301" y="318"/>
                  </a:lnTo>
                  <a:cubicBezTo>
                    <a:pt x="14301" y="124"/>
                    <a:pt x="14154" y="0"/>
                    <a:pt x="13984"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3252;p63">
              <a:extLst>
                <a:ext uri="{FF2B5EF4-FFF2-40B4-BE49-F238E27FC236}">
                  <a16:creationId xmlns:a16="http://schemas.microsoft.com/office/drawing/2014/main" id="{6A81757A-A5CF-00AA-A024-BD87CB612C1C}"/>
                </a:ext>
              </a:extLst>
            </p:cNvPr>
            <p:cNvSpPr/>
            <p:nvPr/>
          </p:nvSpPr>
          <p:spPr>
            <a:xfrm>
              <a:off x="4401729" y="2040004"/>
              <a:ext cx="21428" cy="42505"/>
            </a:xfrm>
            <a:custGeom>
              <a:avLst/>
              <a:gdLst/>
              <a:ahLst/>
              <a:cxnLst/>
              <a:rect l="l" t="t" r="r" b="b"/>
              <a:pathLst>
                <a:path w="1100" h="2182" extrusionOk="0">
                  <a:moveTo>
                    <a:pt x="0" y="0"/>
                  </a:moveTo>
                  <a:cubicBezTo>
                    <a:pt x="194" y="0"/>
                    <a:pt x="318" y="124"/>
                    <a:pt x="318" y="318"/>
                  </a:cubicBezTo>
                  <a:lnTo>
                    <a:pt x="318" y="2181"/>
                  </a:lnTo>
                  <a:lnTo>
                    <a:pt x="1099" y="2181"/>
                  </a:lnTo>
                  <a:lnTo>
                    <a:pt x="1099" y="318"/>
                  </a:lnTo>
                  <a:cubicBezTo>
                    <a:pt x="1099" y="124"/>
                    <a:pt x="952" y="0"/>
                    <a:pt x="782"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3253;p63">
              <a:extLst>
                <a:ext uri="{FF2B5EF4-FFF2-40B4-BE49-F238E27FC236}">
                  <a16:creationId xmlns:a16="http://schemas.microsoft.com/office/drawing/2014/main" id="{6099626F-CB77-0035-C512-D64924012841}"/>
                </a:ext>
              </a:extLst>
            </p:cNvPr>
            <p:cNvSpPr/>
            <p:nvPr/>
          </p:nvSpPr>
          <p:spPr>
            <a:xfrm>
              <a:off x="4249553" y="2247932"/>
              <a:ext cx="68725" cy="22012"/>
            </a:xfrm>
            <a:custGeom>
              <a:avLst/>
              <a:gdLst/>
              <a:ahLst/>
              <a:cxnLst/>
              <a:rect l="l" t="t" r="r" b="b"/>
              <a:pathLst>
                <a:path w="3528" h="1130" extrusionOk="0">
                  <a:moveTo>
                    <a:pt x="1" y="1"/>
                  </a:moveTo>
                  <a:lnTo>
                    <a:pt x="1" y="565"/>
                  </a:lnTo>
                  <a:cubicBezTo>
                    <a:pt x="1" y="882"/>
                    <a:pt x="265" y="1129"/>
                    <a:pt x="588" y="1129"/>
                  </a:cubicBezTo>
                  <a:lnTo>
                    <a:pt x="2939" y="1129"/>
                  </a:lnTo>
                  <a:cubicBezTo>
                    <a:pt x="3257" y="1129"/>
                    <a:pt x="3527" y="882"/>
                    <a:pt x="3527" y="565"/>
                  </a:cubicBezTo>
                  <a:lnTo>
                    <a:pt x="3527" y="1"/>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3254;p63">
              <a:extLst>
                <a:ext uri="{FF2B5EF4-FFF2-40B4-BE49-F238E27FC236}">
                  <a16:creationId xmlns:a16="http://schemas.microsoft.com/office/drawing/2014/main" id="{784CAF5E-EA6E-BECD-F6A6-A171CD44E7F0}"/>
                </a:ext>
              </a:extLst>
            </p:cNvPr>
            <p:cNvSpPr/>
            <p:nvPr/>
          </p:nvSpPr>
          <p:spPr>
            <a:xfrm>
              <a:off x="4198496" y="2169272"/>
              <a:ext cx="170723" cy="27155"/>
            </a:xfrm>
            <a:custGeom>
              <a:avLst/>
              <a:gdLst/>
              <a:ahLst/>
              <a:cxnLst/>
              <a:rect l="l" t="t" r="r" b="b"/>
              <a:pathLst>
                <a:path w="8764" h="1394" extrusionOk="0">
                  <a:moveTo>
                    <a:pt x="194" y="1"/>
                  </a:moveTo>
                  <a:cubicBezTo>
                    <a:pt x="71" y="1"/>
                    <a:pt x="0" y="100"/>
                    <a:pt x="0" y="218"/>
                  </a:cubicBezTo>
                  <a:lnTo>
                    <a:pt x="0" y="1176"/>
                  </a:lnTo>
                  <a:cubicBezTo>
                    <a:pt x="0" y="1300"/>
                    <a:pt x="71" y="1394"/>
                    <a:pt x="194" y="1394"/>
                  </a:cubicBezTo>
                  <a:lnTo>
                    <a:pt x="8570" y="1394"/>
                  </a:lnTo>
                  <a:cubicBezTo>
                    <a:pt x="8670" y="1394"/>
                    <a:pt x="8764" y="1300"/>
                    <a:pt x="8764" y="1176"/>
                  </a:cubicBezTo>
                  <a:lnTo>
                    <a:pt x="8764" y="218"/>
                  </a:lnTo>
                  <a:cubicBezTo>
                    <a:pt x="8764" y="100"/>
                    <a:pt x="8670" y="1"/>
                    <a:pt x="8570"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3255;p63">
              <a:extLst>
                <a:ext uri="{FF2B5EF4-FFF2-40B4-BE49-F238E27FC236}">
                  <a16:creationId xmlns:a16="http://schemas.microsoft.com/office/drawing/2014/main" id="{D9AD6641-FF43-79BE-20E0-CBC22BEE310F}"/>
                </a:ext>
              </a:extLst>
            </p:cNvPr>
            <p:cNvSpPr/>
            <p:nvPr/>
          </p:nvSpPr>
          <p:spPr>
            <a:xfrm>
              <a:off x="4350653" y="2169272"/>
              <a:ext cx="18564" cy="27155"/>
            </a:xfrm>
            <a:custGeom>
              <a:avLst/>
              <a:gdLst/>
              <a:ahLst/>
              <a:cxnLst/>
              <a:rect l="l" t="t" r="r" b="b"/>
              <a:pathLst>
                <a:path w="953" h="1394" extrusionOk="0">
                  <a:moveTo>
                    <a:pt x="1" y="1"/>
                  </a:moveTo>
                  <a:cubicBezTo>
                    <a:pt x="101" y="1"/>
                    <a:pt x="195" y="100"/>
                    <a:pt x="195" y="218"/>
                  </a:cubicBezTo>
                  <a:lnTo>
                    <a:pt x="195" y="1176"/>
                  </a:lnTo>
                  <a:cubicBezTo>
                    <a:pt x="195" y="1300"/>
                    <a:pt x="101" y="1394"/>
                    <a:pt x="1" y="1394"/>
                  </a:cubicBezTo>
                  <a:lnTo>
                    <a:pt x="759" y="1394"/>
                  </a:lnTo>
                  <a:cubicBezTo>
                    <a:pt x="859" y="1394"/>
                    <a:pt x="953" y="1300"/>
                    <a:pt x="953" y="1176"/>
                  </a:cubicBezTo>
                  <a:lnTo>
                    <a:pt x="953" y="218"/>
                  </a:lnTo>
                  <a:cubicBezTo>
                    <a:pt x="953" y="100"/>
                    <a:pt x="859" y="1"/>
                    <a:pt x="759"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3256;p63">
              <a:extLst>
                <a:ext uri="{FF2B5EF4-FFF2-40B4-BE49-F238E27FC236}">
                  <a16:creationId xmlns:a16="http://schemas.microsoft.com/office/drawing/2014/main" id="{C72BB1F6-98DC-EDA2-AD25-E133CD4B31F4}"/>
                </a:ext>
              </a:extLst>
            </p:cNvPr>
            <p:cNvSpPr/>
            <p:nvPr/>
          </p:nvSpPr>
          <p:spPr>
            <a:xfrm>
              <a:off x="4198496" y="2169272"/>
              <a:ext cx="121146" cy="27155"/>
            </a:xfrm>
            <a:custGeom>
              <a:avLst/>
              <a:gdLst/>
              <a:ahLst/>
              <a:cxnLst/>
              <a:rect l="l" t="t" r="r" b="b"/>
              <a:pathLst>
                <a:path w="6219" h="1394" extrusionOk="0">
                  <a:moveTo>
                    <a:pt x="194" y="1"/>
                  </a:moveTo>
                  <a:cubicBezTo>
                    <a:pt x="71" y="1"/>
                    <a:pt x="0" y="100"/>
                    <a:pt x="0" y="218"/>
                  </a:cubicBezTo>
                  <a:lnTo>
                    <a:pt x="0" y="1176"/>
                  </a:lnTo>
                  <a:cubicBezTo>
                    <a:pt x="0" y="1300"/>
                    <a:pt x="71" y="1394"/>
                    <a:pt x="194" y="1394"/>
                  </a:cubicBezTo>
                  <a:lnTo>
                    <a:pt x="6219" y="1394"/>
                  </a:lnTo>
                  <a:lnTo>
                    <a:pt x="6219"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3257;p63">
              <a:extLst>
                <a:ext uri="{FF2B5EF4-FFF2-40B4-BE49-F238E27FC236}">
                  <a16:creationId xmlns:a16="http://schemas.microsoft.com/office/drawing/2014/main" id="{932B3958-F931-C0E6-12EB-918E7CB059F1}"/>
                </a:ext>
              </a:extLst>
            </p:cNvPr>
            <p:cNvSpPr/>
            <p:nvPr/>
          </p:nvSpPr>
          <p:spPr>
            <a:xfrm>
              <a:off x="4138829" y="2034277"/>
              <a:ext cx="289590" cy="199358"/>
            </a:xfrm>
            <a:custGeom>
              <a:avLst/>
              <a:gdLst/>
              <a:ahLst/>
              <a:cxnLst/>
              <a:rect l="l" t="t" r="r" b="b"/>
              <a:pathLst>
                <a:path w="14866" h="10234" extrusionOk="0">
                  <a:moveTo>
                    <a:pt x="14278" y="565"/>
                  </a:moveTo>
                  <a:cubicBezTo>
                    <a:pt x="14301" y="565"/>
                    <a:pt x="14301" y="588"/>
                    <a:pt x="14301" y="612"/>
                  </a:cubicBezTo>
                  <a:lnTo>
                    <a:pt x="14301" y="2205"/>
                  </a:lnTo>
                  <a:lnTo>
                    <a:pt x="12562" y="2205"/>
                  </a:lnTo>
                  <a:cubicBezTo>
                    <a:pt x="12391" y="2205"/>
                    <a:pt x="12268" y="2328"/>
                    <a:pt x="12268" y="2475"/>
                  </a:cubicBezTo>
                  <a:cubicBezTo>
                    <a:pt x="12268" y="2646"/>
                    <a:pt x="12391" y="2769"/>
                    <a:pt x="12562" y="2769"/>
                  </a:cubicBezTo>
                  <a:lnTo>
                    <a:pt x="14301" y="2769"/>
                  </a:lnTo>
                  <a:lnTo>
                    <a:pt x="14301" y="9623"/>
                  </a:lnTo>
                  <a:cubicBezTo>
                    <a:pt x="14301" y="9646"/>
                    <a:pt x="14301" y="9646"/>
                    <a:pt x="14278" y="9646"/>
                  </a:cubicBezTo>
                  <a:lnTo>
                    <a:pt x="612" y="9646"/>
                  </a:lnTo>
                  <a:cubicBezTo>
                    <a:pt x="588" y="9646"/>
                    <a:pt x="588" y="9646"/>
                    <a:pt x="588" y="9623"/>
                  </a:cubicBezTo>
                  <a:lnTo>
                    <a:pt x="588" y="2769"/>
                  </a:lnTo>
                  <a:lnTo>
                    <a:pt x="11216" y="2769"/>
                  </a:lnTo>
                  <a:cubicBezTo>
                    <a:pt x="11362" y="2769"/>
                    <a:pt x="11486" y="2646"/>
                    <a:pt x="11486" y="2475"/>
                  </a:cubicBezTo>
                  <a:cubicBezTo>
                    <a:pt x="11486" y="2328"/>
                    <a:pt x="11362" y="2205"/>
                    <a:pt x="11216" y="2205"/>
                  </a:cubicBezTo>
                  <a:lnTo>
                    <a:pt x="588" y="2205"/>
                  </a:lnTo>
                  <a:lnTo>
                    <a:pt x="588" y="612"/>
                  </a:lnTo>
                  <a:cubicBezTo>
                    <a:pt x="588" y="588"/>
                    <a:pt x="588" y="565"/>
                    <a:pt x="612" y="565"/>
                  </a:cubicBezTo>
                  <a:close/>
                  <a:moveTo>
                    <a:pt x="612" y="1"/>
                  </a:moveTo>
                  <a:cubicBezTo>
                    <a:pt x="295" y="1"/>
                    <a:pt x="1" y="271"/>
                    <a:pt x="1" y="612"/>
                  </a:cubicBezTo>
                  <a:lnTo>
                    <a:pt x="1" y="9623"/>
                  </a:lnTo>
                  <a:cubicBezTo>
                    <a:pt x="1" y="9940"/>
                    <a:pt x="295" y="10234"/>
                    <a:pt x="612" y="10234"/>
                  </a:cubicBezTo>
                  <a:lnTo>
                    <a:pt x="14278" y="10234"/>
                  </a:lnTo>
                  <a:cubicBezTo>
                    <a:pt x="14595" y="10234"/>
                    <a:pt x="14866" y="9940"/>
                    <a:pt x="14866" y="9623"/>
                  </a:cubicBezTo>
                  <a:lnTo>
                    <a:pt x="14866" y="612"/>
                  </a:lnTo>
                  <a:cubicBezTo>
                    <a:pt x="14866" y="271"/>
                    <a:pt x="14595" y="1"/>
                    <a:pt x="142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3258;p63">
              <a:extLst>
                <a:ext uri="{FF2B5EF4-FFF2-40B4-BE49-F238E27FC236}">
                  <a16:creationId xmlns:a16="http://schemas.microsoft.com/office/drawing/2014/main" id="{9DF11288-3441-32E2-DEF1-788900D43C3B}"/>
                </a:ext>
              </a:extLst>
            </p:cNvPr>
            <p:cNvSpPr/>
            <p:nvPr/>
          </p:nvSpPr>
          <p:spPr>
            <a:xfrm>
              <a:off x="4170328" y="2055685"/>
              <a:ext cx="11454" cy="11026"/>
            </a:xfrm>
            <a:custGeom>
              <a:avLst/>
              <a:gdLst/>
              <a:ahLst/>
              <a:cxnLst/>
              <a:rect l="l" t="t" r="r" b="b"/>
              <a:pathLst>
                <a:path w="588" h="566" extrusionOk="0">
                  <a:moveTo>
                    <a:pt x="294" y="1"/>
                  </a:moveTo>
                  <a:cubicBezTo>
                    <a:pt x="123" y="1"/>
                    <a:pt x="0" y="124"/>
                    <a:pt x="0" y="271"/>
                  </a:cubicBezTo>
                  <a:cubicBezTo>
                    <a:pt x="0" y="442"/>
                    <a:pt x="123" y="565"/>
                    <a:pt x="294" y="565"/>
                  </a:cubicBezTo>
                  <a:cubicBezTo>
                    <a:pt x="441" y="565"/>
                    <a:pt x="588" y="442"/>
                    <a:pt x="588" y="271"/>
                  </a:cubicBezTo>
                  <a:cubicBezTo>
                    <a:pt x="588"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3259;p63">
              <a:extLst>
                <a:ext uri="{FF2B5EF4-FFF2-40B4-BE49-F238E27FC236}">
                  <a16:creationId xmlns:a16="http://schemas.microsoft.com/office/drawing/2014/main" id="{C631AEFD-5417-EFBE-4A17-0DBA2D0E7B17}"/>
                </a:ext>
              </a:extLst>
            </p:cNvPr>
            <p:cNvSpPr/>
            <p:nvPr/>
          </p:nvSpPr>
          <p:spPr>
            <a:xfrm>
              <a:off x="4192302" y="2055685"/>
              <a:ext cx="11474" cy="11026"/>
            </a:xfrm>
            <a:custGeom>
              <a:avLst/>
              <a:gdLst/>
              <a:ahLst/>
              <a:cxnLst/>
              <a:rect l="l" t="t" r="r" b="b"/>
              <a:pathLst>
                <a:path w="589" h="566" extrusionOk="0">
                  <a:moveTo>
                    <a:pt x="294" y="1"/>
                  </a:moveTo>
                  <a:cubicBezTo>
                    <a:pt x="148" y="1"/>
                    <a:pt x="1" y="124"/>
                    <a:pt x="1" y="271"/>
                  </a:cubicBezTo>
                  <a:cubicBezTo>
                    <a:pt x="1" y="442"/>
                    <a:pt x="148" y="565"/>
                    <a:pt x="294" y="565"/>
                  </a:cubicBezTo>
                  <a:cubicBezTo>
                    <a:pt x="465" y="565"/>
                    <a:pt x="588" y="442"/>
                    <a:pt x="588" y="271"/>
                  </a:cubicBezTo>
                  <a:cubicBezTo>
                    <a:pt x="588" y="124"/>
                    <a:pt x="465"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3260;p63">
              <a:extLst>
                <a:ext uri="{FF2B5EF4-FFF2-40B4-BE49-F238E27FC236}">
                  <a16:creationId xmlns:a16="http://schemas.microsoft.com/office/drawing/2014/main" id="{0274449C-F074-EB3B-CCC9-1A7548014B99}"/>
                </a:ext>
              </a:extLst>
            </p:cNvPr>
            <p:cNvSpPr/>
            <p:nvPr/>
          </p:nvSpPr>
          <p:spPr>
            <a:xfrm>
              <a:off x="4214625" y="2055685"/>
              <a:ext cx="11026" cy="11026"/>
            </a:xfrm>
            <a:custGeom>
              <a:avLst/>
              <a:gdLst/>
              <a:ahLst/>
              <a:cxnLst/>
              <a:rect l="l" t="t" r="r" b="b"/>
              <a:pathLst>
                <a:path w="566" h="566" extrusionOk="0">
                  <a:moveTo>
                    <a:pt x="271" y="1"/>
                  </a:moveTo>
                  <a:cubicBezTo>
                    <a:pt x="124" y="1"/>
                    <a:pt x="1" y="124"/>
                    <a:pt x="1" y="271"/>
                  </a:cubicBezTo>
                  <a:cubicBezTo>
                    <a:pt x="1" y="442"/>
                    <a:pt x="124" y="565"/>
                    <a:pt x="271" y="565"/>
                  </a:cubicBezTo>
                  <a:cubicBezTo>
                    <a:pt x="442" y="565"/>
                    <a:pt x="565" y="442"/>
                    <a:pt x="565" y="271"/>
                  </a:cubicBezTo>
                  <a:cubicBezTo>
                    <a:pt x="565" y="124"/>
                    <a:pt x="442"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3261;p63">
              <a:extLst>
                <a:ext uri="{FF2B5EF4-FFF2-40B4-BE49-F238E27FC236}">
                  <a16:creationId xmlns:a16="http://schemas.microsoft.com/office/drawing/2014/main" id="{1444F049-C03A-0923-C50B-99301D784D2E}"/>
                </a:ext>
              </a:extLst>
            </p:cNvPr>
            <p:cNvSpPr/>
            <p:nvPr/>
          </p:nvSpPr>
          <p:spPr>
            <a:xfrm>
              <a:off x="4093948" y="2013784"/>
              <a:ext cx="379821" cy="290953"/>
            </a:xfrm>
            <a:custGeom>
              <a:avLst/>
              <a:gdLst/>
              <a:ahLst/>
              <a:cxnLst/>
              <a:rect l="l" t="t" r="r" b="b"/>
              <a:pathLst>
                <a:path w="19498" h="14936" extrusionOk="0">
                  <a:moveTo>
                    <a:pt x="17270" y="588"/>
                  </a:moveTo>
                  <a:cubicBezTo>
                    <a:pt x="17587" y="588"/>
                    <a:pt x="17834" y="829"/>
                    <a:pt x="17834" y="1147"/>
                  </a:cubicBezTo>
                  <a:lnTo>
                    <a:pt x="17834" y="11192"/>
                  </a:lnTo>
                  <a:cubicBezTo>
                    <a:pt x="17834" y="11486"/>
                    <a:pt x="17587" y="11756"/>
                    <a:pt x="17270" y="11756"/>
                  </a:cubicBezTo>
                  <a:lnTo>
                    <a:pt x="2228" y="11756"/>
                  </a:lnTo>
                  <a:cubicBezTo>
                    <a:pt x="1911" y="11756"/>
                    <a:pt x="1670" y="11486"/>
                    <a:pt x="1670" y="11192"/>
                  </a:cubicBezTo>
                  <a:lnTo>
                    <a:pt x="1670" y="1147"/>
                  </a:lnTo>
                  <a:cubicBezTo>
                    <a:pt x="1670" y="829"/>
                    <a:pt x="1911" y="588"/>
                    <a:pt x="2228" y="588"/>
                  </a:cubicBezTo>
                  <a:close/>
                  <a:moveTo>
                    <a:pt x="11221" y="12314"/>
                  </a:moveTo>
                  <a:lnTo>
                    <a:pt x="11221" y="12585"/>
                  </a:lnTo>
                  <a:cubicBezTo>
                    <a:pt x="11221" y="12755"/>
                    <a:pt x="11098" y="12879"/>
                    <a:pt x="10927" y="12879"/>
                  </a:cubicBezTo>
                  <a:lnTo>
                    <a:pt x="8576" y="12879"/>
                  </a:lnTo>
                  <a:cubicBezTo>
                    <a:pt x="8400" y="12879"/>
                    <a:pt x="8282" y="12755"/>
                    <a:pt x="8282" y="12585"/>
                  </a:cubicBezTo>
                  <a:lnTo>
                    <a:pt x="8282" y="12314"/>
                  </a:lnTo>
                  <a:close/>
                  <a:moveTo>
                    <a:pt x="18739" y="12314"/>
                  </a:moveTo>
                  <a:cubicBezTo>
                    <a:pt x="18833" y="12314"/>
                    <a:pt x="18933" y="12414"/>
                    <a:pt x="18933" y="12514"/>
                  </a:cubicBezTo>
                  <a:cubicBezTo>
                    <a:pt x="18933" y="13543"/>
                    <a:pt x="18098" y="14372"/>
                    <a:pt x="17070" y="14372"/>
                  </a:cubicBezTo>
                  <a:lnTo>
                    <a:pt x="2428" y="14372"/>
                  </a:lnTo>
                  <a:cubicBezTo>
                    <a:pt x="1399" y="14372"/>
                    <a:pt x="565" y="13543"/>
                    <a:pt x="565" y="12514"/>
                  </a:cubicBezTo>
                  <a:cubicBezTo>
                    <a:pt x="565" y="12414"/>
                    <a:pt x="665" y="12314"/>
                    <a:pt x="759" y="12314"/>
                  </a:cubicBezTo>
                  <a:lnTo>
                    <a:pt x="7718" y="12314"/>
                  </a:lnTo>
                  <a:lnTo>
                    <a:pt x="7718" y="12585"/>
                  </a:lnTo>
                  <a:cubicBezTo>
                    <a:pt x="7718" y="13079"/>
                    <a:pt x="8083" y="13443"/>
                    <a:pt x="8576" y="13443"/>
                  </a:cubicBezTo>
                  <a:lnTo>
                    <a:pt x="10927" y="13443"/>
                  </a:lnTo>
                  <a:cubicBezTo>
                    <a:pt x="11415" y="13443"/>
                    <a:pt x="11780" y="13079"/>
                    <a:pt x="11780" y="12585"/>
                  </a:cubicBezTo>
                  <a:lnTo>
                    <a:pt x="11780" y="12314"/>
                  </a:lnTo>
                  <a:close/>
                  <a:moveTo>
                    <a:pt x="2228" y="0"/>
                  </a:moveTo>
                  <a:cubicBezTo>
                    <a:pt x="1593" y="0"/>
                    <a:pt x="1082" y="512"/>
                    <a:pt x="1082" y="1147"/>
                  </a:cubicBezTo>
                  <a:lnTo>
                    <a:pt x="1082" y="11192"/>
                  </a:lnTo>
                  <a:cubicBezTo>
                    <a:pt x="1082" y="11386"/>
                    <a:pt x="1153" y="11580"/>
                    <a:pt x="1253" y="11756"/>
                  </a:cubicBezTo>
                  <a:lnTo>
                    <a:pt x="759" y="11756"/>
                  </a:lnTo>
                  <a:cubicBezTo>
                    <a:pt x="347" y="11756"/>
                    <a:pt x="1" y="12097"/>
                    <a:pt x="1" y="12514"/>
                  </a:cubicBezTo>
                  <a:cubicBezTo>
                    <a:pt x="1" y="13837"/>
                    <a:pt x="1082" y="14936"/>
                    <a:pt x="2428" y="14936"/>
                  </a:cubicBezTo>
                  <a:lnTo>
                    <a:pt x="17070" y="14936"/>
                  </a:lnTo>
                  <a:cubicBezTo>
                    <a:pt x="18422" y="14936"/>
                    <a:pt x="19497" y="13837"/>
                    <a:pt x="19497" y="12514"/>
                  </a:cubicBezTo>
                  <a:cubicBezTo>
                    <a:pt x="19497" y="12097"/>
                    <a:pt x="19156" y="11756"/>
                    <a:pt x="18739" y="11756"/>
                  </a:cubicBezTo>
                  <a:lnTo>
                    <a:pt x="18245" y="11756"/>
                  </a:lnTo>
                  <a:cubicBezTo>
                    <a:pt x="18345" y="11580"/>
                    <a:pt x="18422" y="11386"/>
                    <a:pt x="18422" y="11192"/>
                  </a:cubicBezTo>
                  <a:lnTo>
                    <a:pt x="18422" y="1147"/>
                  </a:lnTo>
                  <a:cubicBezTo>
                    <a:pt x="18422" y="512"/>
                    <a:pt x="17904" y="0"/>
                    <a:pt x="172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3262;p63">
              <a:extLst>
                <a:ext uri="{FF2B5EF4-FFF2-40B4-BE49-F238E27FC236}">
                  <a16:creationId xmlns:a16="http://schemas.microsoft.com/office/drawing/2014/main" id="{7C63C1CD-F9E0-B05F-033E-CB82F92D7832}"/>
                </a:ext>
              </a:extLst>
            </p:cNvPr>
            <p:cNvSpPr/>
            <p:nvPr/>
          </p:nvSpPr>
          <p:spPr>
            <a:xfrm>
              <a:off x="4306804" y="2109995"/>
              <a:ext cx="26240" cy="44064"/>
            </a:xfrm>
            <a:custGeom>
              <a:avLst/>
              <a:gdLst/>
              <a:ahLst/>
              <a:cxnLst/>
              <a:rect l="l" t="t" r="r" b="b"/>
              <a:pathLst>
                <a:path w="1347" h="2262" extrusionOk="0">
                  <a:moveTo>
                    <a:pt x="1017" y="1"/>
                  </a:moveTo>
                  <a:cubicBezTo>
                    <a:pt x="916" y="1"/>
                    <a:pt x="810" y="67"/>
                    <a:pt x="759" y="175"/>
                  </a:cubicBezTo>
                  <a:lnTo>
                    <a:pt x="47" y="1868"/>
                  </a:lnTo>
                  <a:cubicBezTo>
                    <a:pt x="0" y="2015"/>
                    <a:pt x="71" y="2185"/>
                    <a:pt x="194" y="2232"/>
                  </a:cubicBezTo>
                  <a:cubicBezTo>
                    <a:pt x="241" y="2262"/>
                    <a:pt x="294" y="2262"/>
                    <a:pt x="318" y="2262"/>
                  </a:cubicBezTo>
                  <a:cubicBezTo>
                    <a:pt x="441" y="2262"/>
                    <a:pt x="535" y="2209"/>
                    <a:pt x="588" y="2085"/>
                  </a:cubicBezTo>
                  <a:lnTo>
                    <a:pt x="1294" y="399"/>
                  </a:lnTo>
                  <a:cubicBezTo>
                    <a:pt x="1346" y="252"/>
                    <a:pt x="1270" y="81"/>
                    <a:pt x="1123" y="28"/>
                  </a:cubicBezTo>
                  <a:cubicBezTo>
                    <a:pt x="1090" y="9"/>
                    <a:pt x="1054" y="1"/>
                    <a:pt x="101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3263;p63">
              <a:extLst>
                <a:ext uri="{FF2B5EF4-FFF2-40B4-BE49-F238E27FC236}">
                  <a16:creationId xmlns:a16="http://schemas.microsoft.com/office/drawing/2014/main" id="{64F4D20D-E884-A5F1-DA3A-FE528EC1E705}"/>
                </a:ext>
              </a:extLst>
            </p:cNvPr>
            <p:cNvSpPr/>
            <p:nvPr/>
          </p:nvSpPr>
          <p:spPr>
            <a:xfrm>
              <a:off x="4300045" y="2114436"/>
              <a:ext cx="11922" cy="13870"/>
            </a:xfrm>
            <a:custGeom>
              <a:avLst/>
              <a:gdLst/>
              <a:ahLst/>
              <a:cxnLst/>
              <a:rect l="l" t="t" r="r" b="b"/>
              <a:pathLst>
                <a:path w="612" h="712" extrusionOk="0">
                  <a:moveTo>
                    <a:pt x="318" y="0"/>
                  </a:moveTo>
                  <a:cubicBezTo>
                    <a:pt x="148" y="0"/>
                    <a:pt x="1" y="147"/>
                    <a:pt x="1" y="341"/>
                  </a:cubicBezTo>
                  <a:cubicBezTo>
                    <a:pt x="1" y="564"/>
                    <a:pt x="148" y="711"/>
                    <a:pt x="318" y="711"/>
                  </a:cubicBezTo>
                  <a:cubicBezTo>
                    <a:pt x="494" y="711"/>
                    <a:pt x="612" y="564"/>
                    <a:pt x="612" y="341"/>
                  </a:cubicBezTo>
                  <a:cubicBezTo>
                    <a:pt x="612" y="147"/>
                    <a:pt x="494" y="0"/>
                    <a:pt x="31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3264;p63">
              <a:extLst>
                <a:ext uri="{FF2B5EF4-FFF2-40B4-BE49-F238E27FC236}">
                  <a16:creationId xmlns:a16="http://schemas.microsoft.com/office/drawing/2014/main" id="{2BDDDC7A-0E37-0645-E695-0E91E4C6BF0E}"/>
                </a:ext>
              </a:extLst>
            </p:cNvPr>
            <p:cNvSpPr/>
            <p:nvPr/>
          </p:nvSpPr>
          <p:spPr>
            <a:xfrm>
              <a:off x="4327764" y="2136877"/>
              <a:ext cx="11922" cy="13753"/>
            </a:xfrm>
            <a:custGeom>
              <a:avLst/>
              <a:gdLst/>
              <a:ahLst/>
              <a:cxnLst/>
              <a:rect l="l" t="t" r="r" b="b"/>
              <a:pathLst>
                <a:path w="612" h="706" extrusionOk="0">
                  <a:moveTo>
                    <a:pt x="294" y="0"/>
                  </a:moveTo>
                  <a:cubicBezTo>
                    <a:pt x="123" y="0"/>
                    <a:pt x="0" y="147"/>
                    <a:pt x="0" y="341"/>
                  </a:cubicBezTo>
                  <a:cubicBezTo>
                    <a:pt x="0" y="559"/>
                    <a:pt x="123" y="705"/>
                    <a:pt x="294" y="705"/>
                  </a:cubicBezTo>
                  <a:cubicBezTo>
                    <a:pt x="464" y="705"/>
                    <a:pt x="611" y="559"/>
                    <a:pt x="611" y="341"/>
                  </a:cubicBezTo>
                  <a:cubicBezTo>
                    <a:pt x="611" y="147"/>
                    <a:pt x="464"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3265;p63">
              <a:extLst>
                <a:ext uri="{FF2B5EF4-FFF2-40B4-BE49-F238E27FC236}">
                  <a16:creationId xmlns:a16="http://schemas.microsoft.com/office/drawing/2014/main" id="{10D6BDE7-B1FA-3DF9-92E9-4E8CD417AA89}"/>
                </a:ext>
              </a:extLst>
            </p:cNvPr>
            <p:cNvSpPr/>
            <p:nvPr/>
          </p:nvSpPr>
          <p:spPr>
            <a:xfrm>
              <a:off x="4222301" y="2109625"/>
              <a:ext cx="30584" cy="45349"/>
            </a:xfrm>
            <a:custGeom>
              <a:avLst/>
              <a:gdLst/>
              <a:ahLst/>
              <a:cxnLst/>
              <a:rect l="l" t="t" r="r" b="b"/>
              <a:pathLst>
                <a:path w="1570" h="2328" extrusionOk="0">
                  <a:moveTo>
                    <a:pt x="294" y="0"/>
                  </a:moveTo>
                  <a:cubicBezTo>
                    <a:pt x="124" y="0"/>
                    <a:pt x="1" y="147"/>
                    <a:pt x="1" y="294"/>
                  </a:cubicBezTo>
                  <a:cubicBezTo>
                    <a:pt x="1" y="465"/>
                    <a:pt x="124" y="588"/>
                    <a:pt x="294" y="588"/>
                  </a:cubicBezTo>
                  <a:lnTo>
                    <a:pt x="812" y="588"/>
                  </a:lnTo>
                  <a:lnTo>
                    <a:pt x="224" y="1934"/>
                  </a:lnTo>
                  <a:cubicBezTo>
                    <a:pt x="171" y="2081"/>
                    <a:pt x="224" y="2251"/>
                    <a:pt x="371" y="2304"/>
                  </a:cubicBezTo>
                  <a:cubicBezTo>
                    <a:pt x="418" y="2328"/>
                    <a:pt x="441" y="2328"/>
                    <a:pt x="488" y="2328"/>
                  </a:cubicBezTo>
                  <a:cubicBezTo>
                    <a:pt x="588" y="2328"/>
                    <a:pt x="712" y="2281"/>
                    <a:pt x="735" y="2157"/>
                  </a:cubicBezTo>
                  <a:lnTo>
                    <a:pt x="1517" y="418"/>
                  </a:lnTo>
                  <a:cubicBezTo>
                    <a:pt x="1570" y="318"/>
                    <a:pt x="1546" y="224"/>
                    <a:pt x="1494" y="147"/>
                  </a:cubicBezTo>
                  <a:cubicBezTo>
                    <a:pt x="1447" y="47"/>
                    <a:pt x="1347" y="0"/>
                    <a:pt x="12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3266;p63">
              <a:extLst>
                <a:ext uri="{FF2B5EF4-FFF2-40B4-BE49-F238E27FC236}">
                  <a16:creationId xmlns:a16="http://schemas.microsoft.com/office/drawing/2014/main" id="{2DB028F1-05E3-F7F5-0BD8-69DDCF5204B0}"/>
                </a:ext>
              </a:extLst>
            </p:cNvPr>
            <p:cNvSpPr/>
            <p:nvPr/>
          </p:nvSpPr>
          <p:spPr>
            <a:xfrm>
              <a:off x="4257559" y="2109157"/>
              <a:ext cx="31051" cy="46733"/>
            </a:xfrm>
            <a:custGeom>
              <a:avLst/>
              <a:gdLst/>
              <a:ahLst/>
              <a:cxnLst/>
              <a:rect l="l" t="t" r="r" b="b"/>
              <a:pathLst>
                <a:path w="1594" h="2399" extrusionOk="0">
                  <a:moveTo>
                    <a:pt x="812" y="565"/>
                  </a:moveTo>
                  <a:cubicBezTo>
                    <a:pt x="936" y="565"/>
                    <a:pt x="1030" y="659"/>
                    <a:pt x="1030" y="782"/>
                  </a:cubicBezTo>
                  <a:lnTo>
                    <a:pt x="1030" y="1594"/>
                  </a:lnTo>
                  <a:cubicBezTo>
                    <a:pt x="1030" y="1717"/>
                    <a:pt x="936" y="1835"/>
                    <a:pt x="812" y="1835"/>
                  </a:cubicBezTo>
                  <a:cubicBezTo>
                    <a:pt x="689" y="1835"/>
                    <a:pt x="589" y="1717"/>
                    <a:pt x="589" y="1594"/>
                  </a:cubicBezTo>
                  <a:lnTo>
                    <a:pt x="589" y="782"/>
                  </a:lnTo>
                  <a:cubicBezTo>
                    <a:pt x="589" y="659"/>
                    <a:pt x="689" y="565"/>
                    <a:pt x="812" y="565"/>
                  </a:cubicBezTo>
                  <a:close/>
                  <a:moveTo>
                    <a:pt x="812" y="1"/>
                  </a:moveTo>
                  <a:cubicBezTo>
                    <a:pt x="371" y="1"/>
                    <a:pt x="1" y="365"/>
                    <a:pt x="1" y="782"/>
                  </a:cubicBezTo>
                  <a:lnTo>
                    <a:pt x="1" y="1594"/>
                  </a:lnTo>
                  <a:cubicBezTo>
                    <a:pt x="1" y="2034"/>
                    <a:pt x="371" y="2399"/>
                    <a:pt x="812" y="2399"/>
                  </a:cubicBezTo>
                  <a:cubicBezTo>
                    <a:pt x="1253" y="2399"/>
                    <a:pt x="1594" y="2034"/>
                    <a:pt x="1594" y="1594"/>
                  </a:cubicBezTo>
                  <a:lnTo>
                    <a:pt x="1594" y="782"/>
                  </a:lnTo>
                  <a:cubicBezTo>
                    <a:pt x="1594" y="365"/>
                    <a:pt x="1253" y="1"/>
                    <a:pt x="81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3267;p63">
              <a:extLst>
                <a:ext uri="{FF2B5EF4-FFF2-40B4-BE49-F238E27FC236}">
                  <a16:creationId xmlns:a16="http://schemas.microsoft.com/office/drawing/2014/main" id="{CEBAB4CC-98F8-3FC4-F6FB-099DB534B31F}"/>
                </a:ext>
              </a:extLst>
            </p:cNvPr>
            <p:cNvSpPr/>
            <p:nvPr/>
          </p:nvSpPr>
          <p:spPr>
            <a:xfrm>
              <a:off x="4192769" y="2164013"/>
              <a:ext cx="182177" cy="37674"/>
            </a:xfrm>
            <a:custGeom>
              <a:avLst/>
              <a:gdLst/>
              <a:ahLst/>
              <a:cxnLst/>
              <a:rect l="l" t="t" r="r" b="b"/>
              <a:pathLst>
                <a:path w="9352" h="1934" extrusionOk="0">
                  <a:moveTo>
                    <a:pt x="8793" y="564"/>
                  </a:moveTo>
                  <a:lnTo>
                    <a:pt x="8793" y="1370"/>
                  </a:lnTo>
                  <a:lnTo>
                    <a:pt x="6783" y="1370"/>
                  </a:lnTo>
                  <a:lnTo>
                    <a:pt x="6783" y="564"/>
                  </a:lnTo>
                  <a:close/>
                  <a:moveTo>
                    <a:pt x="488" y="0"/>
                  </a:moveTo>
                  <a:cubicBezTo>
                    <a:pt x="218" y="0"/>
                    <a:pt x="0" y="224"/>
                    <a:pt x="0" y="488"/>
                  </a:cubicBezTo>
                  <a:lnTo>
                    <a:pt x="0" y="1446"/>
                  </a:lnTo>
                  <a:cubicBezTo>
                    <a:pt x="0" y="1716"/>
                    <a:pt x="218" y="1934"/>
                    <a:pt x="488" y="1934"/>
                  </a:cubicBezTo>
                  <a:lnTo>
                    <a:pt x="1370" y="1934"/>
                  </a:lnTo>
                  <a:cubicBezTo>
                    <a:pt x="1540" y="1934"/>
                    <a:pt x="1664" y="1811"/>
                    <a:pt x="1664" y="1664"/>
                  </a:cubicBezTo>
                  <a:cubicBezTo>
                    <a:pt x="1664" y="1493"/>
                    <a:pt x="1540" y="1370"/>
                    <a:pt x="1370" y="1370"/>
                  </a:cubicBezTo>
                  <a:lnTo>
                    <a:pt x="564" y="1370"/>
                  </a:lnTo>
                  <a:lnTo>
                    <a:pt x="564" y="564"/>
                  </a:lnTo>
                  <a:lnTo>
                    <a:pt x="6219" y="564"/>
                  </a:lnTo>
                  <a:lnTo>
                    <a:pt x="6219" y="1370"/>
                  </a:lnTo>
                  <a:lnTo>
                    <a:pt x="2669" y="1370"/>
                  </a:lnTo>
                  <a:cubicBezTo>
                    <a:pt x="2522" y="1370"/>
                    <a:pt x="2375" y="1493"/>
                    <a:pt x="2375" y="1664"/>
                  </a:cubicBezTo>
                  <a:cubicBezTo>
                    <a:pt x="2375" y="1811"/>
                    <a:pt x="2522" y="1934"/>
                    <a:pt x="2669" y="1934"/>
                  </a:cubicBezTo>
                  <a:lnTo>
                    <a:pt x="8864" y="1934"/>
                  </a:lnTo>
                  <a:cubicBezTo>
                    <a:pt x="9134" y="1934"/>
                    <a:pt x="9352" y="1716"/>
                    <a:pt x="9352" y="1446"/>
                  </a:cubicBezTo>
                  <a:lnTo>
                    <a:pt x="9352" y="488"/>
                  </a:lnTo>
                  <a:cubicBezTo>
                    <a:pt x="9352" y="224"/>
                    <a:pt x="9134" y="0"/>
                    <a:pt x="88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8" name="Google Shape;3983;p63">
            <a:extLst>
              <a:ext uri="{FF2B5EF4-FFF2-40B4-BE49-F238E27FC236}">
                <a16:creationId xmlns:a16="http://schemas.microsoft.com/office/drawing/2014/main" id="{FFA14428-0FA5-84EB-2404-6237841D6B36}"/>
              </a:ext>
            </a:extLst>
          </p:cNvPr>
          <p:cNvGrpSpPr/>
          <p:nvPr/>
        </p:nvGrpSpPr>
        <p:grpSpPr>
          <a:xfrm>
            <a:off x="8025799" y="4401026"/>
            <a:ext cx="379704" cy="326796"/>
            <a:chOff x="2941853" y="1308595"/>
            <a:chExt cx="379704" cy="326796"/>
          </a:xfrm>
        </p:grpSpPr>
        <p:sp>
          <p:nvSpPr>
            <p:cNvPr id="2489" name="Google Shape;3984;p63">
              <a:extLst>
                <a:ext uri="{FF2B5EF4-FFF2-40B4-BE49-F238E27FC236}">
                  <a16:creationId xmlns:a16="http://schemas.microsoft.com/office/drawing/2014/main" id="{51FD10C5-76C2-3438-C91E-6DD04E498B21}"/>
                </a:ext>
              </a:extLst>
            </p:cNvPr>
            <p:cNvSpPr/>
            <p:nvPr/>
          </p:nvSpPr>
          <p:spPr>
            <a:xfrm>
              <a:off x="2947132" y="1524295"/>
              <a:ext cx="368698" cy="47648"/>
            </a:xfrm>
            <a:custGeom>
              <a:avLst/>
              <a:gdLst/>
              <a:ahLst/>
              <a:cxnLst/>
              <a:rect l="l" t="t" r="r" b="b"/>
              <a:pathLst>
                <a:path w="18927" h="2446" extrusionOk="0">
                  <a:moveTo>
                    <a:pt x="0" y="1"/>
                  </a:moveTo>
                  <a:lnTo>
                    <a:pt x="0" y="1494"/>
                  </a:lnTo>
                  <a:cubicBezTo>
                    <a:pt x="0" y="2029"/>
                    <a:pt x="441" y="2446"/>
                    <a:pt x="976" y="2446"/>
                  </a:cubicBezTo>
                  <a:lnTo>
                    <a:pt x="17975" y="2446"/>
                  </a:lnTo>
                  <a:cubicBezTo>
                    <a:pt x="18515" y="2446"/>
                    <a:pt x="18927" y="2029"/>
                    <a:pt x="18927" y="1494"/>
                  </a:cubicBezTo>
                  <a:lnTo>
                    <a:pt x="18927"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3985;p63">
              <a:extLst>
                <a:ext uri="{FF2B5EF4-FFF2-40B4-BE49-F238E27FC236}">
                  <a16:creationId xmlns:a16="http://schemas.microsoft.com/office/drawing/2014/main" id="{2F613885-0856-96FD-18E0-719CD14D4092}"/>
                </a:ext>
              </a:extLst>
            </p:cNvPr>
            <p:cNvSpPr/>
            <p:nvPr/>
          </p:nvSpPr>
          <p:spPr>
            <a:xfrm>
              <a:off x="2947132" y="1314302"/>
              <a:ext cx="368698" cy="210014"/>
            </a:xfrm>
            <a:custGeom>
              <a:avLst/>
              <a:gdLst/>
              <a:ahLst/>
              <a:cxnLst/>
              <a:rect l="l" t="t" r="r" b="b"/>
              <a:pathLst>
                <a:path w="18927" h="10781" extrusionOk="0">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3986;p63">
              <a:extLst>
                <a:ext uri="{FF2B5EF4-FFF2-40B4-BE49-F238E27FC236}">
                  <a16:creationId xmlns:a16="http://schemas.microsoft.com/office/drawing/2014/main" id="{66A5893C-AE40-6296-1D0B-6FBB5389E1A1}"/>
                </a:ext>
              </a:extLst>
            </p:cNvPr>
            <p:cNvSpPr/>
            <p:nvPr/>
          </p:nvSpPr>
          <p:spPr>
            <a:xfrm>
              <a:off x="2947132" y="1314302"/>
              <a:ext cx="368698" cy="210014"/>
            </a:xfrm>
            <a:custGeom>
              <a:avLst/>
              <a:gdLst/>
              <a:ahLst/>
              <a:cxnLst/>
              <a:rect l="l" t="t" r="r" b="b"/>
              <a:pathLst>
                <a:path w="18927" h="10781" extrusionOk="0">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3987;p63">
              <a:extLst>
                <a:ext uri="{FF2B5EF4-FFF2-40B4-BE49-F238E27FC236}">
                  <a16:creationId xmlns:a16="http://schemas.microsoft.com/office/drawing/2014/main" id="{E49D97FD-0F0A-5E8A-78E9-3CF40C2DF45F}"/>
                </a:ext>
              </a:extLst>
            </p:cNvPr>
            <p:cNvSpPr/>
            <p:nvPr/>
          </p:nvSpPr>
          <p:spPr>
            <a:xfrm>
              <a:off x="3282496" y="1314302"/>
              <a:ext cx="33330" cy="210014"/>
            </a:xfrm>
            <a:custGeom>
              <a:avLst/>
              <a:gdLst/>
              <a:ahLst/>
              <a:cxnLst/>
              <a:rect l="l" t="t" r="r" b="b"/>
              <a:pathLst>
                <a:path w="1711" h="10781" extrusionOk="0">
                  <a:moveTo>
                    <a:pt x="0" y="1"/>
                  </a:moveTo>
                  <a:cubicBezTo>
                    <a:pt x="512" y="1"/>
                    <a:pt x="953" y="418"/>
                    <a:pt x="953" y="959"/>
                  </a:cubicBezTo>
                  <a:lnTo>
                    <a:pt x="953" y="10781"/>
                  </a:lnTo>
                  <a:lnTo>
                    <a:pt x="1711" y="10781"/>
                  </a:lnTo>
                  <a:lnTo>
                    <a:pt x="1711" y="959"/>
                  </a:lnTo>
                  <a:cubicBezTo>
                    <a:pt x="1711" y="418"/>
                    <a:pt x="1299"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3988;p63">
              <a:extLst>
                <a:ext uri="{FF2B5EF4-FFF2-40B4-BE49-F238E27FC236}">
                  <a16:creationId xmlns:a16="http://schemas.microsoft.com/office/drawing/2014/main" id="{C6703635-5904-7DED-1988-5FF8E1842490}"/>
                </a:ext>
              </a:extLst>
            </p:cNvPr>
            <p:cNvSpPr/>
            <p:nvPr/>
          </p:nvSpPr>
          <p:spPr>
            <a:xfrm>
              <a:off x="3282496" y="1524295"/>
              <a:ext cx="33330" cy="47648"/>
            </a:xfrm>
            <a:custGeom>
              <a:avLst/>
              <a:gdLst/>
              <a:ahLst/>
              <a:cxnLst/>
              <a:rect l="l" t="t" r="r" b="b"/>
              <a:pathLst>
                <a:path w="1711" h="2446" extrusionOk="0">
                  <a:moveTo>
                    <a:pt x="953" y="1"/>
                  </a:moveTo>
                  <a:lnTo>
                    <a:pt x="953" y="1494"/>
                  </a:lnTo>
                  <a:cubicBezTo>
                    <a:pt x="953" y="2029"/>
                    <a:pt x="512" y="2446"/>
                    <a:pt x="0" y="2446"/>
                  </a:cubicBezTo>
                  <a:lnTo>
                    <a:pt x="759" y="2446"/>
                  </a:lnTo>
                  <a:cubicBezTo>
                    <a:pt x="1299" y="2446"/>
                    <a:pt x="1711" y="2029"/>
                    <a:pt x="1711" y="1494"/>
                  </a:cubicBezTo>
                  <a:lnTo>
                    <a:pt x="1711"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3989;p63">
              <a:extLst>
                <a:ext uri="{FF2B5EF4-FFF2-40B4-BE49-F238E27FC236}">
                  <a16:creationId xmlns:a16="http://schemas.microsoft.com/office/drawing/2014/main" id="{54E85CD5-A8D5-4C0E-DBC0-82196A0CB27E}"/>
                </a:ext>
              </a:extLst>
            </p:cNvPr>
            <p:cNvSpPr/>
            <p:nvPr/>
          </p:nvSpPr>
          <p:spPr>
            <a:xfrm>
              <a:off x="3089685" y="1571923"/>
              <a:ext cx="84056" cy="57739"/>
            </a:xfrm>
            <a:custGeom>
              <a:avLst/>
              <a:gdLst/>
              <a:ahLst/>
              <a:cxnLst/>
              <a:rect l="l" t="t" r="r" b="b"/>
              <a:pathLst>
                <a:path w="4315" h="2964" extrusionOk="0">
                  <a:moveTo>
                    <a:pt x="294" y="1"/>
                  </a:moveTo>
                  <a:cubicBezTo>
                    <a:pt x="294" y="1"/>
                    <a:pt x="271" y="2182"/>
                    <a:pt x="0" y="2963"/>
                  </a:cubicBezTo>
                  <a:lnTo>
                    <a:pt x="4315" y="2963"/>
                  </a:lnTo>
                  <a:cubicBezTo>
                    <a:pt x="4044" y="2182"/>
                    <a:pt x="3997" y="1"/>
                    <a:pt x="3997"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3990;p63">
              <a:extLst>
                <a:ext uri="{FF2B5EF4-FFF2-40B4-BE49-F238E27FC236}">
                  <a16:creationId xmlns:a16="http://schemas.microsoft.com/office/drawing/2014/main" id="{EB9CF9DE-76CE-A1FC-76CF-8CE545E69381}"/>
                </a:ext>
              </a:extLst>
            </p:cNvPr>
            <p:cNvSpPr/>
            <p:nvPr/>
          </p:nvSpPr>
          <p:spPr>
            <a:xfrm>
              <a:off x="3094945" y="1571923"/>
              <a:ext cx="73069" cy="14805"/>
            </a:xfrm>
            <a:custGeom>
              <a:avLst/>
              <a:gdLst/>
              <a:ahLst/>
              <a:cxnLst/>
              <a:rect l="l" t="t" r="r" b="b"/>
              <a:pathLst>
                <a:path w="3751" h="760" extrusionOk="0">
                  <a:moveTo>
                    <a:pt x="24" y="1"/>
                  </a:moveTo>
                  <a:cubicBezTo>
                    <a:pt x="24" y="1"/>
                    <a:pt x="24" y="318"/>
                    <a:pt x="1" y="759"/>
                  </a:cubicBezTo>
                  <a:lnTo>
                    <a:pt x="3751" y="759"/>
                  </a:lnTo>
                  <a:cubicBezTo>
                    <a:pt x="3727" y="318"/>
                    <a:pt x="3727" y="1"/>
                    <a:pt x="3727"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3991;p63">
              <a:extLst>
                <a:ext uri="{FF2B5EF4-FFF2-40B4-BE49-F238E27FC236}">
                  <a16:creationId xmlns:a16="http://schemas.microsoft.com/office/drawing/2014/main" id="{8491CFF0-D8A1-4ABF-6A0F-D7414113A9D4}"/>
                </a:ext>
              </a:extLst>
            </p:cNvPr>
            <p:cNvSpPr/>
            <p:nvPr/>
          </p:nvSpPr>
          <p:spPr>
            <a:xfrm>
              <a:off x="3094945" y="1571923"/>
              <a:ext cx="73069" cy="14805"/>
            </a:xfrm>
            <a:custGeom>
              <a:avLst/>
              <a:gdLst/>
              <a:ahLst/>
              <a:cxnLst/>
              <a:rect l="l" t="t" r="r" b="b"/>
              <a:pathLst>
                <a:path w="3751" h="760" extrusionOk="0">
                  <a:moveTo>
                    <a:pt x="24" y="1"/>
                  </a:moveTo>
                  <a:cubicBezTo>
                    <a:pt x="24" y="1"/>
                    <a:pt x="24" y="318"/>
                    <a:pt x="1" y="759"/>
                  </a:cubicBezTo>
                  <a:lnTo>
                    <a:pt x="3751" y="759"/>
                  </a:lnTo>
                  <a:cubicBezTo>
                    <a:pt x="3727" y="318"/>
                    <a:pt x="3727" y="1"/>
                    <a:pt x="372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3992;p63">
              <a:extLst>
                <a:ext uri="{FF2B5EF4-FFF2-40B4-BE49-F238E27FC236}">
                  <a16:creationId xmlns:a16="http://schemas.microsoft.com/office/drawing/2014/main" id="{5D6DEC8E-145C-5DD1-3691-5F2A1F6EF220}"/>
                </a:ext>
              </a:extLst>
            </p:cNvPr>
            <p:cNvSpPr/>
            <p:nvPr/>
          </p:nvSpPr>
          <p:spPr>
            <a:xfrm>
              <a:off x="2970488" y="1339607"/>
              <a:ext cx="321985" cy="184709"/>
            </a:xfrm>
            <a:custGeom>
              <a:avLst/>
              <a:gdLst/>
              <a:ahLst/>
              <a:cxnLst/>
              <a:rect l="l" t="t" r="r" b="b"/>
              <a:pathLst>
                <a:path w="16529" h="9482" extrusionOk="0">
                  <a:moveTo>
                    <a:pt x="418" y="1"/>
                  </a:moveTo>
                  <a:cubicBezTo>
                    <a:pt x="194" y="1"/>
                    <a:pt x="0" y="195"/>
                    <a:pt x="0" y="442"/>
                  </a:cubicBezTo>
                  <a:lnTo>
                    <a:pt x="0" y="9482"/>
                  </a:lnTo>
                  <a:lnTo>
                    <a:pt x="16529" y="9482"/>
                  </a:lnTo>
                  <a:lnTo>
                    <a:pt x="16529" y="442"/>
                  </a:lnTo>
                  <a:cubicBezTo>
                    <a:pt x="16529" y="195"/>
                    <a:pt x="16358" y="1"/>
                    <a:pt x="16112"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3993;p63">
              <a:extLst>
                <a:ext uri="{FF2B5EF4-FFF2-40B4-BE49-F238E27FC236}">
                  <a16:creationId xmlns:a16="http://schemas.microsoft.com/office/drawing/2014/main" id="{5E824FB2-48D0-7923-8F27-F9812342A822}"/>
                </a:ext>
              </a:extLst>
            </p:cNvPr>
            <p:cNvSpPr/>
            <p:nvPr/>
          </p:nvSpPr>
          <p:spPr>
            <a:xfrm>
              <a:off x="3269562" y="1339607"/>
              <a:ext cx="22908" cy="184709"/>
            </a:xfrm>
            <a:custGeom>
              <a:avLst/>
              <a:gdLst/>
              <a:ahLst/>
              <a:cxnLst/>
              <a:rect l="l" t="t" r="r" b="b"/>
              <a:pathLst>
                <a:path w="1176" h="9482" extrusionOk="0">
                  <a:moveTo>
                    <a:pt x="0" y="1"/>
                  </a:moveTo>
                  <a:cubicBezTo>
                    <a:pt x="247" y="1"/>
                    <a:pt x="418" y="195"/>
                    <a:pt x="418" y="442"/>
                  </a:cubicBezTo>
                  <a:lnTo>
                    <a:pt x="418" y="9482"/>
                  </a:lnTo>
                  <a:lnTo>
                    <a:pt x="1176" y="9482"/>
                  </a:lnTo>
                  <a:lnTo>
                    <a:pt x="1176" y="442"/>
                  </a:lnTo>
                  <a:cubicBezTo>
                    <a:pt x="1176" y="195"/>
                    <a:pt x="1005"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3994;p63">
              <a:extLst>
                <a:ext uri="{FF2B5EF4-FFF2-40B4-BE49-F238E27FC236}">
                  <a16:creationId xmlns:a16="http://schemas.microsoft.com/office/drawing/2014/main" id="{0C697051-DECC-E8A0-AC69-B6B87EFB0546}"/>
                </a:ext>
              </a:extLst>
            </p:cNvPr>
            <p:cNvSpPr/>
            <p:nvPr/>
          </p:nvSpPr>
          <p:spPr>
            <a:xfrm>
              <a:off x="2941853" y="1308595"/>
              <a:ext cx="379704" cy="326796"/>
            </a:xfrm>
            <a:custGeom>
              <a:avLst/>
              <a:gdLst/>
              <a:ahLst/>
              <a:cxnLst/>
              <a:rect l="l" t="t" r="r" b="b"/>
              <a:pathLst>
                <a:path w="19492" h="16776" extrusionOk="0">
                  <a:moveTo>
                    <a:pt x="18246" y="588"/>
                  </a:moveTo>
                  <a:cubicBezTo>
                    <a:pt x="18610" y="588"/>
                    <a:pt x="18904" y="882"/>
                    <a:pt x="18904" y="1252"/>
                  </a:cubicBezTo>
                  <a:lnTo>
                    <a:pt x="18904" y="10780"/>
                  </a:lnTo>
                  <a:lnTo>
                    <a:pt x="18293" y="10780"/>
                  </a:lnTo>
                  <a:lnTo>
                    <a:pt x="18293" y="2034"/>
                  </a:lnTo>
                  <a:cubicBezTo>
                    <a:pt x="18293" y="1640"/>
                    <a:pt x="17975" y="1323"/>
                    <a:pt x="17582" y="1323"/>
                  </a:cubicBezTo>
                  <a:lnTo>
                    <a:pt x="14131" y="1323"/>
                  </a:lnTo>
                  <a:cubicBezTo>
                    <a:pt x="13984" y="1323"/>
                    <a:pt x="13837" y="1446"/>
                    <a:pt x="13837" y="1593"/>
                  </a:cubicBezTo>
                  <a:cubicBezTo>
                    <a:pt x="13837" y="1763"/>
                    <a:pt x="13984" y="1887"/>
                    <a:pt x="14131" y="1887"/>
                  </a:cubicBezTo>
                  <a:lnTo>
                    <a:pt x="17582" y="1887"/>
                  </a:lnTo>
                  <a:cubicBezTo>
                    <a:pt x="17658" y="1887"/>
                    <a:pt x="17728" y="1963"/>
                    <a:pt x="17728" y="2034"/>
                  </a:cubicBezTo>
                  <a:lnTo>
                    <a:pt x="17728" y="10780"/>
                  </a:lnTo>
                  <a:lnTo>
                    <a:pt x="1764" y="10780"/>
                  </a:lnTo>
                  <a:lnTo>
                    <a:pt x="1764" y="2034"/>
                  </a:lnTo>
                  <a:cubicBezTo>
                    <a:pt x="1764" y="1963"/>
                    <a:pt x="1811" y="1887"/>
                    <a:pt x="1888" y="1887"/>
                  </a:cubicBezTo>
                  <a:lnTo>
                    <a:pt x="12809" y="1887"/>
                  </a:lnTo>
                  <a:cubicBezTo>
                    <a:pt x="12979" y="1887"/>
                    <a:pt x="13103" y="1763"/>
                    <a:pt x="13103" y="1593"/>
                  </a:cubicBezTo>
                  <a:cubicBezTo>
                    <a:pt x="13103" y="1446"/>
                    <a:pt x="12979" y="1323"/>
                    <a:pt x="12809" y="1323"/>
                  </a:cubicBezTo>
                  <a:lnTo>
                    <a:pt x="1888" y="1323"/>
                  </a:lnTo>
                  <a:cubicBezTo>
                    <a:pt x="1494" y="1323"/>
                    <a:pt x="1177" y="1640"/>
                    <a:pt x="1177" y="2034"/>
                  </a:cubicBezTo>
                  <a:lnTo>
                    <a:pt x="1177" y="10780"/>
                  </a:lnTo>
                  <a:lnTo>
                    <a:pt x="565" y="10780"/>
                  </a:lnTo>
                  <a:lnTo>
                    <a:pt x="565" y="1252"/>
                  </a:lnTo>
                  <a:cubicBezTo>
                    <a:pt x="565" y="882"/>
                    <a:pt x="883" y="588"/>
                    <a:pt x="1247" y="588"/>
                  </a:cubicBezTo>
                  <a:close/>
                  <a:moveTo>
                    <a:pt x="11316" y="13813"/>
                  </a:moveTo>
                  <a:cubicBezTo>
                    <a:pt x="11316" y="14330"/>
                    <a:pt x="11386" y="15453"/>
                    <a:pt x="11533" y="16217"/>
                  </a:cubicBezTo>
                  <a:lnTo>
                    <a:pt x="7960" y="16217"/>
                  </a:lnTo>
                  <a:cubicBezTo>
                    <a:pt x="8106" y="15453"/>
                    <a:pt x="8154" y="14330"/>
                    <a:pt x="8177" y="13813"/>
                  </a:cubicBezTo>
                  <a:close/>
                  <a:moveTo>
                    <a:pt x="1247" y="0"/>
                  </a:moveTo>
                  <a:cubicBezTo>
                    <a:pt x="565" y="0"/>
                    <a:pt x="1" y="564"/>
                    <a:pt x="1" y="1252"/>
                  </a:cubicBezTo>
                  <a:lnTo>
                    <a:pt x="1" y="12567"/>
                  </a:lnTo>
                  <a:cubicBezTo>
                    <a:pt x="1" y="13249"/>
                    <a:pt x="565" y="13813"/>
                    <a:pt x="1247" y="13813"/>
                  </a:cubicBezTo>
                  <a:lnTo>
                    <a:pt x="3598" y="13813"/>
                  </a:lnTo>
                  <a:cubicBezTo>
                    <a:pt x="3745" y="13813"/>
                    <a:pt x="3869" y="13689"/>
                    <a:pt x="3869" y="13519"/>
                  </a:cubicBezTo>
                  <a:cubicBezTo>
                    <a:pt x="3869" y="13372"/>
                    <a:pt x="3745" y="13249"/>
                    <a:pt x="3598" y="13249"/>
                  </a:cubicBezTo>
                  <a:lnTo>
                    <a:pt x="1247" y="13249"/>
                  </a:lnTo>
                  <a:cubicBezTo>
                    <a:pt x="883" y="13249"/>
                    <a:pt x="565" y="12931"/>
                    <a:pt x="565" y="12567"/>
                  </a:cubicBezTo>
                  <a:lnTo>
                    <a:pt x="565" y="11368"/>
                  </a:lnTo>
                  <a:lnTo>
                    <a:pt x="18904" y="11368"/>
                  </a:lnTo>
                  <a:lnTo>
                    <a:pt x="18904" y="12567"/>
                  </a:lnTo>
                  <a:cubicBezTo>
                    <a:pt x="18904" y="12931"/>
                    <a:pt x="18610" y="13249"/>
                    <a:pt x="18246" y="13249"/>
                  </a:cubicBezTo>
                  <a:lnTo>
                    <a:pt x="4921" y="13249"/>
                  </a:lnTo>
                  <a:cubicBezTo>
                    <a:pt x="4774" y="13249"/>
                    <a:pt x="4627" y="13372"/>
                    <a:pt x="4627" y="13519"/>
                  </a:cubicBezTo>
                  <a:cubicBezTo>
                    <a:pt x="4627" y="13689"/>
                    <a:pt x="4774" y="13813"/>
                    <a:pt x="4921" y="13813"/>
                  </a:cubicBezTo>
                  <a:lnTo>
                    <a:pt x="7589" y="13813"/>
                  </a:lnTo>
                  <a:cubicBezTo>
                    <a:pt x="7589" y="14477"/>
                    <a:pt x="7519" y="15600"/>
                    <a:pt x="7372" y="16217"/>
                  </a:cubicBezTo>
                  <a:lnTo>
                    <a:pt x="6390" y="16217"/>
                  </a:lnTo>
                  <a:cubicBezTo>
                    <a:pt x="6220" y="16217"/>
                    <a:pt x="6096" y="16334"/>
                    <a:pt x="6096" y="16481"/>
                  </a:cubicBezTo>
                  <a:cubicBezTo>
                    <a:pt x="6096" y="16658"/>
                    <a:pt x="6220" y="16775"/>
                    <a:pt x="6390" y="16775"/>
                  </a:cubicBezTo>
                  <a:lnTo>
                    <a:pt x="13103" y="16775"/>
                  </a:lnTo>
                  <a:cubicBezTo>
                    <a:pt x="13273" y="16775"/>
                    <a:pt x="13397" y="16658"/>
                    <a:pt x="13397" y="16481"/>
                  </a:cubicBezTo>
                  <a:cubicBezTo>
                    <a:pt x="13397" y="16334"/>
                    <a:pt x="13273" y="16217"/>
                    <a:pt x="13103" y="16217"/>
                  </a:cubicBezTo>
                  <a:lnTo>
                    <a:pt x="12121" y="16217"/>
                  </a:lnTo>
                  <a:cubicBezTo>
                    <a:pt x="11974" y="15600"/>
                    <a:pt x="11904" y="14477"/>
                    <a:pt x="11880" y="13813"/>
                  </a:cubicBezTo>
                  <a:lnTo>
                    <a:pt x="18246" y="13813"/>
                  </a:lnTo>
                  <a:cubicBezTo>
                    <a:pt x="18933" y="13813"/>
                    <a:pt x="19492" y="13249"/>
                    <a:pt x="19492" y="12567"/>
                  </a:cubicBezTo>
                  <a:lnTo>
                    <a:pt x="19492" y="1252"/>
                  </a:lnTo>
                  <a:cubicBezTo>
                    <a:pt x="19492" y="564"/>
                    <a:pt x="18933" y="0"/>
                    <a:pt x="182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3995;p63">
              <a:extLst>
                <a:ext uri="{FF2B5EF4-FFF2-40B4-BE49-F238E27FC236}">
                  <a16:creationId xmlns:a16="http://schemas.microsoft.com/office/drawing/2014/main" id="{C9F5A4DA-8CE2-5F01-E2CB-DF621893D016}"/>
                </a:ext>
              </a:extLst>
            </p:cNvPr>
            <p:cNvSpPr/>
            <p:nvPr/>
          </p:nvSpPr>
          <p:spPr>
            <a:xfrm>
              <a:off x="3113606" y="1542392"/>
              <a:ext cx="36213" cy="11474"/>
            </a:xfrm>
            <a:custGeom>
              <a:avLst/>
              <a:gdLst/>
              <a:ahLst/>
              <a:cxnLst/>
              <a:rect l="l" t="t" r="r" b="b"/>
              <a:pathLst>
                <a:path w="1859" h="589" extrusionOk="0">
                  <a:moveTo>
                    <a:pt x="271" y="1"/>
                  </a:moveTo>
                  <a:cubicBezTo>
                    <a:pt x="124" y="1"/>
                    <a:pt x="1" y="147"/>
                    <a:pt x="1" y="294"/>
                  </a:cubicBezTo>
                  <a:cubicBezTo>
                    <a:pt x="1" y="465"/>
                    <a:pt x="124" y="588"/>
                    <a:pt x="271" y="588"/>
                  </a:cubicBezTo>
                  <a:lnTo>
                    <a:pt x="1564" y="588"/>
                  </a:lnTo>
                  <a:cubicBezTo>
                    <a:pt x="1741" y="588"/>
                    <a:pt x="1858" y="465"/>
                    <a:pt x="1858" y="294"/>
                  </a:cubicBezTo>
                  <a:cubicBezTo>
                    <a:pt x="1858" y="147"/>
                    <a:pt x="1741" y="1"/>
                    <a:pt x="15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3996;p63">
              <a:extLst>
                <a:ext uri="{FF2B5EF4-FFF2-40B4-BE49-F238E27FC236}">
                  <a16:creationId xmlns:a16="http://schemas.microsoft.com/office/drawing/2014/main" id="{91B93B6C-D4D8-903E-5064-FD7B086ECC07}"/>
                </a:ext>
              </a:extLst>
            </p:cNvPr>
            <p:cNvSpPr/>
            <p:nvPr/>
          </p:nvSpPr>
          <p:spPr>
            <a:xfrm>
              <a:off x="3159871" y="1398494"/>
              <a:ext cx="44336" cy="64226"/>
            </a:xfrm>
            <a:custGeom>
              <a:avLst/>
              <a:gdLst/>
              <a:ahLst/>
              <a:cxnLst/>
              <a:rect l="l" t="t" r="r" b="b"/>
              <a:pathLst>
                <a:path w="2276" h="3297" extrusionOk="0">
                  <a:moveTo>
                    <a:pt x="1370" y="875"/>
                  </a:moveTo>
                  <a:lnTo>
                    <a:pt x="1370" y="1927"/>
                  </a:lnTo>
                  <a:lnTo>
                    <a:pt x="782" y="1927"/>
                  </a:lnTo>
                  <a:cubicBezTo>
                    <a:pt x="1005" y="1533"/>
                    <a:pt x="1223" y="1139"/>
                    <a:pt x="1370" y="875"/>
                  </a:cubicBezTo>
                  <a:close/>
                  <a:moveTo>
                    <a:pt x="1509" y="0"/>
                  </a:moveTo>
                  <a:cubicBezTo>
                    <a:pt x="1376" y="0"/>
                    <a:pt x="1245" y="76"/>
                    <a:pt x="1129" y="211"/>
                  </a:cubicBezTo>
                  <a:cubicBezTo>
                    <a:pt x="982" y="381"/>
                    <a:pt x="247" y="1680"/>
                    <a:pt x="47" y="2074"/>
                  </a:cubicBezTo>
                  <a:cubicBezTo>
                    <a:pt x="0" y="2168"/>
                    <a:pt x="0" y="2268"/>
                    <a:pt x="47" y="2368"/>
                  </a:cubicBezTo>
                  <a:cubicBezTo>
                    <a:pt x="100" y="2438"/>
                    <a:pt x="194" y="2491"/>
                    <a:pt x="294" y="2491"/>
                  </a:cubicBezTo>
                  <a:lnTo>
                    <a:pt x="1370" y="2491"/>
                  </a:lnTo>
                  <a:lnTo>
                    <a:pt x="1370" y="3026"/>
                  </a:lnTo>
                  <a:cubicBezTo>
                    <a:pt x="1370" y="3173"/>
                    <a:pt x="1493" y="3297"/>
                    <a:pt x="1640" y="3297"/>
                  </a:cubicBezTo>
                  <a:cubicBezTo>
                    <a:pt x="1811" y="3297"/>
                    <a:pt x="1934" y="3173"/>
                    <a:pt x="1934" y="3026"/>
                  </a:cubicBezTo>
                  <a:lnTo>
                    <a:pt x="1934" y="2491"/>
                  </a:lnTo>
                  <a:lnTo>
                    <a:pt x="2011" y="2491"/>
                  </a:lnTo>
                  <a:cubicBezTo>
                    <a:pt x="2157" y="2491"/>
                    <a:pt x="2275" y="2368"/>
                    <a:pt x="2275" y="2221"/>
                  </a:cubicBezTo>
                  <a:cubicBezTo>
                    <a:pt x="2275" y="2050"/>
                    <a:pt x="2157" y="1927"/>
                    <a:pt x="2011" y="1927"/>
                  </a:cubicBezTo>
                  <a:lnTo>
                    <a:pt x="1934" y="1927"/>
                  </a:lnTo>
                  <a:cubicBezTo>
                    <a:pt x="1934" y="1263"/>
                    <a:pt x="1958" y="552"/>
                    <a:pt x="1934" y="458"/>
                  </a:cubicBezTo>
                  <a:cubicBezTo>
                    <a:pt x="1911" y="234"/>
                    <a:pt x="1787" y="64"/>
                    <a:pt x="1617" y="17"/>
                  </a:cubicBezTo>
                  <a:cubicBezTo>
                    <a:pt x="1581" y="6"/>
                    <a:pt x="1545" y="0"/>
                    <a:pt x="15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3997;p63">
              <a:extLst>
                <a:ext uri="{FF2B5EF4-FFF2-40B4-BE49-F238E27FC236}">
                  <a16:creationId xmlns:a16="http://schemas.microsoft.com/office/drawing/2014/main" id="{27BE6165-961E-6F26-C8D4-1DBA53564B44}"/>
                </a:ext>
              </a:extLst>
            </p:cNvPr>
            <p:cNvSpPr/>
            <p:nvPr/>
          </p:nvSpPr>
          <p:spPr>
            <a:xfrm>
              <a:off x="3058770" y="1398494"/>
              <a:ext cx="44785" cy="64226"/>
            </a:xfrm>
            <a:custGeom>
              <a:avLst/>
              <a:gdLst/>
              <a:ahLst/>
              <a:cxnLst/>
              <a:rect l="l" t="t" r="r" b="b"/>
              <a:pathLst>
                <a:path w="2299" h="3297" extrusionOk="0">
                  <a:moveTo>
                    <a:pt x="1370" y="875"/>
                  </a:moveTo>
                  <a:lnTo>
                    <a:pt x="1370" y="1927"/>
                  </a:lnTo>
                  <a:lnTo>
                    <a:pt x="782" y="1927"/>
                  </a:lnTo>
                  <a:cubicBezTo>
                    <a:pt x="999" y="1533"/>
                    <a:pt x="1223" y="1139"/>
                    <a:pt x="1370" y="875"/>
                  </a:cubicBezTo>
                  <a:close/>
                  <a:moveTo>
                    <a:pt x="1506" y="0"/>
                  </a:moveTo>
                  <a:cubicBezTo>
                    <a:pt x="1370" y="0"/>
                    <a:pt x="1239" y="76"/>
                    <a:pt x="1123" y="211"/>
                  </a:cubicBezTo>
                  <a:cubicBezTo>
                    <a:pt x="976" y="381"/>
                    <a:pt x="241" y="1680"/>
                    <a:pt x="47" y="2074"/>
                  </a:cubicBezTo>
                  <a:cubicBezTo>
                    <a:pt x="0" y="2168"/>
                    <a:pt x="0" y="2268"/>
                    <a:pt x="47" y="2368"/>
                  </a:cubicBezTo>
                  <a:cubicBezTo>
                    <a:pt x="94" y="2438"/>
                    <a:pt x="194" y="2491"/>
                    <a:pt x="294" y="2491"/>
                  </a:cubicBezTo>
                  <a:lnTo>
                    <a:pt x="1370" y="2491"/>
                  </a:lnTo>
                  <a:lnTo>
                    <a:pt x="1370" y="3026"/>
                  </a:lnTo>
                  <a:cubicBezTo>
                    <a:pt x="1370" y="3173"/>
                    <a:pt x="1493" y="3297"/>
                    <a:pt x="1640" y="3297"/>
                  </a:cubicBezTo>
                  <a:cubicBezTo>
                    <a:pt x="1811" y="3297"/>
                    <a:pt x="1934" y="3173"/>
                    <a:pt x="1934" y="3026"/>
                  </a:cubicBezTo>
                  <a:lnTo>
                    <a:pt x="1934" y="2491"/>
                  </a:lnTo>
                  <a:lnTo>
                    <a:pt x="2005" y="2491"/>
                  </a:lnTo>
                  <a:cubicBezTo>
                    <a:pt x="2152" y="2491"/>
                    <a:pt x="2298" y="2368"/>
                    <a:pt x="2298" y="2221"/>
                  </a:cubicBezTo>
                  <a:cubicBezTo>
                    <a:pt x="2298" y="2050"/>
                    <a:pt x="2152" y="1927"/>
                    <a:pt x="2005" y="1927"/>
                  </a:cubicBezTo>
                  <a:lnTo>
                    <a:pt x="1934" y="1927"/>
                  </a:lnTo>
                  <a:cubicBezTo>
                    <a:pt x="1958" y="1263"/>
                    <a:pt x="1958" y="552"/>
                    <a:pt x="1934" y="458"/>
                  </a:cubicBezTo>
                  <a:cubicBezTo>
                    <a:pt x="1934" y="234"/>
                    <a:pt x="1787" y="64"/>
                    <a:pt x="1617" y="17"/>
                  </a:cubicBezTo>
                  <a:cubicBezTo>
                    <a:pt x="1579" y="6"/>
                    <a:pt x="1543" y="0"/>
                    <a:pt x="15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3998;p63">
              <a:extLst>
                <a:ext uri="{FF2B5EF4-FFF2-40B4-BE49-F238E27FC236}">
                  <a16:creationId xmlns:a16="http://schemas.microsoft.com/office/drawing/2014/main" id="{84841A24-5590-18D3-C52F-A7A876AD99F5}"/>
                </a:ext>
              </a:extLst>
            </p:cNvPr>
            <p:cNvSpPr/>
            <p:nvPr/>
          </p:nvSpPr>
          <p:spPr>
            <a:xfrm>
              <a:off x="3110295" y="1398806"/>
              <a:ext cx="41921" cy="66777"/>
            </a:xfrm>
            <a:custGeom>
              <a:avLst/>
              <a:gdLst/>
              <a:ahLst/>
              <a:cxnLst/>
              <a:rect l="l" t="t" r="r" b="b"/>
              <a:pathLst>
                <a:path w="2152" h="3428" extrusionOk="0">
                  <a:moveTo>
                    <a:pt x="1076" y="589"/>
                  </a:moveTo>
                  <a:cubicBezTo>
                    <a:pt x="1346" y="589"/>
                    <a:pt x="1564" y="806"/>
                    <a:pt x="1564" y="1076"/>
                  </a:cubicBezTo>
                  <a:lnTo>
                    <a:pt x="1564" y="2352"/>
                  </a:lnTo>
                  <a:cubicBezTo>
                    <a:pt x="1564" y="2622"/>
                    <a:pt x="1346" y="2863"/>
                    <a:pt x="1076" y="2863"/>
                  </a:cubicBezTo>
                  <a:cubicBezTo>
                    <a:pt x="782" y="2863"/>
                    <a:pt x="559" y="2622"/>
                    <a:pt x="559" y="2352"/>
                  </a:cubicBezTo>
                  <a:lnTo>
                    <a:pt x="559" y="1076"/>
                  </a:lnTo>
                  <a:cubicBezTo>
                    <a:pt x="559" y="806"/>
                    <a:pt x="782" y="589"/>
                    <a:pt x="1076" y="589"/>
                  </a:cubicBezTo>
                  <a:close/>
                  <a:moveTo>
                    <a:pt x="1076" y="1"/>
                  </a:moveTo>
                  <a:cubicBezTo>
                    <a:pt x="488" y="1"/>
                    <a:pt x="0" y="489"/>
                    <a:pt x="0" y="1076"/>
                  </a:cubicBezTo>
                  <a:lnTo>
                    <a:pt x="0" y="2352"/>
                  </a:lnTo>
                  <a:cubicBezTo>
                    <a:pt x="0" y="2940"/>
                    <a:pt x="488" y="3428"/>
                    <a:pt x="1076" y="3428"/>
                  </a:cubicBezTo>
                  <a:cubicBezTo>
                    <a:pt x="1664" y="3428"/>
                    <a:pt x="2152" y="2940"/>
                    <a:pt x="2152" y="2352"/>
                  </a:cubicBezTo>
                  <a:lnTo>
                    <a:pt x="2152" y="1076"/>
                  </a:lnTo>
                  <a:cubicBezTo>
                    <a:pt x="2152" y="489"/>
                    <a:pt x="1664" y="1"/>
                    <a:pt x="107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17"/>
        <p:cNvGrpSpPr/>
        <p:nvPr/>
      </p:nvGrpSpPr>
      <p:grpSpPr>
        <a:xfrm>
          <a:off x="0" y="0"/>
          <a:ext cx="0" cy="0"/>
          <a:chOff x="0" y="0"/>
          <a:chExt cx="0" cy="0"/>
        </a:xfrm>
      </p:grpSpPr>
      <p:sp>
        <p:nvSpPr>
          <p:cNvPr id="6" name="Google Shape;2831;p62">
            <a:extLst>
              <a:ext uri="{FF2B5EF4-FFF2-40B4-BE49-F238E27FC236}">
                <a16:creationId xmlns:a16="http://schemas.microsoft.com/office/drawing/2014/main" id="{49DA4C7B-8810-F81A-850B-454598793947}"/>
              </a:ext>
            </a:extLst>
          </p:cNvPr>
          <p:cNvSpPr txBox="1">
            <a:spLocks noGrp="1"/>
          </p:cNvSpPr>
          <p:nvPr>
            <p:ph type="title"/>
          </p:nvPr>
        </p:nvSpPr>
        <p:spPr>
          <a:xfrm>
            <a:off x="4436709" y="1577194"/>
            <a:ext cx="38589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¡Gracias por su atención!</a:t>
            </a:r>
            <a:endParaRPr sz="4800" dirty="0"/>
          </a:p>
        </p:txBody>
      </p:sp>
      <p:grpSp>
        <p:nvGrpSpPr>
          <p:cNvPr id="7" name="Google Shape;2846;p62">
            <a:extLst>
              <a:ext uri="{FF2B5EF4-FFF2-40B4-BE49-F238E27FC236}">
                <a16:creationId xmlns:a16="http://schemas.microsoft.com/office/drawing/2014/main" id="{33E2BFD2-271E-0470-9AD9-7AC1A205FACA}"/>
              </a:ext>
            </a:extLst>
          </p:cNvPr>
          <p:cNvGrpSpPr/>
          <p:nvPr/>
        </p:nvGrpSpPr>
        <p:grpSpPr>
          <a:xfrm>
            <a:off x="939761" y="1568261"/>
            <a:ext cx="2222728" cy="2764328"/>
            <a:chOff x="1311900" y="2073147"/>
            <a:chExt cx="2222728" cy="2764328"/>
          </a:xfrm>
        </p:grpSpPr>
        <p:sp>
          <p:nvSpPr>
            <p:cNvPr id="8" name="Google Shape;2847;p62">
              <a:extLst>
                <a:ext uri="{FF2B5EF4-FFF2-40B4-BE49-F238E27FC236}">
                  <a16:creationId xmlns:a16="http://schemas.microsoft.com/office/drawing/2014/main" id="{6004BDD7-8DFB-066E-2B3A-5D397F303A76}"/>
                </a:ext>
              </a:extLst>
            </p:cNvPr>
            <p:cNvSpPr/>
            <p:nvPr/>
          </p:nvSpPr>
          <p:spPr>
            <a:xfrm>
              <a:off x="1311900" y="4379675"/>
              <a:ext cx="2151000" cy="4578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2848;p62">
              <a:extLst>
                <a:ext uri="{FF2B5EF4-FFF2-40B4-BE49-F238E27FC236}">
                  <a16:creationId xmlns:a16="http://schemas.microsoft.com/office/drawing/2014/main" id="{1E9C67AD-659B-C82A-E16D-766764A1D266}"/>
                </a:ext>
              </a:extLst>
            </p:cNvPr>
            <p:cNvGrpSpPr/>
            <p:nvPr/>
          </p:nvGrpSpPr>
          <p:grpSpPr>
            <a:xfrm>
              <a:off x="1553108" y="2073147"/>
              <a:ext cx="1981520" cy="2535354"/>
              <a:chOff x="900306" y="1128050"/>
              <a:chExt cx="3138296" cy="4015448"/>
            </a:xfrm>
          </p:grpSpPr>
          <p:sp>
            <p:nvSpPr>
              <p:cNvPr id="10" name="Google Shape;2849;p62">
                <a:extLst>
                  <a:ext uri="{FF2B5EF4-FFF2-40B4-BE49-F238E27FC236}">
                    <a16:creationId xmlns:a16="http://schemas.microsoft.com/office/drawing/2014/main" id="{08A39BE2-1AB4-3B12-6383-1DD619081568}"/>
                  </a:ext>
                </a:extLst>
              </p:cNvPr>
              <p:cNvSpPr/>
              <p:nvPr/>
            </p:nvSpPr>
            <p:spPr>
              <a:xfrm flipH="1">
                <a:off x="1939169" y="2402385"/>
                <a:ext cx="398524" cy="570418"/>
              </a:xfrm>
              <a:custGeom>
                <a:avLst/>
                <a:gdLst/>
                <a:ahLst/>
                <a:cxnLst/>
                <a:rect l="l" t="t" r="r" b="b"/>
                <a:pathLst>
                  <a:path w="2075" h="2970" extrusionOk="0">
                    <a:moveTo>
                      <a:pt x="241" y="1"/>
                    </a:moveTo>
                    <a:cubicBezTo>
                      <a:pt x="110" y="1"/>
                      <a:pt x="0" y="111"/>
                      <a:pt x="0" y="241"/>
                    </a:cubicBezTo>
                    <a:lnTo>
                      <a:pt x="0" y="2729"/>
                    </a:lnTo>
                    <a:cubicBezTo>
                      <a:pt x="0" y="2860"/>
                      <a:pt x="110" y="2970"/>
                      <a:pt x="241" y="2970"/>
                    </a:cubicBezTo>
                    <a:lnTo>
                      <a:pt x="1833" y="2970"/>
                    </a:lnTo>
                    <a:cubicBezTo>
                      <a:pt x="1964" y="2970"/>
                      <a:pt x="2074" y="2860"/>
                      <a:pt x="2074" y="2729"/>
                    </a:cubicBezTo>
                    <a:lnTo>
                      <a:pt x="2074" y="241"/>
                    </a:lnTo>
                    <a:cubicBezTo>
                      <a:pt x="2074" y="111"/>
                      <a:pt x="1964" y="1"/>
                      <a:pt x="1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850;p62">
                <a:extLst>
                  <a:ext uri="{FF2B5EF4-FFF2-40B4-BE49-F238E27FC236}">
                    <a16:creationId xmlns:a16="http://schemas.microsoft.com/office/drawing/2014/main" id="{1182F044-C00D-9CBF-9BAC-5CFF5F82E6AD}"/>
                  </a:ext>
                </a:extLst>
              </p:cNvPr>
              <p:cNvSpPr/>
              <p:nvPr/>
            </p:nvSpPr>
            <p:spPr>
              <a:xfrm flipH="1">
                <a:off x="1931103" y="2389325"/>
                <a:ext cx="414658" cy="595578"/>
              </a:xfrm>
              <a:custGeom>
                <a:avLst/>
                <a:gdLst/>
                <a:ahLst/>
                <a:cxnLst/>
                <a:rect l="l" t="t" r="r" b="b"/>
                <a:pathLst>
                  <a:path w="2159" h="3101" extrusionOk="0">
                    <a:moveTo>
                      <a:pt x="1875" y="131"/>
                    </a:moveTo>
                    <a:cubicBezTo>
                      <a:pt x="1964" y="131"/>
                      <a:pt x="2053" y="220"/>
                      <a:pt x="2053" y="309"/>
                    </a:cubicBezTo>
                    <a:lnTo>
                      <a:pt x="2053" y="2797"/>
                    </a:lnTo>
                    <a:cubicBezTo>
                      <a:pt x="2053" y="2907"/>
                      <a:pt x="1964" y="2991"/>
                      <a:pt x="1875" y="2991"/>
                    </a:cubicBezTo>
                    <a:lnTo>
                      <a:pt x="283" y="2991"/>
                    </a:lnTo>
                    <a:cubicBezTo>
                      <a:pt x="194" y="2991"/>
                      <a:pt x="110" y="2907"/>
                      <a:pt x="110" y="2797"/>
                    </a:cubicBezTo>
                    <a:lnTo>
                      <a:pt x="110" y="309"/>
                    </a:lnTo>
                    <a:cubicBezTo>
                      <a:pt x="110" y="220"/>
                      <a:pt x="194" y="131"/>
                      <a:pt x="283" y="131"/>
                    </a:cubicBezTo>
                    <a:close/>
                    <a:moveTo>
                      <a:pt x="283" y="1"/>
                    </a:moveTo>
                    <a:cubicBezTo>
                      <a:pt x="131" y="1"/>
                      <a:pt x="1" y="158"/>
                      <a:pt x="1" y="309"/>
                    </a:cubicBezTo>
                    <a:lnTo>
                      <a:pt x="1" y="2797"/>
                    </a:lnTo>
                    <a:cubicBezTo>
                      <a:pt x="1" y="2970"/>
                      <a:pt x="131" y="3101"/>
                      <a:pt x="283" y="3101"/>
                    </a:cubicBezTo>
                    <a:lnTo>
                      <a:pt x="1875" y="3101"/>
                    </a:lnTo>
                    <a:cubicBezTo>
                      <a:pt x="2027" y="3101"/>
                      <a:pt x="2158" y="2970"/>
                      <a:pt x="2158" y="2797"/>
                    </a:cubicBezTo>
                    <a:lnTo>
                      <a:pt x="2158" y="309"/>
                    </a:lnTo>
                    <a:cubicBezTo>
                      <a:pt x="2158" y="158"/>
                      <a:pt x="2027" y="1"/>
                      <a:pt x="18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851;p62">
                <a:extLst>
                  <a:ext uri="{FF2B5EF4-FFF2-40B4-BE49-F238E27FC236}">
                    <a16:creationId xmlns:a16="http://schemas.microsoft.com/office/drawing/2014/main" id="{00B1AE85-BE27-8C07-FEE0-335E4B176C22}"/>
                  </a:ext>
                </a:extLst>
              </p:cNvPr>
              <p:cNvSpPr/>
              <p:nvPr/>
            </p:nvSpPr>
            <p:spPr>
              <a:xfrm flipH="1">
                <a:off x="2215740" y="4623204"/>
                <a:ext cx="394491" cy="431751"/>
              </a:xfrm>
              <a:custGeom>
                <a:avLst/>
                <a:gdLst/>
                <a:ahLst/>
                <a:cxnLst/>
                <a:rect l="l" t="t" r="r" b="b"/>
                <a:pathLst>
                  <a:path w="2054" h="2248" extrusionOk="0">
                    <a:moveTo>
                      <a:pt x="0" y="1"/>
                    </a:moveTo>
                    <a:lnTo>
                      <a:pt x="0" y="2247"/>
                    </a:lnTo>
                    <a:lnTo>
                      <a:pt x="2053" y="2247"/>
                    </a:lnTo>
                    <a:lnTo>
                      <a:pt x="20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852;p62">
                <a:extLst>
                  <a:ext uri="{FF2B5EF4-FFF2-40B4-BE49-F238E27FC236}">
                    <a16:creationId xmlns:a16="http://schemas.microsoft.com/office/drawing/2014/main" id="{050A9C8B-26DB-3063-6B83-D133A6146D92}"/>
                  </a:ext>
                </a:extLst>
              </p:cNvPr>
              <p:cNvSpPr/>
              <p:nvPr/>
            </p:nvSpPr>
            <p:spPr>
              <a:xfrm flipH="1">
                <a:off x="2207865" y="4615138"/>
                <a:ext cx="410432" cy="452877"/>
              </a:xfrm>
              <a:custGeom>
                <a:avLst/>
                <a:gdLst/>
                <a:ahLst/>
                <a:cxnLst/>
                <a:rect l="l" t="t" r="r" b="b"/>
                <a:pathLst>
                  <a:path w="2137" h="2358" extrusionOk="0">
                    <a:moveTo>
                      <a:pt x="2032" y="111"/>
                    </a:moveTo>
                    <a:lnTo>
                      <a:pt x="2032"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853;p62">
                <a:extLst>
                  <a:ext uri="{FF2B5EF4-FFF2-40B4-BE49-F238E27FC236}">
                    <a16:creationId xmlns:a16="http://schemas.microsoft.com/office/drawing/2014/main" id="{822FC4BE-1C5B-4F98-F076-E98DF5FD23A1}"/>
                  </a:ext>
                </a:extLst>
              </p:cNvPr>
              <p:cNvSpPr/>
              <p:nvPr/>
            </p:nvSpPr>
            <p:spPr>
              <a:xfrm flipH="1">
                <a:off x="1473609" y="4623204"/>
                <a:ext cx="394299" cy="431751"/>
              </a:xfrm>
              <a:custGeom>
                <a:avLst/>
                <a:gdLst/>
                <a:ahLst/>
                <a:cxnLst/>
                <a:rect l="l" t="t" r="r" b="b"/>
                <a:pathLst>
                  <a:path w="2053" h="2248" extrusionOk="0">
                    <a:moveTo>
                      <a:pt x="0" y="1"/>
                    </a:moveTo>
                    <a:lnTo>
                      <a:pt x="0" y="2247"/>
                    </a:lnTo>
                    <a:lnTo>
                      <a:pt x="2053" y="2247"/>
                    </a:lnTo>
                    <a:lnTo>
                      <a:pt x="20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854;p62">
                <a:extLst>
                  <a:ext uri="{FF2B5EF4-FFF2-40B4-BE49-F238E27FC236}">
                    <a16:creationId xmlns:a16="http://schemas.microsoft.com/office/drawing/2014/main" id="{7CA2120F-859A-3CEA-817E-E9FD298A7977}"/>
                  </a:ext>
                </a:extLst>
              </p:cNvPr>
              <p:cNvSpPr/>
              <p:nvPr/>
            </p:nvSpPr>
            <p:spPr>
              <a:xfrm flipH="1">
                <a:off x="1465543" y="4615138"/>
                <a:ext cx="415618" cy="452877"/>
              </a:xfrm>
              <a:custGeom>
                <a:avLst/>
                <a:gdLst/>
                <a:ahLst/>
                <a:cxnLst/>
                <a:rect l="l" t="t" r="r" b="b"/>
                <a:pathLst>
                  <a:path w="2164" h="2358" extrusionOk="0">
                    <a:moveTo>
                      <a:pt x="2054" y="111"/>
                    </a:moveTo>
                    <a:lnTo>
                      <a:pt x="2054" y="2226"/>
                    </a:lnTo>
                    <a:lnTo>
                      <a:pt x="132" y="2226"/>
                    </a:lnTo>
                    <a:lnTo>
                      <a:pt x="132" y="111"/>
                    </a:lnTo>
                    <a:close/>
                    <a:moveTo>
                      <a:pt x="1" y="1"/>
                    </a:moveTo>
                    <a:lnTo>
                      <a:pt x="1" y="43"/>
                    </a:lnTo>
                    <a:lnTo>
                      <a:pt x="1" y="2357"/>
                    </a:lnTo>
                    <a:lnTo>
                      <a:pt x="2164" y="2357"/>
                    </a:lnTo>
                    <a:lnTo>
                      <a:pt x="216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855;p62">
                <a:extLst>
                  <a:ext uri="{FF2B5EF4-FFF2-40B4-BE49-F238E27FC236}">
                    <a16:creationId xmlns:a16="http://schemas.microsoft.com/office/drawing/2014/main" id="{DBCA5496-3802-9727-389A-C32AB9A2A490}"/>
                  </a:ext>
                </a:extLst>
              </p:cNvPr>
              <p:cNvSpPr/>
              <p:nvPr/>
            </p:nvSpPr>
            <p:spPr>
              <a:xfrm flipH="1">
                <a:off x="2610044" y="4623204"/>
                <a:ext cx="393531" cy="431751"/>
              </a:xfrm>
              <a:custGeom>
                <a:avLst/>
                <a:gdLst/>
                <a:ahLst/>
                <a:cxnLst/>
                <a:rect l="l" t="t" r="r" b="b"/>
                <a:pathLst>
                  <a:path w="2049" h="2248" extrusionOk="0">
                    <a:moveTo>
                      <a:pt x="1" y="1"/>
                    </a:moveTo>
                    <a:lnTo>
                      <a:pt x="1" y="2247"/>
                    </a:lnTo>
                    <a:lnTo>
                      <a:pt x="2048" y="2247"/>
                    </a:lnTo>
                    <a:lnTo>
                      <a:pt x="20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856;p62">
                <a:extLst>
                  <a:ext uri="{FF2B5EF4-FFF2-40B4-BE49-F238E27FC236}">
                    <a16:creationId xmlns:a16="http://schemas.microsoft.com/office/drawing/2014/main" id="{37CC42BD-814D-6831-7FCF-9CF2EA6B3463}"/>
                  </a:ext>
                </a:extLst>
              </p:cNvPr>
              <p:cNvSpPr/>
              <p:nvPr/>
            </p:nvSpPr>
            <p:spPr>
              <a:xfrm flipH="1">
                <a:off x="2596984" y="4615138"/>
                <a:ext cx="415618" cy="452877"/>
              </a:xfrm>
              <a:custGeom>
                <a:avLst/>
                <a:gdLst/>
                <a:ahLst/>
                <a:cxnLst/>
                <a:rect l="l" t="t" r="r" b="b"/>
                <a:pathLst>
                  <a:path w="2164" h="2358" extrusionOk="0">
                    <a:moveTo>
                      <a:pt x="2032" y="111"/>
                    </a:moveTo>
                    <a:lnTo>
                      <a:pt x="2032" y="2226"/>
                    </a:lnTo>
                    <a:lnTo>
                      <a:pt x="110" y="2226"/>
                    </a:lnTo>
                    <a:lnTo>
                      <a:pt x="110" y="111"/>
                    </a:lnTo>
                    <a:close/>
                    <a:moveTo>
                      <a:pt x="0" y="1"/>
                    </a:moveTo>
                    <a:lnTo>
                      <a:pt x="0" y="43"/>
                    </a:lnTo>
                    <a:lnTo>
                      <a:pt x="0" y="2357"/>
                    </a:lnTo>
                    <a:lnTo>
                      <a:pt x="2163" y="2357"/>
                    </a:lnTo>
                    <a:lnTo>
                      <a:pt x="2163"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857;p62">
                <a:extLst>
                  <a:ext uri="{FF2B5EF4-FFF2-40B4-BE49-F238E27FC236}">
                    <a16:creationId xmlns:a16="http://schemas.microsoft.com/office/drawing/2014/main" id="{BD8EFEEF-B6D7-BD9B-CB39-603369EA59BD}"/>
                  </a:ext>
                </a:extLst>
              </p:cNvPr>
              <p:cNvSpPr/>
              <p:nvPr/>
            </p:nvSpPr>
            <p:spPr>
              <a:xfrm flipH="1">
                <a:off x="1867722" y="4623204"/>
                <a:ext cx="394491" cy="431751"/>
              </a:xfrm>
              <a:custGeom>
                <a:avLst/>
                <a:gdLst/>
                <a:ahLst/>
                <a:cxnLst/>
                <a:rect l="l" t="t" r="r" b="b"/>
                <a:pathLst>
                  <a:path w="2054" h="2248" extrusionOk="0">
                    <a:moveTo>
                      <a:pt x="0" y="1"/>
                    </a:moveTo>
                    <a:lnTo>
                      <a:pt x="0" y="2247"/>
                    </a:lnTo>
                    <a:lnTo>
                      <a:pt x="2053" y="2247"/>
                    </a:lnTo>
                    <a:lnTo>
                      <a:pt x="20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858;p62">
                <a:extLst>
                  <a:ext uri="{FF2B5EF4-FFF2-40B4-BE49-F238E27FC236}">
                    <a16:creationId xmlns:a16="http://schemas.microsoft.com/office/drawing/2014/main" id="{80A8BD66-2606-7D58-4298-2640E916CF42}"/>
                  </a:ext>
                </a:extLst>
              </p:cNvPr>
              <p:cNvSpPr/>
              <p:nvPr/>
            </p:nvSpPr>
            <p:spPr>
              <a:xfrm flipH="1">
                <a:off x="1859847" y="4615138"/>
                <a:ext cx="410432" cy="452877"/>
              </a:xfrm>
              <a:custGeom>
                <a:avLst/>
                <a:gdLst/>
                <a:ahLst/>
                <a:cxnLst/>
                <a:rect l="l" t="t" r="r" b="b"/>
                <a:pathLst>
                  <a:path w="2137" h="2358" extrusionOk="0">
                    <a:moveTo>
                      <a:pt x="2027" y="111"/>
                    </a:moveTo>
                    <a:lnTo>
                      <a:pt x="2027"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859;p62">
                <a:extLst>
                  <a:ext uri="{FF2B5EF4-FFF2-40B4-BE49-F238E27FC236}">
                    <a16:creationId xmlns:a16="http://schemas.microsoft.com/office/drawing/2014/main" id="{59390E9E-64F7-E99E-8F27-71EF8A44A231}"/>
                  </a:ext>
                </a:extLst>
              </p:cNvPr>
              <p:cNvSpPr/>
              <p:nvPr/>
            </p:nvSpPr>
            <p:spPr>
              <a:xfrm flipH="1">
                <a:off x="2194615" y="4916868"/>
                <a:ext cx="553517" cy="213571"/>
              </a:xfrm>
              <a:custGeom>
                <a:avLst/>
                <a:gdLst/>
                <a:ahLst/>
                <a:cxnLst/>
                <a:rect l="l" t="t" r="r" b="b"/>
                <a:pathLst>
                  <a:path w="2882" h="1112" extrusionOk="0">
                    <a:moveTo>
                      <a:pt x="1" y="1"/>
                    </a:moveTo>
                    <a:lnTo>
                      <a:pt x="1" y="1111"/>
                    </a:lnTo>
                    <a:lnTo>
                      <a:pt x="2881" y="1111"/>
                    </a:lnTo>
                    <a:lnTo>
                      <a:pt x="2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860;p62">
                <a:extLst>
                  <a:ext uri="{FF2B5EF4-FFF2-40B4-BE49-F238E27FC236}">
                    <a16:creationId xmlns:a16="http://schemas.microsoft.com/office/drawing/2014/main" id="{113B0FD1-DC48-2EC7-CF32-F023D5B5A220}"/>
                  </a:ext>
                </a:extLst>
              </p:cNvPr>
              <p:cNvSpPr/>
              <p:nvPr/>
            </p:nvSpPr>
            <p:spPr>
              <a:xfrm flipH="1">
                <a:off x="2182707" y="4903808"/>
                <a:ext cx="578485" cy="239691"/>
              </a:xfrm>
              <a:custGeom>
                <a:avLst/>
                <a:gdLst/>
                <a:ahLst/>
                <a:cxnLst/>
                <a:rect l="l" t="t" r="r" b="b"/>
                <a:pathLst>
                  <a:path w="3012" h="1248" extrusionOk="0">
                    <a:moveTo>
                      <a:pt x="2881" y="111"/>
                    </a:moveTo>
                    <a:lnTo>
                      <a:pt x="2881"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861;p62">
                <a:extLst>
                  <a:ext uri="{FF2B5EF4-FFF2-40B4-BE49-F238E27FC236}">
                    <a16:creationId xmlns:a16="http://schemas.microsoft.com/office/drawing/2014/main" id="{CA6BC99E-53C2-7DF4-6285-F034BCF1E02E}"/>
                  </a:ext>
                </a:extLst>
              </p:cNvPr>
              <p:cNvSpPr/>
              <p:nvPr/>
            </p:nvSpPr>
            <p:spPr>
              <a:xfrm flipH="1">
                <a:off x="1453445" y="4916868"/>
                <a:ext cx="553325" cy="213571"/>
              </a:xfrm>
              <a:custGeom>
                <a:avLst/>
                <a:gdLst/>
                <a:ahLst/>
                <a:cxnLst/>
                <a:rect l="l" t="t" r="r" b="b"/>
                <a:pathLst>
                  <a:path w="2881" h="1112" extrusionOk="0">
                    <a:moveTo>
                      <a:pt x="0" y="1"/>
                    </a:moveTo>
                    <a:lnTo>
                      <a:pt x="0" y="1111"/>
                    </a:lnTo>
                    <a:lnTo>
                      <a:pt x="2881" y="1111"/>
                    </a:lnTo>
                    <a:lnTo>
                      <a:pt x="28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862;p62">
                <a:extLst>
                  <a:ext uri="{FF2B5EF4-FFF2-40B4-BE49-F238E27FC236}">
                    <a16:creationId xmlns:a16="http://schemas.microsoft.com/office/drawing/2014/main" id="{8429B2AF-7DDD-8427-0E42-F4F4C2088873}"/>
                  </a:ext>
                </a:extLst>
              </p:cNvPr>
              <p:cNvSpPr/>
              <p:nvPr/>
            </p:nvSpPr>
            <p:spPr>
              <a:xfrm flipH="1">
                <a:off x="1440385" y="4903808"/>
                <a:ext cx="578485" cy="239691"/>
              </a:xfrm>
              <a:custGeom>
                <a:avLst/>
                <a:gdLst/>
                <a:ahLst/>
                <a:cxnLst/>
                <a:rect l="l" t="t" r="r" b="b"/>
                <a:pathLst>
                  <a:path w="3012" h="1248" extrusionOk="0">
                    <a:moveTo>
                      <a:pt x="2881" y="111"/>
                    </a:moveTo>
                    <a:lnTo>
                      <a:pt x="2881" y="1137"/>
                    </a:lnTo>
                    <a:lnTo>
                      <a:pt x="110" y="1137"/>
                    </a:lnTo>
                    <a:lnTo>
                      <a:pt x="110" y="111"/>
                    </a:lnTo>
                    <a:close/>
                    <a:moveTo>
                      <a:pt x="0" y="1"/>
                    </a:moveTo>
                    <a:lnTo>
                      <a:pt x="0" y="69"/>
                    </a:lnTo>
                    <a:lnTo>
                      <a:pt x="0"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63;p62">
                <a:extLst>
                  <a:ext uri="{FF2B5EF4-FFF2-40B4-BE49-F238E27FC236}">
                    <a16:creationId xmlns:a16="http://schemas.microsoft.com/office/drawing/2014/main" id="{F9ECE15A-3F86-FAA3-86AD-08257488D2A8}"/>
                  </a:ext>
                </a:extLst>
              </p:cNvPr>
              <p:cNvSpPr/>
              <p:nvPr/>
            </p:nvSpPr>
            <p:spPr>
              <a:xfrm flipH="1">
                <a:off x="1377979" y="1137077"/>
                <a:ext cx="1571243" cy="1349029"/>
              </a:xfrm>
              <a:custGeom>
                <a:avLst/>
                <a:gdLst/>
                <a:ahLst/>
                <a:cxnLst/>
                <a:rect l="l" t="t" r="r" b="b"/>
                <a:pathLst>
                  <a:path w="8181" h="7024" extrusionOk="0">
                    <a:moveTo>
                      <a:pt x="2289" y="1"/>
                    </a:moveTo>
                    <a:cubicBezTo>
                      <a:pt x="1027" y="1"/>
                      <a:pt x="0" y="1022"/>
                      <a:pt x="0" y="2310"/>
                    </a:cubicBezTo>
                    <a:lnTo>
                      <a:pt x="0" y="4714"/>
                    </a:lnTo>
                    <a:cubicBezTo>
                      <a:pt x="0" y="5976"/>
                      <a:pt x="1027" y="7023"/>
                      <a:pt x="2289" y="7023"/>
                    </a:cubicBezTo>
                    <a:lnTo>
                      <a:pt x="5871" y="7023"/>
                    </a:lnTo>
                    <a:cubicBezTo>
                      <a:pt x="7159" y="7023"/>
                      <a:pt x="8180" y="5976"/>
                      <a:pt x="8180" y="4714"/>
                    </a:cubicBezTo>
                    <a:lnTo>
                      <a:pt x="8180" y="2310"/>
                    </a:lnTo>
                    <a:cubicBezTo>
                      <a:pt x="8180" y="1022"/>
                      <a:pt x="7159" y="1"/>
                      <a:pt x="58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64;p62">
                <a:extLst>
                  <a:ext uri="{FF2B5EF4-FFF2-40B4-BE49-F238E27FC236}">
                    <a16:creationId xmlns:a16="http://schemas.microsoft.com/office/drawing/2014/main" id="{A1CC9031-FB84-480B-3D50-F224ACE508C4}"/>
                  </a:ext>
                </a:extLst>
              </p:cNvPr>
              <p:cNvSpPr/>
              <p:nvPr/>
            </p:nvSpPr>
            <p:spPr>
              <a:xfrm flipH="1">
                <a:off x="1368952" y="1128050"/>
                <a:ext cx="1593330" cy="1367083"/>
              </a:xfrm>
              <a:custGeom>
                <a:avLst/>
                <a:gdLst/>
                <a:ahLst/>
                <a:cxnLst/>
                <a:rect l="l" t="t" r="r" b="b"/>
                <a:pathLst>
                  <a:path w="8296" h="7118" extrusionOk="0">
                    <a:moveTo>
                      <a:pt x="5939" y="110"/>
                    </a:moveTo>
                    <a:cubicBezTo>
                      <a:pt x="7180" y="110"/>
                      <a:pt x="8186" y="1116"/>
                      <a:pt x="8186" y="2357"/>
                    </a:cubicBezTo>
                    <a:lnTo>
                      <a:pt x="8186" y="4761"/>
                    </a:lnTo>
                    <a:cubicBezTo>
                      <a:pt x="8186" y="6002"/>
                      <a:pt x="7180" y="7007"/>
                      <a:pt x="5939" y="7007"/>
                    </a:cubicBezTo>
                    <a:lnTo>
                      <a:pt x="2357" y="7007"/>
                    </a:lnTo>
                    <a:cubicBezTo>
                      <a:pt x="1116" y="7007"/>
                      <a:pt x="110" y="6002"/>
                      <a:pt x="110" y="4761"/>
                    </a:cubicBezTo>
                    <a:lnTo>
                      <a:pt x="110" y="2357"/>
                    </a:lnTo>
                    <a:cubicBezTo>
                      <a:pt x="110" y="1116"/>
                      <a:pt x="1116" y="110"/>
                      <a:pt x="2357" y="110"/>
                    </a:cubicBezTo>
                    <a:close/>
                    <a:moveTo>
                      <a:pt x="2357" y="0"/>
                    </a:moveTo>
                    <a:cubicBezTo>
                      <a:pt x="1048" y="0"/>
                      <a:pt x="0" y="1048"/>
                      <a:pt x="0" y="2357"/>
                    </a:cubicBezTo>
                    <a:lnTo>
                      <a:pt x="0" y="4761"/>
                    </a:lnTo>
                    <a:cubicBezTo>
                      <a:pt x="0" y="6070"/>
                      <a:pt x="1048" y="7117"/>
                      <a:pt x="2357" y="7117"/>
                    </a:cubicBezTo>
                    <a:lnTo>
                      <a:pt x="5939" y="7117"/>
                    </a:lnTo>
                    <a:cubicBezTo>
                      <a:pt x="7248" y="7117"/>
                      <a:pt x="8296" y="6070"/>
                      <a:pt x="8296" y="4761"/>
                    </a:cubicBezTo>
                    <a:lnTo>
                      <a:pt x="8296" y="2357"/>
                    </a:lnTo>
                    <a:cubicBezTo>
                      <a:pt x="8296" y="1048"/>
                      <a:pt x="7248" y="0"/>
                      <a:pt x="593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65;p62">
                <a:extLst>
                  <a:ext uri="{FF2B5EF4-FFF2-40B4-BE49-F238E27FC236}">
                    <a16:creationId xmlns:a16="http://schemas.microsoft.com/office/drawing/2014/main" id="{7D1A7CC5-BE93-C0F9-D8E7-81C10EBA453E}"/>
                  </a:ext>
                </a:extLst>
              </p:cNvPr>
              <p:cNvSpPr/>
              <p:nvPr/>
            </p:nvSpPr>
            <p:spPr>
              <a:xfrm flipH="1">
                <a:off x="1813569" y="1450907"/>
                <a:ext cx="1023104" cy="1035203"/>
              </a:xfrm>
              <a:custGeom>
                <a:avLst/>
                <a:gdLst/>
                <a:ahLst/>
                <a:cxnLst/>
                <a:rect l="l" t="t" r="r" b="b"/>
                <a:pathLst>
                  <a:path w="5327" h="5390" extrusionOk="0">
                    <a:moveTo>
                      <a:pt x="786" y="0"/>
                    </a:moveTo>
                    <a:cubicBezTo>
                      <a:pt x="352" y="0"/>
                      <a:pt x="1" y="351"/>
                      <a:pt x="1" y="786"/>
                    </a:cubicBezTo>
                    <a:lnTo>
                      <a:pt x="1" y="4625"/>
                    </a:lnTo>
                    <a:cubicBezTo>
                      <a:pt x="441" y="5086"/>
                      <a:pt x="1027" y="5389"/>
                      <a:pt x="1703" y="5389"/>
                    </a:cubicBezTo>
                    <a:lnTo>
                      <a:pt x="5327" y="5389"/>
                    </a:lnTo>
                    <a:lnTo>
                      <a:pt x="5327" y="786"/>
                    </a:lnTo>
                    <a:cubicBezTo>
                      <a:pt x="5327" y="351"/>
                      <a:pt x="4976" y="0"/>
                      <a:pt x="4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6;p62">
                <a:extLst>
                  <a:ext uri="{FF2B5EF4-FFF2-40B4-BE49-F238E27FC236}">
                    <a16:creationId xmlns:a16="http://schemas.microsoft.com/office/drawing/2014/main" id="{5F8B4104-3134-3D95-5754-097A7C07BA00}"/>
                  </a:ext>
                </a:extLst>
              </p:cNvPr>
              <p:cNvSpPr/>
              <p:nvPr/>
            </p:nvSpPr>
            <p:spPr>
              <a:xfrm flipH="1">
                <a:off x="1800509" y="1442841"/>
                <a:ext cx="1044038" cy="1052297"/>
              </a:xfrm>
              <a:custGeom>
                <a:avLst/>
                <a:gdLst/>
                <a:ahLst/>
                <a:cxnLst/>
                <a:rect l="l" t="t" r="r" b="b"/>
                <a:pathLst>
                  <a:path w="5436" h="5479" extrusionOk="0">
                    <a:moveTo>
                      <a:pt x="4582" y="111"/>
                    </a:moveTo>
                    <a:cubicBezTo>
                      <a:pt x="4996" y="111"/>
                      <a:pt x="5305" y="435"/>
                      <a:pt x="5305" y="828"/>
                    </a:cubicBezTo>
                    <a:lnTo>
                      <a:pt x="5305" y="5368"/>
                    </a:lnTo>
                    <a:lnTo>
                      <a:pt x="1744" y="5368"/>
                    </a:lnTo>
                    <a:cubicBezTo>
                      <a:pt x="1089" y="5368"/>
                      <a:pt x="524" y="5086"/>
                      <a:pt x="110" y="4646"/>
                    </a:cubicBezTo>
                    <a:lnTo>
                      <a:pt x="110" y="828"/>
                    </a:lnTo>
                    <a:cubicBezTo>
                      <a:pt x="110" y="435"/>
                      <a:pt x="435" y="111"/>
                      <a:pt x="827" y="111"/>
                    </a:cubicBezTo>
                    <a:close/>
                    <a:moveTo>
                      <a:pt x="827" y="1"/>
                    </a:moveTo>
                    <a:cubicBezTo>
                      <a:pt x="372" y="1"/>
                      <a:pt x="0" y="372"/>
                      <a:pt x="0" y="828"/>
                    </a:cubicBezTo>
                    <a:lnTo>
                      <a:pt x="0" y="4693"/>
                    </a:lnTo>
                    <a:lnTo>
                      <a:pt x="0" y="4714"/>
                    </a:lnTo>
                    <a:cubicBezTo>
                      <a:pt x="435" y="5190"/>
                      <a:pt x="1047" y="5478"/>
                      <a:pt x="1744" y="5478"/>
                    </a:cubicBezTo>
                    <a:lnTo>
                      <a:pt x="5436" y="5478"/>
                    </a:lnTo>
                    <a:lnTo>
                      <a:pt x="5436" y="828"/>
                    </a:lnTo>
                    <a:cubicBezTo>
                      <a:pt x="5436" y="372"/>
                      <a:pt x="5043" y="1"/>
                      <a:pt x="45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67;p62">
                <a:extLst>
                  <a:ext uri="{FF2B5EF4-FFF2-40B4-BE49-F238E27FC236}">
                    <a16:creationId xmlns:a16="http://schemas.microsoft.com/office/drawing/2014/main" id="{E1DB4383-E403-5351-3AA2-E165AE279A35}"/>
                  </a:ext>
                </a:extLst>
              </p:cNvPr>
              <p:cNvSpPr/>
              <p:nvPr/>
            </p:nvSpPr>
            <p:spPr>
              <a:xfrm flipH="1">
                <a:off x="2651333" y="1589768"/>
                <a:ext cx="88732" cy="150959"/>
              </a:xfrm>
              <a:custGeom>
                <a:avLst/>
                <a:gdLst/>
                <a:ahLst/>
                <a:cxnLst/>
                <a:rect l="l" t="t" r="r" b="b"/>
                <a:pathLst>
                  <a:path w="462" h="786" extrusionOk="0">
                    <a:moveTo>
                      <a:pt x="242" y="0"/>
                    </a:moveTo>
                    <a:cubicBezTo>
                      <a:pt x="111" y="0"/>
                      <a:pt x="1" y="173"/>
                      <a:pt x="1" y="393"/>
                    </a:cubicBezTo>
                    <a:cubicBezTo>
                      <a:pt x="1" y="608"/>
                      <a:pt x="111" y="786"/>
                      <a:pt x="242" y="786"/>
                    </a:cubicBezTo>
                    <a:cubicBezTo>
                      <a:pt x="352" y="786"/>
                      <a:pt x="461" y="608"/>
                      <a:pt x="461" y="393"/>
                    </a:cubicBezTo>
                    <a:cubicBezTo>
                      <a:pt x="461" y="173"/>
                      <a:pt x="352" y="0"/>
                      <a:pt x="2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868;p62">
                <a:extLst>
                  <a:ext uri="{FF2B5EF4-FFF2-40B4-BE49-F238E27FC236}">
                    <a16:creationId xmlns:a16="http://schemas.microsoft.com/office/drawing/2014/main" id="{7637C7FF-5F1C-BCE9-8EE3-ED84484E1266}"/>
                  </a:ext>
                </a:extLst>
              </p:cNvPr>
              <p:cNvSpPr/>
              <p:nvPr/>
            </p:nvSpPr>
            <p:spPr>
              <a:xfrm flipH="1">
                <a:off x="2039806" y="1589768"/>
                <a:ext cx="92765" cy="150959"/>
              </a:xfrm>
              <a:custGeom>
                <a:avLst/>
                <a:gdLst/>
                <a:ahLst/>
                <a:cxnLst/>
                <a:rect l="l" t="t" r="r" b="b"/>
                <a:pathLst>
                  <a:path w="483" h="786" extrusionOk="0">
                    <a:moveTo>
                      <a:pt x="242" y="0"/>
                    </a:moveTo>
                    <a:cubicBezTo>
                      <a:pt x="111" y="0"/>
                      <a:pt x="1" y="173"/>
                      <a:pt x="1" y="393"/>
                    </a:cubicBezTo>
                    <a:cubicBezTo>
                      <a:pt x="1" y="608"/>
                      <a:pt x="111" y="786"/>
                      <a:pt x="242" y="786"/>
                    </a:cubicBezTo>
                    <a:cubicBezTo>
                      <a:pt x="373" y="786"/>
                      <a:pt x="483" y="608"/>
                      <a:pt x="483" y="393"/>
                    </a:cubicBezTo>
                    <a:cubicBezTo>
                      <a:pt x="483" y="173"/>
                      <a:pt x="373" y="0"/>
                      <a:pt x="2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869;p62">
                <a:extLst>
                  <a:ext uri="{FF2B5EF4-FFF2-40B4-BE49-F238E27FC236}">
                    <a16:creationId xmlns:a16="http://schemas.microsoft.com/office/drawing/2014/main" id="{B42FD50F-4AC0-E513-026C-A253ECC89923}"/>
                  </a:ext>
                </a:extLst>
              </p:cNvPr>
              <p:cNvSpPr/>
              <p:nvPr/>
            </p:nvSpPr>
            <p:spPr>
              <a:xfrm flipH="1">
                <a:off x="2299285" y="1759168"/>
                <a:ext cx="251599" cy="98719"/>
              </a:xfrm>
              <a:custGeom>
                <a:avLst/>
                <a:gdLst/>
                <a:ahLst/>
                <a:cxnLst/>
                <a:rect l="l" t="t" r="r" b="b"/>
                <a:pathLst>
                  <a:path w="1310" h="514" extrusionOk="0">
                    <a:moveTo>
                      <a:pt x="1233" y="0"/>
                    </a:moveTo>
                    <a:cubicBezTo>
                      <a:pt x="1209" y="0"/>
                      <a:pt x="1194" y="21"/>
                      <a:pt x="1178" y="56"/>
                    </a:cubicBezTo>
                    <a:cubicBezTo>
                      <a:pt x="1178" y="56"/>
                      <a:pt x="1158" y="139"/>
                      <a:pt x="1069" y="228"/>
                    </a:cubicBezTo>
                    <a:cubicBezTo>
                      <a:pt x="979" y="317"/>
                      <a:pt x="849" y="401"/>
                      <a:pt x="587" y="401"/>
                    </a:cubicBezTo>
                    <a:cubicBezTo>
                      <a:pt x="346" y="380"/>
                      <a:pt x="241" y="296"/>
                      <a:pt x="173" y="228"/>
                    </a:cubicBezTo>
                    <a:cubicBezTo>
                      <a:pt x="110" y="139"/>
                      <a:pt x="110" y="77"/>
                      <a:pt x="110" y="77"/>
                    </a:cubicBezTo>
                    <a:cubicBezTo>
                      <a:pt x="110" y="56"/>
                      <a:pt x="84" y="35"/>
                      <a:pt x="42" y="35"/>
                    </a:cubicBezTo>
                    <a:cubicBezTo>
                      <a:pt x="21" y="35"/>
                      <a:pt x="0" y="56"/>
                      <a:pt x="0" y="97"/>
                    </a:cubicBezTo>
                    <a:cubicBezTo>
                      <a:pt x="0" y="97"/>
                      <a:pt x="0" y="186"/>
                      <a:pt x="84" y="296"/>
                    </a:cubicBezTo>
                    <a:cubicBezTo>
                      <a:pt x="173" y="401"/>
                      <a:pt x="325" y="490"/>
                      <a:pt x="587" y="511"/>
                    </a:cubicBezTo>
                    <a:cubicBezTo>
                      <a:pt x="611" y="513"/>
                      <a:pt x="635" y="514"/>
                      <a:pt x="658" y="514"/>
                    </a:cubicBezTo>
                    <a:cubicBezTo>
                      <a:pt x="900" y="514"/>
                      <a:pt x="1057" y="418"/>
                      <a:pt x="1158" y="317"/>
                    </a:cubicBezTo>
                    <a:cubicBezTo>
                      <a:pt x="1262" y="186"/>
                      <a:pt x="1288" y="77"/>
                      <a:pt x="1288" y="77"/>
                    </a:cubicBezTo>
                    <a:cubicBezTo>
                      <a:pt x="1309" y="56"/>
                      <a:pt x="1288" y="8"/>
                      <a:pt x="1262" y="8"/>
                    </a:cubicBezTo>
                    <a:cubicBezTo>
                      <a:pt x="1251" y="3"/>
                      <a:pt x="1242" y="0"/>
                      <a:pt x="12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870;p62">
                <a:extLst>
                  <a:ext uri="{FF2B5EF4-FFF2-40B4-BE49-F238E27FC236}">
                    <a16:creationId xmlns:a16="http://schemas.microsoft.com/office/drawing/2014/main" id="{B0A96E98-9E6D-D2B9-D965-6A7ABD434ECE}"/>
                  </a:ext>
                </a:extLst>
              </p:cNvPr>
              <p:cNvSpPr/>
              <p:nvPr/>
            </p:nvSpPr>
            <p:spPr>
              <a:xfrm flipH="1">
                <a:off x="1561976" y="2829916"/>
                <a:ext cx="1630589" cy="1953442"/>
              </a:xfrm>
              <a:custGeom>
                <a:avLst/>
                <a:gdLst/>
                <a:ahLst/>
                <a:cxnLst/>
                <a:rect l="l" t="t" r="r" b="b"/>
                <a:pathLst>
                  <a:path w="8490" h="10171" extrusionOk="0">
                    <a:moveTo>
                      <a:pt x="2294" y="0"/>
                    </a:moveTo>
                    <a:cubicBezTo>
                      <a:pt x="1985" y="0"/>
                      <a:pt x="1723" y="220"/>
                      <a:pt x="1681" y="524"/>
                    </a:cubicBezTo>
                    <a:lnTo>
                      <a:pt x="89" y="9317"/>
                    </a:lnTo>
                    <a:cubicBezTo>
                      <a:pt x="0" y="9710"/>
                      <a:pt x="262" y="10081"/>
                      <a:pt x="676" y="10170"/>
                    </a:cubicBezTo>
                    <a:lnTo>
                      <a:pt x="8489" y="10170"/>
                    </a:lnTo>
                    <a:lnTo>
                      <a:pt x="84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871;p62">
                <a:extLst>
                  <a:ext uri="{FF2B5EF4-FFF2-40B4-BE49-F238E27FC236}">
                    <a16:creationId xmlns:a16="http://schemas.microsoft.com/office/drawing/2014/main" id="{ACA15598-EB7D-CD3A-12F9-648F8F7587B6}"/>
                  </a:ext>
                </a:extLst>
              </p:cNvPr>
              <p:cNvSpPr/>
              <p:nvPr/>
            </p:nvSpPr>
            <p:spPr>
              <a:xfrm flipH="1">
                <a:off x="1548916" y="2821850"/>
                <a:ext cx="1655749" cy="1973609"/>
              </a:xfrm>
              <a:custGeom>
                <a:avLst/>
                <a:gdLst/>
                <a:ahLst/>
                <a:cxnLst/>
                <a:rect l="l" t="t" r="r" b="b"/>
                <a:pathLst>
                  <a:path w="8621" h="10276" extrusionOk="0">
                    <a:moveTo>
                      <a:pt x="8489" y="105"/>
                    </a:moveTo>
                    <a:lnTo>
                      <a:pt x="8489" y="10144"/>
                    </a:lnTo>
                    <a:lnTo>
                      <a:pt x="870" y="10144"/>
                    </a:lnTo>
                    <a:cubicBezTo>
                      <a:pt x="435" y="10144"/>
                      <a:pt x="131" y="9772"/>
                      <a:pt x="194" y="9359"/>
                    </a:cubicBezTo>
                    <a:lnTo>
                      <a:pt x="1786" y="566"/>
                    </a:lnTo>
                    <a:cubicBezTo>
                      <a:pt x="1833" y="304"/>
                      <a:pt x="2095" y="105"/>
                      <a:pt x="2357" y="105"/>
                    </a:cubicBezTo>
                    <a:close/>
                    <a:moveTo>
                      <a:pt x="2310" y="0"/>
                    </a:moveTo>
                    <a:lnTo>
                      <a:pt x="2310" y="21"/>
                    </a:lnTo>
                    <a:cubicBezTo>
                      <a:pt x="2006" y="42"/>
                      <a:pt x="1744" y="236"/>
                      <a:pt x="1681" y="545"/>
                    </a:cubicBezTo>
                    <a:lnTo>
                      <a:pt x="84" y="9338"/>
                    </a:lnTo>
                    <a:cubicBezTo>
                      <a:pt x="0" y="9820"/>
                      <a:pt x="372" y="10275"/>
                      <a:pt x="870" y="10275"/>
                    </a:cubicBezTo>
                    <a:lnTo>
                      <a:pt x="8620" y="10275"/>
                    </a:lnTo>
                    <a:lnTo>
                      <a:pt x="862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872;p62">
                <a:extLst>
                  <a:ext uri="{FF2B5EF4-FFF2-40B4-BE49-F238E27FC236}">
                    <a16:creationId xmlns:a16="http://schemas.microsoft.com/office/drawing/2014/main" id="{DA02F4E0-DD93-2C58-9C98-E388D642B031}"/>
                  </a:ext>
                </a:extLst>
              </p:cNvPr>
              <p:cNvSpPr/>
              <p:nvPr/>
            </p:nvSpPr>
            <p:spPr>
              <a:xfrm flipH="1">
                <a:off x="1130592" y="2831837"/>
                <a:ext cx="859084" cy="1951522"/>
              </a:xfrm>
              <a:custGeom>
                <a:avLst/>
                <a:gdLst/>
                <a:ahLst/>
                <a:cxnLst/>
                <a:rect l="l" t="t" r="r" b="b"/>
                <a:pathLst>
                  <a:path w="4473" h="10161" extrusionOk="0">
                    <a:moveTo>
                      <a:pt x="2200" y="0"/>
                    </a:moveTo>
                    <a:cubicBezTo>
                      <a:pt x="1913" y="0"/>
                      <a:pt x="1653" y="204"/>
                      <a:pt x="1592" y="514"/>
                    </a:cubicBezTo>
                    <a:lnTo>
                      <a:pt x="0" y="9307"/>
                    </a:lnTo>
                    <a:lnTo>
                      <a:pt x="0" y="9417"/>
                    </a:lnTo>
                    <a:cubicBezTo>
                      <a:pt x="0" y="9830"/>
                      <a:pt x="330" y="10160"/>
                      <a:pt x="723" y="10160"/>
                    </a:cubicBezTo>
                    <a:lnTo>
                      <a:pt x="3577" y="10160"/>
                    </a:lnTo>
                    <a:cubicBezTo>
                      <a:pt x="3645" y="10160"/>
                      <a:pt x="3687" y="10160"/>
                      <a:pt x="3734" y="10134"/>
                    </a:cubicBezTo>
                    <a:cubicBezTo>
                      <a:pt x="4190" y="10071"/>
                      <a:pt x="4473" y="9637"/>
                      <a:pt x="4410" y="9176"/>
                    </a:cubicBezTo>
                    <a:lnTo>
                      <a:pt x="2839" y="514"/>
                    </a:lnTo>
                    <a:cubicBezTo>
                      <a:pt x="2771" y="252"/>
                      <a:pt x="2577" y="53"/>
                      <a:pt x="2315" y="11"/>
                    </a:cubicBezTo>
                    <a:cubicBezTo>
                      <a:pt x="2277" y="4"/>
                      <a:pt x="2238" y="0"/>
                      <a:pt x="22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873;p62">
                <a:extLst>
                  <a:ext uri="{FF2B5EF4-FFF2-40B4-BE49-F238E27FC236}">
                    <a16:creationId xmlns:a16="http://schemas.microsoft.com/office/drawing/2014/main" id="{E84FF1B0-6388-B853-EB56-057AB44BC7C9}"/>
                  </a:ext>
                </a:extLst>
              </p:cNvPr>
              <p:cNvSpPr/>
              <p:nvPr/>
            </p:nvSpPr>
            <p:spPr>
              <a:xfrm flipH="1">
                <a:off x="1113499" y="2821850"/>
                <a:ext cx="901338" cy="1973609"/>
              </a:xfrm>
              <a:custGeom>
                <a:avLst/>
                <a:gdLst/>
                <a:ahLst/>
                <a:cxnLst/>
                <a:rect l="l" t="t" r="r" b="b"/>
                <a:pathLst>
                  <a:path w="4693" h="10276" extrusionOk="0">
                    <a:moveTo>
                      <a:pt x="2336" y="105"/>
                    </a:moveTo>
                    <a:cubicBezTo>
                      <a:pt x="2598" y="105"/>
                      <a:pt x="2839" y="262"/>
                      <a:pt x="2902" y="566"/>
                    </a:cubicBezTo>
                    <a:lnTo>
                      <a:pt x="4473" y="9249"/>
                    </a:lnTo>
                    <a:cubicBezTo>
                      <a:pt x="4562" y="9731"/>
                      <a:pt x="4190" y="10144"/>
                      <a:pt x="3708" y="10144"/>
                    </a:cubicBezTo>
                    <a:lnTo>
                      <a:pt x="854" y="10144"/>
                    </a:lnTo>
                    <a:cubicBezTo>
                      <a:pt x="435" y="10144"/>
                      <a:pt x="110" y="9772"/>
                      <a:pt x="199" y="9359"/>
                    </a:cubicBezTo>
                    <a:lnTo>
                      <a:pt x="1791" y="566"/>
                    </a:lnTo>
                    <a:cubicBezTo>
                      <a:pt x="1833" y="262"/>
                      <a:pt x="2095" y="105"/>
                      <a:pt x="2336" y="105"/>
                    </a:cubicBezTo>
                    <a:close/>
                    <a:moveTo>
                      <a:pt x="2336" y="0"/>
                    </a:moveTo>
                    <a:cubicBezTo>
                      <a:pt x="2053" y="0"/>
                      <a:pt x="1744" y="173"/>
                      <a:pt x="1681" y="545"/>
                    </a:cubicBezTo>
                    <a:lnTo>
                      <a:pt x="89" y="9338"/>
                    </a:lnTo>
                    <a:cubicBezTo>
                      <a:pt x="0" y="9820"/>
                      <a:pt x="372" y="10275"/>
                      <a:pt x="854" y="10275"/>
                    </a:cubicBezTo>
                    <a:lnTo>
                      <a:pt x="3708" y="10275"/>
                    </a:lnTo>
                    <a:cubicBezTo>
                      <a:pt x="4258" y="10275"/>
                      <a:pt x="4693" y="9772"/>
                      <a:pt x="4583" y="9228"/>
                    </a:cubicBezTo>
                    <a:lnTo>
                      <a:pt x="3012" y="545"/>
                    </a:lnTo>
                    <a:cubicBezTo>
                      <a:pt x="2949" y="173"/>
                      <a:pt x="2640" y="0"/>
                      <a:pt x="233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874;p62">
                <a:extLst>
                  <a:ext uri="{FF2B5EF4-FFF2-40B4-BE49-F238E27FC236}">
                    <a16:creationId xmlns:a16="http://schemas.microsoft.com/office/drawing/2014/main" id="{A362402D-EF63-C114-26F9-C9850C27150E}"/>
                  </a:ext>
                </a:extLst>
              </p:cNvPr>
              <p:cNvSpPr/>
              <p:nvPr/>
            </p:nvSpPr>
            <p:spPr>
              <a:xfrm flipH="1">
                <a:off x="1264261" y="1472034"/>
                <a:ext cx="410624" cy="746537"/>
              </a:xfrm>
              <a:custGeom>
                <a:avLst/>
                <a:gdLst/>
                <a:ahLst/>
                <a:cxnLst/>
                <a:rect l="l" t="t" r="r" b="b"/>
                <a:pathLst>
                  <a:path w="2138" h="3887" extrusionOk="0">
                    <a:moveTo>
                      <a:pt x="1069" y="0"/>
                    </a:moveTo>
                    <a:cubicBezTo>
                      <a:pt x="477" y="0"/>
                      <a:pt x="1" y="875"/>
                      <a:pt x="1" y="1943"/>
                    </a:cubicBezTo>
                    <a:cubicBezTo>
                      <a:pt x="1" y="3012"/>
                      <a:pt x="477" y="3886"/>
                      <a:pt x="1069" y="3886"/>
                    </a:cubicBezTo>
                    <a:cubicBezTo>
                      <a:pt x="1655" y="3886"/>
                      <a:pt x="2137" y="3012"/>
                      <a:pt x="2137" y="1943"/>
                    </a:cubicBezTo>
                    <a:cubicBezTo>
                      <a:pt x="2137" y="875"/>
                      <a:pt x="1655" y="0"/>
                      <a:pt x="10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875;p62">
                <a:extLst>
                  <a:ext uri="{FF2B5EF4-FFF2-40B4-BE49-F238E27FC236}">
                    <a16:creationId xmlns:a16="http://schemas.microsoft.com/office/drawing/2014/main" id="{546870A6-BE5D-85B0-6E4C-4E86F987C135}"/>
                  </a:ext>
                </a:extLst>
              </p:cNvPr>
              <p:cNvSpPr/>
              <p:nvPr/>
            </p:nvSpPr>
            <p:spPr>
              <a:xfrm flipH="1">
                <a:off x="1252353" y="1463967"/>
                <a:ext cx="431559" cy="762670"/>
              </a:xfrm>
              <a:custGeom>
                <a:avLst/>
                <a:gdLst/>
                <a:ahLst/>
                <a:cxnLst/>
                <a:rect l="l" t="t" r="r" b="b"/>
                <a:pathLst>
                  <a:path w="2247" h="3971" extrusionOk="0">
                    <a:moveTo>
                      <a:pt x="1116" y="105"/>
                    </a:moveTo>
                    <a:cubicBezTo>
                      <a:pt x="1378" y="105"/>
                      <a:pt x="1640" y="304"/>
                      <a:pt x="1812" y="655"/>
                    </a:cubicBezTo>
                    <a:cubicBezTo>
                      <a:pt x="2011" y="980"/>
                      <a:pt x="2116" y="1462"/>
                      <a:pt x="2116" y="1985"/>
                    </a:cubicBezTo>
                    <a:cubicBezTo>
                      <a:pt x="2116" y="2509"/>
                      <a:pt x="2011" y="2986"/>
                      <a:pt x="1812" y="3336"/>
                    </a:cubicBezTo>
                    <a:cubicBezTo>
                      <a:pt x="1640" y="3666"/>
                      <a:pt x="1378" y="3860"/>
                      <a:pt x="1116" y="3860"/>
                    </a:cubicBezTo>
                    <a:cubicBezTo>
                      <a:pt x="854" y="3860"/>
                      <a:pt x="592" y="3666"/>
                      <a:pt x="414" y="3336"/>
                    </a:cubicBezTo>
                    <a:cubicBezTo>
                      <a:pt x="220" y="2986"/>
                      <a:pt x="110" y="2509"/>
                      <a:pt x="110" y="1985"/>
                    </a:cubicBezTo>
                    <a:cubicBezTo>
                      <a:pt x="110" y="1462"/>
                      <a:pt x="220" y="980"/>
                      <a:pt x="414" y="655"/>
                    </a:cubicBezTo>
                    <a:cubicBezTo>
                      <a:pt x="592" y="304"/>
                      <a:pt x="854" y="105"/>
                      <a:pt x="1116" y="105"/>
                    </a:cubicBezTo>
                    <a:close/>
                    <a:moveTo>
                      <a:pt x="1116" y="1"/>
                    </a:moveTo>
                    <a:cubicBezTo>
                      <a:pt x="786" y="1"/>
                      <a:pt x="503" y="236"/>
                      <a:pt x="309" y="587"/>
                    </a:cubicBezTo>
                    <a:cubicBezTo>
                      <a:pt x="110" y="959"/>
                      <a:pt x="0" y="1441"/>
                      <a:pt x="0" y="1985"/>
                    </a:cubicBezTo>
                    <a:cubicBezTo>
                      <a:pt x="0" y="2530"/>
                      <a:pt x="110" y="3033"/>
                      <a:pt x="309" y="3378"/>
                    </a:cubicBezTo>
                    <a:cubicBezTo>
                      <a:pt x="503" y="3750"/>
                      <a:pt x="786" y="3970"/>
                      <a:pt x="1116" y="3970"/>
                    </a:cubicBezTo>
                    <a:cubicBezTo>
                      <a:pt x="1441" y="3970"/>
                      <a:pt x="1723" y="3750"/>
                      <a:pt x="1922" y="3378"/>
                    </a:cubicBezTo>
                    <a:cubicBezTo>
                      <a:pt x="2116" y="3033"/>
                      <a:pt x="2247" y="2530"/>
                      <a:pt x="2247" y="1985"/>
                    </a:cubicBezTo>
                    <a:cubicBezTo>
                      <a:pt x="2247" y="1441"/>
                      <a:pt x="2116" y="959"/>
                      <a:pt x="1922" y="587"/>
                    </a:cubicBezTo>
                    <a:cubicBezTo>
                      <a:pt x="1723" y="236"/>
                      <a:pt x="1441" y="1"/>
                      <a:pt x="111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876;p62">
                <a:extLst>
                  <a:ext uri="{FF2B5EF4-FFF2-40B4-BE49-F238E27FC236}">
                    <a16:creationId xmlns:a16="http://schemas.microsoft.com/office/drawing/2014/main" id="{2BC7671B-3517-2ACA-49CF-FC6230197EDA}"/>
                  </a:ext>
                </a:extLst>
              </p:cNvPr>
              <p:cNvSpPr/>
              <p:nvPr/>
            </p:nvSpPr>
            <p:spPr>
              <a:xfrm flipH="1">
                <a:off x="1260225" y="1568642"/>
                <a:ext cx="251791" cy="553325"/>
              </a:xfrm>
              <a:custGeom>
                <a:avLst/>
                <a:gdLst/>
                <a:ahLst/>
                <a:cxnLst/>
                <a:rect l="l" t="t" r="r" b="b"/>
                <a:pathLst>
                  <a:path w="1311" h="2881" extrusionOk="0">
                    <a:moveTo>
                      <a:pt x="656" y="0"/>
                    </a:moveTo>
                    <a:cubicBezTo>
                      <a:pt x="305" y="0"/>
                      <a:pt x="1" y="655"/>
                      <a:pt x="1" y="1440"/>
                    </a:cubicBezTo>
                    <a:cubicBezTo>
                      <a:pt x="1" y="2247"/>
                      <a:pt x="305" y="2880"/>
                      <a:pt x="656" y="2880"/>
                    </a:cubicBezTo>
                    <a:cubicBezTo>
                      <a:pt x="1027" y="2880"/>
                      <a:pt x="1310" y="2247"/>
                      <a:pt x="1310" y="1440"/>
                    </a:cubicBezTo>
                    <a:cubicBezTo>
                      <a:pt x="1310" y="655"/>
                      <a:pt x="1027" y="0"/>
                      <a:pt x="6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877;p62">
                <a:extLst>
                  <a:ext uri="{FF2B5EF4-FFF2-40B4-BE49-F238E27FC236}">
                    <a16:creationId xmlns:a16="http://schemas.microsoft.com/office/drawing/2014/main" id="{EAD1BA7E-49AC-29CC-F686-C2E6A4CC7D10}"/>
                  </a:ext>
                </a:extLst>
              </p:cNvPr>
              <p:cNvSpPr/>
              <p:nvPr/>
            </p:nvSpPr>
            <p:spPr>
              <a:xfrm flipH="1">
                <a:off x="1248125" y="1559615"/>
                <a:ext cx="272917" cy="574451"/>
              </a:xfrm>
              <a:custGeom>
                <a:avLst/>
                <a:gdLst/>
                <a:ahLst/>
                <a:cxnLst/>
                <a:rect l="l" t="t" r="r" b="b"/>
                <a:pathLst>
                  <a:path w="1421" h="2991" extrusionOk="0">
                    <a:moveTo>
                      <a:pt x="698" y="110"/>
                    </a:moveTo>
                    <a:cubicBezTo>
                      <a:pt x="787" y="110"/>
                      <a:pt x="849" y="131"/>
                      <a:pt x="917" y="199"/>
                    </a:cubicBezTo>
                    <a:cubicBezTo>
                      <a:pt x="980" y="262"/>
                      <a:pt x="1069" y="372"/>
                      <a:pt x="1111" y="503"/>
                    </a:cubicBezTo>
                    <a:cubicBezTo>
                      <a:pt x="1221" y="744"/>
                      <a:pt x="1310" y="1095"/>
                      <a:pt x="1310" y="1487"/>
                    </a:cubicBezTo>
                    <a:cubicBezTo>
                      <a:pt x="1310" y="1880"/>
                      <a:pt x="1221" y="2226"/>
                      <a:pt x="1111" y="2488"/>
                    </a:cubicBezTo>
                    <a:cubicBezTo>
                      <a:pt x="1069" y="2598"/>
                      <a:pt x="980" y="2708"/>
                      <a:pt x="917" y="2776"/>
                    </a:cubicBezTo>
                    <a:cubicBezTo>
                      <a:pt x="849" y="2838"/>
                      <a:pt x="787" y="2859"/>
                      <a:pt x="698" y="2859"/>
                    </a:cubicBezTo>
                    <a:cubicBezTo>
                      <a:pt x="635" y="2859"/>
                      <a:pt x="567" y="2838"/>
                      <a:pt x="478" y="2776"/>
                    </a:cubicBezTo>
                    <a:cubicBezTo>
                      <a:pt x="415" y="2708"/>
                      <a:pt x="347" y="2598"/>
                      <a:pt x="305" y="2488"/>
                    </a:cubicBezTo>
                    <a:cubicBezTo>
                      <a:pt x="174" y="2226"/>
                      <a:pt x="111" y="1880"/>
                      <a:pt x="111" y="1487"/>
                    </a:cubicBezTo>
                    <a:cubicBezTo>
                      <a:pt x="111" y="1095"/>
                      <a:pt x="174" y="744"/>
                      <a:pt x="305" y="503"/>
                    </a:cubicBezTo>
                    <a:cubicBezTo>
                      <a:pt x="347" y="372"/>
                      <a:pt x="415" y="262"/>
                      <a:pt x="478" y="199"/>
                    </a:cubicBezTo>
                    <a:cubicBezTo>
                      <a:pt x="567" y="131"/>
                      <a:pt x="635" y="110"/>
                      <a:pt x="698" y="110"/>
                    </a:cubicBezTo>
                    <a:close/>
                    <a:moveTo>
                      <a:pt x="698" y="0"/>
                    </a:moveTo>
                    <a:cubicBezTo>
                      <a:pt x="588" y="0"/>
                      <a:pt x="504" y="47"/>
                      <a:pt x="415" y="110"/>
                    </a:cubicBezTo>
                    <a:cubicBezTo>
                      <a:pt x="326" y="199"/>
                      <a:pt x="263" y="309"/>
                      <a:pt x="195" y="440"/>
                    </a:cubicBezTo>
                    <a:cubicBezTo>
                      <a:pt x="64" y="723"/>
                      <a:pt x="1" y="1095"/>
                      <a:pt x="1" y="1487"/>
                    </a:cubicBezTo>
                    <a:cubicBezTo>
                      <a:pt x="1" y="1901"/>
                      <a:pt x="64" y="2252"/>
                      <a:pt x="195" y="2535"/>
                    </a:cubicBezTo>
                    <a:cubicBezTo>
                      <a:pt x="263" y="2666"/>
                      <a:pt x="326" y="2776"/>
                      <a:pt x="415" y="2859"/>
                    </a:cubicBezTo>
                    <a:cubicBezTo>
                      <a:pt x="504" y="2927"/>
                      <a:pt x="588" y="2990"/>
                      <a:pt x="698" y="2990"/>
                    </a:cubicBezTo>
                    <a:cubicBezTo>
                      <a:pt x="807" y="2990"/>
                      <a:pt x="917" y="2927"/>
                      <a:pt x="1001" y="2859"/>
                    </a:cubicBezTo>
                    <a:cubicBezTo>
                      <a:pt x="1090" y="2776"/>
                      <a:pt x="1158" y="2666"/>
                      <a:pt x="1221" y="2535"/>
                    </a:cubicBezTo>
                    <a:cubicBezTo>
                      <a:pt x="1331" y="2252"/>
                      <a:pt x="1420" y="1901"/>
                      <a:pt x="1420" y="1487"/>
                    </a:cubicBezTo>
                    <a:cubicBezTo>
                      <a:pt x="1420" y="1095"/>
                      <a:pt x="1331" y="723"/>
                      <a:pt x="1221" y="440"/>
                    </a:cubicBezTo>
                    <a:cubicBezTo>
                      <a:pt x="1158" y="309"/>
                      <a:pt x="1090" y="199"/>
                      <a:pt x="1001" y="110"/>
                    </a:cubicBezTo>
                    <a:cubicBezTo>
                      <a:pt x="917" y="47"/>
                      <a:pt x="807" y="0"/>
                      <a:pt x="6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878;p62">
                <a:extLst>
                  <a:ext uri="{FF2B5EF4-FFF2-40B4-BE49-F238E27FC236}">
                    <a16:creationId xmlns:a16="http://schemas.microsoft.com/office/drawing/2014/main" id="{6E9E832E-27FB-2EDA-1D26-B4C5B9765C43}"/>
                  </a:ext>
                </a:extLst>
              </p:cNvPr>
              <p:cNvSpPr/>
              <p:nvPr/>
            </p:nvSpPr>
            <p:spPr>
              <a:xfrm flipH="1">
                <a:off x="1277318" y="1605710"/>
                <a:ext cx="217604" cy="478037"/>
              </a:xfrm>
              <a:custGeom>
                <a:avLst/>
                <a:gdLst/>
                <a:ahLst/>
                <a:cxnLst/>
                <a:rect l="l" t="t" r="r" b="b"/>
                <a:pathLst>
                  <a:path w="1133" h="2489" extrusionOk="0">
                    <a:moveTo>
                      <a:pt x="567" y="1"/>
                    </a:moveTo>
                    <a:cubicBezTo>
                      <a:pt x="263" y="1"/>
                      <a:pt x="1" y="546"/>
                      <a:pt x="1" y="1247"/>
                    </a:cubicBezTo>
                    <a:cubicBezTo>
                      <a:pt x="1" y="1944"/>
                      <a:pt x="263" y="2488"/>
                      <a:pt x="567" y="2488"/>
                    </a:cubicBezTo>
                    <a:cubicBezTo>
                      <a:pt x="896" y="2488"/>
                      <a:pt x="1132" y="1944"/>
                      <a:pt x="1132" y="1247"/>
                    </a:cubicBezTo>
                    <a:cubicBezTo>
                      <a:pt x="1132" y="546"/>
                      <a:pt x="896" y="1"/>
                      <a:pt x="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879;p62">
                <a:extLst>
                  <a:ext uri="{FF2B5EF4-FFF2-40B4-BE49-F238E27FC236}">
                    <a16:creationId xmlns:a16="http://schemas.microsoft.com/office/drawing/2014/main" id="{F8830F81-3305-6448-B826-BD41F6B1F514}"/>
                  </a:ext>
                </a:extLst>
              </p:cNvPr>
              <p:cNvSpPr/>
              <p:nvPr/>
            </p:nvSpPr>
            <p:spPr>
              <a:xfrm flipH="1">
                <a:off x="1264258" y="1593802"/>
                <a:ext cx="239691" cy="503005"/>
              </a:xfrm>
              <a:custGeom>
                <a:avLst/>
                <a:gdLst/>
                <a:ahLst/>
                <a:cxnLst/>
                <a:rect l="l" t="t" r="r" b="b"/>
                <a:pathLst>
                  <a:path w="1248" h="2619" extrusionOk="0">
                    <a:moveTo>
                      <a:pt x="614" y="110"/>
                    </a:moveTo>
                    <a:cubicBezTo>
                      <a:pt x="682" y="110"/>
                      <a:pt x="744" y="152"/>
                      <a:pt x="813" y="194"/>
                    </a:cubicBezTo>
                    <a:cubicBezTo>
                      <a:pt x="854" y="262"/>
                      <a:pt x="917" y="346"/>
                      <a:pt x="964" y="456"/>
                    </a:cubicBezTo>
                    <a:cubicBezTo>
                      <a:pt x="1074" y="676"/>
                      <a:pt x="1137" y="979"/>
                      <a:pt x="1137" y="1309"/>
                    </a:cubicBezTo>
                    <a:cubicBezTo>
                      <a:pt x="1137" y="1655"/>
                      <a:pt x="1074" y="1964"/>
                      <a:pt x="964" y="2179"/>
                    </a:cubicBezTo>
                    <a:cubicBezTo>
                      <a:pt x="917" y="2289"/>
                      <a:pt x="854" y="2357"/>
                      <a:pt x="813" y="2420"/>
                    </a:cubicBezTo>
                    <a:cubicBezTo>
                      <a:pt x="744" y="2488"/>
                      <a:pt x="682" y="2509"/>
                      <a:pt x="614" y="2509"/>
                    </a:cubicBezTo>
                    <a:cubicBezTo>
                      <a:pt x="572" y="2509"/>
                      <a:pt x="504" y="2488"/>
                      <a:pt x="441" y="2420"/>
                    </a:cubicBezTo>
                    <a:cubicBezTo>
                      <a:pt x="373" y="2357"/>
                      <a:pt x="331" y="2289"/>
                      <a:pt x="263" y="2179"/>
                    </a:cubicBezTo>
                    <a:cubicBezTo>
                      <a:pt x="179" y="1964"/>
                      <a:pt x="111" y="1655"/>
                      <a:pt x="111" y="1309"/>
                    </a:cubicBezTo>
                    <a:cubicBezTo>
                      <a:pt x="111" y="979"/>
                      <a:pt x="179" y="676"/>
                      <a:pt x="263" y="456"/>
                    </a:cubicBezTo>
                    <a:cubicBezTo>
                      <a:pt x="331" y="346"/>
                      <a:pt x="373" y="262"/>
                      <a:pt x="441" y="194"/>
                    </a:cubicBezTo>
                    <a:cubicBezTo>
                      <a:pt x="504" y="152"/>
                      <a:pt x="572" y="110"/>
                      <a:pt x="614" y="110"/>
                    </a:cubicBezTo>
                    <a:close/>
                    <a:moveTo>
                      <a:pt x="614" y="0"/>
                    </a:moveTo>
                    <a:cubicBezTo>
                      <a:pt x="524" y="0"/>
                      <a:pt x="441" y="42"/>
                      <a:pt x="352" y="110"/>
                    </a:cubicBezTo>
                    <a:cubicBezTo>
                      <a:pt x="289" y="194"/>
                      <a:pt x="221" y="283"/>
                      <a:pt x="179" y="393"/>
                    </a:cubicBezTo>
                    <a:cubicBezTo>
                      <a:pt x="69" y="634"/>
                      <a:pt x="1" y="958"/>
                      <a:pt x="1" y="1309"/>
                    </a:cubicBezTo>
                    <a:cubicBezTo>
                      <a:pt x="1" y="1655"/>
                      <a:pt x="69" y="1985"/>
                      <a:pt x="179" y="2226"/>
                    </a:cubicBezTo>
                    <a:cubicBezTo>
                      <a:pt x="221" y="2336"/>
                      <a:pt x="289" y="2441"/>
                      <a:pt x="352" y="2509"/>
                    </a:cubicBezTo>
                    <a:cubicBezTo>
                      <a:pt x="441" y="2571"/>
                      <a:pt x="524" y="2619"/>
                      <a:pt x="614" y="2619"/>
                    </a:cubicBezTo>
                    <a:cubicBezTo>
                      <a:pt x="723" y="2619"/>
                      <a:pt x="813" y="2571"/>
                      <a:pt x="875" y="2509"/>
                    </a:cubicBezTo>
                    <a:cubicBezTo>
                      <a:pt x="964" y="2441"/>
                      <a:pt x="1027" y="2336"/>
                      <a:pt x="1074" y="2226"/>
                    </a:cubicBezTo>
                    <a:cubicBezTo>
                      <a:pt x="1179" y="1985"/>
                      <a:pt x="1247" y="1655"/>
                      <a:pt x="1247" y="1309"/>
                    </a:cubicBezTo>
                    <a:cubicBezTo>
                      <a:pt x="1247" y="958"/>
                      <a:pt x="1179" y="634"/>
                      <a:pt x="1074" y="393"/>
                    </a:cubicBezTo>
                    <a:cubicBezTo>
                      <a:pt x="1027" y="283"/>
                      <a:pt x="964" y="194"/>
                      <a:pt x="875" y="110"/>
                    </a:cubicBezTo>
                    <a:cubicBezTo>
                      <a:pt x="813" y="42"/>
                      <a:pt x="723" y="0"/>
                      <a:pt x="61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880;p62">
                <a:extLst>
                  <a:ext uri="{FF2B5EF4-FFF2-40B4-BE49-F238E27FC236}">
                    <a16:creationId xmlns:a16="http://schemas.microsoft.com/office/drawing/2014/main" id="{4EF7D506-4222-4858-BDEC-725AD22A18C7}"/>
                  </a:ext>
                </a:extLst>
              </p:cNvPr>
              <p:cNvSpPr/>
              <p:nvPr/>
            </p:nvSpPr>
            <p:spPr>
              <a:xfrm flipH="1">
                <a:off x="1331671" y="1614929"/>
                <a:ext cx="163251" cy="460752"/>
              </a:xfrm>
              <a:custGeom>
                <a:avLst/>
                <a:gdLst/>
                <a:ahLst/>
                <a:cxnLst/>
                <a:rect l="l" t="t" r="r" b="b"/>
                <a:pathLst>
                  <a:path w="850" h="2399" extrusionOk="0">
                    <a:moveTo>
                      <a:pt x="415" y="0"/>
                    </a:moveTo>
                    <a:cubicBezTo>
                      <a:pt x="174" y="152"/>
                      <a:pt x="1" y="629"/>
                      <a:pt x="1" y="1199"/>
                    </a:cubicBezTo>
                    <a:cubicBezTo>
                      <a:pt x="1" y="1765"/>
                      <a:pt x="174" y="2268"/>
                      <a:pt x="415" y="2399"/>
                    </a:cubicBezTo>
                    <a:cubicBezTo>
                      <a:pt x="676" y="2268"/>
                      <a:pt x="828" y="1765"/>
                      <a:pt x="828" y="1199"/>
                    </a:cubicBezTo>
                    <a:cubicBezTo>
                      <a:pt x="849" y="629"/>
                      <a:pt x="676" y="152"/>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881;p62">
                <a:extLst>
                  <a:ext uri="{FF2B5EF4-FFF2-40B4-BE49-F238E27FC236}">
                    <a16:creationId xmlns:a16="http://schemas.microsoft.com/office/drawing/2014/main" id="{9EA5FBC6-E02D-9619-1DEF-7D12CF280C05}"/>
                  </a:ext>
                </a:extLst>
              </p:cNvPr>
              <p:cNvSpPr/>
              <p:nvPr/>
            </p:nvSpPr>
            <p:spPr>
              <a:xfrm flipH="1">
                <a:off x="1322645" y="1601868"/>
                <a:ext cx="181305" cy="485912"/>
              </a:xfrm>
              <a:custGeom>
                <a:avLst/>
                <a:gdLst/>
                <a:ahLst/>
                <a:cxnLst/>
                <a:rect l="l" t="t" r="r" b="b"/>
                <a:pathLst>
                  <a:path w="944" h="2530" extrusionOk="0">
                    <a:moveTo>
                      <a:pt x="462" y="152"/>
                    </a:moveTo>
                    <a:cubicBezTo>
                      <a:pt x="572" y="220"/>
                      <a:pt x="655" y="351"/>
                      <a:pt x="723" y="524"/>
                    </a:cubicBezTo>
                    <a:cubicBezTo>
                      <a:pt x="786" y="744"/>
                      <a:pt x="833" y="985"/>
                      <a:pt x="833" y="1267"/>
                    </a:cubicBezTo>
                    <a:cubicBezTo>
                      <a:pt x="833" y="1550"/>
                      <a:pt x="786" y="1812"/>
                      <a:pt x="723" y="2006"/>
                    </a:cubicBezTo>
                    <a:cubicBezTo>
                      <a:pt x="655" y="2184"/>
                      <a:pt x="572" y="2315"/>
                      <a:pt x="462" y="2378"/>
                    </a:cubicBezTo>
                    <a:cubicBezTo>
                      <a:pt x="373" y="2315"/>
                      <a:pt x="289" y="2184"/>
                      <a:pt x="221" y="2006"/>
                    </a:cubicBezTo>
                    <a:cubicBezTo>
                      <a:pt x="158" y="1812"/>
                      <a:pt x="111" y="1550"/>
                      <a:pt x="111" y="1267"/>
                    </a:cubicBezTo>
                    <a:cubicBezTo>
                      <a:pt x="111" y="985"/>
                      <a:pt x="158" y="744"/>
                      <a:pt x="221" y="524"/>
                    </a:cubicBezTo>
                    <a:cubicBezTo>
                      <a:pt x="289" y="351"/>
                      <a:pt x="373" y="220"/>
                      <a:pt x="462" y="152"/>
                    </a:cubicBezTo>
                    <a:close/>
                    <a:moveTo>
                      <a:pt x="462" y="0"/>
                    </a:moveTo>
                    <a:lnTo>
                      <a:pt x="441" y="21"/>
                    </a:lnTo>
                    <a:cubicBezTo>
                      <a:pt x="310" y="110"/>
                      <a:pt x="200" y="262"/>
                      <a:pt x="111" y="482"/>
                    </a:cubicBezTo>
                    <a:cubicBezTo>
                      <a:pt x="48" y="723"/>
                      <a:pt x="1" y="985"/>
                      <a:pt x="1" y="1267"/>
                    </a:cubicBezTo>
                    <a:cubicBezTo>
                      <a:pt x="1" y="1550"/>
                      <a:pt x="48" y="1833"/>
                      <a:pt x="111" y="2053"/>
                    </a:cubicBezTo>
                    <a:cubicBezTo>
                      <a:pt x="200" y="2268"/>
                      <a:pt x="310" y="2446"/>
                      <a:pt x="441" y="2529"/>
                    </a:cubicBezTo>
                    <a:lnTo>
                      <a:pt x="504" y="2529"/>
                    </a:lnTo>
                    <a:cubicBezTo>
                      <a:pt x="634" y="2446"/>
                      <a:pt x="744" y="2268"/>
                      <a:pt x="833" y="2053"/>
                    </a:cubicBezTo>
                    <a:cubicBezTo>
                      <a:pt x="896" y="1833"/>
                      <a:pt x="943" y="1550"/>
                      <a:pt x="943" y="1267"/>
                    </a:cubicBezTo>
                    <a:cubicBezTo>
                      <a:pt x="943" y="985"/>
                      <a:pt x="896" y="723"/>
                      <a:pt x="833" y="503"/>
                    </a:cubicBezTo>
                    <a:cubicBezTo>
                      <a:pt x="744" y="262"/>
                      <a:pt x="634" y="110"/>
                      <a:pt x="504" y="21"/>
                    </a:cubicBezTo>
                    <a:lnTo>
                      <a:pt x="46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882;p62">
                <a:extLst>
                  <a:ext uri="{FF2B5EF4-FFF2-40B4-BE49-F238E27FC236}">
                    <a16:creationId xmlns:a16="http://schemas.microsoft.com/office/drawing/2014/main" id="{4826A8A5-5180-B6BC-D7AE-256897552057}"/>
                  </a:ext>
                </a:extLst>
              </p:cNvPr>
              <p:cNvSpPr/>
              <p:nvPr/>
            </p:nvSpPr>
            <p:spPr>
              <a:xfrm flipH="1">
                <a:off x="2140458" y="4259054"/>
                <a:ext cx="880211" cy="373365"/>
              </a:xfrm>
              <a:custGeom>
                <a:avLst/>
                <a:gdLst/>
                <a:ahLst/>
                <a:cxnLst/>
                <a:rect l="l" t="t" r="r" b="b"/>
                <a:pathLst>
                  <a:path w="4583" h="1944" extrusionOk="0">
                    <a:moveTo>
                      <a:pt x="283" y="1"/>
                    </a:moveTo>
                    <a:lnTo>
                      <a:pt x="1" y="1944"/>
                    </a:lnTo>
                    <a:lnTo>
                      <a:pt x="4300" y="1944"/>
                    </a:lnTo>
                    <a:lnTo>
                      <a:pt x="45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883;p62">
                <a:extLst>
                  <a:ext uri="{FF2B5EF4-FFF2-40B4-BE49-F238E27FC236}">
                    <a16:creationId xmlns:a16="http://schemas.microsoft.com/office/drawing/2014/main" id="{D30C87D1-529C-2717-6959-AD0352276F2A}"/>
                  </a:ext>
                </a:extLst>
              </p:cNvPr>
              <p:cNvSpPr/>
              <p:nvPr/>
            </p:nvSpPr>
            <p:spPr>
              <a:xfrm flipH="1">
                <a:off x="2127398" y="4245993"/>
                <a:ext cx="905371" cy="398525"/>
              </a:xfrm>
              <a:custGeom>
                <a:avLst/>
                <a:gdLst/>
                <a:ahLst/>
                <a:cxnLst/>
                <a:rect l="l" t="t" r="r" b="b"/>
                <a:pathLst>
                  <a:path w="4714" h="2075" extrusionOk="0">
                    <a:moveTo>
                      <a:pt x="4583" y="111"/>
                    </a:moveTo>
                    <a:lnTo>
                      <a:pt x="4295" y="1965"/>
                    </a:lnTo>
                    <a:lnTo>
                      <a:pt x="132" y="1965"/>
                    </a:lnTo>
                    <a:lnTo>
                      <a:pt x="393" y="111"/>
                    </a:lnTo>
                    <a:close/>
                    <a:moveTo>
                      <a:pt x="283" y="1"/>
                    </a:moveTo>
                    <a:lnTo>
                      <a:pt x="283" y="69"/>
                    </a:lnTo>
                    <a:lnTo>
                      <a:pt x="1" y="2075"/>
                    </a:lnTo>
                    <a:lnTo>
                      <a:pt x="4405" y="2075"/>
                    </a:lnTo>
                    <a:lnTo>
                      <a:pt x="471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884;p62">
                <a:extLst>
                  <a:ext uri="{FF2B5EF4-FFF2-40B4-BE49-F238E27FC236}">
                    <a16:creationId xmlns:a16="http://schemas.microsoft.com/office/drawing/2014/main" id="{000B7057-9806-F7C3-5232-F113A5B0F398}"/>
                  </a:ext>
                </a:extLst>
              </p:cNvPr>
              <p:cNvSpPr/>
              <p:nvPr/>
            </p:nvSpPr>
            <p:spPr>
              <a:xfrm flipH="1">
                <a:off x="2588920" y="4916868"/>
                <a:ext cx="553517" cy="213571"/>
              </a:xfrm>
              <a:custGeom>
                <a:avLst/>
                <a:gdLst/>
                <a:ahLst/>
                <a:cxnLst/>
                <a:rect l="l" t="t" r="r" b="b"/>
                <a:pathLst>
                  <a:path w="2882" h="1112" extrusionOk="0">
                    <a:moveTo>
                      <a:pt x="1" y="1"/>
                    </a:moveTo>
                    <a:lnTo>
                      <a:pt x="1" y="1111"/>
                    </a:lnTo>
                    <a:lnTo>
                      <a:pt x="2881" y="1111"/>
                    </a:lnTo>
                    <a:lnTo>
                      <a:pt x="28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885;p62">
                <a:extLst>
                  <a:ext uri="{FF2B5EF4-FFF2-40B4-BE49-F238E27FC236}">
                    <a16:creationId xmlns:a16="http://schemas.microsoft.com/office/drawing/2014/main" id="{ED0C6B3B-CE71-61EA-D4AF-B0504B1E0B9A}"/>
                  </a:ext>
                </a:extLst>
              </p:cNvPr>
              <p:cNvSpPr/>
              <p:nvPr/>
            </p:nvSpPr>
            <p:spPr>
              <a:xfrm flipH="1">
                <a:off x="2575860" y="4903808"/>
                <a:ext cx="578485" cy="239691"/>
              </a:xfrm>
              <a:custGeom>
                <a:avLst/>
                <a:gdLst/>
                <a:ahLst/>
                <a:cxnLst/>
                <a:rect l="l" t="t" r="r" b="b"/>
                <a:pathLst>
                  <a:path w="3012" h="1248" extrusionOk="0">
                    <a:moveTo>
                      <a:pt x="2901" y="111"/>
                    </a:moveTo>
                    <a:lnTo>
                      <a:pt x="2901" y="1137"/>
                    </a:lnTo>
                    <a:lnTo>
                      <a:pt x="110" y="1137"/>
                    </a:lnTo>
                    <a:lnTo>
                      <a:pt x="110" y="111"/>
                    </a:lnTo>
                    <a:close/>
                    <a:moveTo>
                      <a:pt x="0" y="1"/>
                    </a:moveTo>
                    <a:lnTo>
                      <a:pt x="0" y="69"/>
                    </a:lnTo>
                    <a:lnTo>
                      <a:pt x="0" y="1247"/>
                    </a:lnTo>
                    <a:lnTo>
                      <a:pt x="3011" y="1247"/>
                    </a:lnTo>
                    <a:lnTo>
                      <a:pt x="301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886;p62">
                <a:extLst>
                  <a:ext uri="{FF2B5EF4-FFF2-40B4-BE49-F238E27FC236}">
                    <a16:creationId xmlns:a16="http://schemas.microsoft.com/office/drawing/2014/main" id="{3B3A8C7C-0F5C-3A06-040A-78DD74891D6E}"/>
                  </a:ext>
                </a:extLst>
              </p:cNvPr>
              <p:cNvSpPr/>
              <p:nvPr/>
            </p:nvSpPr>
            <p:spPr>
              <a:xfrm flipH="1">
                <a:off x="1846789" y="4916868"/>
                <a:ext cx="553325" cy="213571"/>
              </a:xfrm>
              <a:custGeom>
                <a:avLst/>
                <a:gdLst/>
                <a:ahLst/>
                <a:cxnLst/>
                <a:rect l="l" t="t" r="r" b="b"/>
                <a:pathLst>
                  <a:path w="2881" h="1112" extrusionOk="0">
                    <a:moveTo>
                      <a:pt x="1" y="1"/>
                    </a:moveTo>
                    <a:lnTo>
                      <a:pt x="1" y="1111"/>
                    </a:lnTo>
                    <a:lnTo>
                      <a:pt x="2881" y="1111"/>
                    </a:lnTo>
                    <a:lnTo>
                      <a:pt x="2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887;p62">
                <a:extLst>
                  <a:ext uri="{FF2B5EF4-FFF2-40B4-BE49-F238E27FC236}">
                    <a16:creationId xmlns:a16="http://schemas.microsoft.com/office/drawing/2014/main" id="{865A78B2-863F-CFCC-E050-6CB7C2A059B5}"/>
                  </a:ext>
                </a:extLst>
              </p:cNvPr>
              <p:cNvSpPr/>
              <p:nvPr/>
            </p:nvSpPr>
            <p:spPr>
              <a:xfrm flipH="1">
                <a:off x="1834690" y="4903808"/>
                <a:ext cx="578485" cy="239691"/>
              </a:xfrm>
              <a:custGeom>
                <a:avLst/>
                <a:gdLst/>
                <a:ahLst/>
                <a:cxnLst/>
                <a:rect l="l" t="t" r="r" b="b"/>
                <a:pathLst>
                  <a:path w="3012" h="1248" extrusionOk="0">
                    <a:moveTo>
                      <a:pt x="2902" y="111"/>
                    </a:moveTo>
                    <a:lnTo>
                      <a:pt x="2902"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888;p62">
                <a:extLst>
                  <a:ext uri="{FF2B5EF4-FFF2-40B4-BE49-F238E27FC236}">
                    <a16:creationId xmlns:a16="http://schemas.microsoft.com/office/drawing/2014/main" id="{3F6278F9-9C35-7C5C-2F21-0D7841767F2F}"/>
                  </a:ext>
                </a:extLst>
              </p:cNvPr>
              <p:cNvSpPr/>
              <p:nvPr/>
            </p:nvSpPr>
            <p:spPr>
              <a:xfrm flipH="1">
                <a:off x="912214" y="2687022"/>
                <a:ext cx="671058" cy="675091"/>
              </a:xfrm>
              <a:custGeom>
                <a:avLst/>
                <a:gdLst/>
                <a:ahLst/>
                <a:cxnLst/>
                <a:rect l="l" t="t" r="r" b="b"/>
                <a:pathLst>
                  <a:path w="3494" h="3515" extrusionOk="0">
                    <a:moveTo>
                      <a:pt x="1749" y="1"/>
                    </a:moveTo>
                    <a:cubicBezTo>
                      <a:pt x="786" y="1"/>
                      <a:pt x="0" y="786"/>
                      <a:pt x="0" y="1750"/>
                    </a:cubicBezTo>
                    <a:cubicBezTo>
                      <a:pt x="0" y="2729"/>
                      <a:pt x="786" y="3515"/>
                      <a:pt x="1749" y="3515"/>
                    </a:cubicBezTo>
                    <a:cubicBezTo>
                      <a:pt x="2728" y="3515"/>
                      <a:pt x="3493" y="2729"/>
                      <a:pt x="3493" y="1750"/>
                    </a:cubicBezTo>
                    <a:cubicBezTo>
                      <a:pt x="3493" y="786"/>
                      <a:pt x="2728" y="1"/>
                      <a:pt x="17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889;p62">
                <a:extLst>
                  <a:ext uri="{FF2B5EF4-FFF2-40B4-BE49-F238E27FC236}">
                    <a16:creationId xmlns:a16="http://schemas.microsoft.com/office/drawing/2014/main" id="{0BA7A22B-9250-7301-1A54-F33738EFC8A6}"/>
                  </a:ext>
                </a:extLst>
              </p:cNvPr>
              <p:cNvSpPr/>
              <p:nvPr/>
            </p:nvSpPr>
            <p:spPr>
              <a:xfrm flipH="1">
                <a:off x="900306" y="2678955"/>
                <a:ext cx="695065" cy="691224"/>
              </a:xfrm>
              <a:custGeom>
                <a:avLst/>
                <a:gdLst/>
                <a:ahLst/>
                <a:cxnLst/>
                <a:rect l="l" t="t" r="r" b="b"/>
                <a:pathLst>
                  <a:path w="3619" h="3599" extrusionOk="0">
                    <a:moveTo>
                      <a:pt x="1812" y="111"/>
                    </a:moveTo>
                    <a:cubicBezTo>
                      <a:pt x="2750" y="111"/>
                      <a:pt x="3514" y="849"/>
                      <a:pt x="3514" y="1792"/>
                    </a:cubicBezTo>
                    <a:cubicBezTo>
                      <a:pt x="3514" y="2729"/>
                      <a:pt x="2750" y="3494"/>
                      <a:pt x="1812" y="3494"/>
                    </a:cubicBezTo>
                    <a:cubicBezTo>
                      <a:pt x="870" y="3494"/>
                      <a:pt x="131" y="2729"/>
                      <a:pt x="131" y="1792"/>
                    </a:cubicBezTo>
                    <a:cubicBezTo>
                      <a:pt x="131" y="849"/>
                      <a:pt x="870" y="111"/>
                      <a:pt x="1812" y="111"/>
                    </a:cubicBezTo>
                    <a:close/>
                    <a:moveTo>
                      <a:pt x="1812" y="1"/>
                    </a:moveTo>
                    <a:cubicBezTo>
                      <a:pt x="807" y="1"/>
                      <a:pt x="0" y="807"/>
                      <a:pt x="0" y="1792"/>
                    </a:cubicBezTo>
                    <a:cubicBezTo>
                      <a:pt x="0" y="2792"/>
                      <a:pt x="807" y="3599"/>
                      <a:pt x="1812" y="3599"/>
                    </a:cubicBezTo>
                    <a:cubicBezTo>
                      <a:pt x="2812" y="3599"/>
                      <a:pt x="3619" y="2792"/>
                      <a:pt x="3619" y="1792"/>
                    </a:cubicBezTo>
                    <a:cubicBezTo>
                      <a:pt x="3619" y="807"/>
                      <a:pt x="2812" y="1"/>
                      <a:pt x="181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890;p62">
                <a:extLst>
                  <a:ext uri="{FF2B5EF4-FFF2-40B4-BE49-F238E27FC236}">
                    <a16:creationId xmlns:a16="http://schemas.microsoft.com/office/drawing/2014/main" id="{418514E5-20C3-F0E8-979A-4C40954A5EDF}"/>
                  </a:ext>
                </a:extLst>
              </p:cNvPr>
              <p:cNvSpPr/>
              <p:nvPr/>
            </p:nvSpPr>
            <p:spPr>
              <a:xfrm flipH="1">
                <a:off x="937368" y="2855076"/>
                <a:ext cx="268884" cy="268692"/>
              </a:xfrm>
              <a:custGeom>
                <a:avLst/>
                <a:gdLst/>
                <a:ahLst/>
                <a:cxnLst/>
                <a:rect l="l" t="t" r="r" b="b"/>
                <a:pathLst>
                  <a:path w="1400" h="1399" extrusionOk="0">
                    <a:moveTo>
                      <a:pt x="703" y="0"/>
                    </a:moveTo>
                    <a:cubicBezTo>
                      <a:pt x="310" y="0"/>
                      <a:pt x="1" y="325"/>
                      <a:pt x="1" y="697"/>
                    </a:cubicBezTo>
                    <a:cubicBezTo>
                      <a:pt x="1" y="1089"/>
                      <a:pt x="310" y="1398"/>
                      <a:pt x="703" y="1398"/>
                    </a:cubicBezTo>
                    <a:cubicBezTo>
                      <a:pt x="1069" y="1398"/>
                      <a:pt x="1399" y="1089"/>
                      <a:pt x="1399" y="697"/>
                    </a:cubicBezTo>
                    <a:cubicBezTo>
                      <a:pt x="1399" y="325"/>
                      <a:pt x="1069" y="0"/>
                      <a:pt x="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891;p62">
                <a:extLst>
                  <a:ext uri="{FF2B5EF4-FFF2-40B4-BE49-F238E27FC236}">
                    <a16:creationId xmlns:a16="http://schemas.microsoft.com/office/drawing/2014/main" id="{B7274C9A-9D30-FAD2-49F2-3780FF46A5AD}"/>
                  </a:ext>
                </a:extLst>
              </p:cNvPr>
              <p:cNvSpPr/>
              <p:nvPr/>
            </p:nvSpPr>
            <p:spPr>
              <a:xfrm flipH="1">
                <a:off x="929302" y="2847010"/>
                <a:ext cx="284825" cy="284825"/>
              </a:xfrm>
              <a:custGeom>
                <a:avLst/>
                <a:gdLst/>
                <a:ahLst/>
                <a:cxnLst/>
                <a:rect l="l" t="t" r="r" b="b"/>
                <a:pathLst>
                  <a:path w="1483" h="1483" extrusionOk="0">
                    <a:moveTo>
                      <a:pt x="744" y="105"/>
                    </a:moveTo>
                    <a:cubicBezTo>
                      <a:pt x="1089" y="105"/>
                      <a:pt x="1372" y="393"/>
                      <a:pt x="1372" y="739"/>
                    </a:cubicBezTo>
                    <a:cubicBezTo>
                      <a:pt x="1372" y="1090"/>
                      <a:pt x="1089" y="1372"/>
                      <a:pt x="744" y="1372"/>
                    </a:cubicBezTo>
                    <a:cubicBezTo>
                      <a:pt x="393" y="1372"/>
                      <a:pt x="110" y="1090"/>
                      <a:pt x="110" y="739"/>
                    </a:cubicBezTo>
                    <a:cubicBezTo>
                      <a:pt x="110" y="393"/>
                      <a:pt x="393" y="105"/>
                      <a:pt x="744" y="105"/>
                    </a:cubicBezTo>
                    <a:close/>
                    <a:moveTo>
                      <a:pt x="744" y="0"/>
                    </a:moveTo>
                    <a:cubicBezTo>
                      <a:pt x="325" y="0"/>
                      <a:pt x="0" y="325"/>
                      <a:pt x="0" y="739"/>
                    </a:cubicBezTo>
                    <a:cubicBezTo>
                      <a:pt x="0" y="1152"/>
                      <a:pt x="325" y="1482"/>
                      <a:pt x="744" y="1482"/>
                    </a:cubicBezTo>
                    <a:cubicBezTo>
                      <a:pt x="1157" y="1482"/>
                      <a:pt x="1482" y="1152"/>
                      <a:pt x="1482" y="739"/>
                    </a:cubicBezTo>
                    <a:cubicBezTo>
                      <a:pt x="1482" y="325"/>
                      <a:pt x="1157" y="0"/>
                      <a:pt x="74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892;p62">
                <a:extLst>
                  <a:ext uri="{FF2B5EF4-FFF2-40B4-BE49-F238E27FC236}">
                    <a16:creationId xmlns:a16="http://schemas.microsoft.com/office/drawing/2014/main" id="{C5C4EB22-13D3-6C49-6179-E0967999B86F}"/>
                  </a:ext>
                </a:extLst>
              </p:cNvPr>
              <p:cNvSpPr/>
              <p:nvPr/>
            </p:nvSpPr>
            <p:spPr>
              <a:xfrm flipH="1">
                <a:off x="1314585" y="3079982"/>
                <a:ext cx="692184" cy="579829"/>
              </a:xfrm>
              <a:custGeom>
                <a:avLst/>
                <a:gdLst/>
                <a:ahLst/>
                <a:cxnLst/>
                <a:rect l="l" t="t" r="r" b="b"/>
                <a:pathLst>
                  <a:path w="3604" h="3019" extrusionOk="0">
                    <a:moveTo>
                      <a:pt x="2939" y="1"/>
                    </a:moveTo>
                    <a:cubicBezTo>
                      <a:pt x="2927" y="1"/>
                      <a:pt x="2916" y="3"/>
                      <a:pt x="2907" y="8"/>
                    </a:cubicBezTo>
                    <a:lnTo>
                      <a:pt x="0" y="2144"/>
                    </a:lnTo>
                    <a:lnTo>
                      <a:pt x="613" y="3019"/>
                    </a:lnTo>
                    <a:lnTo>
                      <a:pt x="3514" y="903"/>
                    </a:lnTo>
                    <a:cubicBezTo>
                      <a:pt x="3603" y="835"/>
                      <a:pt x="3535" y="594"/>
                      <a:pt x="3362" y="358"/>
                    </a:cubicBezTo>
                    <a:cubicBezTo>
                      <a:pt x="3209" y="144"/>
                      <a:pt x="3035" y="1"/>
                      <a:pt x="2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893;p62">
                <a:extLst>
                  <a:ext uri="{FF2B5EF4-FFF2-40B4-BE49-F238E27FC236}">
                    <a16:creationId xmlns:a16="http://schemas.microsoft.com/office/drawing/2014/main" id="{83594C0D-A9F0-240A-3E56-3E7870CB38E7}"/>
                  </a:ext>
                </a:extLst>
              </p:cNvPr>
              <p:cNvSpPr/>
              <p:nvPr/>
            </p:nvSpPr>
            <p:spPr>
              <a:xfrm flipH="1">
                <a:off x="1310552" y="3069418"/>
                <a:ext cx="708317" cy="607486"/>
              </a:xfrm>
              <a:custGeom>
                <a:avLst/>
                <a:gdLst/>
                <a:ahLst/>
                <a:cxnLst/>
                <a:rect l="l" t="t" r="r" b="b"/>
                <a:pathLst>
                  <a:path w="3688" h="3163" extrusionOk="0">
                    <a:moveTo>
                      <a:pt x="3012" y="104"/>
                    </a:moveTo>
                    <a:lnTo>
                      <a:pt x="3033" y="125"/>
                    </a:lnTo>
                    <a:cubicBezTo>
                      <a:pt x="3054" y="125"/>
                      <a:pt x="3101" y="152"/>
                      <a:pt x="3143" y="172"/>
                    </a:cubicBezTo>
                    <a:cubicBezTo>
                      <a:pt x="3205" y="235"/>
                      <a:pt x="3295" y="324"/>
                      <a:pt x="3384" y="434"/>
                    </a:cubicBezTo>
                    <a:cubicBezTo>
                      <a:pt x="3467" y="565"/>
                      <a:pt x="3514" y="675"/>
                      <a:pt x="3556" y="759"/>
                    </a:cubicBezTo>
                    <a:lnTo>
                      <a:pt x="3556" y="869"/>
                    </a:lnTo>
                    <a:lnTo>
                      <a:pt x="3556" y="911"/>
                    </a:lnTo>
                    <a:lnTo>
                      <a:pt x="697" y="3006"/>
                    </a:lnTo>
                    <a:lnTo>
                      <a:pt x="152" y="2199"/>
                    </a:lnTo>
                    <a:lnTo>
                      <a:pt x="3012" y="104"/>
                    </a:lnTo>
                    <a:close/>
                    <a:moveTo>
                      <a:pt x="3011" y="1"/>
                    </a:moveTo>
                    <a:cubicBezTo>
                      <a:pt x="2989" y="1"/>
                      <a:pt x="2967" y="8"/>
                      <a:pt x="2944" y="21"/>
                    </a:cubicBezTo>
                    <a:lnTo>
                      <a:pt x="0" y="2178"/>
                    </a:lnTo>
                    <a:lnTo>
                      <a:pt x="676" y="3163"/>
                    </a:lnTo>
                    <a:lnTo>
                      <a:pt x="3624" y="1000"/>
                    </a:lnTo>
                    <a:cubicBezTo>
                      <a:pt x="3666" y="979"/>
                      <a:pt x="3666" y="937"/>
                      <a:pt x="3666" y="890"/>
                    </a:cubicBezTo>
                    <a:cubicBezTo>
                      <a:pt x="3687" y="848"/>
                      <a:pt x="3666" y="780"/>
                      <a:pt x="3666" y="738"/>
                    </a:cubicBezTo>
                    <a:cubicBezTo>
                      <a:pt x="3624" y="628"/>
                      <a:pt x="3556" y="497"/>
                      <a:pt x="3467" y="366"/>
                    </a:cubicBezTo>
                    <a:cubicBezTo>
                      <a:pt x="3384" y="256"/>
                      <a:pt x="3295" y="152"/>
                      <a:pt x="3205" y="83"/>
                    </a:cubicBezTo>
                    <a:cubicBezTo>
                      <a:pt x="3164" y="42"/>
                      <a:pt x="3122" y="21"/>
                      <a:pt x="3075" y="21"/>
                    </a:cubicBezTo>
                    <a:cubicBezTo>
                      <a:pt x="3054" y="8"/>
                      <a:pt x="3033" y="1"/>
                      <a:pt x="30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894;p62">
                <a:extLst>
                  <a:ext uri="{FF2B5EF4-FFF2-40B4-BE49-F238E27FC236}">
                    <a16:creationId xmlns:a16="http://schemas.microsoft.com/office/drawing/2014/main" id="{46FD10BB-8C9D-C594-8D03-4A7E2C8CC8E9}"/>
                  </a:ext>
                </a:extLst>
              </p:cNvPr>
              <p:cNvSpPr/>
              <p:nvPr/>
            </p:nvSpPr>
            <p:spPr>
              <a:xfrm flipH="1">
                <a:off x="2069005" y="2599633"/>
                <a:ext cx="503005" cy="540265"/>
              </a:xfrm>
              <a:custGeom>
                <a:avLst/>
                <a:gdLst/>
                <a:ahLst/>
                <a:cxnLst/>
                <a:rect l="l" t="t" r="r" b="b"/>
                <a:pathLst>
                  <a:path w="2619" h="2813" extrusionOk="0">
                    <a:moveTo>
                      <a:pt x="1288" y="0"/>
                    </a:moveTo>
                    <a:cubicBezTo>
                      <a:pt x="1179" y="0"/>
                      <a:pt x="1089" y="21"/>
                      <a:pt x="980" y="63"/>
                    </a:cubicBezTo>
                    <a:lnTo>
                      <a:pt x="0" y="456"/>
                    </a:lnTo>
                    <a:lnTo>
                      <a:pt x="152" y="869"/>
                    </a:lnTo>
                    <a:lnTo>
                      <a:pt x="676" y="655"/>
                    </a:lnTo>
                    <a:lnTo>
                      <a:pt x="697" y="655"/>
                    </a:lnTo>
                    <a:cubicBezTo>
                      <a:pt x="697" y="676"/>
                      <a:pt x="718" y="676"/>
                      <a:pt x="718" y="676"/>
                    </a:cubicBezTo>
                    <a:cubicBezTo>
                      <a:pt x="744" y="697"/>
                      <a:pt x="765" y="697"/>
                      <a:pt x="786" y="717"/>
                    </a:cubicBezTo>
                    <a:cubicBezTo>
                      <a:pt x="807" y="738"/>
                      <a:pt x="828" y="738"/>
                      <a:pt x="849" y="765"/>
                    </a:cubicBezTo>
                    <a:cubicBezTo>
                      <a:pt x="875" y="786"/>
                      <a:pt x="896" y="786"/>
                      <a:pt x="896" y="807"/>
                    </a:cubicBezTo>
                    <a:cubicBezTo>
                      <a:pt x="917" y="827"/>
                      <a:pt x="938" y="848"/>
                      <a:pt x="959" y="869"/>
                    </a:cubicBezTo>
                    <a:cubicBezTo>
                      <a:pt x="980" y="896"/>
                      <a:pt x="980" y="896"/>
                      <a:pt x="1006" y="916"/>
                    </a:cubicBezTo>
                    <a:cubicBezTo>
                      <a:pt x="1027" y="937"/>
                      <a:pt x="1048" y="958"/>
                      <a:pt x="1048" y="979"/>
                    </a:cubicBezTo>
                    <a:cubicBezTo>
                      <a:pt x="1069" y="1000"/>
                      <a:pt x="1089" y="1026"/>
                      <a:pt x="1110" y="1047"/>
                    </a:cubicBezTo>
                    <a:cubicBezTo>
                      <a:pt x="1110" y="1068"/>
                      <a:pt x="1137" y="1089"/>
                      <a:pt x="1137" y="1110"/>
                    </a:cubicBezTo>
                    <a:cubicBezTo>
                      <a:pt x="1158" y="1131"/>
                      <a:pt x="1179" y="1157"/>
                      <a:pt x="1179" y="1178"/>
                    </a:cubicBezTo>
                    <a:cubicBezTo>
                      <a:pt x="1199" y="1199"/>
                      <a:pt x="1199" y="1220"/>
                      <a:pt x="1220" y="1241"/>
                    </a:cubicBezTo>
                    <a:cubicBezTo>
                      <a:pt x="1220" y="1288"/>
                      <a:pt x="1241" y="1309"/>
                      <a:pt x="1241" y="1330"/>
                    </a:cubicBezTo>
                    <a:cubicBezTo>
                      <a:pt x="1268" y="1330"/>
                      <a:pt x="1268" y="1351"/>
                      <a:pt x="1268" y="1351"/>
                    </a:cubicBezTo>
                    <a:lnTo>
                      <a:pt x="1268" y="1372"/>
                    </a:lnTo>
                    <a:lnTo>
                      <a:pt x="503" y="1723"/>
                    </a:lnTo>
                    <a:lnTo>
                      <a:pt x="938" y="2812"/>
                    </a:lnTo>
                    <a:lnTo>
                      <a:pt x="1922" y="2419"/>
                    </a:lnTo>
                    <a:cubicBezTo>
                      <a:pt x="2420" y="2226"/>
                      <a:pt x="2619" y="1550"/>
                      <a:pt x="2357" y="896"/>
                    </a:cubicBezTo>
                    <a:cubicBezTo>
                      <a:pt x="2158" y="372"/>
                      <a:pt x="1723" y="21"/>
                      <a:pt x="12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895;p62">
                <a:extLst>
                  <a:ext uri="{FF2B5EF4-FFF2-40B4-BE49-F238E27FC236}">
                    <a16:creationId xmlns:a16="http://schemas.microsoft.com/office/drawing/2014/main" id="{22369B4F-32BE-29DB-AC0B-99FA8FAEFAD1}"/>
                  </a:ext>
                </a:extLst>
              </p:cNvPr>
              <p:cNvSpPr/>
              <p:nvPr/>
            </p:nvSpPr>
            <p:spPr>
              <a:xfrm flipH="1">
                <a:off x="2082065" y="2590414"/>
                <a:ext cx="507038" cy="566577"/>
              </a:xfrm>
              <a:custGeom>
                <a:avLst/>
                <a:gdLst/>
                <a:ahLst/>
                <a:cxnLst/>
                <a:rect l="l" t="t" r="r" b="b"/>
                <a:pathLst>
                  <a:path w="2640" h="2950" extrusionOk="0">
                    <a:moveTo>
                      <a:pt x="1377" y="111"/>
                    </a:moveTo>
                    <a:cubicBezTo>
                      <a:pt x="1770" y="111"/>
                      <a:pt x="2184" y="462"/>
                      <a:pt x="2378" y="964"/>
                    </a:cubicBezTo>
                    <a:cubicBezTo>
                      <a:pt x="2509" y="1268"/>
                      <a:pt x="2535" y="1598"/>
                      <a:pt x="2467" y="1860"/>
                    </a:cubicBezTo>
                    <a:cubicBezTo>
                      <a:pt x="2378" y="2122"/>
                      <a:pt x="2226" y="2337"/>
                      <a:pt x="1985" y="2426"/>
                    </a:cubicBezTo>
                    <a:lnTo>
                      <a:pt x="1048" y="2797"/>
                    </a:lnTo>
                    <a:lnTo>
                      <a:pt x="655" y="1792"/>
                    </a:lnTo>
                    <a:lnTo>
                      <a:pt x="1398" y="1467"/>
                    </a:lnTo>
                    <a:lnTo>
                      <a:pt x="1419" y="1399"/>
                    </a:lnTo>
                    <a:lnTo>
                      <a:pt x="1398" y="1378"/>
                    </a:lnTo>
                    <a:lnTo>
                      <a:pt x="1398" y="1357"/>
                    </a:lnTo>
                    <a:cubicBezTo>
                      <a:pt x="1377" y="1336"/>
                      <a:pt x="1377" y="1289"/>
                      <a:pt x="1357" y="1268"/>
                    </a:cubicBezTo>
                    <a:cubicBezTo>
                      <a:pt x="1357" y="1247"/>
                      <a:pt x="1330" y="1226"/>
                      <a:pt x="1330" y="1205"/>
                    </a:cubicBezTo>
                    <a:cubicBezTo>
                      <a:pt x="1309" y="1179"/>
                      <a:pt x="1288" y="1158"/>
                      <a:pt x="1288" y="1137"/>
                    </a:cubicBezTo>
                    <a:cubicBezTo>
                      <a:pt x="1268" y="1116"/>
                      <a:pt x="1247" y="1074"/>
                      <a:pt x="1247" y="1048"/>
                    </a:cubicBezTo>
                    <a:cubicBezTo>
                      <a:pt x="1226" y="1027"/>
                      <a:pt x="1199" y="1006"/>
                      <a:pt x="1199" y="985"/>
                    </a:cubicBezTo>
                    <a:cubicBezTo>
                      <a:pt x="1178" y="964"/>
                      <a:pt x="1158" y="944"/>
                      <a:pt x="1137" y="944"/>
                    </a:cubicBezTo>
                    <a:cubicBezTo>
                      <a:pt x="1116" y="917"/>
                      <a:pt x="1116" y="896"/>
                      <a:pt x="1095" y="875"/>
                    </a:cubicBezTo>
                    <a:lnTo>
                      <a:pt x="1027" y="813"/>
                    </a:lnTo>
                    <a:cubicBezTo>
                      <a:pt x="1006" y="813"/>
                      <a:pt x="985" y="786"/>
                      <a:pt x="964" y="765"/>
                    </a:cubicBezTo>
                    <a:cubicBezTo>
                      <a:pt x="964" y="745"/>
                      <a:pt x="938" y="745"/>
                      <a:pt x="917" y="724"/>
                    </a:cubicBezTo>
                    <a:cubicBezTo>
                      <a:pt x="896" y="703"/>
                      <a:pt x="875" y="703"/>
                      <a:pt x="854" y="682"/>
                    </a:cubicBezTo>
                    <a:cubicBezTo>
                      <a:pt x="833" y="682"/>
                      <a:pt x="807" y="656"/>
                      <a:pt x="807" y="656"/>
                    </a:cubicBezTo>
                    <a:lnTo>
                      <a:pt x="765" y="635"/>
                    </a:lnTo>
                    <a:lnTo>
                      <a:pt x="283" y="834"/>
                    </a:lnTo>
                    <a:lnTo>
                      <a:pt x="152" y="525"/>
                    </a:lnTo>
                    <a:lnTo>
                      <a:pt x="1095" y="158"/>
                    </a:lnTo>
                    <a:cubicBezTo>
                      <a:pt x="1178" y="132"/>
                      <a:pt x="1268" y="111"/>
                      <a:pt x="1377" y="111"/>
                    </a:cubicBezTo>
                    <a:close/>
                    <a:moveTo>
                      <a:pt x="1377" y="1"/>
                    </a:moveTo>
                    <a:cubicBezTo>
                      <a:pt x="1268" y="1"/>
                      <a:pt x="1158" y="1"/>
                      <a:pt x="1048" y="48"/>
                    </a:cubicBezTo>
                    <a:lnTo>
                      <a:pt x="0" y="462"/>
                    </a:lnTo>
                    <a:lnTo>
                      <a:pt x="220" y="985"/>
                    </a:lnTo>
                    <a:lnTo>
                      <a:pt x="765" y="765"/>
                    </a:lnTo>
                    <a:lnTo>
                      <a:pt x="786" y="765"/>
                    </a:lnTo>
                    <a:cubicBezTo>
                      <a:pt x="807" y="786"/>
                      <a:pt x="833" y="813"/>
                      <a:pt x="854" y="813"/>
                    </a:cubicBezTo>
                    <a:cubicBezTo>
                      <a:pt x="854" y="834"/>
                      <a:pt x="875" y="834"/>
                      <a:pt x="896" y="855"/>
                    </a:cubicBezTo>
                    <a:cubicBezTo>
                      <a:pt x="917" y="875"/>
                      <a:pt x="938" y="875"/>
                      <a:pt x="964" y="896"/>
                    </a:cubicBezTo>
                    <a:cubicBezTo>
                      <a:pt x="964" y="917"/>
                      <a:pt x="985" y="944"/>
                      <a:pt x="1006" y="944"/>
                    </a:cubicBezTo>
                    <a:cubicBezTo>
                      <a:pt x="1027" y="964"/>
                      <a:pt x="1048" y="985"/>
                      <a:pt x="1048" y="1006"/>
                    </a:cubicBezTo>
                    <a:cubicBezTo>
                      <a:pt x="1069" y="1027"/>
                      <a:pt x="1095" y="1048"/>
                      <a:pt x="1095" y="1074"/>
                    </a:cubicBezTo>
                    <a:cubicBezTo>
                      <a:pt x="1116" y="1074"/>
                      <a:pt x="1137" y="1095"/>
                      <a:pt x="1137" y="1116"/>
                    </a:cubicBezTo>
                    <a:cubicBezTo>
                      <a:pt x="1158" y="1137"/>
                      <a:pt x="1178" y="1158"/>
                      <a:pt x="1178" y="1179"/>
                    </a:cubicBezTo>
                    <a:cubicBezTo>
                      <a:pt x="1199" y="1205"/>
                      <a:pt x="1199" y="1226"/>
                      <a:pt x="1226" y="1247"/>
                    </a:cubicBezTo>
                    <a:cubicBezTo>
                      <a:pt x="1247" y="1268"/>
                      <a:pt x="1247" y="1289"/>
                      <a:pt x="1268" y="1336"/>
                    </a:cubicBezTo>
                    <a:cubicBezTo>
                      <a:pt x="1268" y="1336"/>
                      <a:pt x="1268" y="1357"/>
                      <a:pt x="1288" y="1378"/>
                    </a:cubicBezTo>
                    <a:lnTo>
                      <a:pt x="503" y="1750"/>
                    </a:lnTo>
                    <a:lnTo>
                      <a:pt x="985" y="2949"/>
                    </a:lnTo>
                    <a:lnTo>
                      <a:pt x="2032" y="2536"/>
                    </a:lnTo>
                    <a:cubicBezTo>
                      <a:pt x="2315" y="2426"/>
                      <a:pt x="2488" y="2185"/>
                      <a:pt x="2577" y="1902"/>
                    </a:cubicBezTo>
                    <a:cubicBezTo>
                      <a:pt x="2640" y="1598"/>
                      <a:pt x="2619" y="1247"/>
                      <a:pt x="2488" y="917"/>
                    </a:cubicBezTo>
                    <a:cubicBezTo>
                      <a:pt x="2294" y="373"/>
                      <a:pt x="1833" y="1"/>
                      <a:pt x="13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96;p62">
                <a:extLst>
                  <a:ext uri="{FF2B5EF4-FFF2-40B4-BE49-F238E27FC236}">
                    <a16:creationId xmlns:a16="http://schemas.microsoft.com/office/drawing/2014/main" id="{E5CF0C5E-EF5A-DB81-B65F-115FB161AF82}"/>
                  </a:ext>
                </a:extLst>
              </p:cNvPr>
              <p:cNvSpPr/>
              <p:nvPr/>
            </p:nvSpPr>
            <p:spPr>
              <a:xfrm flipH="1">
                <a:off x="2521500" y="2674922"/>
                <a:ext cx="143085" cy="130025"/>
              </a:xfrm>
              <a:custGeom>
                <a:avLst/>
                <a:gdLst/>
                <a:ahLst/>
                <a:cxnLst/>
                <a:rect l="l" t="t" r="r" b="b"/>
                <a:pathLst>
                  <a:path w="745" h="677" extrusionOk="0">
                    <a:moveTo>
                      <a:pt x="723" y="1"/>
                    </a:moveTo>
                    <a:cubicBezTo>
                      <a:pt x="634" y="22"/>
                      <a:pt x="545" y="22"/>
                      <a:pt x="482" y="64"/>
                    </a:cubicBezTo>
                    <a:cubicBezTo>
                      <a:pt x="262" y="153"/>
                      <a:pt x="89" y="325"/>
                      <a:pt x="0" y="587"/>
                    </a:cubicBezTo>
                    <a:lnTo>
                      <a:pt x="110" y="676"/>
                    </a:lnTo>
                    <a:cubicBezTo>
                      <a:pt x="199" y="435"/>
                      <a:pt x="351" y="284"/>
                      <a:pt x="524" y="195"/>
                    </a:cubicBezTo>
                    <a:cubicBezTo>
                      <a:pt x="592" y="174"/>
                      <a:pt x="655" y="174"/>
                      <a:pt x="744" y="153"/>
                    </a:cubicBezTo>
                    <a:lnTo>
                      <a:pt x="723" y="1"/>
                    </a:lnTo>
                    <a:close/>
                  </a:path>
                </a:pathLst>
              </a:custGeom>
              <a:solidFill>
                <a:srgbClr val="C7E6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97;p62">
                <a:extLst>
                  <a:ext uri="{FF2B5EF4-FFF2-40B4-BE49-F238E27FC236}">
                    <a16:creationId xmlns:a16="http://schemas.microsoft.com/office/drawing/2014/main" id="{B12A1812-C908-441E-B003-62DF8385AC81}"/>
                  </a:ext>
                </a:extLst>
              </p:cNvPr>
              <p:cNvSpPr/>
              <p:nvPr/>
            </p:nvSpPr>
            <p:spPr>
              <a:xfrm flipH="1">
                <a:off x="2509592" y="2665895"/>
                <a:ext cx="167092" cy="151151"/>
              </a:xfrm>
              <a:custGeom>
                <a:avLst/>
                <a:gdLst/>
                <a:ahLst/>
                <a:cxnLst/>
                <a:rect l="l" t="t" r="r" b="b"/>
                <a:pathLst>
                  <a:path w="870" h="787" extrusionOk="0">
                    <a:moveTo>
                      <a:pt x="718" y="132"/>
                    </a:moveTo>
                    <a:lnTo>
                      <a:pt x="739" y="158"/>
                    </a:lnTo>
                    <a:cubicBezTo>
                      <a:pt x="676" y="179"/>
                      <a:pt x="634" y="179"/>
                      <a:pt x="566" y="200"/>
                    </a:cubicBezTo>
                    <a:cubicBezTo>
                      <a:pt x="393" y="263"/>
                      <a:pt x="262" y="441"/>
                      <a:pt x="173" y="634"/>
                    </a:cubicBezTo>
                    <a:lnTo>
                      <a:pt x="152" y="634"/>
                    </a:lnTo>
                    <a:cubicBezTo>
                      <a:pt x="241" y="393"/>
                      <a:pt x="372" y="242"/>
                      <a:pt x="566" y="158"/>
                    </a:cubicBezTo>
                    <a:cubicBezTo>
                      <a:pt x="608" y="132"/>
                      <a:pt x="676" y="132"/>
                      <a:pt x="718" y="132"/>
                    </a:cubicBezTo>
                    <a:close/>
                    <a:moveTo>
                      <a:pt x="765" y="1"/>
                    </a:moveTo>
                    <a:cubicBezTo>
                      <a:pt x="676" y="1"/>
                      <a:pt x="587" y="27"/>
                      <a:pt x="524" y="48"/>
                    </a:cubicBezTo>
                    <a:cubicBezTo>
                      <a:pt x="283" y="158"/>
                      <a:pt x="111" y="352"/>
                      <a:pt x="1" y="613"/>
                    </a:cubicBezTo>
                    <a:lnTo>
                      <a:pt x="1" y="655"/>
                    </a:lnTo>
                    <a:lnTo>
                      <a:pt x="215" y="786"/>
                    </a:lnTo>
                    <a:lnTo>
                      <a:pt x="241" y="723"/>
                    </a:lnTo>
                    <a:cubicBezTo>
                      <a:pt x="304" y="524"/>
                      <a:pt x="435" y="372"/>
                      <a:pt x="608" y="310"/>
                    </a:cubicBezTo>
                    <a:cubicBezTo>
                      <a:pt x="676" y="289"/>
                      <a:pt x="739" y="263"/>
                      <a:pt x="807" y="263"/>
                    </a:cubicBezTo>
                    <a:lnTo>
                      <a:pt x="870" y="263"/>
                    </a:lnTo>
                    <a:lnTo>
                      <a:pt x="849" y="200"/>
                    </a:lnTo>
                    <a:lnTo>
                      <a:pt x="82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898;p62">
                <a:extLst>
                  <a:ext uri="{FF2B5EF4-FFF2-40B4-BE49-F238E27FC236}">
                    <a16:creationId xmlns:a16="http://schemas.microsoft.com/office/drawing/2014/main" id="{686B5129-A834-CF61-A5FC-89B24D575B26}"/>
                  </a:ext>
                </a:extLst>
              </p:cNvPr>
              <p:cNvSpPr/>
              <p:nvPr/>
            </p:nvSpPr>
            <p:spPr>
              <a:xfrm flipH="1">
                <a:off x="2291220" y="2704115"/>
                <a:ext cx="352238" cy="418883"/>
              </a:xfrm>
              <a:custGeom>
                <a:avLst/>
                <a:gdLst/>
                <a:ahLst/>
                <a:cxnLst/>
                <a:rect l="l" t="t" r="r" b="b"/>
                <a:pathLst>
                  <a:path w="1834" h="2181" extrusionOk="0">
                    <a:moveTo>
                      <a:pt x="655" y="1"/>
                    </a:moveTo>
                    <a:cubicBezTo>
                      <a:pt x="566" y="1"/>
                      <a:pt x="503" y="22"/>
                      <a:pt x="414" y="43"/>
                    </a:cubicBezTo>
                    <a:cubicBezTo>
                      <a:pt x="241" y="132"/>
                      <a:pt x="89" y="283"/>
                      <a:pt x="0" y="524"/>
                    </a:cubicBezTo>
                    <a:lnTo>
                      <a:pt x="21" y="524"/>
                    </a:lnTo>
                    <a:lnTo>
                      <a:pt x="1048" y="111"/>
                    </a:lnTo>
                    <a:lnTo>
                      <a:pt x="1069" y="111"/>
                    </a:lnTo>
                    <a:cubicBezTo>
                      <a:pt x="938" y="43"/>
                      <a:pt x="786" y="1"/>
                      <a:pt x="655" y="1"/>
                    </a:cubicBezTo>
                    <a:close/>
                    <a:moveTo>
                      <a:pt x="1640" y="807"/>
                    </a:moveTo>
                    <a:lnTo>
                      <a:pt x="1640" y="828"/>
                    </a:lnTo>
                    <a:lnTo>
                      <a:pt x="110" y="1530"/>
                    </a:lnTo>
                    <a:cubicBezTo>
                      <a:pt x="305" y="1932"/>
                      <a:pt x="671" y="2180"/>
                      <a:pt x="1012" y="2180"/>
                    </a:cubicBezTo>
                    <a:cubicBezTo>
                      <a:pt x="1092" y="2180"/>
                      <a:pt x="1172" y="2166"/>
                      <a:pt x="1247" y="2137"/>
                    </a:cubicBezTo>
                    <a:cubicBezTo>
                      <a:pt x="1681" y="1965"/>
                      <a:pt x="1833" y="1373"/>
                      <a:pt x="1640" y="8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899;p62">
                <a:extLst>
                  <a:ext uri="{FF2B5EF4-FFF2-40B4-BE49-F238E27FC236}">
                    <a16:creationId xmlns:a16="http://schemas.microsoft.com/office/drawing/2014/main" id="{8D8A070B-C19A-43BA-FA8E-CEABB6C80583}"/>
                  </a:ext>
                </a:extLst>
              </p:cNvPr>
              <p:cNvSpPr/>
              <p:nvPr/>
            </p:nvSpPr>
            <p:spPr>
              <a:xfrm flipH="1">
                <a:off x="2295253" y="2696049"/>
                <a:ext cx="360305" cy="437513"/>
              </a:xfrm>
              <a:custGeom>
                <a:avLst/>
                <a:gdLst/>
                <a:ahLst/>
                <a:cxnLst/>
                <a:rect l="l" t="t" r="r" b="b"/>
                <a:pathLst>
                  <a:path w="1876" h="2278" extrusionOk="0">
                    <a:moveTo>
                      <a:pt x="718" y="106"/>
                    </a:moveTo>
                    <a:cubicBezTo>
                      <a:pt x="786" y="106"/>
                      <a:pt x="870" y="132"/>
                      <a:pt x="938" y="153"/>
                    </a:cubicBezTo>
                    <a:lnTo>
                      <a:pt x="236" y="435"/>
                    </a:lnTo>
                    <a:cubicBezTo>
                      <a:pt x="325" y="325"/>
                      <a:pt x="393" y="195"/>
                      <a:pt x="498" y="153"/>
                    </a:cubicBezTo>
                    <a:cubicBezTo>
                      <a:pt x="566" y="132"/>
                      <a:pt x="655" y="106"/>
                      <a:pt x="718" y="106"/>
                    </a:cubicBezTo>
                    <a:close/>
                    <a:moveTo>
                      <a:pt x="718" y="1"/>
                    </a:moveTo>
                    <a:cubicBezTo>
                      <a:pt x="629" y="1"/>
                      <a:pt x="545" y="1"/>
                      <a:pt x="456" y="43"/>
                    </a:cubicBezTo>
                    <a:cubicBezTo>
                      <a:pt x="262" y="132"/>
                      <a:pt x="105" y="305"/>
                      <a:pt x="21" y="545"/>
                    </a:cubicBezTo>
                    <a:lnTo>
                      <a:pt x="1" y="587"/>
                    </a:lnTo>
                    <a:lnTo>
                      <a:pt x="84" y="629"/>
                    </a:lnTo>
                    <a:lnTo>
                      <a:pt x="1111" y="215"/>
                    </a:lnTo>
                    <a:lnTo>
                      <a:pt x="1153" y="106"/>
                    </a:lnTo>
                    <a:lnTo>
                      <a:pt x="1132" y="106"/>
                    </a:lnTo>
                    <a:lnTo>
                      <a:pt x="1111" y="85"/>
                    </a:lnTo>
                    <a:lnTo>
                      <a:pt x="1090" y="85"/>
                    </a:lnTo>
                    <a:cubicBezTo>
                      <a:pt x="980" y="43"/>
                      <a:pt x="849" y="1"/>
                      <a:pt x="718" y="1"/>
                    </a:cubicBezTo>
                    <a:close/>
                    <a:moveTo>
                      <a:pt x="1655" y="959"/>
                    </a:moveTo>
                    <a:cubicBezTo>
                      <a:pt x="1723" y="1200"/>
                      <a:pt x="1744" y="1441"/>
                      <a:pt x="1676" y="1656"/>
                    </a:cubicBezTo>
                    <a:cubicBezTo>
                      <a:pt x="1614" y="1876"/>
                      <a:pt x="1483" y="2048"/>
                      <a:pt x="1284" y="2116"/>
                    </a:cubicBezTo>
                    <a:cubicBezTo>
                      <a:pt x="1213" y="2147"/>
                      <a:pt x="1139" y="2162"/>
                      <a:pt x="1063" y="2162"/>
                    </a:cubicBezTo>
                    <a:cubicBezTo>
                      <a:pt x="767" y="2162"/>
                      <a:pt x="450" y="1939"/>
                      <a:pt x="262" y="1593"/>
                    </a:cubicBezTo>
                    <a:lnTo>
                      <a:pt x="1655" y="959"/>
                    </a:lnTo>
                    <a:close/>
                    <a:moveTo>
                      <a:pt x="1634" y="828"/>
                    </a:moveTo>
                    <a:lnTo>
                      <a:pt x="131" y="1525"/>
                    </a:lnTo>
                    <a:lnTo>
                      <a:pt x="84" y="1546"/>
                    </a:lnTo>
                    <a:lnTo>
                      <a:pt x="105" y="1593"/>
                    </a:lnTo>
                    <a:cubicBezTo>
                      <a:pt x="315" y="2012"/>
                      <a:pt x="693" y="2277"/>
                      <a:pt x="1061" y="2277"/>
                    </a:cubicBezTo>
                    <a:cubicBezTo>
                      <a:pt x="1152" y="2277"/>
                      <a:pt x="1243" y="2261"/>
                      <a:pt x="1331" y="2226"/>
                    </a:cubicBezTo>
                    <a:cubicBezTo>
                      <a:pt x="1572" y="2137"/>
                      <a:pt x="1723" y="1938"/>
                      <a:pt x="1786" y="1677"/>
                    </a:cubicBezTo>
                    <a:cubicBezTo>
                      <a:pt x="1875" y="1441"/>
                      <a:pt x="1854" y="1153"/>
                      <a:pt x="1744" y="870"/>
                    </a:cubicBezTo>
                    <a:lnTo>
                      <a:pt x="1765" y="849"/>
                    </a:lnTo>
                    <a:lnTo>
                      <a:pt x="1744" y="828"/>
                    </a:lnTo>
                    <a:lnTo>
                      <a:pt x="1655" y="870"/>
                    </a:lnTo>
                    <a:lnTo>
                      <a:pt x="1634" y="849"/>
                    </a:lnTo>
                    <a:lnTo>
                      <a:pt x="1634" y="828"/>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00;p62">
                <a:extLst>
                  <a:ext uri="{FF2B5EF4-FFF2-40B4-BE49-F238E27FC236}">
                    <a16:creationId xmlns:a16="http://schemas.microsoft.com/office/drawing/2014/main" id="{418E47F3-F5DE-E6A1-7925-7F4577A26230}"/>
                  </a:ext>
                </a:extLst>
              </p:cNvPr>
              <p:cNvSpPr/>
              <p:nvPr/>
            </p:nvSpPr>
            <p:spPr>
              <a:xfrm flipH="1">
                <a:off x="1850629" y="2934206"/>
                <a:ext cx="448844" cy="742120"/>
              </a:xfrm>
              <a:custGeom>
                <a:avLst/>
                <a:gdLst/>
                <a:ahLst/>
                <a:cxnLst/>
                <a:rect l="l" t="t" r="r" b="b"/>
                <a:pathLst>
                  <a:path w="2337" h="3864" extrusionOk="0">
                    <a:moveTo>
                      <a:pt x="700" y="1"/>
                    </a:moveTo>
                    <a:cubicBezTo>
                      <a:pt x="397" y="1"/>
                      <a:pt x="199" y="207"/>
                      <a:pt x="0" y="437"/>
                    </a:cubicBezTo>
                    <a:lnTo>
                      <a:pt x="1289" y="3799"/>
                    </a:lnTo>
                    <a:cubicBezTo>
                      <a:pt x="1309" y="3841"/>
                      <a:pt x="1373" y="3863"/>
                      <a:pt x="1465" y="3863"/>
                    </a:cubicBezTo>
                    <a:cubicBezTo>
                      <a:pt x="1568" y="3863"/>
                      <a:pt x="1705" y="3836"/>
                      <a:pt x="1854" y="3778"/>
                    </a:cubicBezTo>
                    <a:cubicBezTo>
                      <a:pt x="2137" y="3689"/>
                      <a:pt x="2336" y="3537"/>
                      <a:pt x="2310" y="3427"/>
                    </a:cubicBezTo>
                    <a:lnTo>
                      <a:pt x="1027" y="70"/>
                    </a:lnTo>
                    <a:cubicBezTo>
                      <a:pt x="905" y="22"/>
                      <a:pt x="797" y="1"/>
                      <a:pt x="7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901;p62">
                <a:extLst>
                  <a:ext uri="{FF2B5EF4-FFF2-40B4-BE49-F238E27FC236}">
                    <a16:creationId xmlns:a16="http://schemas.microsoft.com/office/drawing/2014/main" id="{6A2C4512-4526-E562-0976-62DEBC0DF602}"/>
                  </a:ext>
                </a:extLst>
              </p:cNvPr>
              <p:cNvSpPr/>
              <p:nvPr/>
            </p:nvSpPr>
            <p:spPr>
              <a:xfrm flipH="1">
                <a:off x="1842755" y="2924411"/>
                <a:ext cx="469779" cy="760558"/>
              </a:xfrm>
              <a:custGeom>
                <a:avLst/>
                <a:gdLst/>
                <a:ahLst/>
                <a:cxnLst/>
                <a:rect l="l" t="t" r="r" b="b"/>
                <a:pathLst>
                  <a:path w="2446" h="3960" extrusionOk="0">
                    <a:moveTo>
                      <a:pt x="734" y="114"/>
                    </a:moveTo>
                    <a:cubicBezTo>
                      <a:pt x="829" y="114"/>
                      <a:pt x="933" y="136"/>
                      <a:pt x="1048" y="184"/>
                    </a:cubicBezTo>
                    <a:lnTo>
                      <a:pt x="2315" y="3499"/>
                    </a:lnTo>
                    <a:cubicBezTo>
                      <a:pt x="2315" y="3499"/>
                      <a:pt x="2336" y="3525"/>
                      <a:pt x="2315" y="3546"/>
                    </a:cubicBezTo>
                    <a:cubicBezTo>
                      <a:pt x="2294" y="3567"/>
                      <a:pt x="2273" y="3588"/>
                      <a:pt x="2226" y="3609"/>
                    </a:cubicBezTo>
                    <a:cubicBezTo>
                      <a:pt x="2163" y="3677"/>
                      <a:pt x="2053" y="3740"/>
                      <a:pt x="1901" y="3787"/>
                    </a:cubicBezTo>
                    <a:cubicBezTo>
                      <a:pt x="1770" y="3829"/>
                      <a:pt x="1639" y="3850"/>
                      <a:pt x="1550" y="3850"/>
                    </a:cubicBezTo>
                    <a:lnTo>
                      <a:pt x="1440" y="3850"/>
                    </a:lnTo>
                    <a:lnTo>
                      <a:pt x="1420" y="3829"/>
                    </a:lnTo>
                    <a:lnTo>
                      <a:pt x="131" y="488"/>
                    </a:lnTo>
                    <a:cubicBezTo>
                      <a:pt x="262" y="357"/>
                      <a:pt x="372" y="226"/>
                      <a:pt x="503" y="163"/>
                    </a:cubicBezTo>
                    <a:cubicBezTo>
                      <a:pt x="574" y="131"/>
                      <a:pt x="650" y="114"/>
                      <a:pt x="734" y="114"/>
                    </a:cubicBezTo>
                    <a:close/>
                    <a:moveTo>
                      <a:pt x="777" y="1"/>
                    </a:moveTo>
                    <a:cubicBezTo>
                      <a:pt x="659" y="1"/>
                      <a:pt x="553" y="29"/>
                      <a:pt x="461" y="74"/>
                    </a:cubicBezTo>
                    <a:cubicBezTo>
                      <a:pt x="283" y="142"/>
                      <a:pt x="152" y="294"/>
                      <a:pt x="21" y="446"/>
                    </a:cubicBezTo>
                    <a:lnTo>
                      <a:pt x="0" y="467"/>
                    </a:lnTo>
                    <a:lnTo>
                      <a:pt x="1310" y="3850"/>
                    </a:lnTo>
                    <a:cubicBezTo>
                      <a:pt x="1330" y="3918"/>
                      <a:pt x="1357" y="3939"/>
                      <a:pt x="1399" y="3939"/>
                    </a:cubicBezTo>
                    <a:cubicBezTo>
                      <a:pt x="1440" y="3960"/>
                      <a:pt x="1488" y="3960"/>
                      <a:pt x="1550" y="3960"/>
                    </a:cubicBezTo>
                    <a:cubicBezTo>
                      <a:pt x="1660" y="3960"/>
                      <a:pt x="1791" y="3939"/>
                      <a:pt x="1943" y="3892"/>
                    </a:cubicBezTo>
                    <a:cubicBezTo>
                      <a:pt x="2095" y="3829"/>
                      <a:pt x="2226" y="3761"/>
                      <a:pt x="2315" y="3698"/>
                    </a:cubicBezTo>
                    <a:cubicBezTo>
                      <a:pt x="2357" y="3677"/>
                      <a:pt x="2378" y="3630"/>
                      <a:pt x="2404" y="3609"/>
                    </a:cubicBezTo>
                    <a:cubicBezTo>
                      <a:pt x="2425" y="3567"/>
                      <a:pt x="2446" y="3525"/>
                      <a:pt x="2425" y="3478"/>
                    </a:cubicBezTo>
                    <a:lnTo>
                      <a:pt x="1137" y="74"/>
                    </a:lnTo>
                    <a:lnTo>
                      <a:pt x="1116" y="74"/>
                    </a:lnTo>
                    <a:cubicBezTo>
                      <a:pt x="994" y="23"/>
                      <a:pt x="881" y="1"/>
                      <a:pt x="7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902;p62">
                <a:extLst>
                  <a:ext uri="{FF2B5EF4-FFF2-40B4-BE49-F238E27FC236}">
                    <a16:creationId xmlns:a16="http://schemas.microsoft.com/office/drawing/2014/main" id="{BEB53BBA-5766-F243-7458-471C0EA09D7C}"/>
                  </a:ext>
                </a:extLst>
              </p:cNvPr>
              <p:cNvSpPr/>
              <p:nvPr/>
            </p:nvSpPr>
            <p:spPr>
              <a:xfrm flipH="1">
                <a:off x="1817592" y="3445477"/>
                <a:ext cx="280792" cy="276758"/>
              </a:xfrm>
              <a:custGeom>
                <a:avLst/>
                <a:gdLst/>
                <a:ahLst/>
                <a:cxnLst/>
                <a:rect l="l" t="t" r="r" b="b"/>
                <a:pathLst>
                  <a:path w="1462" h="1441" extrusionOk="0">
                    <a:moveTo>
                      <a:pt x="739" y="0"/>
                    </a:moveTo>
                    <a:cubicBezTo>
                      <a:pt x="325" y="0"/>
                      <a:pt x="1" y="330"/>
                      <a:pt x="1" y="723"/>
                    </a:cubicBezTo>
                    <a:cubicBezTo>
                      <a:pt x="1" y="1116"/>
                      <a:pt x="325" y="1440"/>
                      <a:pt x="739" y="1440"/>
                    </a:cubicBezTo>
                    <a:cubicBezTo>
                      <a:pt x="1132" y="1440"/>
                      <a:pt x="1462" y="1116"/>
                      <a:pt x="1462" y="723"/>
                    </a:cubicBezTo>
                    <a:cubicBezTo>
                      <a:pt x="1462" y="330"/>
                      <a:pt x="1132" y="0"/>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903;p62">
                <a:extLst>
                  <a:ext uri="{FF2B5EF4-FFF2-40B4-BE49-F238E27FC236}">
                    <a16:creationId xmlns:a16="http://schemas.microsoft.com/office/drawing/2014/main" id="{1A0FEC32-D2B0-52A2-6873-14C9F36F10D6}"/>
                  </a:ext>
                </a:extLst>
              </p:cNvPr>
              <p:cNvSpPr/>
              <p:nvPr/>
            </p:nvSpPr>
            <p:spPr>
              <a:xfrm flipH="1">
                <a:off x="1809525" y="3433377"/>
                <a:ext cx="297885" cy="301918"/>
              </a:xfrm>
              <a:custGeom>
                <a:avLst/>
                <a:gdLst/>
                <a:ahLst/>
                <a:cxnLst/>
                <a:rect l="l" t="t" r="r" b="b"/>
                <a:pathLst>
                  <a:path w="1551" h="1572" extrusionOk="0">
                    <a:moveTo>
                      <a:pt x="786" y="110"/>
                    </a:moveTo>
                    <a:cubicBezTo>
                      <a:pt x="1158" y="110"/>
                      <a:pt x="1441" y="414"/>
                      <a:pt x="1441" y="786"/>
                    </a:cubicBezTo>
                    <a:cubicBezTo>
                      <a:pt x="1441" y="1158"/>
                      <a:pt x="1158" y="1462"/>
                      <a:pt x="786" y="1462"/>
                    </a:cubicBezTo>
                    <a:cubicBezTo>
                      <a:pt x="420" y="1462"/>
                      <a:pt x="111" y="1158"/>
                      <a:pt x="111" y="786"/>
                    </a:cubicBezTo>
                    <a:cubicBezTo>
                      <a:pt x="111" y="414"/>
                      <a:pt x="420" y="110"/>
                      <a:pt x="786" y="110"/>
                    </a:cubicBezTo>
                    <a:close/>
                    <a:moveTo>
                      <a:pt x="786" y="0"/>
                    </a:moveTo>
                    <a:cubicBezTo>
                      <a:pt x="352" y="0"/>
                      <a:pt x="1" y="351"/>
                      <a:pt x="1" y="786"/>
                    </a:cubicBezTo>
                    <a:cubicBezTo>
                      <a:pt x="1" y="1221"/>
                      <a:pt x="352" y="1572"/>
                      <a:pt x="786" y="1572"/>
                    </a:cubicBezTo>
                    <a:cubicBezTo>
                      <a:pt x="1205" y="1572"/>
                      <a:pt x="1551" y="1221"/>
                      <a:pt x="1551" y="786"/>
                    </a:cubicBezTo>
                    <a:cubicBezTo>
                      <a:pt x="1551" y="351"/>
                      <a:pt x="1205" y="0"/>
                      <a:pt x="78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904;p62">
                <a:extLst>
                  <a:ext uri="{FF2B5EF4-FFF2-40B4-BE49-F238E27FC236}">
                    <a16:creationId xmlns:a16="http://schemas.microsoft.com/office/drawing/2014/main" id="{307C4073-2FED-66D7-ACE8-9F89F854B913}"/>
                  </a:ext>
                </a:extLst>
              </p:cNvPr>
              <p:cNvSpPr/>
              <p:nvPr/>
            </p:nvSpPr>
            <p:spPr>
              <a:xfrm flipH="1">
                <a:off x="2454279" y="2997779"/>
                <a:ext cx="189179" cy="155184"/>
              </a:xfrm>
              <a:custGeom>
                <a:avLst/>
                <a:gdLst/>
                <a:ahLst/>
                <a:cxnLst/>
                <a:rect l="l" t="t" r="r" b="b"/>
                <a:pathLst>
                  <a:path w="985" h="808" extrusionOk="0">
                    <a:moveTo>
                      <a:pt x="110" y="1"/>
                    </a:moveTo>
                    <a:lnTo>
                      <a:pt x="0" y="85"/>
                    </a:lnTo>
                    <a:cubicBezTo>
                      <a:pt x="220" y="498"/>
                      <a:pt x="613" y="786"/>
                      <a:pt x="985" y="807"/>
                    </a:cubicBezTo>
                    <a:lnTo>
                      <a:pt x="959" y="655"/>
                    </a:lnTo>
                    <a:cubicBezTo>
                      <a:pt x="613" y="629"/>
                      <a:pt x="283" y="367"/>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905;p62">
                <a:extLst>
                  <a:ext uri="{FF2B5EF4-FFF2-40B4-BE49-F238E27FC236}">
                    <a16:creationId xmlns:a16="http://schemas.microsoft.com/office/drawing/2014/main" id="{BE072BA6-44FF-4C9C-00D2-C9322786BEAF}"/>
                  </a:ext>
                </a:extLst>
              </p:cNvPr>
              <p:cNvSpPr/>
              <p:nvPr/>
            </p:nvSpPr>
            <p:spPr>
              <a:xfrm flipH="1">
                <a:off x="2446212" y="2984752"/>
                <a:ext cx="205312" cy="180344"/>
              </a:xfrm>
              <a:custGeom>
                <a:avLst/>
                <a:gdLst/>
                <a:ahLst/>
                <a:cxnLst/>
                <a:rect l="l" t="t" r="r" b="b"/>
                <a:pathLst>
                  <a:path w="1069" h="939" extrusionOk="0">
                    <a:moveTo>
                      <a:pt x="42" y="111"/>
                    </a:moveTo>
                    <a:lnTo>
                      <a:pt x="21" y="132"/>
                    </a:lnTo>
                    <a:lnTo>
                      <a:pt x="42" y="111"/>
                    </a:lnTo>
                    <a:close/>
                    <a:moveTo>
                      <a:pt x="131" y="174"/>
                    </a:moveTo>
                    <a:cubicBezTo>
                      <a:pt x="325" y="504"/>
                      <a:pt x="634" y="744"/>
                      <a:pt x="938" y="786"/>
                    </a:cubicBezTo>
                    <a:lnTo>
                      <a:pt x="959" y="807"/>
                    </a:lnTo>
                    <a:cubicBezTo>
                      <a:pt x="634" y="765"/>
                      <a:pt x="325" y="525"/>
                      <a:pt x="131" y="174"/>
                    </a:cubicBezTo>
                    <a:close/>
                    <a:moveTo>
                      <a:pt x="152" y="1"/>
                    </a:moveTo>
                    <a:lnTo>
                      <a:pt x="42" y="111"/>
                    </a:lnTo>
                    <a:lnTo>
                      <a:pt x="0" y="174"/>
                    </a:lnTo>
                    <a:lnTo>
                      <a:pt x="0" y="195"/>
                    </a:lnTo>
                    <a:cubicBezTo>
                      <a:pt x="215" y="614"/>
                      <a:pt x="587" y="875"/>
                      <a:pt x="959" y="938"/>
                    </a:cubicBezTo>
                    <a:lnTo>
                      <a:pt x="1027" y="938"/>
                    </a:lnTo>
                    <a:lnTo>
                      <a:pt x="1027" y="828"/>
                    </a:lnTo>
                    <a:lnTo>
                      <a:pt x="1069" y="875"/>
                    </a:lnTo>
                    <a:lnTo>
                      <a:pt x="1069" y="875"/>
                    </a:lnTo>
                    <a:lnTo>
                      <a:pt x="1048" y="676"/>
                    </a:lnTo>
                    <a:lnTo>
                      <a:pt x="1001" y="676"/>
                    </a:lnTo>
                    <a:cubicBezTo>
                      <a:pt x="697" y="655"/>
                      <a:pt x="372" y="415"/>
                      <a:pt x="194" y="64"/>
                    </a:cubicBezTo>
                    <a:lnTo>
                      <a:pt x="15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906;p62">
                <a:extLst>
                  <a:ext uri="{FF2B5EF4-FFF2-40B4-BE49-F238E27FC236}">
                    <a16:creationId xmlns:a16="http://schemas.microsoft.com/office/drawing/2014/main" id="{4A768675-D20C-55FC-FAF4-1AB8CA359C4E}"/>
                  </a:ext>
                </a:extLst>
              </p:cNvPr>
              <p:cNvSpPr/>
              <p:nvPr/>
            </p:nvSpPr>
            <p:spPr>
              <a:xfrm flipH="1">
                <a:off x="1222006" y="2255841"/>
                <a:ext cx="319012" cy="272149"/>
              </a:xfrm>
              <a:custGeom>
                <a:avLst/>
                <a:gdLst/>
                <a:ahLst/>
                <a:cxnLst/>
                <a:rect l="l" t="t" r="r" b="b"/>
                <a:pathLst>
                  <a:path w="1661" h="1417" extrusionOk="0">
                    <a:moveTo>
                      <a:pt x="990" y="1"/>
                    </a:moveTo>
                    <a:cubicBezTo>
                      <a:pt x="922" y="1"/>
                      <a:pt x="853" y="14"/>
                      <a:pt x="786" y="41"/>
                    </a:cubicBezTo>
                    <a:lnTo>
                      <a:pt x="351" y="219"/>
                    </a:lnTo>
                    <a:cubicBezTo>
                      <a:pt x="110" y="350"/>
                      <a:pt x="0" y="633"/>
                      <a:pt x="110" y="895"/>
                    </a:cubicBezTo>
                    <a:lnTo>
                      <a:pt x="194" y="1135"/>
                    </a:lnTo>
                    <a:cubicBezTo>
                      <a:pt x="290" y="1313"/>
                      <a:pt x="473" y="1417"/>
                      <a:pt x="667" y="1417"/>
                    </a:cubicBezTo>
                    <a:cubicBezTo>
                      <a:pt x="736" y="1417"/>
                      <a:pt x="806" y="1404"/>
                      <a:pt x="875" y="1376"/>
                    </a:cubicBezTo>
                    <a:lnTo>
                      <a:pt x="1288" y="1198"/>
                    </a:lnTo>
                    <a:cubicBezTo>
                      <a:pt x="1550" y="1088"/>
                      <a:pt x="1660" y="785"/>
                      <a:pt x="1550" y="544"/>
                    </a:cubicBezTo>
                    <a:lnTo>
                      <a:pt x="1461" y="303"/>
                    </a:lnTo>
                    <a:cubicBezTo>
                      <a:pt x="1364" y="109"/>
                      <a:pt x="1183" y="1"/>
                      <a:pt x="9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907;p62">
                <a:extLst>
                  <a:ext uri="{FF2B5EF4-FFF2-40B4-BE49-F238E27FC236}">
                    <a16:creationId xmlns:a16="http://schemas.microsoft.com/office/drawing/2014/main" id="{F9DA27FC-6B78-820F-EB50-75DADA82A76E}"/>
                  </a:ext>
                </a:extLst>
              </p:cNvPr>
              <p:cNvSpPr/>
              <p:nvPr/>
            </p:nvSpPr>
            <p:spPr>
              <a:xfrm flipH="1">
                <a:off x="1210098" y="2244126"/>
                <a:ext cx="344172" cy="296349"/>
              </a:xfrm>
              <a:custGeom>
                <a:avLst/>
                <a:gdLst/>
                <a:ahLst/>
                <a:cxnLst/>
                <a:rect l="l" t="t" r="r" b="b"/>
                <a:pathLst>
                  <a:path w="1792" h="1543" extrusionOk="0">
                    <a:moveTo>
                      <a:pt x="1061" y="115"/>
                    </a:moveTo>
                    <a:cubicBezTo>
                      <a:pt x="1239" y="115"/>
                      <a:pt x="1401" y="210"/>
                      <a:pt x="1467" y="390"/>
                    </a:cubicBezTo>
                    <a:lnTo>
                      <a:pt x="1572" y="626"/>
                    </a:lnTo>
                    <a:cubicBezTo>
                      <a:pt x="1661" y="846"/>
                      <a:pt x="1572" y="1107"/>
                      <a:pt x="1336" y="1196"/>
                    </a:cubicBezTo>
                    <a:lnTo>
                      <a:pt x="917" y="1390"/>
                    </a:lnTo>
                    <a:cubicBezTo>
                      <a:pt x="854" y="1420"/>
                      <a:pt x="789" y="1433"/>
                      <a:pt x="725" y="1433"/>
                    </a:cubicBezTo>
                    <a:cubicBezTo>
                      <a:pt x="553" y="1433"/>
                      <a:pt x="396" y="1332"/>
                      <a:pt x="331" y="1175"/>
                    </a:cubicBezTo>
                    <a:lnTo>
                      <a:pt x="221" y="935"/>
                    </a:lnTo>
                    <a:cubicBezTo>
                      <a:pt x="132" y="694"/>
                      <a:pt x="221" y="432"/>
                      <a:pt x="462" y="343"/>
                    </a:cubicBezTo>
                    <a:lnTo>
                      <a:pt x="876" y="149"/>
                    </a:lnTo>
                    <a:cubicBezTo>
                      <a:pt x="937" y="126"/>
                      <a:pt x="1000" y="115"/>
                      <a:pt x="1061" y="115"/>
                    </a:cubicBezTo>
                    <a:close/>
                    <a:moveTo>
                      <a:pt x="1040" y="0"/>
                    </a:moveTo>
                    <a:cubicBezTo>
                      <a:pt x="971" y="0"/>
                      <a:pt x="901" y="13"/>
                      <a:pt x="834" y="39"/>
                    </a:cubicBezTo>
                    <a:lnTo>
                      <a:pt x="394" y="233"/>
                    </a:lnTo>
                    <a:cubicBezTo>
                      <a:pt x="132" y="364"/>
                      <a:pt x="1" y="694"/>
                      <a:pt x="111" y="976"/>
                    </a:cubicBezTo>
                    <a:lnTo>
                      <a:pt x="221" y="1217"/>
                    </a:lnTo>
                    <a:cubicBezTo>
                      <a:pt x="318" y="1427"/>
                      <a:pt x="525" y="1542"/>
                      <a:pt x="741" y="1542"/>
                    </a:cubicBezTo>
                    <a:cubicBezTo>
                      <a:pt x="816" y="1542"/>
                      <a:pt x="892" y="1528"/>
                      <a:pt x="965" y="1500"/>
                    </a:cubicBezTo>
                    <a:lnTo>
                      <a:pt x="1399" y="1306"/>
                    </a:lnTo>
                    <a:cubicBezTo>
                      <a:pt x="1661" y="1196"/>
                      <a:pt x="1792" y="846"/>
                      <a:pt x="1682" y="584"/>
                    </a:cubicBezTo>
                    <a:lnTo>
                      <a:pt x="1572" y="343"/>
                    </a:lnTo>
                    <a:cubicBezTo>
                      <a:pt x="1472" y="128"/>
                      <a:pt x="1260" y="0"/>
                      <a:pt x="104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908;p62">
                <a:extLst>
                  <a:ext uri="{FF2B5EF4-FFF2-40B4-BE49-F238E27FC236}">
                    <a16:creationId xmlns:a16="http://schemas.microsoft.com/office/drawing/2014/main" id="{6873B4AA-7434-4D2C-8357-6C678E72F350}"/>
                  </a:ext>
                </a:extLst>
              </p:cNvPr>
              <p:cNvSpPr/>
              <p:nvPr/>
            </p:nvSpPr>
            <p:spPr>
              <a:xfrm flipH="1">
                <a:off x="1461522" y="2339004"/>
                <a:ext cx="1269517" cy="729444"/>
              </a:xfrm>
              <a:custGeom>
                <a:avLst/>
                <a:gdLst/>
                <a:ahLst/>
                <a:cxnLst/>
                <a:rect l="l" t="t" r="r" b="b"/>
                <a:pathLst>
                  <a:path w="6610" h="3798" extrusionOk="0">
                    <a:moveTo>
                      <a:pt x="6086" y="1"/>
                    </a:moveTo>
                    <a:lnTo>
                      <a:pt x="1" y="2645"/>
                    </a:lnTo>
                    <a:lnTo>
                      <a:pt x="498" y="3797"/>
                    </a:lnTo>
                    <a:lnTo>
                      <a:pt x="6610" y="1158"/>
                    </a:lnTo>
                    <a:lnTo>
                      <a:pt x="60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909;p62">
                <a:extLst>
                  <a:ext uri="{FF2B5EF4-FFF2-40B4-BE49-F238E27FC236}">
                    <a16:creationId xmlns:a16="http://schemas.microsoft.com/office/drawing/2014/main" id="{F5870530-A9CE-FE00-8909-BED9F80FD1B0}"/>
                  </a:ext>
                </a:extLst>
              </p:cNvPr>
              <p:cNvSpPr/>
              <p:nvPr/>
            </p:nvSpPr>
            <p:spPr>
              <a:xfrm flipH="1">
                <a:off x="1448462" y="2322871"/>
                <a:ext cx="1299670" cy="762670"/>
              </a:xfrm>
              <a:custGeom>
                <a:avLst/>
                <a:gdLst/>
                <a:ahLst/>
                <a:cxnLst/>
                <a:rect l="l" t="t" r="r" b="b"/>
                <a:pathLst>
                  <a:path w="6767" h="3971" extrusionOk="0">
                    <a:moveTo>
                      <a:pt x="6154" y="153"/>
                    </a:moveTo>
                    <a:lnTo>
                      <a:pt x="6610" y="1200"/>
                    </a:lnTo>
                    <a:lnTo>
                      <a:pt x="613" y="3819"/>
                    </a:lnTo>
                    <a:lnTo>
                      <a:pt x="153" y="2771"/>
                    </a:lnTo>
                    <a:lnTo>
                      <a:pt x="6154" y="153"/>
                    </a:lnTo>
                    <a:close/>
                    <a:moveTo>
                      <a:pt x="6217" y="1"/>
                    </a:moveTo>
                    <a:lnTo>
                      <a:pt x="6154" y="22"/>
                    </a:lnTo>
                    <a:lnTo>
                      <a:pt x="1" y="2703"/>
                    </a:lnTo>
                    <a:lnTo>
                      <a:pt x="566" y="3970"/>
                    </a:lnTo>
                    <a:lnTo>
                      <a:pt x="6767" y="1263"/>
                    </a:lnTo>
                    <a:lnTo>
                      <a:pt x="621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910;p62">
                <a:extLst>
                  <a:ext uri="{FF2B5EF4-FFF2-40B4-BE49-F238E27FC236}">
                    <a16:creationId xmlns:a16="http://schemas.microsoft.com/office/drawing/2014/main" id="{BAA35AE7-B800-69E3-0CF4-692FF05FBE27}"/>
                  </a:ext>
                </a:extLst>
              </p:cNvPr>
              <p:cNvSpPr/>
              <p:nvPr/>
            </p:nvSpPr>
            <p:spPr>
              <a:xfrm flipH="1">
                <a:off x="1490714" y="2398352"/>
                <a:ext cx="1215164" cy="607678"/>
              </a:xfrm>
              <a:custGeom>
                <a:avLst/>
                <a:gdLst/>
                <a:ahLst/>
                <a:cxnLst/>
                <a:rect l="l" t="t" r="r" b="b"/>
                <a:pathLst>
                  <a:path w="6327" h="3164" extrusionOk="0">
                    <a:moveTo>
                      <a:pt x="6107" y="1"/>
                    </a:moveTo>
                    <a:lnTo>
                      <a:pt x="1" y="2661"/>
                    </a:lnTo>
                    <a:lnTo>
                      <a:pt x="236" y="3164"/>
                    </a:lnTo>
                    <a:lnTo>
                      <a:pt x="6327" y="524"/>
                    </a:lnTo>
                    <a:lnTo>
                      <a:pt x="61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911;p62">
                <a:extLst>
                  <a:ext uri="{FF2B5EF4-FFF2-40B4-BE49-F238E27FC236}">
                    <a16:creationId xmlns:a16="http://schemas.microsoft.com/office/drawing/2014/main" id="{B7450E3A-C617-11EC-F1BD-F01210AEF073}"/>
                  </a:ext>
                </a:extLst>
              </p:cNvPr>
              <p:cNvSpPr/>
              <p:nvPr/>
            </p:nvSpPr>
            <p:spPr>
              <a:xfrm flipH="1">
                <a:off x="1473621" y="2385291"/>
                <a:ext cx="1245317" cy="637831"/>
              </a:xfrm>
              <a:custGeom>
                <a:avLst/>
                <a:gdLst/>
                <a:ahLst/>
                <a:cxnLst/>
                <a:rect l="l" t="t" r="r" b="b"/>
                <a:pathLst>
                  <a:path w="6484" h="3321" extrusionOk="0">
                    <a:moveTo>
                      <a:pt x="6154" y="152"/>
                    </a:moveTo>
                    <a:lnTo>
                      <a:pt x="6327" y="545"/>
                    </a:lnTo>
                    <a:lnTo>
                      <a:pt x="331" y="3164"/>
                    </a:lnTo>
                    <a:lnTo>
                      <a:pt x="152" y="2750"/>
                    </a:lnTo>
                    <a:lnTo>
                      <a:pt x="6154" y="152"/>
                    </a:lnTo>
                    <a:close/>
                    <a:moveTo>
                      <a:pt x="6196" y="1"/>
                    </a:moveTo>
                    <a:lnTo>
                      <a:pt x="6154" y="22"/>
                    </a:lnTo>
                    <a:lnTo>
                      <a:pt x="1" y="2708"/>
                    </a:lnTo>
                    <a:lnTo>
                      <a:pt x="262" y="3321"/>
                    </a:lnTo>
                    <a:lnTo>
                      <a:pt x="6484" y="613"/>
                    </a:lnTo>
                    <a:lnTo>
                      <a:pt x="619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912;p62">
                <a:extLst>
                  <a:ext uri="{FF2B5EF4-FFF2-40B4-BE49-F238E27FC236}">
                    <a16:creationId xmlns:a16="http://schemas.microsoft.com/office/drawing/2014/main" id="{E560B5D1-2251-96E8-E245-5BEE9443FC77}"/>
                  </a:ext>
                </a:extLst>
              </p:cNvPr>
              <p:cNvSpPr/>
              <p:nvPr/>
            </p:nvSpPr>
            <p:spPr>
              <a:xfrm flipH="1">
                <a:off x="1377959" y="2301744"/>
                <a:ext cx="184186" cy="259857"/>
              </a:xfrm>
              <a:custGeom>
                <a:avLst/>
                <a:gdLst/>
                <a:ahLst/>
                <a:cxnLst/>
                <a:rect l="l" t="t" r="r" b="b"/>
                <a:pathLst>
                  <a:path w="959" h="1353" extrusionOk="0">
                    <a:moveTo>
                      <a:pt x="461" y="1"/>
                    </a:moveTo>
                    <a:lnTo>
                      <a:pt x="0" y="195"/>
                    </a:lnTo>
                    <a:lnTo>
                      <a:pt x="524" y="1352"/>
                    </a:lnTo>
                    <a:lnTo>
                      <a:pt x="958" y="1158"/>
                    </a:lnTo>
                    <a:lnTo>
                      <a:pt x="4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913;p62">
                <a:extLst>
                  <a:ext uri="{FF2B5EF4-FFF2-40B4-BE49-F238E27FC236}">
                    <a16:creationId xmlns:a16="http://schemas.microsoft.com/office/drawing/2014/main" id="{5D90C4AA-6130-27AB-59F2-0D3E46E03C38}"/>
                  </a:ext>
                </a:extLst>
              </p:cNvPr>
              <p:cNvSpPr/>
              <p:nvPr/>
            </p:nvSpPr>
            <p:spPr>
              <a:xfrm flipH="1">
                <a:off x="1364899" y="2284651"/>
                <a:ext cx="209345" cy="290011"/>
              </a:xfrm>
              <a:custGeom>
                <a:avLst/>
                <a:gdLst/>
                <a:ahLst/>
                <a:cxnLst/>
                <a:rect l="l" t="t" r="r" b="b"/>
                <a:pathLst>
                  <a:path w="1090" h="1510" extrusionOk="0">
                    <a:moveTo>
                      <a:pt x="477" y="153"/>
                    </a:moveTo>
                    <a:lnTo>
                      <a:pt x="959" y="1200"/>
                    </a:lnTo>
                    <a:lnTo>
                      <a:pt x="608" y="1357"/>
                    </a:lnTo>
                    <a:lnTo>
                      <a:pt x="152" y="310"/>
                    </a:lnTo>
                    <a:lnTo>
                      <a:pt x="477" y="153"/>
                    </a:lnTo>
                    <a:close/>
                    <a:moveTo>
                      <a:pt x="545" y="1"/>
                    </a:moveTo>
                    <a:lnTo>
                      <a:pt x="498" y="22"/>
                    </a:lnTo>
                    <a:lnTo>
                      <a:pt x="0" y="242"/>
                    </a:lnTo>
                    <a:lnTo>
                      <a:pt x="545" y="1509"/>
                    </a:lnTo>
                    <a:lnTo>
                      <a:pt x="1089" y="1268"/>
                    </a:lnTo>
                    <a:lnTo>
                      <a:pt x="54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914;p62">
                <a:extLst>
                  <a:ext uri="{FF2B5EF4-FFF2-40B4-BE49-F238E27FC236}">
                    <a16:creationId xmlns:a16="http://schemas.microsoft.com/office/drawing/2014/main" id="{195CA6ED-EECC-2F86-B973-6AA3EF5AD7AD}"/>
                  </a:ext>
                </a:extLst>
              </p:cNvPr>
              <p:cNvSpPr/>
              <p:nvPr/>
            </p:nvSpPr>
            <p:spPr>
              <a:xfrm flipH="1">
                <a:off x="2635203" y="2847010"/>
                <a:ext cx="255632" cy="221445"/>
              </a:xfrm>
              <a:custGeom>
                <a:avLst/>
                <a:gdLst/>
                <a:ahLst/>
                <a:cxnLst/>
                <a:rect l="l" t="t" r="r" b="b"/>
                <a:pathLst>
                  <a:path w="1331" h="1153" extrusionOk="0">
                    <a:moveTo>
                      <a:pt x="833" y="0"/>
                    </a:moveTo>
                    <a:lnTo>
                      <a:pt x="0" y="1048"/>
                    </a:lnTo>
                    <a:lnTo>
                      <a:pt x="1330" y="1152"/>
                    </a:lnTo>
                    <a:lnTo>
                      <a:pt x="1095" y="587"/>
                    </a:lnTo>
                    <a:lnTo>
                      <a:pt x="1068" y="587"/>
                    </a:lnTo>
                    <a:lnTo>
                      <a:pt x="833" y="0"/>
                    </a:ln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915;p62">
                <a:extLst>
                  <a:ext uri="{FF2B5EF4-FFF2-40B4-BE49-F238E27FC236}">
                    <a16:creationId xmlns:a16="http://schemas.microsoft.com/office/drawing/2014/main" id="{62703C8B-36F4-A95A-4BB4-FB8146F34F8B}"/>
                  </a:ext>
                </a:extLst>
              </p:cNvPr>
              <p:cNvSpPr/>
              <p:nvPr/>
            </p:nvSpPr>
            <p:spPr>
              <a:xfrm flipH="1">
                <a:off x="2618109" y="2825883"/>
                <a:ext cx="276758" cy="255632"/>
              </a:xfrm>
              <a:custGeom>
                <a:avLst/>
                <a:gdLst/>
                <a:ahLst/>
                <a:cxnLst/>
                <a:rect l="l" t="t" r="r" b="b"/>
                <a:pathLst>
                  <a:path w="1441" h="1331" extrusionOk="0">
                    <a:moveTo>
                      <a:pt x="828" y="215"/>
                    </a:moveTo>
                    <a:lnTo>
                      <a:pt x="1048" y="718"/>
                    </a:lnTo>
                    <a:lnTo>
                      <a:pt x="1267" y="1200"/>
                    </a:lnTo>
                    <a:lnTo>
                      <a:pt x="131" y="1111"/>
                    </a:lnTo>
                    <a:lnTo>
                      <a:pt x="828" y="215"/>
                    </a:lnTo>
                    <a:close/>
                    <a:moveTo>
                      <a:pt x="0" y="1179"/>
                    </a:moveTo>
                    <a:lnTo>
                      <a:pt x="0" y="1221"/>
                    </a:lnTo>
                    <a:lnTo>
                      <a:pt x="21" y="1221"/>
                    </a:lnTo>
                    <a:lnTo>
                      <a:pt x="0" y="1179"/>
                    </a:lnTo>
                    <a:close/>
                    <a:moveTo>
                      <a:pt x="875" y="0"/>
                    </a:moveTo>
                    <a:lnTo>
                      <a:pt x="807" y="84"/>
                    </a:lnTo>
                    <a:lnTo>
                      <a:pt x="0" y="1111"/>
                    </a:lnTo>
                    <a:lnTo>
                      <a:pt x="0" y="1179"/>
                    </a:lnTo>
                    <a:lnTo>
                      <a:pt x="42" y="1221"/>
                    </a:lnTo>
                    <a:lnTo>
                      <a:pt x="1440" y="1331"/>
                    </a:lnTo>
                    <a:lnTo>
                      <a:pt x="1440" y="1331"/>
                    </a:lnTo>
                    <a:lnTo>
                      <a:pt x="1158" y="676"/>
                    </a:lnTo>
                    <a:lnTo>
                      <a:pt x="1158" y="655"/>
                    </a:lnTo>
                    <a:lnTo>
                      <a:pt x="87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916;p62">
                <a:extLst>
                  <a:ext uri="{FF2B5EF4-FFF2-40B4-BE49-F238E27FC236}">
                    <a16:creationId xmlns:a16="http://schemas.microsoft.com/office/drawing/2014/main" id="{C4AA85BD-4779-0F48-B48E-B533BB9E8103}"/>
                  </a:ext>
                </a:extLst>
              </p:cNvPr>
              <p:cNvSpPr/>
              <p:nvPr/>
            </p:nvSpPr>
            <p:spPr>
              <a:xfrm flipH="1">
                <a:off x="2811322" y="2984719"/>
                <a:ext cx="79513" cy="71638"/>
              </a:xfrm>
              <a:custGeom>
                <a:avLst/>
                <a:gdLst/>
                <a:ahLst/>
                <a:cxnLst/>
                <a:rect l="l" t="t" r="r" b="b"/>
                <a:pathLst>
                  <a:path w="414" h="373" extrusionOk="0">
                    <a:moveTo>
                      <a:pt x="262" y="1"/>
                    </a:moveTo>
                    <a:lnTo>
                      <a:pt x="0" y="331"/>
                    </a:lnTo>
                    <a:lnTo>
                      <a:pt x="414" y="373"/>
                    </a:lnTo>
                    <a:lnTo>
                      <a:pt x="262" y="1"/>
                    </a:ln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917;p62">
                <a:extLst>
                  <a:ext uri="{FF2B5EF4-FFF2-40B4-BE49-F238E27FC236}">
                    <a16:creationId xmlns:a16="http://schemas.microsoft.com/office/drawing/2014/main" id="{0C25AF69-FD89-3D1D-E466-131E26303A54}"/>
                  </a:ext>
                </a:extLst>
              </p:cNvPr>
              <p:cNvSpPr/>
              <p:nvPr/>
            </p:nvSpPr>
            <p:spPr>
              <a:xfrm flipH="1">
                <a:off x="2794228" y="2963592"/>
                <a:ext cx="100639" cy="104865"/>
              </a:xfrm>
              <a:custGeom>
                <a:avLst/>
                <a:gdLst/>
                <a:ahLst/>
                <a:cxnLst/>
                <a:rect l="l" t="t" r="r" b="b"/>
                <a:pathLst>
                  <a:path w="524" h="546" extrusionOk="0">
                    <a:moveTo>
                      <a:pt x="262" y="221"/>
                    </a:moveTo>
                    <a:lnTo>
                      <a:pt x="351" y="415"/>
                    </a:lnTo>
                    <a:lnTo>
                      <a:pt x="351" y="415"/>
                    </a:lnTo>
                    <a:lnTo>
                      <a:pt x="131" y="394"/>
                    </a:lnTo>
                    <a:lnTo>
                      <a:pt x="262" y="221"/>
                    </a:lnTo>
                    <a:close/>
                    <a:moveTo>
                      <a:pt x="0" y="462"/>
                    </a:moveTo>
                    <a:lnTo>
                      <a:pt x="0" y="504"/>
                    </a:lnTo>
                    <a:lnTo>
                      <a:pt x="21" y="504"/>
                    </a:lnTo>
                    <a:lnTo>
                      <a:pt x="0" y="462"/>
                    </a:lnTo>
                    <a:close/>
                    <a:moveTo>
                      <a:pt x="304" y="1"/>
                    </a:moveTo>
                    <a:lnTo>
                      <a:pt x="241" y="90"/>
                    </a:lnTo>
                    <a:lnTo>
                      <a:pt x="0" y="394"/>
                    </a:lnTo>
                    <a:lnTo>
                      <a:pt x="0" y="462"/>
                    </a:lnTo>
                    <a:lnTo>
                      <a:pt x="42" y="504"/>
                    </a:lnTo>
                    <a:lnTo>
                      <a:pt x="524" y="545"/>
                    </a:lnTo>
                    <a:lnTo>
                      <a:pt x="30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918;p62">
                <a:extLst>
                  <a:ext uri="{FF2B5EF4-FFF2-40B4-BE49-F238E27FC236}">
                    <a16:creationId xmlns:a16="http://schemas.microsoft.com/office/drawing/2014/main" id="{98ECFD26-44D2-79D4-CB64-C73C2FB0EDAF}"/>
                  </a:ext>
                </a:extLst>
              </p:cNvPr>
              <p:cNvSpPr/>
              <p:nvPr/>
            </p:nvSpPr>
            <p:spPr>
              <a:xfrm flipH="1">
                <a:off x="2262025" y="2674922"/>
                <a:ext cx="263698" cy="478037"/>
              </a:xfrm>
              <a:custGeom>
                <a:avLst/>
                <a:gdLst/>
                <a:ahLst/>
                <a:cxnLst/>
                <a:rect l="l" t="t" r="r" b="b"/>
                <a:pathLst>
                  <a:path w="1373" h="2489" extrusionOk="0">
                    <a:moveTo>
                      <a:pt x="0" y="1"/>
                    </a:moveTo>
                    <a:lnTo>
                      <a:pt x="21" y="153"/>
                    </a:lnTo>
                    <a:lnTo>
                      <a:pt x="42" y="153"/>
                    </a:lnTo>
                    <a:cubicBezTo>
                      <a:pt x="173" y="153"/>
                      <a:pt x="325" y="195"/>
                      <a:pt x="456" y="263"/>
                    </a:cubicBezTo>
                    <a:cubicBezTo>
                      <a:pt x="456" y="284"/>
                      <a:pt x="477" y="284"/>
                      <a:pt x="477" y="284"/>
                    </a:cubicBezTo>
                    <a:cubicBezTo>
                      <a:pt x="503" y="305"/>
                      <a:pt x="524" y="305"/>
                      <a:pt x="545" y="325"/>
                    </a:cubicBezTo>
                    <a:cubicBezTo>
                      <a:pt x="566" y="346"/>
                      <a:pt x="587" y="346"/>
                      <a:pt x="608" y="373"/>
                    </a:cubicBezTo>
                    <a:cubicBezTo>
                      <a:pt x="634" y="394"/>
                      <a:pt x="655" y="394"/>
                      <a:pt x="655" y="415"/>
                    </a:cubicBezTo>
                    <a:cubicBezTo>
                      <a:pt x="676" y="435"/>
                      <a:pt x="697" y="456"/>
                      <a:pt x="718" y="477"/>
                    </a:cubicBezTo>
                    <a:cubicBezTo>
                      <a:pt x="739" y="504"/>
                      <a:pt x="739" y="504"/>
                      <a:pt x="765" y="524"/>
                    </a:cubicBezTo>
                    <a:cubicBezTo>
                      <a:pt x="786" y="545"/>
                      <a:pt x="807" y="566"/>
                      <a:pt x="807" y="587"/>
                    </a:cubicBezTo>
                    <a:cubicBezTo>
                      <a:pt x="828" y="608"/>
                      <a:pt x="848" y="634"/>
                      <a:pt x="869" y="655"/>
                    </a:cubicBezTo>
                    <a:cubicBezTo>
                      <a:pt x="869" y="676"/>
                      <a:pt x="896" y="697"/>
                      <a:pt x="896" y="718"/>
                    </a:cubicBezTo>
                    <a:cubicBezTo>
                      <a:pt x="917" y="739"/>
                      <a:pt x="938" y="765"/>
                      <a:pt x="938" y="786"/>
                    </a:cubicBezTo>
                    <a:cubicBezTo>
                      <a:pt x="958" y="807"/>
                      <a:pt x="958" y="828"/>
                      <a:pt x="979" y="849"/>
                    </a:cubicBezTo>
                    <a:cubicBezTo>
                      <a:pt x="979" y="896"/>
                      <a:pt x="1000" y="917"/>
                      <a:pt x="1000" y="938"/>
                    </a:cubicBezTo>
                    <a:cubicBezTo>
                      <a:pt x="1027" y="938"/>
                      <a:pt x="1027" y="959"/>
                      <a:pt x="1027" y="959"/>
                    </a:cubicBezTo>
                    <a:cubicBezTo>
                      <a:pt x="1220" y="1525"/>
                      <a:pt x="1068" y="2117"/>
                      <a:pt x="634" y="2289"/>
                    </a:cubicBezTo>
                    <a:cubicBezTo>
                      <a:pt x="545" y="2310"/>
                      <a:pt x="435" y="2336"/>
                      <a:pt x="346" y="2336"/>
                    </a:cubicBezTo>
                    <a:lnTo>
                      <a:pt x="372" y="2488"/>
                    </a:lnTo>
                    <a:cubicBezTo>
                      <a:pt x="477" y="2488"/>
                      <a:pt x="587" y="2467"/>
                      <a:pt x="697" y="2420"/>
                    </a:cubicBezTo>
                    <a:cubicBezTo>
                      <a:pt x="1199" y="2226"/>
                      <a:pt x="1372" y="1551"/>
                      <a:pt x="1110" y="896"/>
                    </a:cubicBezTo>
                    <a:cubicBezTo>
                      <a:pt x="917" y="373"/>
                      <a:pt x="456"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919;p62">
                <a:extLst>
                  <a:ext uri="{FF2B5EF4-FFF2-40B4-BE49-F238E27FC236}">
                    <a16:creationId xmlns:a16="http://schemas.microsoft.com/office/drawing/2014/main" id="{BB0ED643-7E87-18D0-5A3B-DA40D700951B}"/>
                  </a:ext>
                </a:extLst>
              </p:cNvPr>
              <p:cNvSpPr/>
              <p:nvPr/>
            </p:nvSpPr>
            <p:spPr>
              <a:xfrm flipH="1">
                <a:off x="2270091" y="2666472"/>
                <a:ext cx="268692" cy="496667"/>
              </a:xfrm>
              <a:custGeom>
                <a:avLst/>
                <a:gdLst/>
                <a:ahLst/>
                <a:cxnLst/>
                <a:rect l="l" t="t" r="r" b="b"/>
                <a:pathLst>
                  <a:path w="1399" h="2586" extrusionOk="0">
                    <a:moveTo>
                      <a:pt x="131" y="132"/>
                    </a:moveTo>
                    <a:cubicBezTo>
                      <a:pt x="199" y="132"/>
                      <a:pt x="283" y="179"/>
                      <a:pt x="372" y="221"/>
                    </a:cubicBezTo>
                    <a:cubicBezTo>
                      <a:pt x="283" y="200"/>
                      <a:pt x="199" y="158"/>
                      <a:pt x="131" y="158"/>
                    </a:cubicBezTo>
                    <a:lnTo>
                      <a:pt x="131" y="132"/>
                    </a:lnTo>
                    <a:close/>
                    <a:moveTo>
                      <a:pt x="699" y="363"/>
                    </a:moveTo>
                    <a:lnTo>
                      <a:pt x="699" y="363"/>
                    </a:lnTo>
                    <a:cubicBezTo>
                      <a:pt x="708" y="370"/>
                      <a:pt x="716" y="379"/>
                      <a:pt x="723" y="393"/>
                    </a:cubicBezTo>
                    <a:lnTo>
                      <a:pt x="702" y="372"/>
                    </a:lnTo>
                    <a:cubicBezTo>
                      <a:pt x="702" y="369"/>
                      <a:pt x="701" y="366"/>
                      <a:pt x="699" y="363"/>
                    </a:cubicBezTo>
                    <a:close/>
                    <a:moveTo>
                      <a:pt x="1200" y="1488"/>
                    </a:moveTo>
                    <a:cubicBezTo>
                      <a:pt x="1221" y="1618"/>
                      <a:pt x="1229" y="1746"/>
                      <a:pt x="1199" y="1860"/>
                    </a:cubicBezTo>
                    <a:cubicBezTo>
                      <a:pt x="1136" y="2122"/>
                      <a:pt x="964" y="2336"/>
                      <a:pt x="744" y="2425"/>
                    </a:cubicBezTo>
                    <a:cubicBezTo>
                      <a:pt x="655" y="2467"/>
                      <a:pt x="571" y="2467"/>
                      <a:pt x="482" y="2467"/>
                    </a:cubicBezTo>
                    <a:lnTo>
                      <a:pt x="482" y="2425"/>
                    </a:lnTo>
                    <a:cubicBezTo>
                      <a:pt x="571" y="2425"/>
                      <a:pt x="655" y="2425"/>
                      <a:pt x="723" y="2383"/>
                    </a:cubicBezTo>
                    <a:cubicBezTo>
                      <a:pt x="964" y="2294"/>
                      <a:pt x="1115" y="2095"/>
                      <a:pt x="1178" y="1834"/>
                    </a:cubicBezTo>
                    <a:cubicBezTo>
                      <a:pt x="1221" y="1725"/>
                      <a:pt x="1218" y="1609"/>
                      <a:pt x="1200" y="1488"/>
                    </a:cubicBezTo>
                    <a:close/>
                    <a:moveTo>
                      <a:pt x="0" y="1"/>
                    </a:moveTo>
                    <a:lnTo>
                      <a:pt x="21" y="263"/>
                    </a:lnTo>
                    <a:lnTo>
                      <a:pt x="110" y="263"/>
                    </a:lnTo>
                    <a:cubicBezTo>
                      <a:pt x="241" y="263"/>
                      <a:pt x="372" y="289"/>
                      <a:pt x="482" y="372"/>
                    </a:cubicBezTo>
                    <a:lnTo>
                      <a:pt x="524" y="372"/>
                    </a:lnTo>
                    <a:cubicBezTo>
                      <a:pt x="545" y="393"/>
                      <a:pt x="571" y="420"/>
                      <a:pt x="592" y="420"/>
                    </a:cubicBezTo>
                    <a:cubicBezTo>
                      <a:pt x="592" y="441"/>
                      <a:pt x="613" y="441"/>
                      <a:pt x="634" y="462"/>
                    </a:cubicBezTo>
                    <a:cubicBezTo>
                      <a:pt x="655" y="482"/>
                      <a:pt x="676" y="482"/>
                      <a:pt x="702" y="503"/>
                    </a:cubicBezTo>
                    <a:cubicBezTo>
                      <a:pt x="702" y="524"/>
                      <a:pt x="723" y="551"/>
                      <a:pt x="744" y="551"/>
                    </a:cubicBezTo>
                    <a:cubicBezTo>
                      <a:pt x="765" y="571"/>
                      <a:pt x="786" y="592"/>
                      <a:pt x="786" y="613"/>
                    </a:cubicBezTo>
                    <a:cubicBezTo>
                      <a:pt x="807" y="634"/>
                      <a:pt x="833" y="655"/>
                      <a:pt x="833" y="681"/>
                    </a:cubicBezTo>
                    <a:cubicBezTo>
                      <a:pt x="854" y="681"/>
                      <a:pt x="875" y="702"/>
                      <a:pt x="875" y="723"/>
                    </a:cubicBezTo>
                    <a:cubicBezTo>
                      <a:pt x="896" y="744"/>
                      <a:pt x="916" y="765"/>
                      <a:pt x="916" y="786"/>
                    </a:cubicBezTo>
                    <a:cubicBezTo>
                      <a:pt x="937" y="812"/>
                      <a:pt x="937" y="833"/>
                      <a:pt x="964" y="854"/>
                    </a:cubicBezTo>
                    <a:cubicBezTo>
                      <a:pt x="985" y="875"/>
                      <a:pt x="985" y="896"/>
                      <a:pt x="1006" y="943"/>
                    </a:cubicBezTo>
                    <a:cubicBezTo>
                      <a:pt x="1006" y="964"/>
                      <a:pt x="1006" y="985"/>
                      <a:pt x="1026" y="1006"/>
                    </a:cubicBezTo>
                    <a:lnTo>
                      <a:pt x="1026" y="1027"/>
                    </a:lnTo>
                    <a:cubicBezTo>
                      <a:pt x="1136" y="1310"/>
                      <a:pt x="1136" y="1572"/>
                      <a:pt x="1068" y="1813"/>
                    </a:cubicBezTo>
                    <a:cubicBezTo>
                      <a:pt x="1006" y="2033"/>
                      <a:pt x="875" y="2205"/>
                      <a:pt x="676" y="2273"/>
                    </a:cubicBezTo>
                    <a:cubicBezTo>
                      <a:pt x="614" y="2304"/>
                      <a:pt x="550" y="2324"/>
                      <a:pt x="485" y="2324"/>
                    </a:cubicBezTo>
                    <a:cubicBezTo>
                      <a:pt x="461" y="2324"/>
                      <a:pt x="438" y="2321"/>
                      <a:pt x="414" y="2315"/>
                    </a:cubicBezTo>
                    <a:lnTo>
                      <a:pt x="351" y="2315"/>
                    </a:lnTo>
                    <a:lnTo>
                      <a:pt x="393" y="2577"/>
                    </a:lnTo>
                    <a:lnTo>
                      <a:pt x="440" y="2577"/>
                    </a:lnTo>
                    <a:cubicBezTo>
                      <a:pt x="468" y="2583"/>
                      <a:pt x="498" y="2585"/>
                      <a:pt x="529" y="2585"/>
                    </a:cubicBezTo>
                    <a:cubicBezTo>
                      <a:pt x="613" y="2585"/>
                      <a:pt x="705" y="2566"/>
                      <a:pt x="786" y="2535"/>
                    </a:cubicBezTo>
                    <a:cubicBezTo>
                      <a:pt x="1047" y="2425"/>
                      <a:pt x="1225" y="2184"/>
                      <a:pt x="1309" y="1902"/>
                    </a:cubicBezTo>
                    <a:cubicBezTo>
                      <a:pt x="1398" y="1598"/>
                      <a:pt x="1377" y="1247"/>
                      <a:pt x="1246" y="917"/>
                    </a:cubicBezTo>
                    <a:cubicBezTo>
                      <a:pt x="1026" y="372"/>
                      <a:pt x="571" y="1"/>
                      <a:pt x="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920;p62">
                <a:extLst>
                  <a:ext uri="{FF2B5EF4-FFF2-40B4-BE49-F238E27FC236}">
                    <a16:creationId xmlns:a16="http://schemas.microsoft.com/office/drawing/2014/main" id="{278C05DA-CC09-024F-0D46-AC286E125DE7}"/>
                  </a:ext>
                </a:extLst>
              </p:cNvPr>
              <p:cNvSpPr/>
              <p:nvPr/>
            </p:nvSpPr>
            <p:spPr>
              <a:xfrm flipH="1">
                <a:off x="2069005" y="2599633"/>
                <a:ext cx="503005" cy="540265"/>
              </a:xfrm>
              <a:custGeom>
                <a:avLst/>
                <a:gdLst/>
                <a:ahLst/>
                <a:cxnLst/>
                <a:rect l="l" t="t" r="r" b="b"/>
                <a:pathLst>
                  <a:path w="2619" h="2813" extrusionOk="0">
                    <a:moveTo>
                      <a:pt x="85" y="422"/>
                    </a:moveTo>
                    <a:cubicBezTo>
                      <a:pt x="57" y="431"/>
                      <a:pt x="29" y="442"/>
                      <a:pt x="0" y="456"/>
                    </a:cubicBezTo>
                    <a:lnTo>
                      <a:pt x="85" y="422"/>
                    </a:lnTo>
                    <a:close/>
                    <a:moveTo>
                      <a:pt x="1288" y="0"/>
                    </a:moveTo>
                    <a:cubicBezTo>
                      <a:pt x="1179" y="0"/>
                      <a:pt x="1089" y="21"/>
                      <a:pt x="980" y="63"/>
                    </a:cubicBezTo>
                    <a:lnTo>
                      <a:pt x="85" y="422"/>
                    </a:lnTo>
                    <a:lnTo>
                      <a:pt x="85" y="422"/>
                    </a:lnTo>
                    <a:cubicBezTo>
                      <a:pt x="144" y="402"/>
                      <a:pt x="202" y="393"/>
                      <a:pt x="262" y="393"/>
                    </a:cubicBezTo>
                    <a:cubicBezTo>
                      <a:pt x="697" y="393"/>
                      <a:pt x="1158" y="765"/>
                      <a:pt x="1351" y="1288"/>
                    </a:cubicBezTo>
                    <a:cubicBezTo>
                      <a:pt x="1610" y="1936"/>
                      <a:pt x="1444" y="2603"/>
                      <a:pt x="954" y="2806"/>
                    </a:cubicBezTo>
                    <a:lnTo>
                      <a:pt x="954" y="2806"/>
                    </a:lnTo>
                    <a:lnTo>
                      <a:pt x="1922" y="2419"/>
                    </a:lnTo>
                    <a:cubicBezTo>
                      <a:pt x="2420" y="2226"/>
                      <a:pt x="2619" y="1550"/>
                      <a:pt x="2357" y="896"/>
                    </a:cubicBezTo>
                    <a:cubicBezTo>
                      <a:pt x="2158" y="372"/>
                      <a:pt x="1723" y="21"/>
                      <a:pt x="1288" y="0"/>
                    </a:cubicBezTo>
                    <a:close/>
                    <a:moveTo>
                      <a:pt x="954" y="2806"/>
                    </a:moveTo>
                    <a:lnTo>
                      <a:pt x="938" y="2812"/>
                    </a:lnTo>
                    <a:cubicBezTo>
                      <a:pt x="943" y="2810"/>
                      <a:pt x="949" y="2808"/>
                      <a:pt x="954" y="28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921;p62">
                <a:extLst>
                  <a:ext uri="{FF2B5EF4-FFF2-40B4-BE49-F238E27FC236}">
                    <a16:creationId xmlns:a16="http://schemas.microsoft.com/office/drawing/2014/main" id="{F5202924-98B0-072A-17D8-135B6D871B61}"/>
                  </a:ext>
                </a:extLst>
              </p:cNvPr>
              <p:cNvSpPr/>
              <p:nvPr/>
            </p:nvSpPr>
            <p:spPr>
              <a:xfrm flipH="1">
                <a:off x="2082065" y="2590414"/>
                <a:ext cx="493978" cy="562544"/>
              </a:xfrm>
              <a:custGeom>
                <a:avLst/>
                <a:gdLst/>
                <a:ahLst/>
                <a:cxnLst/>
                <a:rect l="l" t="t" r="r" b="b"/>
                <a:pathLst>
                  <a:path w="2572" h="2929" extrusionOk="0">
                    <a:moveTo>
                      <a:pt x="1309" y="111"/>
                    </a:moveTo>
                    <a:cubicBezTo>
                      <a:pt x="1702" y="111"/>
                      <a:pt x="2116" y="462"/>
                      <a:pt x="2310" y="964"/>
                    </a:cubicBezTo>
                    <a:cubicBezTo>
                      <a:pt x="2441" y="1268"/>
                      <a:pt x="2467" y="1598"/>
                      <a:pt x="2399" y="1860"/>
                    </a:cubicBezTo>
                    <a:cubicBezTo>
                      <a:pt x="2310" y="2122"/>
                      <a:pt x="2158" y="2337"/>
                      <a:pt x="1917" y="2426"/>
                    </a:cubicBezTo>
                    <a:lnTo>
                      <a:pt x="1309" y="2666"/>
                    </a:lnTo>
                    <a:cubicBezTo>
                      <a:pt x="1393" y="2557"/>
                      <a:pt x="1461" y="2426"/>
                      <a:pt x="1503" y="2295"/>
                    </a:cubicBezTo>
                    <a:cubicBezTo>
                      <a:pt x="1592" y="1991"/>
                      <a:pt x="1571" y="1640"/>
                      <a:pt x="1440" y="1310"/>
                    </a:cubicBezTo>
                    <a:cubicBezTo>
                      <a:pt x="1241" y="786"/>
                      <a:pt x="807" y="462"/>
                      <a:pt x="372" y="420"/>
                    </a:cubicBezTo>
                    <a:lnTo>
                      <a:pt x="1027" y="158"/>
                    </a:lnTo>
                    <a:cubicBezTo>
                      <a:pt x="1110" y="132"/>
                      <a:pt x="1200" y="111"/>
                      <a:pt x="1309" y="111"/>
                    </a:cubicBezTo>
                    <a:close/>
                    <a:moveTo>
                      <a:pt x="1309" y="1"/>
                    </a:moveTo>
                    <a:cubicBezTo>
                      <a:pt x="1200" y="1"/>
                      <a:pt x="1090" y="1"/>
                      <a:pt x="980" y="48"/>
                    </a:cubicBezTo>
                    <a:lnTo>
                      <a:pt x="0" y="441"/>
                    </a:lnTo>
                    <a:lnTo>
                      <a:pt x="42" y="551"/>
                    </a:lnTo>
                    <a:cubicBezTo>
                      <a:pt x="110" y="525"/>
                      <a:pt x="194" y="504"/>
                      <a:pt x="283" y="504"/>
                    </a:cubicBezTo>
                    <a:cubicBezTo>
                      <a:pt x="697" y="504"/>
                      <a:pt x="1131" y="834"/>
                      <a:pt x="1330" y="1357"/>
                    </a:cubicBezTo>
                    <a:cubicBezTo>
                      <a:pt x="1461" y="1661"/>
                      <a:pt x="1461" y="1991"/>
                      <a:pt x="1393" y="2253"/>
                    </a:cubicBezTo>
                    <a:cubicBezTo>
                      <a:pt x="1330" y="2515"/>
                      <a:pt x="1158" y="2729"/>
                      <a:pt x="938" y="2818"/>
                    </a:cubicBezTo>
                    <a:lnTo>
                      <a:pt x="980" y="2928"/>
                    </a:lnTo>
                    <a:lnTo>
                      <a:pt x="1964" y="2536"/>
                    </a:lnTo>
                    <a:cubicBezTo>
                      <a:pt x="2247" y="2426"/>
                      <a:pt x="2420" y="2185"/>
                      <a:pt x="2509" y="1902"/>
                    </a:cubicBezTo>
                    <a:cubicBezTo>
                      <a:pt x="2572" y="1598"/>
                      <a:pt x="2551" y="1247"/>
                      <a:pt x="2420" y="917"/>
                    </a:cubicBezTo>
                    <a:cubicBezTo>
                      <a:pt x="2226" y="373"/>
                      <a:pt x="1765" y="1"/>
                      <a:pt x="1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922;p62">
                <a:extLst>
                  <a:ext uri="{FF2B5EF4-FFF2-40B4-BE49-F238E27FC236}">
                    <a16:creationId xmlns:a16="http://schemas.microsoft.com/office/drawing/2014/main" id="{6A2426DB-B525-3660-E71B-898ABF1E97B8}"/>
                  </a:ext>
                </a:extLst>
              </p:cNvPr>
              <p:cNvSpPr/>
              <p:nvPr/>
            </p:nvSpPr>
            <p:spPr>
              <a:xfrm flipH="1">
                <a:off x="2387846" y="2595600"/>
                <a:ext cx="1638656" cy="1617529"/>
              </a:xfrm>
              <a:custGeom>
                <a:avLst/>
                <a:gdLst/>
                <a:ahLst/>
                <a:cxnLst/>
                <a:rect l="l" t="t" r="r" b="b"/>
                <a:pathLst>
                  <a:path w="8532" h="8422" extrusionOk="0">
                    <a:moveTo>
                      <a:pt x="1" y="0"/>
                    </a:moveTo>
                    <a:lnTo>
                      <a:pt x="1923" y="8421"/>
                    </a:lnTo>
                    <a:lnTo>
                      <a:pt x="8532" y="8421"/>
                    </a:lnTo>
                    <a:lnTo>
                      <a:pt x="6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923;p62">
                <a:extLst>
                  <a:ext uri="{FF2B5EF4-FFF2-40B4-BE49-F238E27FC236}">
                    <a16:creationId xmlns:a16="http://schemas.microsoft.com/office/drawing/2014/main" id="{9D3C8AA2-6A04-77C5-7873-300570B5FE30}"/>
                  </a:ext>
                </a:extLst>
              </p:cNvPr>
              <p:cNvSpPr/>
              <p:nvPr/>
            </p:nvSpPr>
            <p:spPr>
              <a:xfrm flipH="1">
                <a:off x="2374786" y="2582348"/>
                <a:ext cx="1663816" cy="1642689"/>
              </a:xfrm>
              <a:custGeom>
                <a:avLst/>
                <a:gdLst/>
                <a:ahLst/>
                <a:cxnLst/>
                <a:rect l="l" t="t" r="r" b="b"/>
                <a:pathLst>
                  <a:path w="8663" h="8553" extrusionOk="0">
                    <a:moveTo>
                      <a:pt x="6631" y="132"/>
                    </a:moveTo>
                    <a:lnTo>
                      <a:pt x="8511" y="8448"/>
                    </a:lnTo>
                    <a:lnTo>
                      <a:pt x="2027" y="8448"/>
                    </a:lnTo>
                    <a:lnTo>
                      <a:pt x="132" y="132"/>
                    </a:lnTo>
                    <a:close/>
                    <a:moveTo>
                      <a:pt x="1" y="1"/>
                    </a:moveTo>
                    <a:lnTo>
                      <a:pt x="1" y="90"/>
                    </a:lnTo>
                    <a:lnTo>
                      <a:pt x="1938" y="8553"/>
                    </a:lnTo>
                    <a:lnTo>
                      <a:pt x="8663" y="8553"/>
                    </a:lnTo>
                    <a:lnTo>
                      <a:pt x="672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924;p62">
                <a:extLst>
                  <a:ext uri="{FF2B5EF4-FFF2-40B4-BE49-F238E27FC236}">
                    <a16:creationId xmlns:a16="http://schemas.microsoft.com/office/drawing/2014/main" id="{67885CA7-C7CD-F92D-FB9A-A8E7836AC54A}"/>
                  </a:ext>
                </a:extLst>
              </p:cNvPr>
              <p:cNvSpPr/>
              <p:nvPr/>
            </p:nvSpPr>
            <p:spPr>
              <a:xfrm flipH="1">
                <a:off x="3510244" y="3199061"/>
                <a:ext cx="491097" cy="452685"/>
              </a:xfrm>
              <a:custGeom>
                <a:avLst/>
                <a:gdLst/>
                <a:ahLst/>
                <a:cxnLst/>
                <a:rect l="l" t="t" r="r" b="b"/>
                <a:pathLst>
                  <a:path w="2557" h="2357" extrusionOk="0">
                    <a:moveTo>
                      <a:pt x="2137" y="0"/>
                    </a:moveTo>
                    <a:lnTo>
                      <a:pt x="1" y="456"/>
                    </a:lnTo>
                    <a:lnTo>
                      <a:pt x="393" y="2357"/>
                    </a:lnTo>
                    <a:lnTo>
                      <a:pt x="2556" y="1896"/>
                    </a:lnTo>
                    <a:lnTo>
                      <a:pt x="21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925;p62">
                <a:extLst>
                  <a:ext uri="{FF2B5EF4-FFF2-40B4-BE49-F238E27FC236}">
                    <a16:creationId xmlns:a16="http://schemas.microsoft.com/office/drawing/2014/main" id="{1E2775F8-534A-6048-F019-EE8687027F3B}"/>
                  </a:ext>
                </a:extLst>
              </p:cNvPr>
              <p:cNvSpPr/>
              <p:nvPr/>
            </p:nvSpPr>
            <p:spPr>
              <a:xfrm flipH="1">
                <a:off x="3498144" y="3186000"/>
                <a:ext cx="515297" cy="477845"/>
              </a:xfrm>
              <a:custGeom>
                <a:avLst/>
                <a:gdLst/>
                <a:ahLst/>
                <a:cxnLst/>
                <a:rect l="l" t="t" r="r" b="b"/>
                <a:pathLst>
                  <a:path w="2683" h="2488" extrusionOk="0">
                    <a:moveTo>
                      <a:pt x="2158" y="131"/>
                    </a:moveTo>
                    <a:lnTo>
                      <a:pt x="2551" y="1922"/>
                    </a:lnTo>
                    <a:lnTo>
                      <a:pt x="498" y="2357"/>
                    </a:lnTo>
                    <a:lnTo>
                      <a:pt x="132" y="566"/>
                    </a:lnTo>
                    <a:lnTo>
                      <a:pt x="2158" y="131"/>
                    </a:lnTo>
                    <a:close/>
                    <a:moveTo>
                      <a:pt x="2247" y="0"/>
                    </a:moveTo>
                    <a:lnTo>
                      <a:pt x="1" y="482"/>
                    </a:lnTo>
                    <a:lnTo>
                      <a:pt x="1" y="545"/>
                    </a:lnTo>
                    <a:lnTo>
                      <a:pt x="414" y="2488"/>
                    </a:lnTo>
                    <a:lnTo>
                      <a:pt x="2682" y="2006"/>
                    </a:lnTo>
                    <a:lnTo>
                      <a:pt x="224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926;p62">
                <a:extLst>
                  <a:ext uri="{FF2B5EF4-FFF2-40B4-BE49-F238E27FC236}">
                    <a16:creationId xmlns:a16="http://schemas.microsoft.com/office/drawing/2014/main" id="{AF4769B7-C7ED-B743-0B35-D9C0ACCF4525}"/>
                  </a:ext>
                </a:extLst>
              </p:cNvPr>
              <p:cNvSpPr/>
              <p:nvPr/>
            </p:nvSpPr>
            <p:spPr>
              <a:xfrm flipH="1">
                <a:off x="2287182" y="2976652"/>
                <a:ext cx="33418" cy="54545"/>
              </a:xfrm>
              <a:custGeom>
                <a:avLst/>
                <a:gdLst/>
                <a:ahLst/>
                <a:cxnLst/>
                <a:rect l="l" t="t" r="r" b="b"/>
                <a:pathLst>
                  <a:path w="174" h="284" extrusionOk="0">
                    <a:moveTo>
                      <a:pt x="89" y="1"/>
                    </a:moveTo>
                    <a:cubicBezTo>
                      <a:pt x="42" y="1"/>
                      <a:pt x="0" y="64"/>
                      <a:pt x="0" y="132"/>
                    </a:cubicBezTo>
                    <a:cubicBezTo>
                      <a:pt x="0" y="216"/>
                      <a:pt x="42" y="284"/>
                      <a:pt x="89" y="284"/>
                    </a:cubicBezTo>
                    <a:cubicBezTo>
                      <a:pt x="131" y="284"/>
                      <a:pt x="173" y="216"/>
                      <a:pt x="173" y="132"/>
                    </a:cubicBezTo>
                    <a:cubicBezTo>
                      <a:pt x="173" y="64"/>
                      <a:pt x="131" y="1"/>
                      <a:pt x="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927;p62">
                <a:extLst>
                  <a:ext uri="{FF2B5EF4-FFF2-40B4-BE49-F238E27FC236}">
                    <a16:creationId xmlns:a16="http://schemas.microsoft.com/office/drawing/2014/main" id="{5AAB97EC-DEDE-A637-EBCC-66BB09F5A813}"/>
                  </a:ext>
                </a:extLst>
              </p:cNvPr>
              <p:cNvSpPr/>
              <p:nvPr/>
            </p:nvSpPr>
            <p:spPr>
              <a:xfrm flipH="1">
                <a:off x="2274122" y="2967625"/>
                <a:ext cx="59539" cy="71638"/>
              </a:xfrm>
              <a:custGeom>
                <a:avLst/>
                <a:gdLst/>
                <a:ahLst/>
                <a:cxnLst/>
                <a:rect l="l" t="t" r="r" b="b"/>
                <a:pathLst>
                  <a:path w="310" h="373" extrusionOk="0">
                    <a:moveTo>
                      <a:pt x="157" y="111"/>
                    </a:moveTo>
                    <a:lnTo>
                      <a:pt x="178" y="132"/>
                    </a:lnTo>
                    <a:cubicBezTo>
                      <a:pt x="178" y="132"/>
                      <a:pt x="199" y="158"/>
                      <a:pt x="199" y="179"/>
                    </a:cubicBezTo>
                    <a:cubicBezTo>
                      <a:pt x="199" y="221"/>
                      <a:pt x="178" y="242"/>
                      <a:pt x="178" y="242"/>
                    </a:cubicBezTo>
                    <a:lnTo>
                      <a:pt x="157" y="263"/>
                    </a:lnTo>
                    <a:lnTo>
                      <a:pt x="131" y="242"/>
                    </a:lnTo>
                    <a:cubicBezTo>
                      <a:pt x="131" y="242"/>
                      <a:pt x="110" y="221"/>
                      <a:pt x="110" y="179"/>
                    </a:cubicBezTo>
                    <a:cubicBezTo>
                      <a:pt x="110" y="158"/>
                      <a:pt x="131" y="132"/>
                      <a:pt x="131" y="132"/>
                    </a:cubicBezTo>
                    <a:lnTo>
                      <a:pt x="157" y="111"/>
                    </a:lnTo>
                    <a:close/>
                    <a:moveTo>
                      <a:pt x="157" y="1"/>
                    </a:moveTo>
                    <a:cubicBezTo>
                      <a:pt x="110" y="1"/>
                      <a:pt x="68" y="27"/>
                      <a:pt x="47" y="69"/>
                    </a:cubicBezTo>
                    <a:cubicBezTo>
                      <a:pt x="27" y="90"/>
                      <a:pt x="0" y="132"/>
                      <a:pt x="0" y="179"/>
                    </a:cubicBezTo>
                    <a:cubicBezTo>
                      <a:pt x="0" y="242"/>
                      <a:pt x="27" y="289"/>
                      <a:pt x="47" y="310"/>
                    </a:cubicBezTo>
                    <a:cubicBezTo>
                      <a:pt x="68" y="352"/>
                      <a:pt x="110" y="373"/>
                      <a:pt x="157" y="373"/>
                    </a:cubicBezTo>
                    <a:cubicBezTo>
                      <a:pt x="199" y="373"/>
                      <a:pt x="241" y="352"/>
                      <a:pt x="262" y="310"/>
                    </a:cubicBezTo>
                    <a:cubicBezTo>
                      <a:pt x="288" y="289"/>
                      <a:pt x="309" y="242"/>
                      <a:pt x="309" y="179"/>
                    </a:cubicBezTo>
                    <a:cubicBezTo>
                      <a:pt x="309" y="132"/>
                      <a:pt x="288" y="90"/>
                      <a:pt x="262" y="69"/>
                    </a:cubicBezTo>
                    <a:cubicBezTo>
                      <a:pt x="241" y="27"/>
                      <a:pt x="199" y="1"/>
                      <a:pt x="15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31"/>
        <p:cNvGrpSpPr/>
        <p:nvPr/>
      </p:nvGrpSpPr>
      <p:grpSpPr>
        <a:xfrm>
          <a:off x="0" y="0"/>
          <a:ext cx="0" cy="0"/>
          <a:chOff x="0" y="0"/>
          <a:chExt cx="0" cy="0"/>
        </a:xfrm>
      </p:grpSpPr>
      <p:sp>
        <p:nvSpPr>
          <p:cNvPr id="2932" name="Google Shape;2932;p63"/>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2933" name="Google Shape;2933;p63"/>
          <p:cNvGrpSpPr/>
          <p:nvPr/>
        </p:nvGrpSpPr>
        <p:grpSpPr>
          <a:xfrm>
            <a:off x="2941853" y="3506971"/>
            <a:ext cx="379704" cy="326796"/>
            <a:chOff x="2941853" y="3506971"/>
            <a:chExt cx="379704" cy="326796"/>
          </a:xfrm>
        </p:grpSpPr>
        <p:sp>
          <p:nvSpPr>
            <p:cNvPr id="2934" name="Google Shape;2934;p63"/>
            <p:cNvSpPr/>
            <p:nvPr/>
          </p:nvSpPr>
          <p:spPr>
            <a:xfrm>
              <a:off x="2947132" y="3722671"/>
              <a:ext cx="368698" cy="47668"/>
            </a:xfrm>
            <a:custGeom>
              <a:avLst/>
              <a:gdLst/>
              <a:ahLst/>
              <a:cxnLst/>
              <a:rect l="l" t="t" r="r" b="b"/>
              <a:pathLst>
                <a:path w="18927" h="2447" extrusionOk="0">
                  <a:moveTo>
                    <a:pt x="0" y="1"/>
                  </a:moveTo>
                  <a:lnTo>
                    <a:pt x="0" y="1494"/>
                  </a:lnTo>
                  <a:cubicBezTo>
                    <a:pt x="0" y="2029"/>
                    <a:pt x="441" y="2446"/>
                    <a:pt x="976" y="2446"/>
                  </a:cubicBezTo>
                  <a:lnTo>
                    <a:pt x="17975" y="2446"/>
                  </a:lnTo>
                  <a:cubicBezTo>
                    <a:pt x="18515" y="2446"/>
                    <a:pt x="18927" y="2029"/>
                    <a:pt x="18927" y="1494"/>
                  </a:cubicBezTo>
                  <a:lnTo>
                    <a:pt x="18927"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3"/>
            <p:cNvSpPr/>
            <p:nvPr/>
          </p:nvSpPr>
          <p:spPr>
            <a:xfrm>
              <a:off x="2947132" y="3512679"/>
              <a:ext cx="368698" cy="210014"/>
            </a:xfrm>
            <a:custGeom>
              <a:avLst/>
              <a:gdLst/>
              <a:ahLst/>
              <a:cxnLst/>
              <a:rect l="l" t="t" r="r" b="b"/>
              <a:pathLst>
                <a:path w="18927" h="10781" extrusionOk="0">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3"/>
            <p:cNvSpPr/>
            <p:nvPr/>
          </p:nvSpPr>
          <p:spPr>
            <a:xfrm>
              <a:off x="2947132" y="3512679"/>
              <a:ext cx="368698" cy="210014"/>
            </a:xfrm>
            <a:custGeom>
              <a:avLst/>
              <a:gdLst/>
              <a:ahLst/>
              <a:cxnLst/>
              <a:rect l="l" t="t" r="r" b="b"/>
              <a:pathLst>
                <a:path w="18927" h="10781" extrusionOk="0">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3"/>
            <p:cNvSpPr/>
            <p:nvPr/>
          </p:nvSpPr>
          <p:spPr>
            <a:xfrm>
              <a:off x="3282496" y="3512679"/>
              <a:ext cx="33330" cy="210014"/>
            </a:xfrm>
            <a:custGeom>
              <a:avLst/>
              <a:gdLst/>
              <a:ahLst/>
              <a:cxnLst/>
              <a:rect l="l" t="t" r="r" b="b"/>
              <a:pathLst>
                <a:path w="1711" h="10781" extrusionOk="0">
                  <a:moveTo>
                    <a:pt x="0" y="1"/>
                  </a:moveTo>
                  <a:cubicBezTo>
                    <a:pt x="512" y="1"/>
                    <a:pt x="953" y="418"/>
                    <a:pt x="953" y="959"/>
                  </a:cubicBezTo>
                  <a:lnTo>
                    <a:pt x="953" y="10781"/>
                  </a:lnTo>
                  <a:lnTo>
                    <a:pt x="1711" y="10781"/>
                  </a:lnTo>
                  <a:lnTo>
                    <a:pt x="1711" y="959"/>
                  </a:lnTo>
                  <a:cubicBezTo>
                    <a:pt x="1711" y="418"/>
                    <a:pt x="1299"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3"/>
            <p:cNvSpPr/>
            <p:nvPr/>
          </p:nvSpPr>
          <p:spPr>
            <a:xfrm>
              <a:off x="3282496" y="3722671"/>
              <a:ext cx="33330" cy="47668"/>
            </a:xfrm>
            <a:custGeom>
              <a:avLst/>
              <a:gdLst/>
              <a:ahLst/>
              <a:cxnLst/>
              <a:rect l="l" t="t" r="r" b="b"/>
              <a:pathLst>
                <a:path w="1711" h="2447" extrusionOk="0">
                  <a:moveTo>
                    <a:pt x="953" y="1"/>
                  </a:moveTo>
                  <a:lnTo>
                    <a:pt x="953" y="1494"/>
                  </a:lnTo>
                  <a:cubicBezTo>
                    <a:pt x="953" y="2029"/>
                    <a:pt x="512" y="2446"/>
                    <a:pt x="0" y="2446"/>
                  </a:cubicBezTo>
                  <a:lnTo>
                    <a:pt x="759" y="2446"/>
                  </a:lnTo>
                  <a:cubicBezTo>
                    <a:pt x="1299" y="2446"/>
                    <a:pt x="1711" y="2029"/>
                    <a:pt x="1711" y="1494"/>
                  </a:cubicBezTo>
                  <a:lnTo>
                    <a:pt x="1711"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3"/>
            <p:cNvSpPr/>
            <p:nvPr/>
          </p:nvSpPr>
          <p:spPr>
            <a:xfrm>
              <a:off x="3089685" y="3770319"/>
              <a:ext cx="84056" cy="57719"/>
            </a:xfrm>
            <a:custGeom>
              <a:avLst/>
              <a:gdLst/>
              <a:ahLst/>
              <a:cxnLst/>
              <a:rect l="l" t="t" r="r" b="b"/>
              <a:pathLst>
                <a:path w="4315" h="2963" extrusionOk="0">
                  <a:moveTo>
                    <a:pt x="294" y="0"/>
                  </a:moveTo>
                  <a:cubicBezTo>
                    <a:pt x="294" y="0"/>
                    <a:pt x="271" y="2181"/>
                    <a:pt x="0" y="2962"/>
                  </a:cubicBezTo>
                  <a:lnTo>
                    <a:pt x="4315" y="2962"/>
                  </a:lnTo>
                  <a:cubicBezTo>
                    <a:pt x="4044" y="2181"/>
                    <a:pt x="3997" y="0"/>
                    <a:pt x="3997"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3"/>
            <p:cNvSpPr/>
            <p:nvPr/>
          </p:nvSpPr>
          <p:spPr>
            <a:xfrm>
              <a:off x="3094945" y="3770319"/>
              <a:ext cx="73069" cy="14785"/>
            </a:xfrm>
            <a:custGeom>
              <a:avLst/>
              <a:gdLst/>
              <a:ahLst/>
              <a:cxnLst/>
              <a:rect l="l" t="t" r="r" b="b"/>
              <a:pathLst>
                <a:path w="3751" h="759" extrusionOk="0">
                  <a:moveTo>
                    <a:pt x="24" y="0"/>
                  </a:moveTo>
                  <a:cubicBezTo>
                    <a:pt x="24" y="0"/>
                    <a:pt x="24" y="317"/>
                    <a:pt x="1" y="758"/>
                  </a:cubicBezTo>
                  <a:lnTo>
                    <a:pt x="3751" y="758"/>
                  </a:lnTo>
                  <a:cubicBezTo>
                    <a:pt x="3727" y="317"/>
                    <a:pt x="3727" y="0"/>
                    <a:pt x="372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3"/>
            <p:cNvSpPr/>
            <p:nvPr/>
          </p:nvSpPr>
          <p:spPr>
            <a:xfrm>
              <a:off x="3094945" y="3770319"/>
              <a:ext cx="73069" cy="14785"/>
            </a:xfrm>
            <a:custGeom>
              <a:avLst/>
              <a:gdLst/>
              <a:ahLst/>
              <a:cxnLst/>
              <a:rect l="l" t="t" r="r" b="b"/>
              <a:pathLst>
                <a:path w="3751" h="759" extrusionOk="0">
                  <a:moveTo>
                    <a:pt x="24" y="0"/>
                  </a:moveTo>
                  <a:cubicBezTo>
                    <a:pt x="24" y="0"/>
                    <a:pt x="24" y="317"/>
                    <a:pt x="1" y="758"/>
                  </a:cubicBezTo>
                  <a:lnTo>
                    <a:pt x="3751" y="758"/>
                  </a:lnTo>
                  <a:cubicBezTo>
                    <a:pt x="3727" y="317"/>
                    <a:pt x="3727" y="0"/>
                    <a:pt x="372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3"/>
            <p:cNvSpPr/>
            <p:nvPr/>
          </p:nvSpPr>
          <p:spPr>
            <a:xfrm>
              <a:off x="2970488" y="3537983"/>
              <a:ext cx="321985" cy="184709"/>
            </a:xfrm>
            <a:custGeom>
              <a:avLst/>
              <a:gdLst/>
              <a:ahLst/>
              <a:cxnLst/>
              <a:rect l="l" t="t" r="r" b="b"/>
              <a:pathLst>
                <a:path w="16529" h="9482" extrusionOk="0">
                  <a:moveTo>
                    <a:pt x="418" y="1"/>
                  </a:moveTo>
                  <a:cubicBezTo>
                    <a:pt x="194" y="1"/>
                    <a:pt x="0" y="195"/>
                    <a:pt x="0" y="442"/>
                  </a:cubicBezTo>
                  <a:lnTo>
                    <a:pt x="0" y="9482"/>
                  </a:lnTo>
                  <a:lnTo>
                    <a:pt x="16529" y="9482"/>
                  </a:lnTo>
                  <a:lnTo>
                    <a:pt x="16529" y="442"/>
                  </a:lnTo>
                  <a:cubicBezTo>
                    <a:pt x="16529" y="195"/>
                    <a:pt x="16358" y="1"/>
                    <a:pt x="16112"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3"/>
            <p:cNvSpPr/>
            <p:nvPr/>
          </p:nvSpPr>
          <p:spPr>
            <a:xfrm>
              <a:off x="3269562" y="3537983"/>
              <a:ext cx="22908" cy="184709"/>
            </a:xfrm>
            <a:custGeom>
              <a:avLst/>
              <a:gdLst/>
              <a:ahLst/>
              <a:cxnLst/>
              <a:rect l="l" t="t" r="r" b="b"/>
              <a:pathLst>
                <a:path w="1176" h="9482" extrusionOk="0">
                  <a:moveTo>
                    <a:pt x="0" y="1"/>
                  </a:moveTo>
                  <a:cubicBezTo>
                    <a:pt x="247" y="1"/>
                    <a:pt x="418" y="195"/>
                    <a:pt x="418" y="442"/>
                  </a:cubicBezTo>
                  <a:lnTo>
                    <a:pt x="418" y="9482"/>
                  </a:lnTo>
                  <a:lnTo>
                    <a:pt x="1176" y="9482"/>
                  </a:lnTo>
                  <a:lnTo>
                    <a:pt x="1176" y="442"/>
                  </a:lnTo>
                  <a:cubicBezTo>
                    <a:pt x="1176" y="195"/>
                    <a:pt x="1005"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3"/>
            <p:cNvSpPr/>
            <p:nvPr/>
          </p:nvSpPr>
          <p:spPr>
            <a:xfrm>
              <a:off x="3001519" y="3634856"/>
              <a:ext cx="201306" cy="52927"/>
            </a:xfrm>
            <a:custGeom>
              <a:avLst/>
              <a:gdLst/>
              <a:ahLst/>
              <a:cxnLst/>
              <a:rect l="l" t="t" r="r" b="b"/>
              <a:pathLst>
                <a:path w="10334" h="2717" extrusionOk="0">
                  <a:moveTo>
                    <a:pt x="341" y="1"/>
                  </a:moveTo>
                  <a:cubicBezTo>
                    <a:pt x="171" y="1"/>
                    <a:pt x="0" y="148"/>
                    <a:pt x="0" y="341"/>
                  </a:cubicBezTo>
                  <a:lnTo>
                    <a:pt x="0" y="2375"/>
                  </a:lnTo>
                  <a:cubicBezTo>
                    <a:pt x="0" y="2569"/>
                    <a:pt x="171" y="2716"/>
                    <a:pt x="341" y="2716"/>
                  </a:cubicBezTo>
                  <a:lnTo>
                    <a:pt x="10334" y="2716"/>
                  </a:lnTo>
                  <a:lnTo>
                    <a:pt x="10334"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3"/>
            <p:cNvSpPr/>
            <p:nvPr/>
          </p:nvSpPr>
          <p:spPr>
            <a:xfrm>
              <a:off x="3202804" y="3634856"/>
              <a:ext cx="58635" cy="52927"/>
            </a:xfrm>
            <a:custGeom>
              <a:avLst/>
              <a:gdLst/>
              <a:ahLst/>
              <a:cxnLst/>
              <a:rect l="l" t="t" r="r" b="b"/>
              <a:pathLst>
                <a:path w="3010" h="2717" extrusionOk="0">
                  <a:moveTo>
                    <a:pt x="1" y="1"/>
                  </a:moveTo>
                  <a:lnTo>
                    <a:pt x="1" y="2716"/>
                  </a:lnTo>
                  <a:lnTo>
                    <a:pt x="2669" y="2716"/>
                  </a:lnTo>
                  <a:cubicBezTo>
                    <a:pt x="2863" y="2716"/>
                    <a:pt x="3010" y="2569"/>
                    <a:pt x="3010" y="2375"/>
                  </a:cubicBezTo>
                  <a:lnTo>
                    <a:pt x="3010" y="341"/>
                  </a:lnTo>
                  <a:cubicBezTo>
                    <a:pt x="3010" y="148"/>
                    <a:pt x="2863" y="1"/>
                    <a:pt x="266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3"/>
            <p:cNvSpPr/>
            <p:nvPr/>
          </p:nvSpPr>
          <p:spPr>
            <a:xfrm>
              <a:off x="3113606" y="3740768"/>
              <a:ext cx="36213" cy="11474"/>
            </a:xfrm>
            <a:custGeom>
              <a:avLst/>
              <a:gdLst/>
              <a:ahLst/>
              <a:cxnLst/>
              <a:rect l="l" t="t" r="r" b="b"/>
              <a:pathLst>
                <a:path w="1859" h="589" extrusionOk="0">
                  <a:moveTo>
                    <a:pt x="271" y="1"/>
                  </a:moveTo>
                  <a:cubicBezTo>
                    <a:pt x="124" y="1"/>
                    <a:pt x="1" y="147"/>
                    <a:pt x="1" y="294"/>
                  </a:cubicBezTo>
                  <a:cubicBezTo>
                    <a:pt x="1" y="465"/>
                    <a:pt x="124" y="588"/>
                    <a:pt x="271" y="588"/>
                  </a:cubicBezTo>
                  <a:lnTo>
                    <a:pt x="1564" y="588"/>
                  </a:lnTo>
                  <a:cubicBezTo>
                    <a:pt x="1741" y="588"/>
                    <a:pt x="1858" y="465"/>
                    <a:pt x="1858" y="294"/>
                  </a:cubicBezTo>
                  <a:cubicBezTo>
                    <a:pt x="1858" y="147"/>
                    <a:pt x="1741" y="1"/>
                    <a:pt x="15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3"/>
            <p:cNvSpPr/>
            <p:nvPr/>
          </p:nvSpPr>
          <p:spPr>
            <a:xfrm>
              <a:off x="2941853" y="3506971"/>
              <a:ext cx="379704" cy="326796"/>
            </a:xfrm>
            <a:custGeom>
              <a:avLst/>
              <a:gdLst/>
              <a:ahLst/>
              <a:cxnLst/>
              <a:rect l="l" t="t" r="r" b="b"/>
              <a:pathLst>
                <a:path w="19492" h="16776" extrusionOk="0">
                  <a:moveTo>
                    <a:pt x="17582" y="1887"/>
                  </a:moveTo>
                  <a:cubicBezTo>
                    <a:pt x="17658" y="1887"/>
                    <a:pt x="17728" y="1934"/>
                    <a:pt x="17728" y="2034"/>
                  </a:cubicBezTo>
                  <a:lnTo>
                    <a:pt x="17728" y="10780"/>
                  </a:lnTo>
                  <a:lnTo>
                    <a:pt x="1764" y="10780"/>
                  </a:lnTo>
                  <a:lnTo>
                    <a:pt x="1764" y="2034"/>
                  </a:lnTo>
                  <a:cubicBezTo>
                    <a:pt x="1764" y="1934"/>
                    <a:pt x="1811" y="1887"/>
                    <a:pt x="1888" y="1887"/>
                  </a:cubicBezTo>
                  <a:close/>
                  <a:moveTo>
                    <a:pt x="18933" y="11368"/>
                  </a:moveTo>
                  <a:lnTo>
                    <a:pt x="18933" y="12567"/>
                  </a:lnTo>
                  <a:lnTo>
                    <a:pt x="18904" y="12567"/>
                  </a:lnTo>
                  <a:cubicBezTo>
                    <a:pt x="18904" y="12931"/>
                    <a:pt x="18610" y="13225"/>
                    <a:pt x="18246" y="13225"/>
                  </a:cubicBezTo>
                  <a:lnTo>
                    <a:pt x="1247" y="13225"/>
                  </a:lnTo>
                  <a:cubicBezTo>
                    <a:pt x="883" y="13225"/>
                    <a:pt x="565" y="12931"/>
                    <a:pt x="565" y="12567"/>
                  </a:cubicBezTo>
                  <a:lnTo>
                    <a:pt x="565" y="11368"/>
                  </a:lnTo>
                  <a:close/>
                  <a:moveTo>
                    <a:pt x="11316" y="13813"/>
                  </a:moveTo>
                  <a:cubicBezTo>
                    <a:pt x="11316" y="14330"/>
                    <a:pt x="11386" y="15453"/>
                    <a:pt x="11533" y="16217"/>
                  </a:cubicBezTo>
                  <a:lnTo>
                    <a:pt x="7960" y="16217"/>
                  </a:lnTo>
                  <a:cubicBezTo>
                    <a:pt x="8106" y="15453"/>
                    <a:pt x="8154" y="14330"/>
                    <a:pt x="8177" y="13813"/>
                  </a:cubicBezTo>
                  <a:close/>
                  <a:moveTo>
                    <a:pt x="1247" y="0"/>
                  </a:moveTo>
                  <a:cubicBezTo>
                    <a:pt x="565" y="0"/>
                    <a:pt x="1" y="564"/>
                    <a:pt x="1" y="1252"/>
                  </a:cubicBezTo>
                  <a:lnTo>
                    <a:pt x="1" y="8012"/>
                  </a:lnTo>
                  <a:cubicBezTo>
                    <a:pt x="1" y="8158"/>
                    <a:pt x="124" y="8282"/>
                    <a:pt x="271" y="8282"/>
                  </a:cubicBezTo>
                  <a:cubicBezTo>
                    <a:pt x="442" y="8282"/>
                    <a:pt x="565" y="8158"/>
                    <a:pt x="565" y="8012"/>
                  </a:cubicBezTo>
                  <a:lnTo>
                    <a:pt x="565" y="1252"/>
                  </a:lnTo>
                  <a:cubicBezTo>
                    <a:pt x="565" y="882"/>
                    <a:pt x="883" y="564"/>
                    <a:pt x="1247" y="564"/>
                  </a:cubicBezTo>
                  <a:lnTo>
                    <a:pt x="18246" y="564"/>
                  </a:lnTo>
                  <a:cubicBezTo>
                    <a:pt x="18610" y="564"/>
                    <a:pt x="18904" y="882"/>
                    <a:pt x="18904" y="1252"/>
                  </a:cubicBezTo>
                  <a:lnTo>
                    <a:pt x="18904" y="10780"/>
                  </a:lnTo>
                  <a:lnTo>
                    <a:pt x="18293" y="10780"/>
                  </a:lnTo>
                  <a:lnTo>
                    <a:pt x="18293" y="2034"/>
                  </a:lnTo>
                  <a:cubicBezTo>
                    <a:pt x="18293" y="1640"/>
                    <a:pt x="17975" y="1323"/>
                    <a:pt x="17582" y="1323"/>
                  </a:cubicBezTo>
                  <a:lnTo>
                    <a:pt x="1888" y="1323"/>
                  </a:lnTo>
                  <a:cubicBezTo>
                    <a:pt x="1494" y="1323"/>
                    <a:pt x="1177" y="1640"/>
                    <a:pt x="1177" y="2034"/>
                  </a:cubicBezTo>
                  <a:lnTo>
                    <a:pt x="1177" y="10780"/>
                  </a:lnTo>
                  <a:lnTo>
                    <a:pt x="565" y="10780"/>
                  </a:lnTo>
                  <a:lnTo>
                    <a:pt x="565" y="9334"/>
                  </a:lnTo>
                  <a:cubicBezTo>
                    <a:pt x="565" y="9187"/>
                    <a:pt x="442" y="9040"/>
                    <a:pt x="271" y="9040"/>
                  </a:cubicBezTo>
                  <a:cubicBezTo>
                    <a:pt x="124" y="9040"/>
                    <a:pt x="1" y="9187"/>
                    <a:pt x="1" y="9334"/>
                  </a:cubicBezTo>
                  <a:lnTo>
                    <a:pt x="1" y="12567"/>
                  </a:lnTo>
                  <a:cubicBezTo>
                    <a:pt x="1" y="13249"/>
                    <a:pt x="565" y="13813"/>
                    <a:pt x="1247" y="13813"/>
                  </a:cubicBezTo>
                  <a:lnTo>
                    <a:pt x="7619" y="13813"/>
                  </a:lnTo>
                  <a:cubicBezTo>
                    <a:pt x="7589" y="14454"/>
                    <a:pt x="7519" y="15600"/>
                    <a:pt x="7372" y="16217"/>
                  </a:cubicBezTo>
                  <a:lnTo>
                    <a:pt x="6390" y="16217"/>
                  </a:lnTo>
                  <a:cubicBezTo>
                    <a:pt x="6220" y="16217"/>
                    <a:pt x="6096" y="16334"/>
                    <a:pt x="6096" y="16481"/>
                  </a:cubicBezTo>
                  <a:cubicBezTo>
                    <a:pt x="6096" y="16658"/>
                    <a:pt x="6220" y="16775"/>
                    <a:pt x="6390" y="16775"/>
                  </a:cubicBezTo>
                  <a:lnTo>
                    <a:pt x="13103" y="16775"/>
                  </a:lnTo>
                  <a:cubicBezTo>
                    <a:pt x="13273" y="16775"/>
                    <a:pt x="13397" y="16658"/>
                    <a:pt x="13397" y="16481"/>
                  </a:cubicBezTo>
                  <a:cubicBezTo>
                    <a:pt x="13397" y="16334"/>
                    <a:pt x="13273" y="16217"/>
                    <a:pt x="13103" y="16217"/>
                  </a:cubicBezTo>
                  <a:lnTo>
                    <a:pt x="12121" y="16217"/>
                  </a:lnTo>
                  <a:cubicBezTo>
                    <a:pt x="11974" y="15600"/>
                    <a:pt x="11904" y="14454"/>
                    <a:pt x="11880" y="13813"/>
                  </a:cubicBezTo>
                  <a:lnTo>
                    <a:pt x="18246" y="13813"/>
                  </a:lnTo>
                  <a:cubicBezTo>
                    <a:pt x="18933" y="13813"/>
                    <a:pt x="19492" y="13249"/>
                    <a:pt x="19492" y="12567"/>
                  </a:cubicBezTo>
                  <a:lnTo>
                    <a:pt x="19492" y="1252"/>
                  </a:lnTo>
                  <a:cubicBezTo>
                    <a:pt x="19492" y="564"/>
                    <a:pt x="18933" y="0"/>
                    <a:pt x="182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3"/>
            <p:cNvSpPr/>
            <p:nvPr/>
          </p:nvSpPr>
          <p:spPr>
            <a:xfrm>
              <a:off x="2996240" y="3629129"/>
              <a:ext cx="270928" cy="64362"/>
            </a:xfrm>
            <a:custGeom>
              <a:avLst/>
              <a:gdLst/>
              <a:ahLst/>
              <a:cxnLst/>
              <a:rect l="l" t="t" r="r" b="b"/>
              <a:pathLst>
                <a:path w="13908" h="3304" extrusionOk="0">
                  <a:moveTo>
                    <a:pt x="13273" y="588"/>
                  </a:moveTo>
                  <a:cubicBezTo>
                    <a:pt x="13297" y="588"/>
                    <a:pt x="13349" y="612"/>
                    <a:pt x="13349" y="635"/>
                  </a:cubicBezTo>
                  <a:lnTo>
                    <a:pt x="13349" y="2669"/>
                  </a:lnTo>
                  <a:cubicBezTo>
                    <a:pt x="13349" y="2693"/>
                    <a:pt x="13297" y="2746"/>
                    <a:pt x="13273" y="2746"/>
                  </a:cubicBezTo>
                  <a:lnTo>
                    <a:pt x="10898" y="2746"/>
                  </a:lnTo>
                  <a:lnTo>
                    <a:pt x="10898" y="588"/>
                  </a:lnTo>
                  <a:close/>
                  <a:moveTo>
                    <a:pt x="612" y="1"/>
                  </a:moveTo>
                  <a:cubicBezTo>
                    <a:pt x="271" y="1"/>
                    <a:pt x="1" y="295"/>
                    <a:pt x="1" y="635"/>
                  </a:cubicBezTo>
                  <a:lnTo>
                    <a:pt x="1" y="2669"/>
                  </a:lnTo>
                  <a:cubicBezTo>
                    <a:pt x="1" y="3010"/>
                    <a:pt x="271" y="3304"/>
                    <a:pt x="612" y="3304"/>
                  </a:cubicBezTo>
                  <a:lnTo>
                    <a:pt x="13273" y="3304"/>
                  </a:lnTo>
                  <a:cubicBezTo>
                    <a:pt x="13614" y="3304"/>
                    <a:pt x="13908" y="3010"/>
                    <a:pt x="13908" y="2669"/>
                  </a:cubicBezTo>
                  <a:lnTo>
                    <a:pt x="13908" y="635"/>
                  </a:lnTo>
                  <a:cubicBezTo>
                    <a:pt x="13908" y="295"/>
                    <a:pt x="13614" y="1"/>
                    <a:pt x="13273" y="1"/>
                  </a:cubicBezTo>
                  <a:lnTo>
                    <a:pt x="8718" y="1"/>
                  </a:lnTo>
                  <a:cubicBezTo>
                    <a:pt x="8571" y="1"/>
                    <a:pt x="8424" y="148"/>
                    <a:pt x="8424" y="295"/>
                  </a:cubicBezTo>
                  <a:cubicBezTo>
                    <a:pt x="8424" y="442"/>
                    <a:pt x="8571" y="588"/>
                    <a:pt x="8718" y="588"/>
                  </a:cubicBezTo>
                  <a:lnTo>
                    <a:pt x="10311" y="588"/>
                  </a:lnTo>
                  <a:lnTo>
                    <a:pt x="10311" y="2746"/>
                  </a:lnTo>
                  <a:lnTo>
                    <a:pt x="612" y="2746"/>
                  </a:lnTo>
                  <a:cubicBezTo>
                    <a:pt x="589" y="2746"/>
                    <a:pt x="565" y="2693"/>
                    <a:pt x="565" y="2669"/>
                  </a:cubicBezTo>
                  <a:lnTo>
                    <a:pt x="565" y="635"/>
                  </a:lnTo>
                  <a:cubicBezTo>
                    <a:pt x="565" y="612"/>
                    <a:pt x="589" y="588"/>
                    <a:pt x="612" y="588"/>
                  </a:cubicBezTo>
                  <a:lnTo>
                    <a:pt x="7372" y="588"/>
                  </a:lnTo>
                  <a:cubicBezTo>
                    <a:pt x="7519" y="588"/>
                    <a:pt x="7666" y="442"/>
                    <a:pt x="7666" y="295"/>
                  </a:cubicBezTo>
                  <a:cubicBezTo>
                    <a:pt x="7666" y="148"/>
                    <a:pt x="7519" y="1"/>
                    <a:pt x="737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3"/>
            <p:cNvSpPr/>
            <p:nvPr/>
          </p:nvSpPr>
          <p:spPr>
            <a:xfrm>
              <a:off x="3218038" y="3647031"/>
              <a:ext cx="28636" cy="28382"/>
            </a:xfrm>
            <a:custGeom>
              <a:avLst/>
              <a:gdLst/>
              <a:ahLst/>
              <a:cxnLst/>
              <a:rect l="l" t="t" r="r" b="b"/>
              <a:pathLst>
                <a:path w="1470" h="1457" extrusionOk="0">
                  <a:moveTo>
                    <a:pt x="588" y="381"/>
                  </a:moveTo>
                  <a:cubicBezTo>
                    <a:pt x="664" y="381"/>
                    <a:pt x="711" y="404"/>
                    <a:pt x="759" y="451"/>
                  </a:cubicBezTo>
                  <a:cubicBezTo>
                    <a:pt x="835" y="551"/>
                    <a:pt x="835" y="675"/>
                    <a:pt x="759" y="769"/>
                  </a:cubicBezTo>
                  <a:cubicBezTo>
                    <a:pt x="711" y="807"/>
                    <a:pt x="651" y="826"/>
                    <a:pt x="593" y="826"/>
                  </a:cubicBezTo>
                  <a:cubicBezTo>
                    <a:pt x="535" y="826"/>
                    <a:pt x="479" y="807"/>
                    <a:pt x="441" y="769"/>
                  </a:cubicBezTo>
                  <a:cubicBezTo>
                    <a:pt x="347" y="675"/>
                    <a:pt x="347" y="551"/>
                    <a:pt x="441" y="451"/>
                  </a:cubicBezTo>
                  <a:cubicBezTo>
                    <a:pt x="494" y="404"/>
                    <a:pt x="541" y="381"/>
                    <a:pt x="588" y="381"/>
                  </a:cubicBezTo>
                  <a:close/>
                  <a:moveTo>
                    <a:pt x="602" y="0"/>
                  </a:moveTo>
                  <a:cubicBezTo>
                    <a:pt x="448" y="0"/>
                    <a:pt x="294" y="60"/>
                    <a:pt x="171" y="181"/>
                  </a:cubicBezTo>
                  <a:cubicBezTo>
                    <a:pt x="53" y="304"/>
                    <a:pt x="0" y="451"/>
                    <a:pt x="0" y="598"/>
                  </a:cubicBezTo>
                  <a:cubicBezTo>
                    <a:pt x="0" y="769"/>
                    <a:pt x="53" y="916"/>
                    <a:pt x="171" y="1039"/>
                  </a:cubicBezTo>
                  <a:cubicBezTo>
                    <a:pt x="294" y="1162"/>
                    <a:pt x="441" y="1209"/>
                    <a:pt x="588" y="1209"/>
                  </a:cubicBezTo>
                  <a:cubicBezTo>
                    <a:pt x="688" y="1209"/>
                    <a:pt x="788" y="1186"/>
                    <a:pt x="858" y="1139"/>
                  </a:cubicBezTo>
                  <a:lnTo>
                    <a:pt x="1129" y="1409"/>
                  </a:lnTo>
                  <a:cubicBezTo>
                    <a:pt x="1176" y="1456"/>
                    <a:pt x="1229" y="1456"/>
                    <a:pt x="1276" y="1456"/>
                  </a:cubicBezTo>
                  <a:cubicBezTo>
                    <a:pt x="1323" y="1456"/>
                    <a:pt x="1376" y="1456"/>
                    <a:pt x="1399" y="1409"/>
                  </a:cubicBezTo>
                  <a:cubicBezTo>
                    <a:pt x="1470" y="1333"/>
                    <a:pt x="1470" y="1209"/>
                    <a:pt x="1399" y="1139"/>
                  </a:cubicBezTo>
                  <a:lnTo>
                    <a:pt x="1129" y="869"/>
                  </a:lnTo>
                  <a:cubicBezTo>
                    <a:pt x="1252" y="651"/>
                    <a:pt x="1229" y="381"/>
                    <a:pt x="1029" y="181"/>
                  </a:cubicBezTo>
                  <a:cubicBezTo>
                    <a:pt x="908" y="60"/>
                    <a:pt x="756" y="0"/>
                    <a:pt x="6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3"/>
            <p:cNvSpPr/>
            <p:nvPr/>
          </p:nvSpPr>
          <p:spPr>
            <a:xfrm>
              <a:off x="3079263" y="3563755"/>
              <a:ext cx="44785" cy="51992"/>
            </a:xfrm>
            <a:custGeom>
              <a:avLst/>
              <a:gdLst/>
              <a:ahLst/>
              <a:cxnLst/>
              <a:rect l="l" t="t" r="r" b="b"/>
              <a:pathLst>
                <a:path w="2299" h="2669" extrusionOk="0">
                  <a:moveTo>
                    <a:pt x="1152" y="1006"/>
                  </a:moveTo>
                  <a:lnTo>
                    <a:pt x="1370" y="1593"/>
                  </a:lnTo>
                  <a:lnTo>
                    <a:pt x="929" y="1593"/>
                  </a:lnTo>
                  <a:lnTo>
                    <a:pt x="1152" y="1006"/>
                  </a:lnTo>
                  <a:close/>
                  <a:moveTo>
                    <a:pt x="1152" y="0"/>
                  </a:moveTo>
                  <a:cubicBezTo>
                    <a:pt x="1029" y="0"/>
                    <a:pt x="906" y="100"/>
                    <a:pt x="859" y="224"/>
                  </a:cubicBezTo>
                  <a:lnTo>
                    <a:pt x="71" y="2281"/>
                  </a:lnTo>
                  <a:cubicBezTo>
                    <a:pt x="0" y="2428"/>
                    <a:pt x="71" y="2598"/>
                    <a:pt x="218" y="2645"/>
                  </a:cubicBezTo>
                  <a:cubicBezTo>
                    <a:pt x="271" y="2669"/>
                    <a:pt x="294" y="2669"/>
                    <a:pt x="341" y="2669"/>
                  </a:cubicBezTo>
                  <a:cubicBezTo>
                    <a:pt x="441" y="2669"/>
                    <a:pt x="565" y="2598"/>
                    <a:pt x="588" y="2475"/>
                  </a:cubicBezTo>
                  <a:lnTo>
                    <a:pt x="712" y="2158"/>
                  </a:lnTo>
                  <a:lnTo>
                    <a:pt x="1593" y="2158"/>
                  </a:lnTo>
                  <a:lnTo>
                    <a:pt x="1711" y="2475"/>
                  </a:lnTo>
                  <a:cubicBezTo>
                    <a:pt x="1753" y="2591"/>
                    <a:pt x="1868" y="2660"/>
                    <a:pt x="1988" y="2660"/>
                  </a:cubicBezTo>
                  <a:cubicBezTo>
                    <a:pt x="2019" y="2660"/>
                    <a:pt x="2051" y="2655"/>
                    <a:pt x="2081" y="2645"/>
                  </a:cubicBezTo>
                  <a:cubicBezTo>
                    <a:pt x="2228" y="2598"/>
                    <a:pt x="2299" y="2428"/>
                    <a:pt x="2252" y="2281"/>
                  </a:cubicBezTo>
                  <a:lnTo>
                    <a:pt x="1470" y="224"/>
                  </a:lnTo>
                  <a:cubicBezTo>
                    <a:pt x="1417" y="100"/>
                    <a:pt x="1299" y="0"/>
                    <a:pt x="115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3"/>
            <p:cNvSpPr/>
            <p:nvPr/>
          </p:nvSpPr>
          <p:spPr>
            <a:xfrm>
              <a:off x="3227076" y="3563755"/>
              <a:ext cx="39174" cy="51992"/>
            </a:xfrm>
            <a:custGeom>
              <a:avLst/>
              <a:gdLst/>
              <a:ahLst/>
              <a:cxnLst/>
              <a:rect l="l" t="t" r="r" b="b"/>
              <a:pathLst>
                <a:path w="2011" h="2669" extrusionOk="0">
                  <a:moveTo>
                    <a:pt x="295" y="0"/>
                  </a:moveTo>
                  <a:cubicBezTo>
                    <a:pt x="124" y="0"/>
                    <a:pt x="1" y="147"/>
                    <a:pt x="1" y="294"/>
                  </a:cubicBezTo>
                  <a:lnTo>
                    <a:pt x="1" y="2375"/>
                  </a:lnTo>
                  <a:cubicBezTo>
                    <a:pt x="1" y="2546"/>
                    <a:pt x="124" y="2669"/>
                    <a:pt x="295" y="2669"/>
                  </a:cubicBezTo>
                  <a:cubicBezTo>
                    <a:pt x="441" y="2669"/>
                    <a:pt x="565" y="2546"/>
                    <a:pt x="565" y="2375"/>
                  </a:cubicBezTo>
                  <a:lnTo>
                    <a:pt x="565" y="1593"/>
                  </a:lnTo>
                  <a:lnTo>
                    <a:pt x="1447" y="1593"/>
                  </a:lnTo>
                  <a:lnTo>
                    <a:pt x="1447" y="2375"/>
                  </a:lnTo>
                  <a:cubicBezTo>
                    <a:pt x="1447" y="2546"/>
                    <a:pt x="1570" y="2669"/>
                    <a:pt x="1717" y="2669"/>
                  </a:cubicBezTo>
                  <a:cubicBezTo>
                    <a:pt x="1887" y="2669"/>
                    <a:pt x="2011" y="2546"/>
                    <a:pt x="2011" y="2375"/>
                  </a:cubicBezTo>
                  <a:lnTo>
                    <a:pt x="2011" y="294"/>
                  </a:lnTo>
                  <a:cubicBezTo>
                    <a:pt x="2011" y="147"/>
                    <a:pt x="1887" y="0"/>
                    <a:pt x="1717" y="0"/>
                  </a:cubicBezTo>
                  <a:cubicBezTo>
                    <a:pt x="1570" y="0"/>
                    <a:pt x="1447" y="147"/>
                    <a:pt x="1447" y="294"/>
                  </a:cubicBezTo>
                  <a:lnTo>
                    <a:pt x="1447" y="1029"/>
                  </a:lnTo>
                  <a:lnTo>
                    <a:pt x="565" y="1029"/>
                  </a:lnTo>
                  <a:lnTo>
                    <a:pt x="565" y="294"/>
                  </a:lnTo>
                  <a:cubicBezTo>
                    <a:pt x="565" y="147"/>
                    <a:pt x="441"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3"/>
            <p:cNvSpPr/>
            <p:nvPr/>
          </p:nvSpPr>
          <p:spPr>
            <a:xfrm>
              <a:off x="3043888" y="3564203"/>
              <a:ext cx="28188" cy="51544"/>
            </a:xfrm>
            <a:custGeom>
              <a:avLst/>
              <a:gdLst/>
              <a:ahLst/>
              <a:cxnLst/>
              <a:rect l="l" t="t" r="r" b="b"/>
              <a:pathLst>
                <a:path w="1447" h="2646" extrusionOk="0">
                  <a:moveTo>
                    <a:pt x="294" y="1"/>
                  </a:moveTo>
                  <a:cubicBezTo>
                    <a:pt x="147" y="1"/>
                    <a:pt x="0" y="124"/>
                    <a:pt x="0" y="295"/>
                  </a:cubicBezTo>
                  <a:lnTo>
                    <a:pt x="0" y="2352"/>
                  </a:lnTo>
                  <a:cubicBezTo>
                    <a:pt x="0" y="2523"/>
                    <a:pt x="147" y="2646"/>
                    <a:pt x="294" y="2646"/>
                  </a:cubicBezTo>
                  <a:lnTo>
                    <a:pt x="1176" y="2646"/>
                  </a:lnTo>
                  <a:cubicBezTo>
                    <a:pt x="1323" y="2646"/>
                    <a:pt x="1446" y="2523"/>
                    <a:pt x="1446" y="2352"/>
                  </a:cubicBezTo>
                  <a:cubicBezTo>
                    <a:pt x="1446" y="2205"/>
                    <a:pt x="1323" y="2058"/>
                    <a:pt x="1176" y="2058"/>
                  </a:cubicBezTo>
                  <a:lnTo>
                    <a:pt x="588" y="2058"/>
                  </a:lnTo>
                  <a:lnTo>
                    <a:pt x="588" y="1617"/>
                  </a:lnTo>
                  <a:lnTo>
                    <a:pt x="1105" y="1617"/>
                  </a:lnTo>
                  <a:cubicBezTo>
                    <a:pt x="1252" y="1617"/>
                    <a:pt x="1399" y="1470"/>
                    <a:pt x="1399" y="1323"/>
                  </a:cubicBezTo>
                  <a:cubicBezTo>
                    <a:pt x="1399" y="1177"/>
                    <a:pt x="1252" y="1030"/>
                    <a:pt x="1105" y="1030"/>
                  </a:cubicBezTo>
                  <a:lnTo>
                    <a:pt x="588" y="1030"/>
                  </a:lnTo>
                  <a:lnTo>
                    <a:pt x="588" y="589"/>
                  </a:lnTo>
                  <a:lnTo>
                    <a:pt x="1176" y="589"/>
                  </a:lnTo>
                  <a:cubicBezTo>
                    <a:pt x="1323" y="589"/>
                    <a:pt x="1446" y="442"/>
                    <a:pt x="1446" y="295"/>
                  </a:cubicBezTo>
                  <a:cubicBezTo>
                    <a:pt x="1446" y="124"/>
                    <a:pt x="1323" y="1"/>
                    <a:pt x="117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3"/>
            <p:cNvSpPr/>
            <p:nvPr/>
          </p:nvSpPr>
          <p:spPr>
            <a:xfrm>
              <a:off x="3173273" y="3563755"/>
              <a:ext cx="44785" cy="51992"/>
            </a:xfrm>
            <a:custGeom>
              <a:avLst/>
              <a:gdLst/>
              <a:ahLst/>
              <a:cxnLst/>
              <a:rect l="l" t="t" r="r" b="b"/>
              <a:pathLst>
                <a:path w="2299" h="2669" extrusionOk="0">
                  <a:moveTo>
                    <a:pt x="1346" y="0"/>
                  </a:moveTo>
                  <a:cubicBezTo>
                    <a:pt x="611" y="0"/>
                    <a:pt x="0" y="612"/>
                    <a:pt x="0" y="1346"/>
                  </a:cubicBezTo>
                  <a:cubicBezTo>
                    <a:pt x="0" y="2081"/>
                    <a:pt x="611" y="2669"/>
                    <a:pt x="1346" y="2669"/>
                  </a:cubicBezTo>
                  <a:cubicBezTo>
                    <a:pt x="1616" y="2669"/>
                    <a:pt x="1881" y="2575"/>
                    <a:pt x="2104" y="2375"/>
                  </a:cubicBezTo>
                  <a:cubicBezTo>
                    <a:pt x="2128" y="2352"/>
                    <a:pt x="2175" y="2305"/>
                    <a:pt x="2204" y="2281"/>
                  </a:cubicBezTo>
                  <a:cubicBezTo>
                    <a:pt x="2298" y="2158"/>
                    <a:pt x="2298" y="1958"/>
                    <a:pt x="2175" y="1864"/>
                  </a:cubicBezTo>
                  <a:cubicBezTo>
                    <a:pt x="2125" y="1822"/>
                    <a:pt x="2061" y="1801"/>
                    <a:pt x="1996" y="1801"/>
                  </a:cubicBezTo>
                  <a:cubicBezTo>
                    <a:pt x="1908" y="1801"/>
                    <a:pt x="1818" y="1839"/>
                    <a:pt x="1763" y="1911"/>
                  </a:cubicBezTo>
                  <a:cubicBezTo>
                    <a:pt x="1763" y="1911"/>
                    <a:pt x="1734" y="1934"/>
                    <a:pt x="1710" y="1958"/>
                  </a:cubicBezTo>
                  <a:cubicBezTo>
                    <a:pt x="1616" y="2058"/>
                    <a:pt x="1493" y="2081"/>
                    <a:pt x="1346" y="2081"/>
                  </a:cubicBezTo>
                  <a:cubicBezTo>
                    <a:pt x="905" y="2081"/>
                    <a:pt x="588" y="1764"/>
                    <a:pt x="588" y="1346"/>
                  </a:cubicBezTo>
                  <a:cubicBezTo>
                    <a:pt x="588" y="929"/>
                    <a:pt x="905" y="588"/>
                    <a:pt x="1346" y="588"/>
                  </a:cubicBezTo>
                  <a:cubicBezTo>
                    <a:pt x="1493" y="588"/>
                    <a:pt x="1640" y="635"/>
                    <a:pt x="1763" y="712"/>
                  </a:cubicBezTo>
                  <a:cubicBezTo>
                    <a:pt x="1806" y="748"/>
                    <a:pt x="1856" y="764"/>
                    <a:pt x="1908" y="764"/>
                  </a:cubicBezTo>
                  <a:cubicBezTo>
                    <a:pt x="1998" y="764"/>
                    <a:pt x="2091" y="714"/>
                    <a:pt x="2151" y="635"/>
                  </a:cubicBezTo>
                  <a:cubicBezTo>
                    <a:pt x="2251" y="518"/>
                    <a:pt x="2204" y="318"/>
                    <a:pt x="2081" y="247"/>
                  </a:cubicBezTo>
                  <a:cubicBezTo>
                    <a:pt x="1857" y="100"/>
                    <a:pt x="1587" y="0"/>
                    <a:pt x="13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3"/>
            <p:cNvSpPr/>
            <p:nvPr/>
          </p:nvSpPr>
          <p:spPr>
            <a:xfrm>
              <a:off x="2996240" y="3563833"/>
              <a:ext cx="39077" cy="51914"/>
            </a:xfrm>
            <a:custGeom>
              <a:avLst/>
              <a:gdLst/>
              <a:ahLst/>
              <a:cxnLst/>
              <a:rect l="l" t="t" r="r" b="b"/>
              <a:pathLst>
                <a:path w="2006" h="2665" extrusionOk="0">
                  <a:moveTo>
                    <a:pt x="1011" y="1"/>
                  </a:moveTo>
                  <a:cubicBezTo>
                    <a:pt x="916" y="1"/>
                    <a:pt x="816" y="13"/>
                    <a:pt x="712" y="43"/>
                  </a:cubicBezTo>
                  <a:cubicBezTo>
                    <a:pt x="418" y="143"/>
                    <a:pt x="195" y="367"/>
                    <a:pt x="171" y="661"/>
                  </a:cubicBezTo>
                  <a:cubicBezTo>
                    <a:pt x="95" y="1025"/>
                    <a:pt x="318" y="1295"/>
                    <a:pt x="636" y="1419"/>
                  </a:cubicBezTo>
                  <a:cubicBezTo>
                    <a:pt x="806" y="1489"/>
                    <a:pt x="977" y="1566"/>
                    <a:pt x="1124" y="1613"/>
                  </a:cubicBezTo>
                  <a:cubicBezTo>
                    <a:pt x="1200" y="1636"/>
                    <a:pt x="1417" y="1736"/>
                    <a:pt x="1394" y="1883"/>
                  </a:cubicBezTo>
                  <a:cubicBezTo>
                    <a:pt x="1370" y="1983"/>
                    <a:pt x="1247" y="2077"/>
                    <a:pt x="1053" y="2077"/>
                  </a:cubicBezTo>
                  <a:cubicBezTo>
                    <a:pt x="859" y="2077"/>
                    <a:pt x="659" y="2007"/>
                    <a:pt x="536" y="1883"/>
                  </a:cubicBezTo>
                  <a:cubicBezTo>
                    <a:pt x="486" y="1818"/>
                    <a:pt x="407" y="1787"/>
                    <a:pt x="327" y="1787"/>
                  </a:cubicBezTo>
                  <a:cubicBezTo>
                    <a:pt x="254" y="1787"/>
                    <a:pt x="180" y="1812"/>
                    <a:pt x="124" y="1860"/>
                  </a:cubicBezTo>
                  <a:cubicBezTo>
                    <a:pt x="24" y="1954"/>
                    <a:pt x="1" y="2154"/>
                    <a:pt x="124" y="2248"/>
                  </a:cubicBezTo>
                  <a:cubicBezTo>
                    <a:pt x="342" y="2518"/>
                    <a:pt x="683" y="2665"/>
                    <a:pt x="1053" y="2665"/>
                  </a:cubicBezTo>
                  <a:cubicBezTo>
                    <a:pt x="1494" y="2665"/>
                    <a:pt x="1888" y="2371"/>
                    <a:pt x="1958" y="1983"/>
                  </a:cubicBezTo>
                  <a:cubicBezTo>
                    <a:pt x="2005" y="1660"/>
                    <a:pt x="1858" y="1272"/>
                    <a:pt x="1323" y="1072"/>
                  </a:cubicBezTo>
                  <a:cubicBezTo>
                    <a:pt x="1077" y="1002"/>
                    <a:pt x="830" y="878"/>
                    <a:pt x="759" y="855"/>
                  </a:cubicBezTo>
                  <a:cubicBezTo>
                    <a:pt x="736" y="831"/>
                    <a:pt x="736" y="755"/>
                    <a:pt x="736" y="755"/>
                  </a:cubicBezTo>
                  <a:cubicBezTo>
                    <a:pt x="736" y="708"/>
                    <a:pt x="759" y="631"/>
                    <a:pt x="883" y="608"/>
                  </a:cubicBezTo>
                  <a:cubicBezTo>
                    <a:pt x="931" y="591"/>
                    <a:pt x="979" y="584"/>
                    <a:pt x="1025" y="584"/>
                  </a:cubicBezTo>
                  <a:cubicBezTo>
                    <a:pt x="1239" y="584"/>
                    <a:pt x="1417" y="731"/>
                    <a:pt x="1417" y="731"/>
                  </a:cubicBezTo>
                  <a:cubicBezTo>
                    <a:pt x="1470" y="773"/>
                    <a:pt x="1530" y="793"/>
                    <a:pt x="1592" y="793"/>
                  </a:cubicBezTo>
                  <a:cubicBezTo>
                    <a:pt x="1676" y="793"/>
                    <a:pt x="1763" y="756"/>
                    <a:pt x="1835" y="684"/>
                  </a:cubicBezTo>
                  <a:cubicBezTo>
                    <a:pt x="1935" y="561"/>
                    <a:pt x="1911" y="390"/>
                    <a:pt x="1788" y="290"/>
                  </a:cubicBezTo>
                  <a:cubicBezTo>
                    <a:pt x="1768" y="271"/>
                    <a:pt x="1450" y="1"/>
                    <a:pt x="10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3"/>
            <p:cNvSpPr/>
            <p:nvPr/>
          </p:nvSpPr>
          <p:spPr>
            <a:xfrm>
              <a:off x="3132618" y="3563755"/>
              <a:ext cx="33915" cy="51992"/>
            </a:xfrm>
            <a:custGeom>
              <a:avLst/>
              <a:gdLst/>
              <a:ahLst/>
              <a:cxnLst/>
              <a:rect l="l" t="t" r="r" b="b"/>
              <a:pathLst>
                <a:path w="1741" h="2669" extrusionOk="0">
                  <a:moveTo>
                    <a:pt x="859" y="588"/>
                  </a:moveTo>
                  <a:cubicBezTo>
                    <a:pt x="1006" y="588"/>
                    <a:pt x="1129" y="712"/>
                    <a:pt x="1129" y="835"/>
                  </a:cubicBezTo>
                  <a:cubicBezTo>
                    <a:pt x="1129" y="982"/>
                    <a:pt x="1006" y="1105"/>
                    <a:pt x="859" y="1105"/>
                  </a:cubicBezTo>
                  <a:lnTo>
                    <a:pt x="588" y="1105"/>
                  </a:lnTo>
                  <a:lnTo>
                    <a:pt x="588" y="588"/>
                  </a:lnTo>
                  <a:close/>
                  <a:moveTo>
                    <a:pt x="294" y="0"/>
                  </a:moveTo>
                  <a:cubicBezTo>
                    <a:pt x="147" y="0"/>
                    <a:pt x="0" y="147"/>
                    <a:pt x="0" y="294"/>
                  </a:cubicBezTo>
                  <a:lnTo>
                    <a:pt x="0" y="2375"/>
                  </a:lnTo>
                  <a:cubicBezTo>
                    <a:pt x="0" y="2546"/>
                    <a:pt x="147" y="2669"/>
                    <a:pt x="294" y="2669"/>
                  </a:cubicBezTo>
                  <a:cubicBezTo>
                    <a:pt x="441" y="2669"/>
                    <a:pt x="588" y="2546"/>
                    <a:pt x="588" y="2375"/>
                  </a:cubicBezTo>
                  <a:lnTo>
                    <a:pt x="588" y="1864"/>
                  </a:lnTo>
                  <a:lnTo>
                    <a:pt x="1205" y="2575"/>
                  </a:lnTo>
                  <a:cubicBezTo>
                    <a:pt x="1276" y="2622"/>
                    <a:pt x="1352" y="2669"/>
                    <a:pt x="1423" y="2669"/>
                  </a:cubicBezTo>
                  <a:cubicBezTo>
                    <a:pt x="1499" y="2669"/>
                    <a:pt x="1546" y="2645"/>
                    <a:pt x="1617" y="2598"/>
                  </a:cubicBezTo>
                  <a:cubicBezTo>
                    <a:pt x="1717" y="2499"/>
                    <a:pt x="1740" y="2305"/>
                    <a:pt x="1646" y="2181"/>
                  </a:cubicBezTo>
                  <a:lnTo>
                    <a:pt x="1129" y="1617"/>
                  </a:lnTo>
                  <a:cubicBezTo>
                    <a:pt x="1470" y="1493"/>
                    <a:pt x="1717" y="1200"/>
                    <a:pt x="1717" y="835"/>
                  </a:cubicBezTo>
                  <a:cubicBezTo>
                    <a:pt x="1717" y="394"/>
                    <a:pt x="1323" y="0"/>
                    <a:pt x="85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6" name="Google Shape;2956;p63"/>
          <p:cNvGrpSpPr/>
          <p:nvPr/>
        </p:nvGrpSpPr>
        <p:grpSpPr>
          <a:xfrm>
            <a:off x="2365483" y="3480284"/>
            <a:ext cx="379802" cy="379821"/>
            <a:chOff x="2365483" y="3480284"/>
            <a:chExt cx="379802" cy="379821"/>
          </a:xfrm>
        </p:grpSpPr>
        <p:sp>
          <p:nvSpPr>
            <p:cNvPr id="2957" name="Google Shape;2957;p63"/>
            <p:cNvSpPr/>
            <p:nvPr/>
          </p:nvSpPr>
          <p:spPr>
            <a:xfrm>
              <a:off x="2371191" y="3486011"/>
              <a:ext cx="368834" cy="368815"/>
            </a:xfrm>
            <a:custGeom>
              <a:avLst/>
              <a:gdLst/>
              <a:ahLst/>
              <a:cxnLst/>
              <a:rect l="l" t="t" r="r" b="b"/>
              <a:pathLst>
                <a:path w="18934" h="18933" extrusionOk="0">
                  <a:moveTo>
                    <a:pt x="9458" y="0"/>
                  </a:moveTo>
                  <a:cubicBezTo>
                    <a:pt x="4239" y="0"/>
                    <a:pt x="1" y="4238"/>
                    <a:pt x="1" y="9452"/>
                  </a:cubicBezTo>
                  <a:cubicBezTo>
                    <a:pt x="1" y="14695"/>
                    <a:pt x="4239" y="18933"/>
                    <a:pt x="9458" y="18933"/>
                  </a:cubicBezTo>
                  <a:cubicBezTo>
                    <a:pt x="14695" y="18933"/>
                    <a:pt x="18933" y="14695"/>
                    <a:pt x="18933" y="9452"/>
                  </a:cubicBezTo>
                  <a:cubicBezTo>
                    <a:pt x="18933" y="4238"/>
                    <a:pt x="14695" y="0"/>
                    <a:pt x="945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3"/>
            <p:cNvSpPr/>
            <p:nvPr/>
          </p:nvSpPr>
          <p:spPr>
            <a:xfrm>
              <a:off x="2484778" y="3495050"/>
              <a:ext cx="255246" cy="359776"/>
            </a:xfrm>
            <a:custGeom>
              <a:avLst/>
              <a:gdLst/>
              <a:ahLst/>
              <a:cxnLst/>
              <a:rect l="l" t="t" r="r" b="b"/>
              <a:pathLst>
                <a:path w="13103" h="18469" extrusionOk="0">
                  <a:moveTo>
                    <a:pt x="6513" y="1"/>
                  </a:moveTo>
                  <a:lnTo>
                    <a:pt x="6513" y="1"/>
                  </a:lnTo>
                  <a:cubicBezTo>
                    <a:pt x="9946" y="1423"/>
                    <a:pt x="12344" y="4803"/>
                    <a:pt x="12344" y="8718"/>
                  </a:cubicBezTo>
                  <a:cubicBezTo>
                    <a:pt x="12344" y="13961"/>
                    <a:pt x="8106" y="18198"/>
                    <a:pt x="2893" y="18198"/>
                  </a:cubicBezTo>
                  <a:cubicBezTo>
                    <a:pt x="1888" y="18198"/>
                    <a:pt x="906" y="18028"/>
                    <a:pt x="1" y="17734"/>
                  </a:cubicBezTo>
                  <a:lnTo>
                    <a:pt x="1" y="17734"/>
                  </a:lnTo>
                  <a:cubicBezTo>
                    <a:pt x="1129" y="18198"/>
                    <a:pt x="2352" y="18469"/>
                    <a:pt x="3627" y="18469"/>
                  </a:cubicBezTo>
                  <a:cubicBezTo>
                    <a:pt x="8864" y="18469"/>
                    <a:pt x="13102" y="14231"/>
                    <a:pt x="13102" y="8988"/>
                  </a:cubicBezTo>
                  <a:cubicBezTo>
                    <a:pt x="13102" y="4779"/>
                    <a:pt x="10334" y="1200"/>
                    <a:pt x="6513"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3"/>
            <p:cNvSpPr/>
            <p:nvPr/>
          </p:nvSpPr>
          <p:spPr>
            <a:xfrm>
              <a:off x="2498180" y="3612883"/>
              <a:ext cx="114523" cy="114971"/>
            </a:xfrm>
            <a:custGeom>
              <a:avLst/>
              <a:gdLst/>
              <a:ahLst/>
              <a:cxnLst/>
              <a:rect l="l" t="t" r="r" b="b"/>
              <a:pathLst>
                <a:path w="5879" h="5902" extrusionOk="0">
                  <a:moveTo>
                    <a:pt x="2939" y="0"/>
                  </a:moveTo>
                  <a:cubicBezTo>
                    <a:pt x="1323" y="0"/>
                    <a:pt x="0" y="1323"/>
                    <a:pt x="0" y="2939"/>
                  </a:cubicBezTo>
                  <a:cubicBezTo>
                    <a:pt x="0" y="4579"/>
                    <a:pt x="1323" y="5901"/>
                    <a:pt x="2939" y="5901"/>
                  </a:cubicBezTo>
                  <a:cubicBezTo>
                    <a:pt x="4579" y="5901"/>
                    <a:pt x="5878" y="4579"/>
                    <a:pt x="5878" y="2939"/>
                  </a:cubicBezTo>
                  <a:cubicBezTo>
                    <a:pt x="5878" y="1323"/>
                    <a:pt x="4579" y="0"/>
                    <a:pt x="2939"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3"/>
            <p:cNvSpPr/>
            <p:nvPr/>
          </p:nvSpPr>
          <p:spPr>
            <a:xfrm>
              <a:off x="2532990" y="3647674"/>
              <a:ext cx="44901" cy="45369"/>
            </a:xfrm>
            <a:custGeom>
              <a:avLst/>
              <a:gdLst/>
              <a:ahLst/>
              <a:cxnLst/>
              <a:rect l="l" t="t" r="r" b="b"/>
              <a:pathLst>
                <a:path w="2305" h="2329" extrusionOk="0">
                  <a:moveTo>
                    <a:pt x="1152" y="1"/>
                  </a:moveTo>
                  <a:cubicBezTo>
                    <a:pt x="512" y="1"/>
                    <a:pt x="0" y="518"/>
                    <a:pt x="0" y="1153"/>
                  </a:cubicBezTo>
                  <a:cubicBezTo>
                    <a:pt x="0" y="1794"/>
                    <a:pt x="512" y="2328"/>
                    <a:pt x="1152" y="2328"/>
                  </a:cubicBezTo>
                  <a:cubicBezTo>
                    <a:pt x="1787" y="2328"/>
                    <a:pt x="2304" y="1794"/>
                    <a:pt x="2304" y="1153"/>
                  </a:cubicBezTo>
                  <a:cubicBezTo>
                    <a:pt x="2304" y="518"/>
                    <a:pt x="1787" y="1"/>
                    <a:pt x="1152"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3"/>
            <p:cNvSpPr/>
            <p:nvPr/>
          </p:nvSpPr>
          <p:spPr>
            <a:xfrm>
              <a:off x="2535386" y="3649622"/>
              <a:ext cx="42505" cy="43421"/>
            </a:xfrm>
            <a:custGeom>
              <a:avLst/>
              <a:gdLst/>
              <a:ahLst/>
              <a:cxnLst/>
              <a:rect l="l" t="t" r="r" b="b"/>
              <a:pathLst>
                <a:path w="2182" h="2229" extrusionOk="0">
                  <a:moveTo>
                    <a:pt x="1447" y="1"/>
                  </a:moveTo>
                  <a:lnTo>
                    <a:pt x="1447" y="1"/>
                  </a:lnTo>
                  <a:cubicBezTo>
                    <a:pt x="1517" y="148"/>
                    <a:pt x="1564" y="318"/>
                    <a:pt x="1564" y="518"/>
                  </a:cubicBezTo>
                  <a:cubicBezTo>
                    <a:pt x="1564" y="1153"/>
                    <a:pt x="1053" y="1664"/>
                    <a:pt x="418" y="1664"/>
                  </a:cubicBezTo>
                  <a:cubicBezTo>
                    <a:pt x="271" y="1664"/>
                    <a:pt x="124" y="1641"/>
                    <a:pt x="1" y="1594"/>
                  </a:cubicBezTo>
                  <a:lnTo>
                    <a:pt x="1" y="1594"/>
                  </a:lnTo>
                  <a:cubicBezTo>
                    <a:pt x="195" y="1958"/>
                    <a:pt x="589" y="2228"/>
                    <a:pt x="1029" y="2228"/>
                  </a:cubicBezTo>
                  <a:cubicBezTo>
                    <a:pt x="1664" y="2228"/>
                    <a:pt x="2181" y="1694"/>
                    <a:pt x="2181" y="1053"/>
                  </a:cubicBezTo>
                  <a:cubicBezTo>
                    <a:pt x="2181" y="565"/>
                    <a:pt x="1888" y="148"/>
                    <a:pt x="1447"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3"/>
            <p:cNvSpPr/>
            <p:nvPr/>
          </p:nvSpPr>
          <p:spPr>
            <a:xfrm>
              <a:off x="2365483" y="3480284"/>
              <a:ext cx="379802" cy="379821"/>
            </a:xfrm>
            <a:custGeom>
              <a:avLst/>
              <a:gdLst/>
              <a:ahLst/>
              <a:cxnLst/>
              <a:rect l="l" t="t" r="r" b="b"/>
              <a:pathLst>
                <a:path w="19497" h="19498" extrusionOk="0">
                  <a:moveTo>
                    <a:pt x="9751" y="1"/>
                  </a:moveTo>
                  <a:cubicBezTo>
                    <a:pt x="7153" y="1"/>
                    <a:pt x="4702" y="1029"/>
                    <a:pt x="2868" y="2863"/>
                  </a:cubicBezTo>
                  <a:cubicBezTo>
                    <a:pt x="1029" y="4703"/>
                    <a:pt x="0" y="7154"/>
                    <a:pt x="0" y="9746"/>
                  </a:cubicBezTo>
                  <a:cubicBezTo>
                    <a:pt x="0" y="12367"/>
                    <a:pt x="1029" y="14818"/>
                    <a:pt x="2868" y="16652"/>
                  </a:cubicBezTo>
                  <a:cubicBezTo>
                    <a:pt x="4702" y="18492"/>
                    <a:pt x="7153" y="19497"/>
                    <a:pt x="9751" y="19497"/>
                  </a:cubicBezTo>
                  <a:cubicBezTo>
                    <a:pt x="11291" y="19497"/>
                    <a:pt x="12761" y="19150"/>
                    <a:pt x="14136" y="18469"/>
                  </a:cubicBezTo>
                  <a:cubicBezTo>
                    <a:pt x="14283" y="18392"/>
                    <a:pt x="14330" y="18222"/>
                    <a:pt x="14254" y="18098"/>
                  </a:cubicBezTo>
                  <a:cubicBezTo>
                    <a:pt x="14201" y="17988"/>
                    <a:pt x="14091" y="17934"/>
                    <a:pt x="13978" y="17934"/>
                  </a:cubicBezTo>
                  <a:cubicBezTo>
                    <a:pt x="13940" y="17934"/>
                    <a:pt x="13902" y="17940"/>
                    <a:pt x="13866" y="17951"/>
                  </a:cubicBezTo>
                  <a:cubicBezTo>
                    <a:pt x="12590" y="18616"/>
                    <a:pt x="11197" y="18933"/>
                    <a:pt x="9751" y="18933"/>
                  </a:cubicBezTo>
                  <a:cubicBezTo>
                    <a:pt x="7300" y="18933"/>
                    <a:pt x="4996" y="17975"/>
                    <a:pt x="3262" y="16235"/>
                  </a:cubicBezTo>
                  <a:cubicBezTo>
                    <a:pt x="1546" y="14525"/>
                    <a:pt x="588" y="12220"/>
                    <a:pt x="588" y="9746"/>
                  </a:cubicBezTo>
                  <a:cubicBezTo>
                    <a:pt x="588" y="7301"/>
                    <a:pt x="1546" y="4997"/>
                    <a:pt x="3262" y="3280"/>
                  </a:cubicBezTo>
                  <a:cubicBezTo>
                    <a:pt x="4996" y="1541"/>
                    <a:pt x="7300" y="588"/>
                    <a:pt x="9751" y="588"/>
                  </a:cubicBezTo>
                  <a:cubicBezTo>
                    <a:pt x="12197" y="588"/>
                    <a:pt x="14501" y="1541"/>
                    <a:pt x="16240" y="3280"/>
                  </a:cubicBezTo>
                  <a:cubicBezTo>
                    <a:pt x="17980" y="4997"/>
                    <a:pt x="18932" y="7301"/>
                    <a:pt x="18932" y="9746"/>
                  </a:cubicBezTo>
                  <a:cubicBezTo>
                    <a:pt x="18932" y="12761"/>
                    <a:pt x="17440" y="15600"/>
                    <a:pt x="14965" y="17317"/>
                  </a:cubicBezTo>
                  <a:cubicBezTo>
                    <a:pt x="14842" y="17387"/>
                    <a:pt x="14818" y="17587"/>
                    <a:pt x="14894" y="17704"/>
                  </a:cubicBezTo>
                  <a:cubicBezTo>
                    <a:pt x="14954" y="17783"/>
                    <a:pt x="15048" y="17833"/>
                    <a:pt x="15146" y="17833"/>
                  </a:cubicBezTo>
                  <a:cubicBezTo>
                    <a:pt x="15201" y="17833"/>
                    <a:pt x="15259" y="17817"/>
                    <a:pt x="15312" y="17781"/>
                  </a:cubicBezTo>
                  <a:cubicBezTo>
                    <a:pt x="17927" y="15971"/>
                    <a:pt x="19497" y="12955"/>
                    <a:pt x="19497" y="9746"/>
                  </a:cubicBezTo>
                  <a:cubicBezTo>
                    <a:pt x="19497" y="7154"/>
                    <a:pt x="18492" y="4703"/>
                    <a:pt x="16658" y="2863"/>
                  </a:cubicBezTo>
                  <a:cubicBezTo>
                    <a:pt x="14795" y="1029"/>
                    <a:pt x="12373" y="1"/>
                    <a:pt x="97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3"/>
            <p:cNvSpPr/>
            <p:nvPr/>
          </p:nvSpPr>
          <p:spPr>
            <a:xfrm>
              <a:off x="2552568" y="3521737"/>
              <a:ext cx="148866" cy="148866"/>
            </a:xfrm>
            <a:custGeom>
              <a:avLst/>
              <a:gdLst/>
              <a:ahLst/>
              <a:cxnLst/>
              <a:rect l="l" t="t" r="r" b="b"/>
              <a:pathLst>
                <a:path w="7642" h="7642" extrusionOk="0">
                  <a:moveTo>
                    <a:pt x="294" y="0"/>
                  </a:moveTo>
                  <a:cubicBezTo>
                    <a:pt x="124" y="0"/>
                    <a:pt x="0" y="124"/>
                    <a:pt x="0" y="271"/>
                  </a:cubicBezTo>
                  <a:cubicBezTo>
                    <a:pt x="0" y="441"/>
                    <a:pt x="124" y="565"/>
                    <a:pt x="294" y="565"/>
                  </a:cubicBezTo>
                  <a:cubicBezTo>
                    <a:pt x="4015" y="565"/>
                    <a:pt x="7077" y="3603"/>
                    <a:pt x="7077" y="7348"/>
                  </a:cubicBezTo>
                  <a:cubicBezTo>
                    <a:pt x="7077" y="7524"/>
                    <a:pt x="7201" y="7641"/>
                    <a:pt x="7348" y="7641"/>
                  </a:cubicBezTo>
                  <a:cubicBezTo>
                    <a:pt x="7518" y="7641"/>
                    <a:pt x="7642" y="7524"/>
                    <a:pt x="7642" y="7348"/>
                  </a:cubicBezTo>
                  <a:cubicBezTo>
                    <a:pt x="7642" y="3309"/>
                    <a:pt x="4332"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3"/>
            <p:cNvSpPr/>
            <p:nvPr/>
          </p:nvSpPr>
          <p:spPr>
            <a:xfrm>
              <a:off x="2552568" y="3560891"/>
              <a:ext cx="109711" cy="109711"/>
            </a:xfrm>
            <a:custGeom>
              <a:avLst/>
              <a:gdLst/>
              <a:ahLst/>
              <a:cxnLst/>
              <a:rect l="l" t="t" r="r" b="b"/>
              <a:pathLst>
                <a:path w="5632" h="5632" extrusionOk="0">
                  <a:moveTo>
                    <a:pt x="294" y="1"/>
                  </a:moveTo>
                  <a:cubicBezTo>
                    <a:pt x="124" y="1"/>
                    <a:pt x="0" y="124"/>
                    <a:pt x="0" y="271"/>
                  </a:cubicBezTo>
                  <a:cubicBezTo>
                    <a:pt x="0" y="441"/>
                    <a:pt x="124" y="565"/>
                    <a:pt x="294" y="565"/>
                  </a:cubicBezTo>
                  <a:cubicBezTo>
                    <a:pt x="2916" y="565"/>
                    <a:pt x="5067" y="2722"/>
                    <a:pt x="5067" y="5338"/>
                  </a:cubicBezTo>
                  <a:cubicBezTo>
                    <a:pt x="5067" y="5514"/>
                    <a:pt x="5191" y="5631"/>
                    <a:pt x="5361" y="5631"/>
                  </a:cubicBezTo>
                  <a:cubicBezTo>
                    <a:pt x="5508" y="5631"/>
                    <a:pt x="5631" y="5514"/>
                    <a:pt x="5631" y="5338"/>
                  </a:cubicBezTo>
                  <a:cubicBezTo>
                    <a:pt x="5631" y="2399"/>
                    <a:pt x="3233"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3"/>
            <p:cNvSpPr/>
            <p:nvPr/>
          </p:nvSpPr>
          <p:spPr>
            <a:xfrm>
              <a:off x="2409449" y="3670115"/>
              <a:ext cx="149314" cy="148886"/>
            </a:xfrm>
            <a:custGeom>
              <a:avLst/>
              <a:gdLst/>
              <a:ahLst/>
              <a:cxnLst/>
              <a:rect l="l" t="t" r="r" b="b"/>
              <a:pathLst>
                <a:path w="7665" h="7643" extrusionOk="0">
                  <a:moveTo>
                    <a:pt x="294" y="1"/>
                  </a:moveTo>
                  <a:cubicBezTo>
                    <a:pt x="147" y="1"/>
                    <a:pt x="0" y="124"/>
                    <a:pt x="0" y="295"/>
                  </a:cubicBezTo>
                  <a:cubicBezTo>
                    <a:pt x="0" y="4339"/>
                    <a:pt x="3303" y="7642"/>
                    <a:pt x="7371" y="7642"/>
                  </a:cubicBezTo>
                  <a:cubicBezTo>
                    <a:pt x="7518" y="7642"/>
                    <a:pt x="7665" y="7519"/>
                    <a:pt x="7665" y="7372"/>
                  </a:cubicBezTo>
                  <a:cubicBezTo>
                    <a:pt x="7665" y="7201"/>
                    <a:pt x="7518" y="7078"/>
                    <a:pt x="7371" y="7078"/>
                  </a:cubicBezTo>
                  <a:cubicBezTo>
                    <a:pt x="3621" y="7078"/>
                    <a:pt x="588" y="4045"/>
                    <a:pt x="588" y="295"/>
                  </a:cubicBezTo>
                  <a:cubicBezTo>
                    <a:pt x="588" y="124"/>
                    <a:pt x="464"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3"/>
            <p:cNvSpPr/>
            <p:nvPr/>
          </p:nvSpPr>
          <p:spPr>
            <a:xfrm>
              <a:off x="2448487" y="3670115"/>
              <a:ext cx="110276" cy="109828"/>
            </a:xfrm>
            <a:custGeom>
              <a:avLst/>
              <a:gdLst/>
              <a:ahLst/>
              <a:cxnLst/>
              <a:rect l="l" t="t" r="r" b="b"/>
              <a:pathLst>
                <a:path w="5661" h="5638" extrusionOk="0">
                  <a:moveTo>
                    <a:pt x="294" y="1"/>
                  </a:moveTo>
                  <a:cubicBezTo>
                    <a:pt x="147" y="1"/>
                    <a:pt x="0" y="124"/>
                    <a:pt x="0" y="295"/>
                  </a:cubicBezTo>
                  <a:cubicBezTo>
                    <a:pt x="0" y="3234"/>
                    <a:pt x="2404" y="5638"/>
                    <a:pt x="5367" y="5638"/>
                  </a:cubicBezTo>
                  <a:cubicBezTo>
                    <a:pt x="5514" y="5638"/>
                    <a:pt x="5661" y="5514"/>
                    <a:pt x="5661" y="5367"/>
                  </a:cubicBezTo>
                  <a:cubicBezTo>
                    <a:pt x="5661" y="5197"/>
                    <a:pt x="5514" y="5073"/>
                    <a:pt x="5367" y="5073"/>
                  </a:cubicBezTo>
                  <a:cubicBezTo>
                    <a:pt x="2722" y="5073"/>
                    <a:pt x="588" y="2916"/>
                    <a:pt x="588" y="295"/>
                  </a:cubicBezTo>
                  <a:cubicBezTo>
                    <a:pt x="588"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3"/>
            <p:cNvSpPr/>
            <p:nvPr/>
          </p:nvSpPr>
          <p:spPr>
            <a:xfrm>
              <a:off x="2492453" y="3607604"/>
              <a:ext cx="125977" cy="125510"/>
            </a:xfrm>
            <a:custGeom>
              <a:avLst/>
              <a:gdLst/>
              <a:ahLst/>
              <a:cxnLst/>
              <a:rect l="l" t="t" r="r" b="b"/>
              <a:pathLst>
                <a:path w="6467" h="6443" extrusionOk="0">
                  <a:moveTo>
                    <a:pt x="3233" y="1"/>
                  </a:moveTo>
                  <a:cubicBezTo>
                    <a:pt x="2863" y="1"/>
                    <a:pt x="2499" y="54"/>
                    <a:pt x="2152" y="177"/>
                  </a:cubicBezTo>
                  <a:cubicBezTo>
                    <a:pt x="2005" y="224"/>
                    <a:pt x="1934" y="394"/>
                    <a:pt x="1981" y="541"/>
                  </a:cubicBezTo>
                  <a:cubicBezTo>
                    <a:pt x="2023" y="657"/>
                    <a:pt x="2137" y="729"/>
                    <a:pt x="2255" y="729"/>
                  </a:cubicBezTo>
                  <a:cubicBezTo>
                    <a:pt x="2287" y="729"/>
                    <a:pt x="2320" y="723"/>
                    <a:pt x="2352" y="712"/>
                  </a:cubicBezTo>
                  <a:cubicBezTo>
                    <a:pt x="2646" y="618"/>
                    <a:pt x="2939" y="565"/>
                    <a:pt x="3233" y="565"/>
                  </a:cubicBezTo>
                  <a:cubicBezTo>
                    <a:pt x="4703" y="565"/>
                    <a:pt x="5902" y="1764"/>
                    <a:pt x="5902" y="3210"/>
                  </a:cubicBezTo>
                  <a:cubicBezTo>
                    <a:pt x="5902" y="4679"/>
                    <a:pt x="4703" y="5878"/>
                    <a:pt x="3233" y="5878"/>
                  </a:cubicBezTo>
                  <a:cubicBezTo>
                    <a:pt x="1764" y="5878"/>
                    <a:pt x="588" y="4679"/>
                    <a:pt x="588" y="3210"/>
                  </a:cubicBezTo>
                  <a:cubicBezTo>
                    <a:pt x="588" y="2528"/>
                    <a:pt x="859" y="1864"/>
                    <a:pt x="1347" y="1376"/>
                  </a:cubicBezTo>
                  <a:cubicBezTo>
                    <a:pt x="1446" y="1253"/>
                    <a:pt x="1446" y="1082"/>
                    <a:pt x="1323" y="959"/>
                  </a:cubicBezTo>
                  <a:cubicBezTo>
                    <a:pt x="1273" y="909"/>
                    <a:pt x="1200" y="884"/>
                    <a:pt x="1126" y="884"/>
                  </a:cubicBezTo>
                  <a:cubicBezTo>
                    <a:pt x="1053" y="884"/>
                    <a:pt x="979" y="909"/>
                    <a:pt x="929" y="959"/>
                  </a:cubicBezTo>
                  <a:cubicBezTo>
                    <a:pt x="341" y="1570"/>
                    <a:pt x="1" y="2381"/>
                    <a:pt x="1" y="3210"/>
                  </a:cubicBezTo>
                  <a:cubicBezTo>
                    <a:pt x="1" y="4997"/>
                    <a:pt x="1470" y="6443"/>
                    <a:pt x="3233" y="6443"/>
                  </a:cubicBezTo>
                  <a:cubicBezTo>
                    <a:pt x="5020" y="6443"/>
                    <a:pt x="6466" y="4997"/>
                    <a:pt x="6466" y="3210"/>
                  </a:cubicBezTo>
                  <a:cubicBezTo>
                    <a:pt x="6466" y="1447"/>
                    <a:pt x="5020" y="1"/>
                    <a:pt x="323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3"/>
            <p:cNvSpPr/>
            <p:nvPr/>
          </p:nvSpPr>
          <p:spPr>
            <a:xfrm>
              <a:off x="2527711" y="3642531"/>
              <a:ext cx="55908" cy="55771"/>
            </a:xfrm>
            <a:custGeom>
              <a:avLst/>
              <a:gdLst/>
              <a:ahLst/>
              <a:cxnLst/>
              <a:rect l="l" t="t" r="r" b="b"/>
              <a:pathLst>
                <a:path w="2870" h="2863" extrusionOk="0">
                  <a:moveTo>
                    <a:pt x="1423" y="559"/>
                  </a:moveTo>
                  <a:cubicBezTo>
                    <a:pt x="1911" y="559"/>
                    <a:pt x="2305" y="953"/>
                    <a:pt x="2305" y="1417"/>
                  </a:cubicBezTo>
                  <a:cubicBezTo>
                    <a:pt x="2305" y="1911"/>
                    <a:pt x="1911" y="2299"/>
                    <a:pt x="1423" y="2299"/>
                  </a:cubicBezTo>
                  <a:cubicBezTo>
                    <a:pt x="959" y="2299"/>
                    <a:pt x="565" y="1911"/>
                    <a:pt x="565" y="1417"/>
                  </a:cubicBezTo>
                  <a:cubicBezTo>
                    <a:pt x="565" y="953"/>
                    <a:pt x="959" y="559"/>
                    <a:pt x="1423" y="559"/>
                  </a:cubicBezTo>
                  <a:close/>
                  <a:moveTo>
                    <a:pt x="1423" y="0"/>
                  </a:moveTo>
                  <a:cubicBezTo>
                    <a:pt x="636" y="0"/>
                    <a:pt x="1" y="635"/>
                    <a:pt x="1" y="1417"/>
                  </a:cubicBezTo>
                  <a:cubicBezTo>
                    <a:pt x="1" y="2228"/>
                    <a:pt x="636" y="2863"/>
                    <a:pt x="1423" y="2863"/>
                  </a:cubicBezTo>
                  <a:cubicBezTo>
                    <a:pt x="2229" y="2863"/>
                    <a:pt x="2869" y="2228"/>
                    <a:pt x="2869" y="1417"/>
                  </a:cubicBezTo>
                  <a:cubicBezTo>
                    <a:pt x="2869" y="635"/>
                    <a:pt x="2229" y="0"/>
                    <a:pt x="142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63"/>
          <p:cNvGrpSpPr/>
          <p:nvPr/>
        </p:nvGrpSpPr>
        <p:grpSpPr>
          <a:xfrm>
            <a:off x="1789660" y="3485543"/>
            <a:ext cx="379821" cy="369750"/>
            <a:chOff x="1789660" y="3485543"/>
            <a:chExt cx="379821" cy="369750"/>
          </a:xfrm>
        </p:grpSpPr>
        <p:sp>
          <p:nvSpPr>
            <p:cNvPr id="2970" name="Google Shape;2970;p63"/>
            <p:cNvSpPr/>
            <p:nvPr/>
          </p:nvSpPr>
          <p:spPr>
            <a:xfrm>
              <a:off x="1794919" y="3744099"/>
              <a:ext cx="368834" cy="47765"/>
            </a:xfrm>
            <a:custGeom>
              <a:avLst/>
              <a:gdLst/>
              <a:ahLst/>
              <a:cxnLst/>
              <a:rect l="l" t="t" r="r" b="b"/>
              <a:pathLst>
                <a:path w="18934" h="2452" extrusionOk="0">
                  <a:moveTo>
                    <a:pt x="1" y="0"/>
                  </a:moveTo>
                  <a:lnTo>
                    <a:pt x="1" y="1493"/>
                  </a:lnTo>
                  <a:cubicBezTo>
                    <a:pt x="1" y="2034"/>
                    <a:pt x="442" y="2451"/>
                    <a:pt x="982" y="2451"/>
                  </a:cubicBezTo>
                  <a:lnTo>
                    <a:pt x="17975" y="2451"/>
                  </a:lnTo>
                  <a:cubicBezTo>
                    <a:pt x="18492" y="2451"/>
                    <a:pt x="18933" y="2010"/>
                    <a:pt x="18933" y="1493"/>
                  </a:cubicBezTo>
                  <a:lnTo>
                    <a:pt x="18933"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3"/>
            <p:cNvSpPr/>
            <p:nvPr/>
          </p:nvSpPr>
          <p:spPr>
            <a:xfrm>
              <a:off x="1794919" y="3534204"/>
              <a:ext cx="368834" cy="209897"/>
            </a:xfrm>
            <a:custGeom>
              <a:avLst/>
              <a:gdLst/>
              <a:ahLst/>
              <a:cxnLst/>
              <a:rect l="l" t="t" r="r" b="b"/>
              <a:pathLst>
                <a:path w="18934" h="10775" extrusionOk="0">
                  <a:moveTo>
                    <a:pt x="982" y="1"/>
                  </a:moveTo>
                  <a:cubicBezTo>
                    <a:pt x="442" y="1"/>
                    <a:pt x="1" y="418"/>
                    <a:pt x="1" y="953"/>
                  </a:cubicBezTo>
                  <a:lnTo>
                    <a:pt x="1" y="10775"/>
                  </a:lnTo>
                  <a:lnTo>
                    <a:pt x="18933" y="10775"/>
                  </a:lnTo>
                  <a:lnTo>
                    <a:pt x="18933" y="953"/>
                  </a:lnTo>
                  <a:cubicBezTo>
                    <a:pt x="18933" y="418"/>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3"/>
            <p:cNvSpPr/>
            <p:nvPr/>
          </p:nvSpPr>
          <p:spPr>
            <a:xfrm>
              <a:off x="1794919" y="3534204"/>
              <a:ext cx="368834" cy="209897"/>
            </a:xfrm>
            <a:custGeom>
              <a:avLst/>
              <a:gdLst/>
              <a:ahLst/>
              <a:cxnLst/>
              <a:rect l="l" t="t" r="r" b="b"/>
              <a:pathLst>
                <a:path w="18934" h="10775" extrusionOk="0">
                  <a:moveTo>
                    <a:pt x="982" y="1"/>
                  </a:moveTo>
                  <a:cubicBezTo>
                    <a:pt x="442" y="1"/>
                    <a:pt x="1" y="418"/>
                    <a:pt x="1" y="953"/>
                  </a:cubicBezTo>
                  <a:lnTo>
                    <a:pt x="1" y="10775"/>
                  </a:lnTo>
                  <a:lnTo>
                    <a:pt x="18933" y="10775"/>
                  </a:lnTo>
                  <a:lnTo>
                    <a:pt x="18933" y="953"/>
                  </a:lnTo>
                  <a:cubicBezTo>
                    <a:pt x="18933" y="418"/>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3"/>
            <p:cNvSpPr/>
            <p:nvPr/>
          </p:nvSpPr>
          <p:spPr>
            <a:xfrm>
              <a:off x="2129836" y="3534204"/>
              <a:ext cx="33915" cy="209897"/>
            </a:xfrm>
            <a:custGeom>
              <a:avLst/>
              <a:gdLst/>
              <a:ahLst/>
              <a:cxnLst/>
              <a:rect l="l" t="t" r="r" b="b"/>
              <a:pathLst>
                <a:path w="1741" h="10775" extrusionOk="0">
                  <a:moveTo>
                    <a:pt x="1" y="1"/>
                  </a:moveTo>
                  <a:cubicBezTo>
                    <a:pt x="541" y="1"/>
                    <a:pt x="982" y="418"/>
                    <a:pt x="982" y="953"/>
                  </a:cubicBezTo>
                  <a:lnTo>
                    <a:pt x="982" y="10775"/>
                  </a:lnTo>
                  <a:lnTo>
                    <a:pt x="1740" y="10775"/>
                  </a:lnTo>
                  <a:lnTo>
                    <a:pt x="1740" y="953"/>
                  </a:lnTo>
                  <a:cubicBezTo>
                    <a:pt x="1740" y="418"/>
                    <a:pt x="1299" y="1"/>
                    <a:pt x="782"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3"/>
            <p:cNvSpPr/>
            <p:nvPr/>
          </p:nvSpPr>
          <p:spPr>
            <a:xfrm>
              <a:off x="2129836" y="3744099"/>
              <a:ext cx="33915" cy="47765"/>
            </a:xfrm>
            <a:custGeom>
              <a:avLst/>
              <a:gdLst/>
              <a:ahLst/>
              <a:cxnLst/>
              <a:rect l="l" t="t" r="r" b="b"/>
              <a:pathLst>
                <a:path w="1741" h="2452" extrusionOk="0">
                  <a:moveTo>
                    <a:pt x="982" y="0"/>
                  </a:moveTo>
                  <a:lnTo>
                    <a:pt x="982" y="1493"/>
                  </a:lnTo>
                  <a:cubicBezTo>
                    <a:pt x="982" y="2010"/>
                    <a:pt x="541" y="2451"/>
                    <a:pt x="1" y="2451"/>
                  </a:cubicBezTo>
                  <a:lnTo>
                    <a:pt x="782" y="2451"/>
                  </a:lnTo>
                  <a:cubicBezTo>
                    <a:pt x="1299" y="2451"/>
                    <a:pt x="1740" y="2010"/>
                    <a:pt x="1740" y="1493"/>
                  </a:cubicBezTo>
                  <a:lnTo>
                    <a:pt x="1740"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3"/>
            <p:cNvSpPr/>
            <p:nvPr/>
          </p:nvSpPr>
          <p:spPr>
            <a:xfrm>
              <a:off x="1937590" y="3791844"/>
              <a:ext cx="83959" cy="57719"/>
            </a:xfrm>
            <a:custGeom>
              <a:avLst/>
              <a:gdLst/>
              <a:ahLst/>
              <a:cxnLst/>
              <a:rect l="l" t="t" r="r" b="b"/>
              <a:pathLst>
                <a:path w="4310" h="2963" extrusionOk="0">
                  <a:moveTo>
                    <a:pt x="295" y="0"/>
                  </a:moveTo>
                  <a:cubicBezTo>
                    <a:pt x="295" y="0"/>
                    <a:pt x="271" y="2181"/>
                    <a:pt x="1" y="2962"/>
                  </a:cubicBezTo>
                  <a:lnTo>
                    <a:pt x="4309" y="2962"/>
                  </a:lnTo>
                  <a:cubicBezTo>
                    <a:pt x="4015" y="2181"/>
                    <a:pt x="3992" y="0"/>
                    <a:pt x="3992"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3"/>
            <p:cNvSpPr/>
            <p:nvPr/>
          </p:nvSpPr>
          <p:spPr>
            <a:xfrm>
              <a:off x="1942869" y="3791844"/>
              <a:ext cx="72953" cy="14785"/>
            </a:xfrm>
            <a:custGeom>
              <a:avLst/>
              <a:gdLst/>
              <a:ahLst/>
              <a:cxnLst/>
              <a:rect l="l" t="t" r="r" b="b"/>
              <a:pathLst>
                <a:path w="3745" h="759" extrusionOk="0">
                  <a:moveTo>
                    <a:pt x="24" y="0"/>
                  </a:moveTo>
                  <a:cubicBezTo>
                    <a:pt x="24" y="0"/>
                    <a:pt x="24" y="317"/>
                    <a:pt x="0" y="758"/>
                  </a:cubicBezTo>
                  <a:lnTo>
                    <a:pt x="3744" y="758"/>
                  </a:lnTo>
                  <a:cubicBezTo>
                    <a:pt x="3721" y="317"/>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3"/>
            <p:cNvSpPr/>
            <p:nvPr/>
          </p:nvSpPr>
          <p:spPr>
            <a:xfrm>
              <a:off x="1942869" y="3791844"/>
              <a:ext cx="72953" cy="14785"/>
            </a:xfrm>
            <a:custGeom>
              <a:avLst/>
              <a:gdLst/>
              <a:ahLst/>
              <a:cxnLst/>
              <a:rect l="l" t="t" r="r" b="b"/>
              <a:pathLst>
                <a:path w="3745" h="759" extrusionOk="0">
                  <a:moveTo>
                    <a:pt x="24" y="0"/>
                  </a:moveTo>
                  <a:cubicBezTo>
                    <a:pt x="24" y="0"/>
                    <a:pt x="24" y="317"/>
                    <a:pt x="0" y="758"/>
                  </a:cubicBezTo>
                  <a:lnTo>
                    <a:pt x="3744" y="758"/>
                  </a:lnTo>
                  <a:cubicBezTo>
                    <a:pt x="3721" y="317"/>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3"/>
            <p:cNvSpPr/>
            <p:nvPr/>
          </p:nvSpPr>
          <p:spPr>
            <a:xfrm>
              <a:off x="1818276" y="3559508"/>
              <a:ext cx="322121" cy="184592"/>
            </a:xfrm>
            <a:custGeom>
              <a:avLst/>
              <a:gdLst/>
              <a:ahLst/>
              <a:cxnLst/>
              <a:rect l="l" t="t" r="r" b="b"/>
              <a:pathLst>
                <a:path w="16536" h="9476" extrusionOk="0">
                  <a:moveTo>
                    <a:pt x="418" y="1"/>
                  </a:moveTo>
                  <a:cubicBezTo>
                    <a:pt x="201" y="1"/>
                    <a:pt x="1" y="195"/>
                    <a:pt x="1" y="442"/>
                  </a:cubicBezTo>
                  <a:lnTo>
                    <a:pt x="1" y="9476"/>
                  </a:lnTo>
                  <a:lnTo>
                    <a:pt x="16535" y="9476"/>
                  </a:lnTo>
                  <a:lnTo>
                    <a:pt x="16535" y="442"/>
                  </a:lnTo>
                  <a:cubicBezTo>
                    <a:pt x="16535" y="195"/>
                    <a:pt x="16365" y="1"/>
                    <a:pt x="1611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3"/>
            <p:cNvSpPr/>
            <p:nvPr/>
          </p:nvSpPr>
          <p:spPr>
            <a:xfrm>
              <a:off x="2117466" y="3559508"/>
              <a:ext cx="22928" cy="184592"/>
            </a:xfrm>
            <a:custGeom>
              <a:avLst/>
              <a:gdLst/>
              <a:ahLst/>
              <a:cxnLst/>
              <a:rect l="l" t="t" r="r" b="b"/>
              <a:pathLst>
                <a:path w="1177" h="9476" extrusionOk="0">
                  <a:moveTo>
                    <a:pt x="1" y="1"/>
                  </a:moveTo>
                  <a:cubicBezTo>
                    <a:pt x="218" y="1"/>
                    <a:pt x="418" y="195"/>
                    <a:pt x="418" y="442"/>
                  </a:cubicBezTo>
                  <a:lnTo>
                    <a:pt x="418" y="9476"/>
                  </a:lnTo>
                  <a:lnTo>
                    <a:pt x="1176" y="9476"/>
                  </a:lnTo>
                  <a:lnTo>
                    <a:pt x="1176" y="442"/>
                  </a:lnTo>
                  <a:cubicBezTo>
                    <a:pt x="1176" y="195"/>
                    <a:pt x="1006"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3"/>
            <p:cNvSpPr/>
            <p:nvPr/>
          </p:nvSpPr>
          <p:spPr>
            <a:xfrm>
              <a:off x="1818276" y="3559508"/>
              <a:ext cx="322121" cy="33798"/>
            </a:xfrm>
            <a:custGeom>
              <a:avLst/>
              <a:gdLst/>
              <a:ahLst/>
              <a:cxnLst/>
              <a:rect l="l" t="t" r="r" b="b"/>
              <a:pathLst>
                <a:path w="16536" h="1735" extrusionOk="0">
                  <a:moveTo>
                    <a:pt x="418" y="1"/>
                  </a:moveTo>
                  <a:cubicBezTo>
                    <a:pt x="201" y="1"/>
                    <a:pt x="1" y="195"/>
                    <a:pt x="1" y="442"/>
                  </a:cubicBezTo>
                  <a:lnTo>
                    <a:pt x="1" y="1735"/>
                  </a:lnTo>
                  <a:lnTo>
                    <a:pt x="16535" y="1735"/>
                  </a:lnTo>
                  <a:lnTo>
                    <a:pt x="16535" y="442"/>
                  </a:lnTo>
                  <a:cubicBezTo>
                    <a:pt x="16535" y="195"/>
                    <a:pt x="16365" y="1"/>
                    <a:pt x="1611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3"/>
            <p:cNvSpPr/>
            <p:nvPr/>
          </p:nvSpPr>
          <p:spPr>
            <a:xfrm>
              <a:off x="2117466" y="3559508"/>
              <a:ext cx="22928" cy="33798"/>
            </a:xfrm>
            <a:custGeom>
              <a:avLst/>
              <a:gdLst/>
              <a:ahLst/>
              <a:cxnLst/>
              <a:rect l="l" t="t" r="r" b="b"/>
              <a:pathLst>
                <a:path w="1177" h="1735" extrusionOk="0">
                  <a:moveTo>
                    <a:pt x="1" y="1"/>
                  </a:moveTo>
                  <a:cubicBezTo>
                    <a:pt x="218" y="1"/>
                    <a:pt x="418" y="195"/>
                    <a:pt x="418" y="442"/>
                  </a:cubicBezTo>
                  <a:lnTo>
                    <a:pt x="418" y="1735"/>
                  </a:lnTo>
                  <a:lnTo>
                    <a:pt x="1176" y="1735"/>
                  </a:lnTo>
                  <a:lnTo>
                    <a:pt x="1176" y="442"/>
                  </a:lnTo>
                  <a:cubicBezTo>
                    <a:pt x="1176" y="218"/>
                    <a:pt x="1029" y="48"/>
                    <a:pt x="829" y="24"/>
                  </a:cubicBezTo>
                  <a:cubicBezTo>
                    <a:pt x="806" y="1"/>
                    <a:pt x="782" y="1"/>
                    <a:pt x="759"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3"/>
            <p:cNvSpPr/>
            <p:nvPr/>
          </p:nvSpPr>
          <p:spPr>
            <a:xfrm>
              <a:off x="1854118" y="3491271"/>
              <a:ext cx="227994" cy="187008"/>
            </a:xfrm>
            <a:custGeom>
              <a:avLst/>
              <a:gdLst/>
              <a:ahLst/>
              <a:cxnLst/>
              <a:rect l="l" t="t" r="r" b="b"/>
              <a:pathLst>
                <a:path w="11704" h="9600" extrusionOk="0">
                  <a:moveTo>
                    <a:pt x="442" y="1"/>
                  </a:moveTo>
                  <a:cubicBezTo>
                    <a:pt x="195" y="1"/>
                    <a:pt x="1" y="195"/>
                    <a:pt x="1" y="442"/>
                  </a:cubicBezTo>
                  <a:lnTo>
                    <a:pt x="1" y="9599"/>
                  </a:lnTo>
                  <a:lnTo>
                    <a:pt x="11703" y="9599"/>
                  </a:lnTo>
                  <a:lnTo>
                    <a:pt x="11703" y="1982"/>
                  </a:lnTo>
                  <a:cubicBezTo>
                    <a:pt x="11703" y="1741"/>
                    <a:pt x="11509" y="1541"/>
                    <a:pt x="11239" y="1541"/>
                  </a:cubicBezTo>
                  <a:lnTo>
                    <a:pt x="3380" y="1541"/>
                  </a:lnTo>
                  <a:cubicBezTo>
                    <a:pt x="3210" y="1541"/>
                    <a:pt x="3063" y="1447"/>
                    <a:pt x="2987" y="1300"/>
                  </a:cubicBezTo>
                  <a:lnTo>
                    <a:pt x="2446" y="242"/>
                  </a:lnTo>
                  <a:cubicBezTo>
                    <a:pt x="2352" y="95"/>
                    <a:pt x="2205" y="1"/>
                    <a:pt x="2034" y="1"/>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3"/>
            <p:cNvSpPr/>
            <p:nvPr/>
          </p:nvSpPr>
          <p:spPr>
            <a:xfrm>
              <a:off x="2058267" y="3521269"/>
              <a:ext cx="23844" cy="157009"/>
            </a:xfrm>
            <a:custGeom>
              <a:avLst/>
              <a:gdLst/>
              <a:ahLst/>
              <a:cxnLst/>
              <a:rect l="l" t="t" r="r" b="b"/>
              <a:pathLst>
                <a:path w="1224" h="8060" extrusionOk="0">
                  <a:moveTo>
                    <a:pt x="1" y="1"/>
                  </a:moveTo>
                  <a:cubicBezTo>
                    <a:pt x="248" y="1"/>
                    <a:pt x="465" y="201"/>
                    <a:pt x="465" y="442"/>
                  </a:cubicBezTo>
                  <a:lnTo>
                    <a:pt x="465" y="8059"/>
                  </a:lnTo>
                  <a:lnTo>
                    <a:pt x="1223" y="8059"/>
                  </a:lnTo>
                  <a:lnTo>
                    <a:pt x="1223" y="442"/>
                  </a:lnTo>
                  <a:cubicBezTo>
                    <a:pt x="1223" y="201"/>
                    <a:pt x="1029" y="1"/>
                    <a:pt x="759" y="1"/>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3"/>
            <p:cNvSpPr/>
            <p:nvPr/>
          </p:nvSpPr>
          <p:spPr>
            <a:xfrm>
              <a:off x="1854118" y="3553801"/>
              <a:ext cx="250435" cy="148282"/>
            </a:xfrm>
            <a:custGeom>
              <a:avLst/>
              <a:gdLst/>
              <a:ahLst/>
              <a:cxnLst/>
              <a:rect l="l" t="t" r="r" b="b"/>
              <a:pathLst>
                <a:path w="12856" h="7612" extrusionOk="0">
                  <a:moveTo>
                    <a:pt x="1935" y="0"/>
                  </a:moveTo>
                  <a:cubicBezTo>
                    <a:pt x="1764" y="0"/>
                    <a:pt x="1641" y="118"/>
                    <a:pt x="1641" y="294"/>
                  </a:cubicBezTo>
                  <a:lnTo>
                    <a:pt x="1641" y="4502"/>
                  </a:lnTo>
                  <a:cubicBezTo>
                    <a:pt x="1641" y="5214"/>
                    <a:pt x="1053" y="5801"/>
                    <a:pt x="342" y="5801"/>
                  </a:cubicBezTo>
                  <a:lnTo>
                    <a:pt x="1" y="5801"/>
                  </a:lnTo>
                  <a:lnTo>
                    <a:pt x="1" y="7171"/>
                  </a:lnTo>
                  <a:cubicBezTo>
                    <a:pt x="1" y="7418"/>
                    <a:pt x="195" y="7612"/>
                    <a:pt x="442" y="7612"/>
                  </a:cubicBezTo>
                  <a:lnTo>
                    <a:pt x="12415" y="7612"/>
                  </a:lnTo>
                  <a:cubicBezTo>
                    <a:pt x="12662" y="7612"/>
                    <a:pt x="12856" y="7418"/>
                    <a:pt x="12856" y="7171"/>
                  </a:cubicBezTo>
                  <a:lnTo>
                    <a:pt x="12856" y="294"/>
                  </a:lnTo>
                  <a:cubicBezTo>
                    <a:pt x="12856" y="118"/>
                    <a:pt x="12732" y="0"/>
                    <a:pt x="12562"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3"/>
            <p:cNvSpPr/>
            <p:nvPr/>
          </p:nvSpPr>
          <p:spPr>
            <a:xfrm>
              <a:off x="1960946" y="3762177"/>
              <a:ext cx="37246" cy="11474"/>
            </a:xfrm>
            <a:custGeom>
              <a:avLst/>
              <a:gdLst/>
              <a:ahLst/>
              <a:cxnLst/>
              <a:rect l="l" t="t" r="r" b="b"/>
              <a:pathLst>
                <a:path w="1912" h="589" extrusionOk="0">
                  <a:moveTo>
                    <a:pt x="318" y="1"/>
                  </a:moveTo>
                  <a:cubicBezTo>
                    <a:pt x="171" y="1"/>
                    <a:pt x="24" y="124"/>
                    <a:pt x="24" y="271"/>
                  </a:cubicBezTo>
                  <a:cubicBezTo>
                    <a:pt x="1" y="442"/>
                    <a:pt x="124" y="588"/>
                    <a:pt x="295" y="588"/>
                  </a:cubicBezTo>
                  <a:lnTo>
                    <a:pt x="1594" y="588"/>
                  </a:lnTo>
                  <a:cubicBezTo>
                    <a:pt x="1764" y="588"/>
                    <a:pt x="1911" y="442"/>
                    <a:pt x="1888" y="271"/>
                  </a:cubicBezTo>
                  <a:cubicBezTo>
                    <a:pt x="1864" y="124"/>
                    <a:pt x="1741" y="1"/>
                    <a:pt x="15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3"/>
            <p:cNvSpPr/>
            <p:nvPr/>
          </p:nvSpPr>
          <p:spPr>
            <a:xfrm>
              <a:off x="1789660" y="3485543"/>
              <a:ext cx="379821" cy="369750"/>
            </a:xfrm>
            <a:custGeom>
              <a:avLst/>
              <a:gdLst/>
              <a:ahLst/>
              <a:cxnLst/>
              <a:rect l="l" t="t" r="r" b="b"/>
              <a:pathLst>
                <a:path w="19498" h="18981" extrusionOk="0">
                  <a:moveTo>
                    <a:pt x="3016" y="4115"/>
                  </a:moveTo>
                  <a:lnTo>
                    <a:pt x="3016" y="5267"/>
                  </a:lnTo>
                  <a:lnTo>
                    <a:pt x="1764" y="5267"/>
                  </a:lnTo>
                  <a:lnTo>
                    <a:pt x="1764" y="4239"/>
                  </a:lnTo>
                  <a:cubicBezTo>
                    <a:pt x="1764" y="4162"/>
                    <a:pt x="1817" y="4115"/>
                    <a:pt x="1887" y="4115"/>
                  </a:cubicBezTo>
                  <a:close/>
                  <a:moveTo>
                    <a:pt x="17587" y="4115"/>
                  </a:moveTo>
                  <a:cubicBezTo>
                    <a:pt x="17657" y="4115"/>
                    <a:pt x="17734" y="4162"/>
                    <a:pt x="17734" y="4239"/>
                  </a:cubicBezTo>
                  <a:lnTo>
                    <a:pt x="17734" y="5267"/>
                  </a:lnTo>
                  <a:lnTo>
                    <a:pt x="16458" y="5267"/>
                  </a:lnTo>
                  <a:lnTo>
                    <a:pt x="16458" y="4115"/>
                  </a:lnTo>
                  <a:close/>
                  <a:moveTo>
                    <a:pt x="5343" y="565"/>
                  </a:moveTo>
                  <a:cubicBezTo>
                    <a:pt x="5414" y="565"/>
                    <a:pt x="5461" y="612"/>
                    <a:pt x="5490" y="659"/>
                  </a:cubicBezTo>
                  <a:lnTo>
                    <a:pt x="6025" y="1711"/>
                  </a:lnTo>
                  <a:cubicBezTo>
                    <a:pt x="6149" y="1958"/>
                    <a:pt x="6419" y="2105"/>
                    <a:pt x="6689" y="2105"/>
                  </a:cubicBezTo>
                  <a:lnTo>
                    <a:pt x="14548" y="2105"/>
                  </a:lnTo>
                  <a:cubicBezTo>
                    <a:pt x="14648" y="2105"/>
                    <a:pt x="14719" y="2182"/>
                    <a:pt x="14719" y="2276"/>
                  </a:cubicBezTo>
                  <a:lnTo>
                    <a:pt x="14719" y="3210"/>
                  </a:lnTo>
                  <a:lnTo>
                    <a:pt x="5244" y="3210"/>
                  </a:lnTo>
                  <a:cubicBezTo>
                    <a:pt x="4926" y="3210"/>
                    <a:pt x="4656" y="3475"/>
                    <a:pt x="4656" y="3798"/>
                  </a:cubicBezTo>
                  <a:lnTo>
                    <a:pt x="4656" y="8006"/>
                  </a:lnTo>
                  <a:cubicBezTo>
                    <a:pt x="4656" y="8571"/>
                    <a:pt x="4215" y="9035"/>
                    <a:pt x="3651" y="9035"/>
                  </a:cubicBezTo>
                  <a:lnTo>
                    <a:pt x="3604" y="9035"/>
                  </a:lnTo>
                  <a:lnTo>
                    <a:pt x="3604" y="736"/>
                  </a:lnTo>
                  <a:cubicBezTo>
                    <a:pt x="3604" y="636"/>
                    <a:pt x="3674" y="565"/>
                    <a:pt x="3751" y="565"/>
                  </a:cubicBezTo>
                  <a:close/>
                  <a:moveTo>
                    <a:pt x="3016" y="2769"/>
                  </a:moveTo>
                  <a:lnTo>
                    <a:pt x="3016" y="3528"/>
                  </a:lnTo>
                  <a:lnTo>
                    <a:pt x="1887" y="3528"/>
                  </a:lnTo>
                  <a:cubicBezTo>
                    <a:pt x="1493" y="3528"/>
                    <a:pt x="1176" y="3845"/>
                    <a:pt x="1176" y="4239"/>
                  </a:cubicBezTo>
                  <a:lnTo>
                    <a:pt x="1176" y="12979"/>
                  </a:lnTo>
                  <a:lnTo>
                    <a:pt x="565" y="12979"/>
                  </a:lnTo>
                  <a:lnTo>
                    <a:pt x="565" y="3451"/>
                  </a:lnTo>
                  <a:cubicBezTo>
                    <a:pt x="565" y="3087"/>
                    <a:pt x="859" y="2769"/>
                    <a:pt x="1252" y="2769"/>
                  </a:cubicBezTo>
                  <a:close/>
                  <a:moveTo>
                    <a:pt x="15871" y="3769"/>
                  </a:moveTo>
                  <a:lnTo>
                    <a:pt x="15894" y="3798"/>
                  </a:lnTo>
                  <a:lnTo>
                    <a:pt x="15894" y="7295"/>
                  </a:lnTo>
                  <a:cubicBezTo>
                    <a:pt x="15894" y="7442"/>
                    <a:pt x="15994" y="7566"/>
                    <a:pt x="16141" y="7589"/>
                  </a:cubicBezTo>
                  <a:cubicBezTo>
                    <a:pt x="16156" y="7592"/>
                    <a:pt x="16170" y="7593"/>
                    <a:pt x="16185" y="7593"/>
                  </a:cubicBezTo>
                  <a:cubicBezTo>
                    <a:pt x="16336" y="7593"/>
                    <a:pt x="16458" y="7456"/>
                    <a:pt x="16458" y="7295"/>
                  </a:cubicBezTo>
                  <a:lnTo>
                    <a:pt x="16458" y="5855"/>
                  </a:lnTo>
                  <a:lnTo>
                    <a:pt x="17734" y="5855"/>
                  </a:lnTo>
                  <a:lnTo>
                    <a:pt x="17734" y="12979"/>
                  </a:lnTo>
                  <a:lnTo>
                    <a:pt x="1764" y="12979"/>
                  </a:lnTo>
                  <a:lnTo>
                    <a:pt x="1764" y="5855"/>
                  </a:lnTo>
                  <a:lnTo>
                    <a:pt x="3016" y="5855"/>
                  </a:lnTo>
                  <a:lnTo>
                    <a:pt x="3016" y="10675"/>
                  </a:lnTo>
                  <a:cubicBezTo>
                    <a:pt x="3016" y="11069"/>
                    <a:pt x="3357" y="11410"/>
                    <a:pt x="3751" y="11410"/>
                  </a:cubicBezTo>
                  <a:lnTo>
                    <a:pt x="15724" y="11410"/>
                  </a:lnTo>
                  <a:cubicBezTo>
                    <a:pt x="16117" y="11410"/>
                    <a:pt x="16458" y="11069"/>
                    <a:pt x="16458" y="10675"/>
                  </a:cubicBezTo>
                  <a:lnTo>
                    <a:pt x="16458" y="8647"/>
                  </a:lnTo>
                  <a:cubicBezTo>
                    <a:pt x="16458" y="8500"/>
                    <a:pt x="16364" y="8377"/>
                    <a:pt x="16217" y="8353"/>
                  </a:cubicBezTo>
                  <a:cubicBezTo>
                    <a:pt x="16202" y="8351"/>
                    <a:pt x="16187" y="8349"/>
                    <a:pt x="16172" y="8349"/>
                  </a:cubicBezTo>
                  <a:cubicBezTo>
                    <a:pt x="16017" y="8349"/>
                    <a:pt x="15894" y="8484"/>
                    <a:pt x="15894" y="8618"/>
                  </a:cubicBezTo>
                  <a:lnTo>
                    <a:pt x="15894" y="10675"/>
                  </a:lnTo>
                  <a:cubicBezTo>
                    <a:pt x="15894" y="10775"/>
                    <a:pt x="15824" y="10851"/>
                    <a:pt x="15724" y="10851"/>
                  </a:cubicBezTo>
                  <a:lnTo>
                    <a:pt x="3751" y="10851"/>
                  </a:lnTo>
                  <a:cubicBezTo>
                    <a:pt x="3674" y="10851"/>
                    <a:pt x="3604" y="10775"/>
                    <a:pt x="3604" y="10675"/>
                  </a:cubicBezTo>
                  <a:lnTo>
                    <a:pt x="3604" y="9599"/>
                  </a:lnTo>
                  <a:lnTo>
                    <a:pt x="3651" y="9599"/>
                  </a:lnTo>
                  <a:cubicBezTo>
                    <a:pt x="4509" y="9599"/>
                    <a:pt x="5220" y="8888"/>
                    <a:pt x="5220" y="8006"/>
                  </a:cubicBezTo>
                  <a:lnTo>
                    <a:pt x="5220" y="3798"/>
                  </a:lnTo>
                  <a:lnTo>
                    <a:pt x="5244" y="3769"/>
                  </a:lnTo>
                  <a:close/>
                  <a:moveTo>
                    <a:pt x="18245" y="2769"/>
                  </a:moveTo>
                  <a:cubicBezTo>
                    <a:pt x="18616" y="2769"/>
                    <a:pt x="18909" y="3087"/>
                    <a:pt x="18909" y="3451"/>
                  </a:cubicBezTo>
                  <a:lnTo>
                    <a:pt x="18909" y="12979"/>
                  </a:lnTo>
                  <a:lnTo>
                    <a:pt x="18298" y="12979"/>
                  </a:lnTo>
                  <a:lnTo>
                    <a:pt x="18298" y="4239"/>
                  </a:lnTo>
                  <a:cubicBezTo>
                    <a:pt x="18298" y="3845"/>
                    <a:pt x="17981" y="3528"/>
                    <a:pt x="17587" y="3528"/>
                  </a:cubicBezTo>
                  <a:lnTo>
                    <a:pt x="16388" y="3528"/>
                  </a:lnTo>
                  <a:cubicBezTo>
                    <a:pt x="16288" y="3328"/>
                    <a:pt x="16094" y="3210"/>
                    <a:pt x="15871" y="3210"/>
                  </a:cubicBezTo>
                  <a:lnTo>
                    <a:pt x="15283" y="3210"/>
                  </a:lnTo>
                  <a:lnTo>
                    <a:pt x="15283" y="2769"/>
                  </a:lnTo>
                  <a:close/>
                  <a:moveTo>
                    <a:pt x="11315" y="16018"/>
                  </a:moveTo>
                  <a:cubicBezTo>
                    <a:pt x="11315" y="16529"/>
                    <a:pt x="11368" y="17658"/>
                    <a:pt x="11539" y="18416"/>
                  </a:cubicBezTo>
                  <a:lnTo>
                    <a:pt x="7959" y="18416"/>
                  </a:lnTo>
                  <a:cubicBezTo>
                    <a:pt x="8106" y="17658"/>
                    <a:pt x="8159" y="16529"/>
                    <a:pt x="8182" y="16018"/>
                  </a:cubicBezTo>
                  <a:close/>
                  <a:moveTo>
                    <a:pt x="3751" y="1"/>
                  </a:moveTo>
                  <a:cubicBezTo>
                    <a:pt x="3357" y="1"/>
                    <a:pt x="3016" y="342"/>
                    <a:pt x="3016" y="736"/>
                  </a:cubicBezTo>
                  <a:lnTo>
                    <a:pt x="3016" y="2205"/>
                  </a:lnTo>
                  <a:lnTo>
                    <a:pt x="1252" y="2205"/>
                  </a:lnTo>
                  <a:cubicBezTo>
                    <a:pt x="565" y="2205"/>
                    <a:pt x="1" y="2769"/>
                    <a:pt x="1" y="3451"/>
                  </a:cubicBezTo>
                  <a:lnTo>
                    <a:pt x="1" y="14766"/>
                  </a:lnTo>
                  <a:cubicBezTo>
                    <a:pt x="1" y="15454"/>
                    <a:pt x="565" y="16018"/>
                    <a:pt x="1252" y="16018"/>
                  </a:cubicBezTo>
                  <a:lnTo>
                    <a:pt x="3580" y="16018"/>
                  </a:lnTo>
                  <a:cubicBezTo>
                    <a:pt x="3727" y="16018"/>
                    <a:pt x="3845" y="15918"/>
                    <a:pt x="3874" y="15771"/>
                  </a:cubicBezTo>
                  <a:cubicBezTo>
                    <a:pt x="3898" y="15601"/>
                    <a:pt x="3751" y="15430"/>
                    <a:pt x="3580" y="15430"/>
                  </a:cubicBezTo>
                  <a:lnTo>
                    <a:pt x="1252" y="15430"/>
                  </a:lnTo>
                  <a:cubicBezTo>
                    <a:pt x="859" y="15430"/>
                    <a:pt x="565" y="15136"/>
                    <a:pt x="565" y="14766"/>
                  </a:cubicBezTo>
                  <a:lnTo>
                    <a:pt x="565" y="13567"/>
                  </a:lnTo>
                  <a:lnTo>
                    <a:pt x="18909" y="13567"/>
                  </a:lnTo>
                  <a:lnTo>
                    <a:pt x="18909" y="14766"/>
                  </a:lnTo>
                  <a:cubicBezTo>
                    <a:pt x="18909" y="15136"/>
                    <a:pt x="18616" y="15430"/>
                    <a:pt x="18245" y="15430"/>
                  </a:cubicBezTo>
                  <a:lnTo>
                    <a:pt x="4873" y="15430"/>
                  </a:lnTo>
                  <a:cubicBezTo>
                    <a:pt x="4726" y="15430"/>
                    <a:pt x="4609" y="15554"/>
                    <a:pt x="4579" y="15701"/>
                  </a:cubicBezTo>
                  <a:cubicBezTo>
                    <a:pt x="4579" y="15871"/>
                    <a:pt x="4703" y="16018"/>
                    <a:pt x="4873" y="16018"/>
                  </a:cubicBezTo>
                  <a:lnTo>
                    <a:pt x="7595" y="16018"/>
                  </a:lnTo>
                  <a:cubicBezTo>
                    <a:pt x="7571" y="16653"/>
                    <a:pt x="7518" y="17805"/>
                    <a:pt x="7371" y="18416"/>
                  </a:cubicBezTo>
                  <a:lnTo>
                    <a:pt x="6396" y="18416"/>
                  </a:lnTo>
                  <a:cubicBezTo>
                    <a:pt x="6249" y="18416"/>
                    <a:pt x="6102" y="18516"/>
                    <a:pt x="6102" y="18663"/>
                  </a:cubicBezTo>
                  <a:cubicBezTo>
                    <a:pt x="6078" y="18833"/>
                    <a:pt x="6196" y="18980"/>
                    <a:pt x="6372" y="18980"/>
                  </a:cubicBezTo>
                  <a:lnTo>
                    <a:pt x="13102" y="18980"/>
                  </a:lnTo>
                  <a:cubicBezTo>
                    <a:pt x="13226" y="18980"/>
                    <a:pt x="13373" y="18880"/>
                    <a:pt x="13396" y="18733"/>
                  </a:cubicBezTo>
                  <a:cubicBezTo>
                    <a:pt x="13396" y="18563"/>
                    <a:pt x="13278" y="18416"/>
                    <a:pt x="13102" y="18416"/>
                  </a:cubicBezTo>
                  <a:lnTo>
                    <a:pt x="12103" y="18416"/>
                  </a:lnTo>
                  <a:cubicBezTo>
                    <a:pt x="11980" y="17805"/>
                    <a:pt x="11903" y="16653"/>
                    <a:pt x="11880" y="16018"/>
                  </a:cubicBezTo>
                  <a:lnTo>
                    <a:pt x="18245" y="16018"/>
                  </a:lnTo>
                  <a:cubicBezTo>
                    <a:pt x="18933" y="16018"/>
                    <a:pt x="19497" y="15454"/>
                    <a:pt x="19497" y="14766"/>
                  </a:cubicBezTo>
                  <a:lnTo>
                    <a:pt x="19497" y="3451"/>
                  </a:lnTo>
                  <a:cubicBezTo>
                    <a:pt x="19497" y="2769"/>
                    <a:pt x="18933" y="2205"/>
                    <a:pt x="18245" y="2205"/>
                  </a:cubicBezTo>
                  <a:lnTo>
                    <a:pt x="15283" y="2205"/>
                  </a:lnTo>
                  <a:cubicBezTo>
                    <a:pt x="15259" y="1835"/>
                    <a:pt x="14942" y="1541"/>
                    <a:pt x="14548" y="1541"/>
                  </a:cubicBezTo>
                  <a:lnTo>
                    <a:pt x="6689" y="1541"/>
                  </a:lnTo>
                  <a:cubicBezTo>
                    <a:pt x="6637" y="1541"/>
                    <a:pt x="6566" y="1517"/>
                    <a:pt x="6543" y="1447"/>
                  </a:cubicBezTo>
                  <a:lnTo>
                    <a:pt x="6002" y="389"/>
                  </a:lnTo>
                  <a:cubicBezTo>
                    <a:pt x="5878" y="148"/>
                    <a:pt x="5608" y="1"/>
                    <a:pt x="534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7" name="Google Shape;2987;p63"/>
          <p:cNvGrpSpPr/>
          <p:nvPr/>
        </p:nvGrpSpPr>
        <p:grpSpPr>
          <a:xfrm>
            <a:off x="4670337" y="4228757"/>
            <a:ext cx="379704" cy="379821"/>
            <a:chOff x="4670337" y="4228757"/>
            <a:chExt cx="379704" cy="379821"/>
          </a:xfrm>
        </p:grpSpPr>
        <p:sp>
          <p:nvSpPr>
            <p:cNvPr id="2988" name="Google Shape;2988;p63"/>
            <p:cNvSpPr/>
            <p:nvPr/>
          </p:nvSpPr>
          <p:spPr>
            <a:xfrm>
              <a:off x="4698952" y="4257393"/>
              <a:ext cx="322452" cy="322569"/>
            </a:xfrm>
            <a:custGeom>
              <a:avLst/>
              <a:gdLst/>
              <a:ahLst/>
              <a:cxnLst/>
              <a:rect l="l" t="t" r="r" b="b"/>
              <a:pathLst>
                <a:path w="16553" h="16559" extrusionOk="0">
                  <a:moveTo>
                    <a:pt x="759" y="0"/>
                  </a:moveTo>
                  <a:cubicBezTo>
                    <a:pt x="342" y="0"/>
                    <a:pt x="1" y="347"/>
                    <a:pt x="1" y="788"/>
                  </a:cubicBezTo>
                  <a:lnTo>
                    <a:pt x="1" y="15776"/>
                  </a:lnTo>
                  <a:cubicBezTo>
                    <a:pt x="1" y="16217"/>
                    <a:pt x="342" y="16558"/>
                    <a:pt x="759" y="16558"/>
                  </a:cubicBezTo>
                  <a:lnTo>
                    <a:pt x="15771" y="16558"/>
                  </a:lnTo>
                  <a:cubicBezTo>
                    <a:pt x="16188" y="16558"/>
                    <a:pt x="16553" y="16217"/>
                    <a:pt x="16553" y="15776"/>
                  </a:cubicBezTo>
                  <a:lnTo>
                    <a:pt x="16553" y="788"/>
                  </a:lnTo>
                  <a:cubicBezTo>
                    <a:pt x="16553" y="347"/>
                    <a:pt x="16188" y="0"/>
                    <a:pt x="15771"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3"/>
            <p:cNvSpPr/>
            <p:nvPr/>
          </p:nvSpPr>
          <p:spPr>
            <a:xfrm>
              <a:off x="4807728" y="4365701"/>
              <a:ext cx="104452" cy="105932"/>
            </a:xfrm>
            <a:custGeom>
              <a:avLst/>
              <a:gdLst/>
              <a:ahLst/>
              <a:cxnLst/>
              <a:rect l="l" t="t" r="r" b="b"/>
              <a:pathLst>
                <a:path w="5362" h="5438" extrusionOk="0">
                  <a:moveTo>
                    <a:pt x="389" y="1"/>
                  </a:moveTo>
                  <a:cubicBezTo>
                    <a:pt x="171" y="1"/>
                    <a:pt x="1" y="171"/>
                    <a:pt x="1" y="394"/>
                  </a:cubicBezTo>
                  <a:lnTo>
                    <a:pt x="1" y="5050"/>
                  </a:lnTo>
                  <a:cubicBezTo>
                    <a:pt x="1" y="5267"/>
                    <a:pt x="171" y="5438"/>
                    <a:pt x="389" y="5438"/>
                  </a:cubicBezTo>
                  <a:lnTo>
                    <a:pt x="4039" y="5438"/>
                  </a:lnTo>
                  <a:cubicBezTo>
                    <a:pt x="4162" y="5438"/>
                    <a:pt x="4286" y="5391"/>
                    <a:pt x="4356" y="5291"/>
                  </a:cubicBezTo>
                  <a:lnTo>
                    <a:pt x="5291" y="4092"/>
                  </a:lnTo>
                  <a:cubicBezTo>
                    <a:pt x="5338" y="4021"/>
                    <a:pt x="5361" y="3945"/>
                    <a:pt x="5361" y="3845"/>
                  </a:cubicBezTo>
                  <a:lnTo>
                    <a:pt x="5361" y="394"/>
                  </a:lnTo>
                  <a:cubicBezTo>
                    <a:pt x="5361" y="171"/>
                    <a:pt x="5191" y="1"/>
                    <a:pt x="496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3"/>
            <p:cNvSpPr/>
            <p:nvPr/>
          </p:nvSpPr>
          <p:spPr>
            <a:xfrm>
              <a:off x="4868758" y="4365701"/>
              <a:ext cx="43421" cy="105932"/>
            </a:xfrm>
            <a:custGeom>
              <a:avLst/>
              <a:gdLst/>
              <a:ahLst/>
              <a:cxnLst/>
              <a:rect l="l" t="t" r="r" b="b"/>
              <a:pathLst>
                <a:path w="2229" h="5438" extrusionOk="0">
                  <a:moveTo>
                    <a:pt x="1076" y="1"/>
                  </a:moveTo>
                  <a:cubicBezTo>
                    <a:pt x="1300" y="1"/>
                    <a:pt x="1470" y="171"/>
                    <a:pt x="1470" y="394"/>
                  </a:cubicBezTo>
                  <a:lnTo>
                    <a:pt x="1470" y="3627"/>
                  </a:lnTo>
                  <a:cubicBezTo>
                    <a:pt x="1470" y="3698"/>
                    <a:pt x="1447" y="3798"/>
                    <a:pt x="1394" y="3874"/>
                  </a:cubicBezTo>
                  <a:lnTo>
                    <a:pt x="295" y="5291"/>
                  </a:lnTo>
                  <a:cubicBezTo>
                    <a:pt x="218" y="5391"/>
                    <a:pt x="124" y="5438"/>
                    <a:pt x="1" y="5438"/>
                  </a:cubicBezTo>
                  <a:lnTo>
                    <a:pt x="906" y="5438"/>
                  </a:lnTo>
                  <a:cubicBezTo>
                    <a:pt x="1029" y="5438"/>
                    <a:pt x="1153" y="5391"/>
                    <a:pt x="1223" y="5291"/>
                  </a:cubicBezTo>
                  <a:lnTo>
                    <a:pt x="2158" y="4092"/>
                  </a:lnTo>
                  <a:cubicBezTo>
                    <a:pt x="2205" y="4021"/>
                    <a:pt x="2228" y="3945"/>
                    <a:pt x="2228" y="3845"/>
                  </a:cubicBezTo>
                  <a:lnTo>
                    <a:pt x="2228" y="394"/>
                  </a:lnTo>
                  <a:cubicBezTo>
                    <a:pt x="2228" y="171"/>
                    <a:pt x="2058" y="1"/>
                    <a:pt x="1835"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3"/>
            <p:cNvSpPr/>
            <p:nvPr/>
          </p:nvSpPr>
          <p:spPr>
            <a:xfrm>
              <a:off x="4670337" y="4228757"/>
              <a:ext cx="379704" cy="379821"/>
            </a:xfrm>
            <a:custGeom>
              <a:avLst/>
              <a:gdLst/>
              <a:ahLst/>
              <a:cxnLst/>
              <a:rect l="l" t="t" r="r" b="b"/>
              <a:pathLst>
                <a:path w="19492" h="19498" extrusionOk="0">
                  <a:moveTo>
                    <a:pt x="3574" y="1"/>
                  </a:moveTo>
                  <a:cubicBezTo>
                    <a:pt x="3404" y="1"/>
                    <a:pt x="3280" y="124"/>
                    <a:pt x="3280" y="271"/>
                  </a:cubicBezTo>
                  <a:lnTo>
                    <a:pt x="3280" y="1176"/>
                  </a:lnTo>
                  <a:lnTo>
                    <a:pt x="2228" y="1176"/>
                  </a:lnTo>
                  <a:cubicBezTo>
                    <a:pt x="1640" y="1176"/>
                    <a:pt x="1176" y="1670"/>
                    <a:pt x="1176" y="2258"/>
                  </a:cubicBezTo>
                  <a:lnTo>
                    <a:pt x="1176" y="3286"/>
                  </a:lnTo>
                  <a:lnTo>
                    <a:pt x="265" y="3286"/>
                  </a:lnTo>
                  <a:cubicBezTo>
                    <a:pt x="118" y="3286"/>
                    <a:pt x="0" y="3433"/>
                    <a:pt x="0" y="3580"/>
                  </a:cubicBezTo>
                  <a:cubicBezTo>
                    <a:pt x="0" y="3727"/>
                    <a:pt x="118" y="3874"/>
                    <a:pt x="265" y="3874"/>
                  </a:cubicBezTo>
                  <a:lnTo>
                    <a:pt x="1176" y="3874"/>
                  </a:lnTo>
                  <a:lnTo>
                    <a:pt x="1176" y="5344"/>
                  </a:lnTo>
                  <a:lnTo>
                    <a:pt x="265" y="5344"/>
                  </a:lnTo>
                  <a:cubicBezTo>
                    <a:pt x="118" y="5344"/>
                    <a:pt x="0" y="5491"/>
                    <a:pt x="0" y="5638"/>
                  </a:cubicBezTo>
                  <a:cubicBezTo>
                    <a:pt x="0" y="5785"/>
                    <a:pt x="118" y="5932"/>
                    <a:pt x="265" y="5932"/>
                  </a:cubicBezTo>
                  <a:lnTo>
                    <a:pt x="1176" y="5932"/>
                  </a:lnTo>
                  <a:lnTo>
                    <a:pt x="1176" y="7401"/>
                  </a:lnTo>
                  <a:lnTo>
                    <a:pt x="265" y="7401"/>
                  </a:lnTo>
                  <a:cubicBezTo>
                    <a:pt x="118" y="7401"/>
                    <a:pt x="0" y="7524"/>
                    <a:pt x="0" y="7695"/>
                  </a:cubicBezTo>
                  <a:cubicBezTo>
                    <a:pt x="0" y="7842"/>
                    <a:pt x="118" y="7989"/>
                    <a:pt x="265" y="7989"/>
                  </a:cubicBezTo>
                  <a:lnTo>
                    <a:pt x="1176" y="7989"/>
                  </a:lnTo>
                  <a:lnTo>
                    <a:pt x="1176" y="9458"/>
                  </a:lnTo>
                  <a:lnTo>
                    <a:pt x="265" y="9458"/>
                  </a:lnTo>
                  <a:cubicBezTo>
                    <a:pt x="118" y="9458"/>
                    <a:pt x="0" y="9582"/>
                    <a:pt x="0" y="9752"/>
                  </a:cubicBezTo>
                  <a:cubicBezTo>
                    <a:pt x="0" y="9899"/>
                    <a:pt x="118" y="10022"/>
                    <a:pt x="265" y="10022"/>
                  </a:cubicBezTo>
                  <a:lnTo>
                    <a:pt x="1176" y="10022"/>
                  </a:lnTo>
                  <a:lnTo>
                    <a:pt x="1176" y="11515"/>
                  </a:lnTo>
                  <a:lnTo>
                    <a:pt x="265" y="11515"/>
                  </a:lnTo>
                  <a:cubicBezTo>
                    <a:pt x="118" y="11515"/>
                    <a:pt x="0" y="11639"/>
                    <a:pt x="0" y="11809"/>
                  </a:cubicBezTo>
                  <a:cubicBezTo>
                    <a:pt x="0" y="11956"/>
                    <a:pt x="118" y="12080"/>
                    <a:pt x="265" y="12080"/>
                  </a:cubicBezTo>
                  <a:lnTo>
                    <a:pt x="1176" y="12080"/>
                  </a:lnTo>
                  <a:lnTo>
                    <a:pt x="1176" y="13573"/>
                  </a:lnTo>
                  <a:lnTo>
                    <a:pt x="265" y="13573"/>
                  </a:lnTo>
                  <a:cubicBezTo>
                    <a:pt x="118" y="13573"/>
                    <a:pt x="0" y="13696"/>
                    <a:pt x="0" y="13867"/>
                  </a:cubicBezTo>
                  <a:cubicBezTo>
                    <a:pt x="0" y="14013"/>
                    <a:pt x="118" y="14137"/>
                    <a:pt x="265" y="14137"/>
                  </a:cubicBezTo>
                  <a:lnTo>
                    <a:pt x="1176" y="14137"/>
                  </a:lnTo>
                  <a:lnTo>
                    <a:pt x="1176" y="15630"/>
                  </a:lnTo>
                  <a:lnTo>
                    <a:pt x="265" y="15630"/>
                  </a:lnTo>
                  <a:cubicBezTo>
                    <a:pt x="118" y="15630"/>
                    <a:pt x="0" y="15753"/>
                    <a:pt x="0" y="15924"/>
                  </a:cubicBezTo>
                  <a:cubicBezTo>
                    <a:pt x="0" y="16071"/>
                    <a:pt x="118" y="16194"/>
                    <a:pt x="265" y="16194"/>
                  </a:cubicBezTo>
                  <a:lnTo>
                    <a:pt x="1176" y="16194"/>
                  </a:lnTo>
                  <a:lnTo>
                    <a:pt x="1176" y="17246"/>
                  </a:lnTo>
                  <a:cubicBezTo>
                    <a:pt x="1176" y="17834"/>
                    <a:pt x="1640" y="18298"/>
                    <a:pt x="2228" y="18298"/>
                  </a:cubicBezTo>
                  <a:lnTo>
                    <a:pt x="3280" y="18298"/>
                  </a:lnTo>
                  <a:lnTo>
                    <a:pt x="3280" y="19204"/>
                  </a:lnTo>
                  <a:cubicBezTo>
                    <a:pt x="3280" y="19374"/>
                    <a:pt x="3404" y="19497"/>
                    <a:pt x="3574" y="19497"/>
                  </a:cubicBezTo>
                  <a:cubicBezTo>
                    <a:pt x="3721" y="19497"/>
                    <a:pt x="3845" y="19374"/>
                    <a:pt x="3845" y="19204"/>
                  </a:cubicBezTo>
                  <a:lnTo>
                    <a:pt x="3845" y="18298"/>
                  </a:lnTo>
                  <a:lnTo>
                    <a:pt x="5338" y="18298"/>
                  </a:lnTo>
                  <a:lnTo>
                    <a:pt x="5338" y="19204"/>
                  </a:lnTo>
                  <a:cubicBezTo>
                    <a:pt x="5338" y="19374"/>
                    <a:pt x="5461" y="19497"/>
                    <a:pt x="5631" y="19497"/>
                  </a:cubicBezTo>
                  <a:cubicBezTo>
                    <a:pt x="5778" y="19497"/>
                    <a:pt x="5902" y="19374"/>
                    <a:pt x="5902" y="19204"/>
                  </a:cubicBezTo>
                  <a:lnTo>
                    <a:pt x="5902" y="18298"/>
                  </a:lnTo>
                  <a:lnTo>
                    <a:pt x="7395" y="18298"/>
                  </a:lnTo>
                  <a:lnTo>
                    <a:pt x="7395" y="19204"/>
                  </a:lnTo>
                  <a:cubicBezTo>
                    <a:pt x="7395" y="19374"/>
                    <a:pt x="7518" y="19497"/>
                    <a:pt x="7689" y="19497"/>
                  </a:cubicBezTo>
                  <a:cubicBezTo>
                    <a:pt x="7836" y="19497"/>
                    <a:pt x="7959" y="19374"/>
                    <a:pt x="7959" y="19204"/>
                  </a:cubicBezTo>
                  <a:lnTo>
                    <a:pt x="7959" y="18298"/>
                  </a:lnTo>
                  <a:lnTo>
                    <a:pt x="9452" y="18298"/>
                  </a:lnTo>
                  <a:lnTo>
                    <a:pt x="9452" y="19204"/>
                  </a:lnTo>
                  <a:cubicBezTo>
                    <a:pt x="9452" y="19374"/>
                    <a:pt x="9575" y="19497"/>
                    <a:pt x="9746" y="19497"/>
                  </a:cubicBezTo>
                  <a:cubicBezTo>
                    <a:pt x="9893" y="19497"/>
                    <a:pt x="10016" y="19374"/>
                    <a:pt x="10016" y="19204"/>
                  </a:cubicBezTo>
                  <a:lnTo>
                    <a:pt x="10016" y="18298"/>
                  </a:lnTo>
                  <a:lnTo>
                    <a:pt x="11509" y="18298"/>
                  </a:lnTo>
                  <a:lnTo>
                    <a:pt x="11509" y="19204"/>
                  </a:lnTo>
                  <a:cubicBezTo>
                    <a:pt x="11509" y="19374"/>
                    <a:pt x="11633" y="19497"/>
                    <a:pt x="11803" y="19497"/>
                  </a:cubicBezTo>
                  <a:cubicBezTo>
                    <a:pt x="11950" y="19497"/>
                    <a:pt x="12074" y="19374"/>
                    <a:pt x="12074" y="19204"/>
                  </a:cubicBezTo>
                  <a:lnTo>
                    <a:pt x="12074" y="18298"/>
                  </a:lnTo>
                  <a:lnTo>
                    <a:pt x="13566" y="18298"/>
                  </a:lnTo>
                  <a:lnTo>
                    <a:pt x="13566" y="19204"/>
                  </a:lnTo>
                  <a:cubicBezTo>
                    <a:pt x="13566" y="19374"/>
                    <a:pt x="13690" y="19497"/>
                    <a:pt x="13837" y="19497"/>
                  </a:cubicBezTo>
                  <a:cubicBezTo>
                    <a:pt x="14007" y="19497"/>
                    <a:pt x="14131" y="19374"/>
                    <a:pt x="14131" y="19204"/>
                  </a:cubicBezTo>
                  <a:lnTo>
                    <a:pt x="14131" y="18298"/>
                  </a:lnTo>
                  <a:lnTo>
                    <a:pt x="15624" y="18298"/>
                  </a:lnTo>
                  <a:lnTo>
                    <a:pt x="15624" y="19204"/>
                  </a:lnTo>
                  <a:cubicBezTo>
                    <a:pt x="15624" y="19374"/>
                    <a:pt x="15747" y="19497"/>
                    <a:pt x="15894" y="19497"/>
                  </a:cubicBezTo>
                  <a:cubicBezTo>
                    <a:pt x="16065" y="19497"/>
                    <a:pt x="16188" y="19374"/>
                    <a:pt x="16188" y="19204"/>
                  </a:cubicBezTo>
                  <a:lnTo>
                    <a:pt x="16188" y="18298"/>
                  </a:lnTo>
                  <a:lnTo>
                    <a:pt x="17240" y="18298"/>
                  </a:lnTo>
                  <a:cubicBezTo>
                    <a:pt x="17605" y="18298"/>
                    <a:pt x="17975" y="18104"/>
                    <a:pt x="18169" y="17781"/>
                  </a:cubicBezTo>
                  <a:cubicBezTo>
                    <a:pt x="18245" y="17634"/>
                    <a:pt x="18192" y="17464"/>
                    <a:pt x="18045" y="17393"/>
                  </a:cubicBezTo>
                  <a:cubicBezTo>
                    <a:pt x="18003" y="17357"/>
                    <a:pt x="17950" y="17340"/>
                    <a:pt x="17896" y="17340"/>
                  </a:cubicBezTo>
                  <a:cubicBezTo>
                    <a:pt x="17800" y="17340"/>
                    <a:pt x="17703" y="17393"/>
                    <a:pt x="17657" y="17487"/>
                  </a:cubicBezTo>
                  <a:cubicBezTo>
                    <a:pt x="17581" y="17634"/>
                    <a:pt x="17411" y="17734"/>
                    <a:pt x="17240" y="17734"/>
                  </a:cubicBezTo>
                  <a:lnTo>
                    <a:pt x="2228" y="17734"/>
                  </a:lnTo>
                  <a:cubicBezTo>
                    <a:pt x="1958" y="17734"/>
                    <a:pt x="1734" y="17517"/>
                    <a:pt x="1734" y="17246"/>
                  </a:cubicBezTo>
                  <a:lnTo>
                    <a:pt x="1734" y="2258"/>
                  </a:lnTo>
                  <a:cubicBezTo>
                    <a:pt x="1734" y="1987"/>
                    <a:pt x="1958" y="1741"/>
                    <a:pt x="2228" y="1741"/>
                  </a:cubicBezTo>
                  <a:lnTo>
                    <a:pt x="17240" y="1741"/>
                  </a:lnTo>
                  <a:cubicBezTo>
                    <a:pt x="17510" y="1741"/>
                    <a:pt x="17728" y="1987"/>
                    <a:pt x="17728" y="2258"/>
                  </a:cubicBezTo>
                  <a:lnTo>
                    <a:pt x="17728" y="16288"/>
                  </a:lnTo>
                  <a:cubicBezTo>
                    <a:pt x="17728" y="16435"/>
                    <a:pt x="17851" y="16582"/>
                    <a:pt x="18022" y="16582"/>
                  </a:cubicBezTo>
                  <a:cubicBezTo>
                    <a:pt x="18169" y="16582"/>
                    <a:pt x="18292" y="16435"/>
                    <a:pt x="18292" y="16288"/>
                  </a:cubicBezTo>
                  <a:lnTo>
                    <a:pt x="18292" y="16194"/>
                  </a:lnTo>
                  <a:lnTo>
                    <a:pt x="19197" y="16194"/>
                  </a:lnTo>
                  <a:cubicBezTo>
                    <a:pt x="19344" y="16194"/>
                    <a:pt x="19491" y="16071"/>
                    <a:pt x="19491" y="15924"/>
                  </a:cubicBezTo>
                  <a:cubicBezTo>
                    <a:pt x="19491" y="15753"/>
                    <a:pt x="19344" y="15630"/>
                    <a:pt x="19197" y="15630"/>
                  </a:cubicBezTo>
                  <a:lnTo>
                    <a:pt x="18292" y="15630"/>
                  </a:lnTo>
                  <a:lnTo>
                    <a:pt x="18292" y="14137"/>
                  </a:lnTo>
                  <a:lnTo>
                    <a:pt x="19197" y="14137"/>
                  </a:lnTo>
                  <a:cubicBezTo>
                    <a:pt x="19344" y="14137"/>
                    <a:pt x="19491" y="14013"/>
                    <a:pt x="19491" y="13867"/>
                  </a:cubicBezTo>
                  <a:cubicBezTo>
                    <a:pt x="19491" y="13696"/>
                    <a:pt x="19344" y="13573"/>
                    <a:pt x="19197" y="13573"/>
                  </a:cubicBezTo>
                  <a:lnTo>
                    <a:pt x="18292" y="13573"/>
                  </a:lnTo>
                  <a:lnTo>
                    <a:pt x="18292" y="12080"/>
                  </a:lnTo>
                  <a:lnTo>
                    <a:pt x="19197" y="12080"/>
                  </a:lnTo>
                  <a:cubicBezTo>
                    <a:pt x="19344" y="12080"/>
                    <a:pt x="19491" y="11956"/>
                    <a:pt x="19491" y="11809"/>
                  </a:cubicBezTo>
                  <a:cubicBezTo>
                    <a:pt x="19491" y="11639"/>
                    <a:pt x="19344" y="11515"/>
                    <a:pt x="19197" y="11515"/>
                  </a:cubicBezTo>
                  <a:lnTo>
                    <a:pt x="18292" y="11515"/>
                  </a:lnTo>
                  <a:lnTo>
                    <a:pt x="18292" y="10022"/>
                  </a:lnTo>
                  <a:lnTo>
                    <a:pt x="19197" y="10022"/>
                  </a:lnTo>
                  <a:cubicBezTo>
                    <a:pt x="19344" y="10022"/>
                    <a:pt x="19491" y="9899"/>
                    <a:pt x="19491" y="9752"/>
                  </a:cubicBezTo>
                  <a:cubicBezTo>
                    <a:pt x="19491" y="9582"/>
                    <a:pt x="19344" y="9458"/>
                    <a:pt x="19197" y="9458"/>
                  </a:cubicBezTo>
                  <a:lnTo>
                    <a:pt x="18292" y="9458"/>
                  </a:lnTo>
                  <a:lnTo>
                    <a:pt x="18292" y="7989"/>
                  </a:lnTo>
                  <a:lnTo>
                    <a:pt x="19197" y="7989"/>
                  </a:lnTo>
                  <a:cubicBezTo>
                    <a:pt x="19344" y="7989"/>
                    <a:pt x="19491" y="7842"/>
                    <a:pt x="19491" y="7695"/>
                  </a:cubicBezTo>
                  <a:cubicBezTo>
                    <a:pt x="19491" y="7524"/>
                    <a:pt x="19344" y="7401"/>
                    <a:pt x="19197" y="7401"/>
                  </a:cubicBezTo>
                  <a:lnTo>
                    <a:pt x="18292" y="7401"/>
                  </a:lnTo>
                  <a:lnTo>
                    <a:pt x="18292" y="5932"/>
                  </a:lnTo>
                  <a:lnTo>
                    <a:pt x="19197" y="5932"/>
                  </a:lnTo>
                  <a:cubicBezTo>
                    <a:pt x="19344" y="5932"/>
                    <a:pt x="19491" y="5785"/>
                    <a:pt x="19491" y="5638"/>
                  </a:cubicBezTo>
                  <a:cubicBezTo>
                    <a:pt x="19491" y="5491"/>
                    <a:pt x="19344" y="5344"/>
                    <a:pt x="19197" y="5344"/>
                  </a:cubicBezTo>
                  <a:lnTo>
                    <a:pt x="18292" y="5344"/>
                  </a:lnTo>
                  <a:lnTo>
                    <a:pt x="18292" y="3874"/>
                  </a:lnTo>
                  <a:lnTo>
                    <a:pt x="19197" y="3874"/>
                  </a:lnTo>
                  <a:cubicBezTo>
                    <a:pt x="19344" y="3874"/>
                    <a:pt x="19491" y="3727"/>
                    <a:pt x="19491" y="3580"/>
                  </a:cubicBezTo>
                  <a:cubicBezTo>
                    <a:pt x="19491" y="3433"/>
                    <a:pt x="19344" y="3286"/>
                    <a:pt x="19197" y="3286"/>
                  </a:cubicBezTo>
                  <a:lnTo>
                    <a:pt x="18292" y="3286"/>
                  </a:lnTo>
                  <a:lnTo>
                    <a:pt x="18292" y="2258"/>
                  </a:lnTo>
                  <a:cubicBezTo>
                    <a:pt x="18292" y="1670"/>
                    <a:pt x="17828" y="1176"/>
                    <a:pt x="17240" y="1176"/>
                  </a:cubicBezTo>
                  <a:lnTo>
                    <a:pt x="16188" y="1176"/>
                  </a:lnTo>
                  <a:lnTo>
                    <a:pt x="16188" y="271"/>
                  </a:lnTo>
                  <a:cubicBezTo>
                    <a:pt x="16188" y="124"/>
                    <a:pt x="16065" y="1"/>
                    <a:pt x="15894" y="1"/>
                  </a:cubicBezTo>
                  <a:cubicBezTo>
                    <a:pt x="15747" y="1"/>
                    <a:pt x="15624" y="124"/>
                    <a:pt x="15624" y="271"/>
                  </a:cubicBezTo>
                  <a:lnTo>
                    <a:pt x="15624" y="1176"/>
                  </a:lnTo>
                  <a:lnTo>
                    <a:pt x="14131" y="1176"/>
                  </a:lnTo>
                  <a:lnTo>
                    <a:pt x="14131" y="271"/>
                  </a:lnTo>
                  <a:cubicBezTo>
                    <a:pt x="14131" y="124"/>
                    <a:pt x="14007" y="1"/>
                    <a:pt x="13837" y="1"/>
                  </a:cubicBezTo>
                  <a:cubicBezTo>
                    <a:pt x="13690" y="1"/>
                    <a:pt x="13566" y="124"/>
                    <a:pt x="13566" y="271"/>
                  </a:cubicBezTo>
                  <a:lnTo>
                    <a:pt x="13566" y="1176"/>
                  </a:lnTo>
                  <a:lnTo>
                    <a:pt x="12074" y="1176"/>
                  </a:lnTo>
                  <a:lnTo>
                    <a:pt x="12074" y="271"/>
                  </a:lnTo>
                  <a:cubicBezTo>
                    <a:pt x="12074" y="124"/>
                    <a:pt x="11950" y="1"/>
                    <a:pt x="11803" y="1"/>
                  </a:cubicBezTo>
                  <a:cubicBezTo>
                    <a:pt x="11633" y="1"/>
                    <a:pt x="11509" y="124"/>
                    <a:pt x="11509" y="271"/>
                  </a:cubicBezTo>
                  <a:lnTo>
                    <a:pt x="11509" y="1176"/>
                  </a:lnTo>
                  <a:lnTo>
                    <a:pt x="10016" y="1176"/>
                  </a:lnTo>
                  <a:lnTo>
                    <a:pt x="10016" y="271"/>
                  </a:lnTo>
                  <a:cubicBezTo>
                    <a:pt x="10016" y="124"/>
                    <a:pt x="9893" y="1"/>
                    <a:pt x="9746" y="1"/>
                  </a:cubicBezTo>
                  <a:cubicBezTo>
                    <a:pt x="9575" y="1"/>
                    <a:pt x="9452" y="124"/>
                    <a:pt x="9452" y="271"/>
                  </a:cubicBezTo>
                  <a:lnTo>
                    <a:pt x="9452" y="1176"/>
                  </a:lnTo>
                  <a:lnTo>
                    <a:pt x="7959" y="1176"/>
                  </a:lnTo>
                  <a:lnTo>
                    <a:pt x="7959" y="271"/>
                  </a:lnTo>
                  <a:cubicBezTo>
                    <a:pt x="7959" y="124"/>
                    <a:pt x="7836" y="1"/>
                    <a:pt x="7689" y="1"/>
                  </a:cubicBezTo>
                  <a:cubicBezTo>
                    <a:pt x="7518" y="1"/>
                    <a:pt x="7395" y="124"/>
                    <a:pt x="7395" y="271"/>
                  </a:cubicBezTo>
                  <a:lnTo>
                    <a:pt x="7395" y="1176"/>
                  </a:lnTo>
                  <a:lnTo>
                    <a:pt x="5902" y="1176"/>
                  </a:lnTo>
                  <a:lnTo>
                    <a:pt x="5902" y="271"/>
                  </a:lnTo>
                  <a:cubicBezTo>
                    <a:pt x="5902" y="124"/>
                    <a:pt x="5778" y="1"/>
                    <a:pt x="5631" y="1"/>
                  </a:cubicBezTo>
                  <a:cubicBezTo>
                    <a:pt x="5461" y="1"/>
                    <a:pt x="5338" y="124"/>
                    <a:pt x="5338" y="271"/>
                  </a:cubicBezTo>
                  <a:lnTo>
                    <a:pt x="5338" y="1176"/>
                  </a:lnTo>
                  <a:lnTo>
                    <a:pt x="3845" y="1176"/>
                  </a:lnTo>
                  <a:lnTo>
                    <a:pt x="3845" y="271"/>
                  </a:lnTo>
                  <a:cubicBezTo>
                    <a:pt x="3845" y="124"/>
                    <a:pt x="3721" y="1"/>
                    <a:pt x="357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3"/>
            <p:cNvSpPr/>
            <p:nvPr/>
          </p:nvSpPr>
          <p:spPr>
            <a:xfrm>
              <a:off x="4728503" y="4292768"/>
              <a:ext cx="18564" cy="11474"/>
            </a:xfrm>
            <a:custGeom>
              <a:avLst/>
              <a:gdLst/>
              <a:ahLst/>
              <a:cxnLst/>
              <a:rect l="l" t="t" r="r" b="b"/>
              <a:pathLst>
                <a:path w="953" h="589" extrusionOk="0">
                  <a:moveTo>
                    <a:pt x="271" y="0"/>
                  </a:moveTo>
                  <a:cubicBezTo>
                    <a:pt x="124" y="0"/>
                    <a:pt x="0" y="147"/>
                    <a:pt x="0" y="294"/>
                  </a:cubicBezTo>
                  <a:cubicBezTo>
                    <a:pt x="0" y="441"/>
                    <a:pt x="124" y="588"/>
                    <a:pt x="271" y="588"/>
                  </a:cubicBezTo>
                  <a:lnTo>
                    <a:pt x="659" y="588"/>
                  </a:lnTo>
                  <a:cubicBezTo>
                    <a:pt x="806" y="588"/>
                    <a:pt x="953" y="441"/>
                    <a:pt x="953" y="294"/>
                  </a:cubicBezTo>
                  <a:cubicBezTo>
                    <a:pt x="953" y="147"/>
                    <a:pt x="806" y="0"/>
                    <a:pt x="65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3"/>
            <p:cNvSpPr/>
            <p:nvPr/>
          </p:nvSpPr>
          <p:spPr>
            <a:xfrm>
              <a:off x="4763314" y="4292768"/>
              <a:ext cx="18681" cy="11474"/>
            </a:xfrm>
            <a:custGeom>
              <a:avLst/>
              <a:gdLst/>
              <a:ahLst/>
              <a:cxnLst/>
              <a:rect l="l" t="t" r="r" b="b"/>
              <a:pathLst>
                <a:path w="959" h="589" extrusionOk="0">
                  <a:moveTo>
                    <a:pt x="271" y="0"/>
                  </a:moveTo>
                  <a:cubicBezTo>
                    <a:pt x="124" y="0"/>
                    <a:pt x="0" y="147"/>
                    <a:pt x="0" y="294"/>
                  </a:cubicBezTo>
                  <a:cubicBezTo>
                    <a:pt x="0" y="441"/>
                    <a:pt x="124" y="588"/>
                    <a:pt x="271" y="588"/>
                  </a:cubicBezTo>
                  <a:lnTo>
                    <a:pt x="664" y="588"/>
                  </a:lnTo>
                  <a:cubicBezTo>
                    <a:pt x="835" y="588"/>
                    <a:pt x="958" y="441"/>
                    <a:pt x="958" y="294"/>
                  </a:cubicBezTo>
                  <a:cubicBezTo>
                    <a:pt x="958" y="147"/>
                    <a:pt x="835" y="0"/>
                    <a:pt x="6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3"/>
            <p:cNvSpPr/>
            <p:nvPr/>
          </p:nvSpPr>
          <p:spPr>
            <a:xfrm>
              <a:off x="4798124" y="4292768"/>
              <a:ext cx="18681" cy="11474"/>
            </a:xfrm>
            <a:custGeom>
              <a:avLst/>
              <a:gdLst/>
              <a:ahLst/>
              <a:cxnLst/>
              <a:rect l="l" t="t" r="r" b="b"/>
              <a:pathLst>
                <a:path w="959" h="589" extrusionOk="0">
                  <a:moveTo>
                    <a:pt x="294" y="0"/>
                  </a:moveTo>
                  <a:cubicBezTo>
                    <a:pt x="124" y="0"/>
                    <a:pt x="0" y="147"/>
                    <a:pt x="0" y="294"/>
                  </a:cubicBezTo>
                  <a:cubicBezTo>
                    <a:pt x="0" y="441"/>
                    <a:pt x="124" y="588"/>
                    <a:pt x="294" y="588"/>
                  </a:cubicBezTo>
                  <a:lnTo>
                    <a:pt x="688" y="588"/>
                  </a:lnTo>
                  <a:cubicBezTo>
                    <a:pt x="835" y="588"/>
                    <a:pt x="958" y="441"/>
                    <a:pt x="958" y="294"/>
                  </a:cubicBezTo>
                  <a:cubicBezTo>
                    <a:pt x="958" y="147"/>
                    <a:pt x="835" y="0"/>
                    <a:pt x="68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3"/>
            <p:cNvSpPr/>
            <p:nvPr/>
          </p:nvSpPr>
          <p:spPr>
            <a:xfrm>
              <a:off x="4832915" y="4292768"/>
              <a:ext cx="18701" cy="11474"/>
            </a:xfrm>
            <a:custGeom>
              <a:avLst/>
              <a:gdLst/>
              <a:ahLst/>
              <a:cxnLst/>
              <a:rect l="l" t="t" r="r" b="b"/>
              <a:pathLst>
                <a:path w="960" h="589" extrusionOk="0">
                  <a:moveTo>
                    <a:pt x="295" y="0"/>
                  </a:moveTo>
                  <a:cubicBezTo>
                    <a:pt x="148" y="0"/>
                    <a:pt x="1" y="147"/>
                    <a:pt x="1" y="294"/>
                  </a:cubicBezTo>
                  <a:cubicBezTo>
                    <a:pt x="1" y="441"/>
                    <a:pt x="148" y="588"/>
                    <a:pt x="295" y="588"/>
                  </a:cubicBezTo>
                  <a:lnTo>
                    <a:pt x="689" y="588"/>
                  </a:lnTo>
                  <a:cubicBezTo>
                    <a:pt x="836" y="588"/>
                    <a:pt x="959" y="441"/>
                    <a:pt x="959" y="294"/>
                  </a:cubicBezTo>
                  <a:cubicBezTo>
                    <a:pt x="959" y="147"/>
                    <a:pt x="836" y="0"/>
                    <a:pt x="6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3"/>
            <p:cNvSpPr/>
            <p:nvPr/>
          </p:nvSpPr>
          <p:spPr>
            <a:xfrm>
              <a:off x="4868310" y="4292768"/>
              <a:ext cx="18564" cy="11474"/>
            </a:xfrm>
            <a:custGeom>
              <a:avLst/>
              <a:gdLst/>
              <a:ahLst/>
              <a:cxnLst/>
              <a:rect l="l" t="t" r="r" b="b"/>
              <a:pathLst>
                <a:path w="953" h="589" extrusionOk="0">
                  <a:moveTo>
                    <a:pt x="271" y="0"/>
                  </a:moveTo>
                  <a:cubicBezTo>
                    <a:pt x="124" y="0"/>
                    <a:pt x="0" y="147"/>
                    <a:pt x="0" y="294"/>
                  </a:cubicBezTo>
                  <a:cubicBezTo>
                    <a:pt x="0" y="441"/>
                    <a:pt x="124" y="588"/>
                    <a:pt x="271" y="588"/>
                  </a:cubicBezTo>
                  <a:lnTo>
                    <a:pt x="659" y="588"/>
                  </a:lnTo>
                  <a:cubicBezTo>
                    <a:pt x="829" y="588"/>
                    <a:pt x="952" y="441"/>
                    <a:pt x="952" y="294"/>
                  </a:cubicBezTo>
                  <a:cubicBezTo>
                    <a:pt x="952" y="147"/>
                    <a:pt x="829" y="0"/>
                    <a:pt x="65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3"/>
            <p:cNvSpPr/>
            <p:nvPr/>
          </p:nvSpPr>
          <p:spPr>
            <a:xfrm>
              <a:off x="4903121" y="4292768"/>
              <a:ext cx="18564" cy="11474"/>
            </a:xfrm>
            <a:custGeom>
              <a:avLst/>
              <a:gdLst/>
              <a:ahLst/>
              <a:cxnLst/>
              <a:rect l="l" t="t" r="r" b="b"/>
              <a:pathLst>
                <a:path w="953" h="589" extrusionOk="0">
                  <a:moveTo>
                    <a:pt x="294" y="0"/>
                  </a:moveTo>
                  <a:cubicBezTo>
                    <a:pt x="124" y="0"/>
                    <a:pt x="0" y="147"/>
                    <a:pt x="0" y="294"/>
                  </a:cubicBezTo>
                  <a:cubicBezTo>
                    <a:pt x="0" y="441"/>
                    <a:pt x="124" y="588"/>
                    <a:pt x="294" y="588"/>
                  </a:cubicBezTo>
                  <a:lnTo>
                    <a:pt x="658" y="588"/>
                  </a:lnTo>
                  <a:cubicBezTo>
                    <a:pt x="835" y="588"/>
                    <a:pt x="952" y="441"/>
                    <a:pt x="952" y="294"/>
                  </a:cubicBezTo>
                  <a:cubicBezTo>
                    <a:pt x="952" y="147"/>
                    <a:pt x="835" y="0"/>
                    <a:pt x="6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3"/>
            <p:cNvSpPr/>
            <p:nvPr/>
          </p:nvSpPr>
          <p:spPr>
            <a:xfrm>
              <a:off x="4937911" y="4292768"/>
              <a:ext cx="18701" cy="11474"/>
            </a:xfrm>
            <a:custGeom>
              <a:avLst/>
              <a:gdLst/>
              <a:ahLst/>
              <a:cxnLst/>
              <a:rect l="l" t="t" r="r" b="b"/>
              <a:pathLst>
                <a:path w="960" h="589" extrusionOk="0">
                  <a:moveTo>
                    <a:pt x="295" y="0"/>
                  </a:moveTo>
                  <a:cubicBezTo>
                    <a:pt x="124" y="0"/>
                    <a:pt x="1" y="147"/>
                    <a:pt x="1" y="294"/>
                  </a:cubicBezTo>
                  <a:cubicBezTo>
                    <a:pt x="1" y="441"/>
                    <a:pt x="124" y="588"/>
                    <a:pt x="295" y="588"/>
                  </a:cubicBezTo>
                  <a:lnTo>
                    <a:pt x="689" y="588"/>
                  </a:lnTo>
                  <a:cubicBezTo>
                    <a:pt x="836" y="588"/>
                    <a:pt x="959" y="441"/>
                    <a:pt x="959" y="294"/>
                  </a:cubicBezTo>
                  <a:cubicBezTo>
                    <a:pt x="959" y="147"/>
                    <a:pt x="836" y="0"/>
                    <a:pt x="6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3"/>
            <p:cNvSpPr/>
            <p:nvPr/>
          </p:nvSpPr>
          <p:spPr>
            <a:xfrm>
              <a:off x="4972722" y="4292768"/>
              <a:ext cx="19149" cy="11474"/>
            </a:xfrm>
            <a:custGeom>
              <a:avLst/>
              <a:gdLst/>
              <a:ahLst/>
              <a:cxnLst/>
              <a:rect l="l" t="t" r="r" b="b"/>
              <a:pathLst>
                <a:path w="983" h="589" extrusionOk="0">
                  <a:moveTo>
                    <a:pt x="295" y="0"/>
                  </a:moveTo>
                  <a:cubicBezTo>
                    <a:pt x="148" y="0"/>
                    <a:pt x="1" y="147"/>
                    <a:pt x="1" y="294"/>
                  </a:cubicBezTo>
                  <a:cubicBezTo>
                    <a:pt x="1" y="441"/>
                    <a:pt x="148" y="588"/>
                    <a:pt x="295" y="588"/>
                  </a:cubicBezTo>
                  <a:lnTo>
                    <a:pt x="688" y="588"/>
                  </a:lnTo>
                  <a:cubicBezTo>
                    <a:pt x="835" y="588"/>
                    <a:pt x="982" y="441"/>
                    <a:pt x="982" y="294"/>
                  </a:cubicBezTo>
                  <a:cubicBezTo>
                    <a:pt x="982" y="147"/>
                    <a:pt x="835" y="0"/>
                    <a:pt x="68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3"/>
            <p:cNvSpPr/>
            <p:nvPr/>
          </p:nvSpPr>
          <p:spPr>
            <a:xfrm>
              <a:off x="4728503" y="4332838"/>
              <a:ext cx="18564" cy="11474"/>
            </a:xfrm>
            <a:custGeom>
              <a:avLst/>
              <a:gdLst/>
              <a:ahLst/>
              <a:cxnLst/>
              <a:rect l="l" t="t" r="r" b="b"/>
              <a:pathLst>
                <a:path w="953" h="589" extrusionOk="0">
                  <a:moveTo>
                    <a:pt x="271" y="1"/>
                  </a:moveTo>
                  <a:cubicBezTo>
                    <a:pt x="124" y="1"/>
                    <a:pt x="0" y="148"/>
                    <a:pt x="0" y="295"/>
                  </a:cubicBezTo>
                  <a:cubicBezTo>
                    <a:pt x="0" y="442"/>
                    <a:pt x="124" y="589"/>
                    <a:pt x="271" y="589"/>
                  </a:cubicBezTo>
                  <a:lnTo>
                    <a:pt x="659" y="589"/>
                  </a:lnTo>
                  <a:cubicBezTo>
                    <a:pt x="806" y="589"/>
                    <a:pt x="953" y="442"/>
                    <a:pt x="953" y="295"/>
                  </a:cubicBezTo>
                  <a:cubicBezTo>
                    <a:pt x="953" y="148"/>
                    <a:pt x="806" y="1"/>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3"/>
            <p:cNvSpPr/>
            <p:nvPr/>
          </p:nvSpPr>
          <p:spPr>
            <a:xfrm>
              <a:off x="4763314" y="4332838"/>
              <a:ext cx="18681" cy="11474"/>
            </a:xfrm>
            <a:custGeom>
              <a:avLst/>
              <a:gdLst/>
              <a:ahLst/>
              <a:cxnLst/>
              <a:rect l="l" t="t" r="r" b="b"/>
              <a:pathLst>
                <a:path w="959" h="589" extrusionOk="0">
                  <a:moveTo>
                    <a:pt x="271" y="1"/>
                  </a:moveTo>
                  <a:cubicBezTo>
                    <a:pt x="124" y="1"/>
                    <a:pt x="0" y="148"/>
                    <a:pt x="0" y="295"/>
                  </a:cubicBezTo>
                  <a:cubicBezTo>
                    <a:pt x="0" y="442"/>
                    <a:pt x="124" y="589"/>
                    <a:pt x="271" y="589"/>
                  </a:cubicBezTo>
                  <a:lnTo>
                    <a:pt x="664" y="589"/>
                  </a:lnTo>
                  <a:cubicBezTo>
                    <a:pt x="835" y="589"/>
                    <a:pt x="958" y="442"/>
                    <a:pt x="958" y="295"/>
                  </a:cubicBezTo>
                  <a:cubicBezTo>
                    <a:pt x="958" y="148"/>
                    <a:pt x="835" y="1"/>
                    <a:pt x="6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3"/>
            <p:cNvSpPr/>
            <p:nvPr/>
          </p:nvSpPr>
          <p:spPr>
            <a:xfrm>
              <a:off x="4798124" y="4332838"/>
              <a:ext cx="18681" cy="11474"/>
            </a:xfrm>
            <a:custGeom>
              <a:avLst/>
              <a:gdLst/>
              <a:ahLst/>
              <a:cxnLst/>
              <a:rect l="l" t="t" r="r" b="b"/>
              <a:pathLst>
                <a:path w="959" h="589" extrusionOk="0">
                  <a:moveTo>
                    <a:pt x="294" y="1"/>
                  </a:moveTo>
                  <a:cubicBezTo>
                    <a:pt x="124" y="1"/>
                    <a:pt x="0" y="148"/>
                    <a:pt x="0" y="295"/>
                  </a:cubicBezTo>
                  <a:cubicBezTo>
                    <a:pt x="0" y="442"/>
                    <a:pt x="124" y="589"/>
                    <a:pt x="294" y="589"/>
                  </a:cubicBezTo>
                  <a:lnTo>
                    <a:pt x="688" y="589"/>
                  </a:lnTo>
                  <a:cubicBezTo>
                    <a:pt x="835" y="589"/>
                    <a:pt x="958" y="442"/>
                    <a:pt x="958" y="295"/>
                  </a:cubicBezTo>
                  <a:cubicBezTo>
                    <a:pt x="958" y="148"/>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3"/>
            <p:cNvSpPr/>
            <p:nvPr/>
          </p:nvSpPr>
          <p:spPr>
            <a:xfrm>
              <a:off x="4832915" y="4332838"/>
              <a:ext cx="18701" cy="11474"/>
            </a:xfrm>
            <a:custGeom>
              <a:avLst/>
              <a:gdLst/>
              <a:ahLst/>
              <a:cxnLst/>
              <a:rect l="l" t="t" r="r" b="b"/>
              <a:pathLst>
                <a:path w="960" h="589" extrusionOk="0">
                  <a:moveTo>
                    <a:pt x="295" y="1"/>
                  </a:moveTo>
                  <a:cubicBezTo>
                    <a:pt x="148" y="1"/>
                    <a:pt x="1" y="148"/>
                    <a:pt x="1" y="295"/>
                  </a:cubicBezTo>
                  <a:cubicBezTo>
                    <a:pt x="1" y="442"/>
                    <a:pt x="148" y="589"/>
                    <a:pt x="295" y="589"/>
                  </a:cubicBezTo>
                  <a:lnTo>
                    <a:pt x="689" y="589"/>
                  </a:lnTo>
                  <a:cubicBezTo>
                    <a:pt x="836" y="589"/>
                    <a:pt x="959" y="442"/>
                    <a:pt x="959" y="295"/>
                  </a:cubicBezTo>
                  <a:cubicBezTo>
                    <a:pt x="959" y="148"/>
                    <a:pt x="836" y="1"/>
                    <a:pt x="6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3"/>
            <p:cNvSpPr/>
            <p:nvPr/>
          </p:nvSpPr>
          <p:spPr>
            <a:xfrm>
              <a:off x="4868310" y="4332838"/>
              <a:ext cx="18564" cy="11474"/>
            </a:xfrm>
            <a:custGeom>
              <a:avLst/>
              <a:gdLst/>
              <a:ahLst/>
              <a:cxnLst/>
              <a:rect l="l" t="t" r="r" b="b"/>
              <a:pathLst>
                <a:path w="953" h="589" extrusionOk="0">
                  <a:moveTo>
                    <a:pt x="271" y="1"/>
                  </a:moveTo>
                  <a:cubicBezTo>
                    <a:pt x="124" y="1"/>
                    <a:pt x="0" y="148"/>
                    <a:pt x="0" y="295"/>
                  </a:cubicBezTo>
                  <a:cubicBezTo>
                    <a:pt x="0" y="442"/>
                    <a:pt x="124" y="589"/>
                    <a:pt x="271" y="589"/>
                  </a:cubicBezTo>
                  <a:lnTo>
                    <a:pt x="659" y="589"/>
                  </a:lnTo>
                  <a:cubicBezTo>
                    <a:pt x="829" y="589"/>
                    <a:pt x="952" y="442"/>
                    <a:pt x="952" y="295"/>
                  </a:cubicBezTo>
                  <a:cubicBezTo>
                    <a:pt x="952" y="148"/>
                    <a:pt x="829" y="1"/>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3"/>
            <p:cNvSpPr/>
            <p:nvPr/>
          </p:nvSpPr>
          <p:spPr>
            <a:xfrm>
              <a:off x="4903121" y="4332838"/>
              <a:ext cx="18564" cy="11474"/>
            </a:xfrm>
            <a:custGeom>
              <a:avLst/>
              <a:gdLst/>
              <a:ahLst/>
              <a:cxnLst/>
              <a:rect l="l" t="t" r="r" b="b"/>
              <a:pathLst>
                <a:path w="953" h="589" extrusionOk="0">
                  <a:moveTo>
                    <a:pt x="294" y="1"/>
                  </a:moveTo>
                  <a:cubicBezTo>
                    <a:pt x="124" y="1"/>
                    <a:pt x="0" y="148"/>
                    <a:pt x="0" y="295"/>
                  </a:cubicBezTo>
                  <a:cubicBezTo>
                    <a:pt x="0" y="442"/>
                    <a:pt x="124" y="589"/>
                    <a:pt x="294" y="589"/>
                  </a:cubicBezTo>
                  <a:lnTo>
                    <a:pt x="658" y="589"/>
                  </a:lnTo>
                  <a:cubicBezTo>
                    <a:pt x="835" y="589"/>
                    <a:pt x="952" y="442"/>
                    <a:pt x="952" y="295"/>
                  </a:cubicBezTo>
                  <a:cubicBezTo>
                    <a:pt x="952" y="148"/>
                    <a:pt x="835" y="1"/>
                    <a:pt x="6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3"/>
            <p:cNvSpPr/>
            <p:nvPr/>
          </p:nvSpPr>
          <p:spPr>
            <a:xfrm>
              <a:off x="4937911" y="4332838"/>
              <a:ext cx="18701" cy="11474"/>
            </a:xfrm>
            <a:custGeom>
              <a:avLst/>
              <a:gdLst/>
              <a:ahLst/>
              <a:cxnLst/>
              <a:rect l="l" t="t" r="r" b="b"/>
              <a:pathLst>
                <a:path w="960" h="589" extrusionOk="0">
                  <a:moveTo>
                    <a:pt x="295" y="1"/>
                  </a:moveTo>
                  <a:cubicBezTo>
                    <a:pt x="124" y="1"/>
                    <a:pt x="1" y="148"/>
                    <a:pt x="1" y="295"/>
                  </a:cubicBezTo>
                  <a:cubicBezTo>
                    <a:pt x="1" y="442"/>
                    <a:pt x="124" y="589"/>
                    <a:pt x="295" y="589"/>
                  </a:cubicBezTo>
                  <a:lnTo>
                    <a:pt x="689" y="589"/>
                  </a:lnTo>
                  <a:cubicBezTo>
                    <a:pt x="836" y="589"/>
                    <a:pt x="959" y="442"/>
                    <a:pt x="959" y="295"/>
                  </a:cubicBezTo>
                  <a:cubicBezTo>
                    <a:pt x="959" y="148"/>
                    <a:pt x="836" y="1"/>
                    <a:pt x="6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3"/>
            <p:cNvSpPr/>
            <p:nvPr/>
          </p:nvSpPr>
          <p:spPr>
            <a:xfrm>
              <a:off x="4972722" y="4332838"/>
              <a:ext cx="19149" cy="11474"/>
            </a:xfrm>
            <a:custGeom>
              <a:avLst/>
              <a:gdLst/>
              <a:ahLst/>
              <a:cxnLst/>
              <a:rect l="l" t="t" r="r" b="b"/>
              <a:pathLst>
                <a:path w="983" h="589" extrusionOk="0">
                  <a:moveTo>
                    <a:pt x="295" y="1"/>
                  </a:moveTo>
                  <a:cubicBezTo>
                    <a:pt x="148" y="1"/>
                    <a:pt x="1" y="148"/>
                    <a:pt x="1" y="295"/>
                  </a:cubicBezTo>
                  <a:cubicBezTo>
                    <a:pt x="1" y="442"/>
                    <a:pt x="148" y="589"/>
                    <a:pt x="295" y="589"/>
                  </a:cubicBezTo>
                  <a:lnTo>
                    <a:pt x="688" y="589"/>
                  </a:lnTo>
                  <a:cubicBezTo>
                    <a:pt x="835" y="589"/>
                    <a:pt x="982" y="442"/>
                    <a:pt x="982" y="295"/>
                  </a:cubicBezTo>
                  <a:cubicBezTo>
                    <a:pt x="982" y="148"/>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3"/>
            <p:cNvSpPr/>
            <p:nvPr/>
          </p:nvSpPr>
          <p:spPr>
            <a:xfrm>
              <a:off x="4728503" y="4372908"/>
              <a:ext cx="18564" cy="11474"/>
            </a:xfrm>
            <a:custGeom>
              <a:avLst/>
              <a:gdLst/>
              <a:ahLst/>
              <a:cxnLst/>
              <a:rect l="l" t="t" r="r" b="b"/>
              <a:pathLst>
                <a:path w="953" h="589" extrusionOk="0">
                  <a:moveTo>
                    <a:pt x="271" y="1"/>
                  </a:moveTo>
                  <a:cubicBezTo>
                    <a:pt x="124" y="1"/>
                    <a:pt x="0" y="124"/>
                    <a:pt x="0" y="295"/>
                  </a:cubicBezTo>
                  <a:cubicBezTo>
                    <a:pt x="0" y="442"/>
                    <a:pt x="124" y="589"/>
                    <a:pt x="271" y="589"/>
                  </a:cubicBezTo>
                  <a:lnTo>
                    <a:pt x="659" y="589"/>
                  </a:lnTo>
                  <a:cubicBezTo>
                    <a:pt x="806" y="589"/>
                    <a:pt x="953" y="442"/>
                    <a:pt x="953" y="295"/>
                  </a:cubicBezTo>
                  <a:cubicBezTo>
                    <a:pt x="953" y="124"/>
                    <a:pt x="806" y="1"/>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3"/>
            <p:cNvSpPr/>
            <p:nvPr/>
          </p:nvSpPr>
          <p:spPr>
            <a:xfrm>
              <a:off x="4763314" y="4372908"/>
              <a:ext cx="18681" cy="11474"/>
            </a:xfrm>
            <a:custGeom>
              <a:avLst/>
              <a:gdLst/>
              <a:ahLst/>
              <a:cxnLst/>
              <a:rect l="l" t="t" r="r" b="b"/>
              <a:pathLst>
                <a:path w="959" h="589" extrusionOk="0">
                  <a:moveTo>
                    <a:pt x="271" y="1"/>
                  </a:moveTo>
                  <a:cubicBezTo>
                    <a:pt x="124" y="1"/>
                    <a:pt x="0" y="124"/>
                    <a:pt x="0" y="295"/>
                  </a:cubicBezTo>
                  <a:cubicBezTo>
                    <a:pt x="0" y="442"/>
                    <a:pt x="124" y="589"/>
                    <a:pt x="271" y="589"/>
                  </a:cubicBezTo>
                  <a:lnTo>
                    <a:pt x="664" y="589"/>
                  </a:lnTo>
                  <a:cubicBezTo>
                    <a:pt x="835" y="589"/>
                    <a:pt x="958" y="442"/>
                    <a:pt x="958" y="295"/>
                  </a:cubicBezTo>
                  <a:cubicBezTo>
                    <a:pt x="958" y="124"/>
                    <a:pt x="835" y="1"/>
                    <a:pt x="6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3"/>
            <p:cNvSpPr/>
            <p:nvPr/>
          </p:nvSpPr>
          <p:spPr>
            <a:xfrm>
              <a:off x="4937911" y="4372908"/>
              <a:ext cx="18701" cy="11474"/>
            </a:xfrm>
            <a:custGeom>
              <a:avLst/>
              <a:gdLst/>
              <a:ahLst/>
              <a:cxnLst/>
              <a:rect l="l" t="t" r="r" b="b"/>
              <a:pathLst>
                <a:path w="960" h="589" extrusionOk="0">
                  <a:moveTo>
                    <a:pt x="295" y="1"/>
                  </a:moveTo>
                  <a:cubicBezTo>
                    <a:pt x="124" y="1"/>
                    <a:pt x="1" y="124"/>
                    <a:pt x="1" y="295"/>
                  </a:cubicBezTo>
                  <a:cubicBezTo>
                    <a:pt x="1" y="442"/>
                    <a:pt x="124" y="589"/>
                    <a:pt x="295" y="589"/>
                  </a:cubicBezTo>
                  <a:lnTo>
                    <a:pt x="689" y="589"/>
                  </a:lnTo>
                  <a:cubicBezTo>
                    <a:pt x="836" y="589"/>
                    <a:pt x="959" y="442"/>
                    <a:pt x="959" y="295"/>
                  </a:cubicBezTo>
                  <a:cubicBezTo>
                    <a:pt x="959" y="124"/>
                    <a:pt x="836" y="1"/>
                    <a:pt x="6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3"/>
            <p:cNvSpPr/>
            <p:nvPr/>
          </p:nvSpPr>
          <p:spPr>
            <a:xfrm>
              <a:off x="4972722" y="4372908"/>
              <a:ext cx="19149" cy="11474"/>
            </a:xfrm>
            <a:custGeom>
              <a:avLst/>
              <a:gdLst/>
              <a:ahLst/>
              <a:cxnLst/>
              <a:rect l="l" t="t" r="r" b="b"/>
              <a:pathLst>
                <a:path w="983" h="589" extrusionOk="0">
                  <a:moveTo>
                    <a:pt x="295" y="1"/>
                  </a:moveTo>
                  <a:cubicBezTo>
                    <a:pt x="148" y="1"/>
                    <a:pt x="1" y="124"/>
                    <a:pt x="1" y="295"/>
                  </a:cubicBezTo>
                  <a:cubicBezTo>
                    <a:pt x="1" y="442"/>
                    <a:pt x="148" y="589"/>
                    <a:pt x="295" y="589"/>
                  </a:cubicBezTo>
                  <a:lnTo>
                    <a:pt x="688" y="589"/>
                  </a:lnTo>
                  <a:cubicBezTo>
                    <a:pt x="835" y="589"/>
                    <a:pt x="982" y="442"/>
                    <a:pt x="982" y="295"/>
                  </a:cubicBezTo>
                  <a:cubicBezTo>
                    <a:pt x="982"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3"/>
            <p:cNvSpPr/>
            <p:nvPr/>
          </p:nvSpPr>
          <p:spPr>
            <a:xfrm>
              <a:off x="4728503" y="4412998"/>
              <a:ext cx="18564" cy="11006"/>
            </a:xfrm>
            <a:custGeom>
              <a:avLst/>
              <a:gdLst/>
              <a:ahLst/>
              <a:cxnLst/>
              <a:rect l="l" t="t" r="r" b="b"/>
              <a:pathLst>
                <a:path w="953" h="565" extrusionOk="0">
                  <a:moveTo>
                    <a:pt x="271" y="0"/>
                  </a:moveTo>
                  <a:cubicBezTo>
                    <a:pt x="124" y="0"/>
                    <a:pt x="0" y="124"/>
                    <a:pt x="0" y="294"/>
                  </a:cubicBezTo>
                  <a:cubicBezTo>
                    <a:pt x="0" y="441"/>
                    <a:pt x="124" y="564"/>
                    <a:pt x="271" y="564"/>
                  </a:cubicBezTo>
                  <a:lnTo>
                    <a:pt x="659" y="564"/>
                  </a:lnTo>
                  <a:cubicBezTo>
                    <a:pt x="806" y="564"/>
                    <a:pt x="953" y="441"/>
                    <a:pt x="953" y="294"/>
                  </a:cubicBezTo>
                  <a:cubicBezTo>
                    <a:pt x="953" y="124"/>
                    <a:pt x="806" y="0"/>
                    <a:pt x="65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3"/>
            <p:cNvSpPr/>
            <p:nvPr/>
          </p:nvSpPr>
          <p:spPr>
            <a:xfrm>
              <a:off x="4763314" y="4412998"/>
              <a:ext cx="18681" cy="11006"/>
            </a:xfrm>
            <a:custGeom>
              <a:avLst/>
              <a:gdLst/>
              <a:ahLst/>
              <a:cxnLst/>
              <a:rect l="l" t="t" r="r" b="b"/>
              <a:pathLst>
                <a:path w="959" h="565" extrusionOk="0">
                  <a:moveTo>
                    <a:pt x="271" y="0"/>
                  </a:moveTo>
                  <a:cubicBezTo>
                    <a:pt x="124" y="0"/>
                    <a:pt x="0" y="124"/>
                    <a:pt x="0" y="294"/>
                  </a:cubicBezTo>
                  <a:cubicBezTo>
                    <a:pt x="0" y="441"/>
                    <a:pt x="124" y="564"/>
                    <a:pt x="271" y="564"/>
                  </a:cubicBezTo>
                  <a:lnTo>
                    <a:pt x="664" y="564"/>
                  </a:lnTo>
                  <a:cubicBezTo>
                    <a:pt x="835" y="564"/>
                    <a:pt x="958" y="441"/>
                    <a:pt x="958" y="294"/>
                  </a:cubicBezTo>
                  <a:cubicBezTo>
                    <a:pt x="958" y="124"/>
                    <a:pt x="835" y="0"/>
                    <a:pt x="6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3"/>
            <p:cNvSpPr/>
            <p:nvPr/>
          </p:nvSpPr>
          <p:spPr>
            <a:xfrm>
              <a:off x="4937911" y="4412998"/>
              <a:ext cx="18701" cy="11006"/>
            </a:xfrm>
            <a:custGeom>
              <a:avLst/>
              <a:gdLst/>
              <a:ahLst/>
              <a:cxnLst/>
              <a:rect l="l" t="t" r="r" b="b"/>
              <a:pathLst>
                <a:path w="960" h="565" extrusionOk="0">
                  <a:moveTo>
                    <a:pt x="295" y="0"/>
                  </a:moveTo>
                  <a:cubicBezTo>
                    <a:pt x="124" y="0"/>
                    <a:pt x="1" y="124"/>
                    <a:pt x="1" y="294"/>
                  </a:cubicBezTo>
                  <a:cubicBezTo>
                    <a:pt x="1" y="441"/>
                    <a:pt x="124" y="564"/>
                    <a:pt x="295" y="564"/>
                  </a:cubicBezTo>
                  <a:lnTo>
                    <a:pt x="689" y="564"/>
                  </a:lnTo>
                  <a:cubicBezTo>
                    <a:pt x="836" y="564"/>
                    <a:pt x="959" y="441"/>
                    <a:pt x="959" y="294"/>
                  </a:cubicBezTo>
                  <a:cubicBezTo>
                    <a:pt x="959" y="124"/>
                    <a:pt x="836" y="0"/>
                    <a:pt x="6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3"/>
            <p:cNvSpPr/>
            <p:nvPr/>
          </p:nvSpPr>
          <p:spPr>
            <a:xfrm>
              <a:off x="4972722" y="4412998"/>
              <a:ext cx="19149" cy="11006"/>
            </a:xfrm>
            <a:custGeom>
              <a:avLst/>
              <a:gdLst/>
              <a:ahLst/>
              <a:cxnLst/>
              <a:rect l="l" t="t" r="r" b="b"/>
              <a:pathLst>
                <a:path w="983" h="565" extrusionOk="0">
                  <a:moveTo>
                    <a:pt x="295" y="0"/>
                  </a:moveTo>
                  <a:cubicBezTo>
                    <a:pt x="148" y="0"/>
                    <a:pt x="1" y="124"/>
                    <a:pt x="1" y="294"/>
                  </a:cubicBezTo>
                  <a:cubicBezTo>
                    <a:pt x="1" y="441"/>
                    <a:pt x="148" y="564"/>
                    <a:pt x="295" y="564"/>
                  </a:cubicBezTo>
                  <a:lnTo>
                    <a:pt x="688" y="564"/>
                  </a:lnTo>
                  <a:cubicBezTo>
                    <a:pt x="835" y="564"/>
                    <a:pt x="982" y="441"/>
                    <a:pt x="982" y="294"/>
                  </a:cubicBezTo>
                  <a:cubicBezTo>
                    <a:pt x="982" y="124"/>
                    <a:pt x="835" y="0"/>
                    <a:pt x="68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3"/>
            <p:cNvSpPr/>
            <p:nvPr/>
          </p:nvSpPr>
          <p:spPr>
            <a:xfrm>
              <a:off x="4728503" y="4453068"/>
              <a:ext cx="18564" cy="11006"/>
            </a:xfrm>
            <a:custGeom>
              <a:avLst/>
              <a:gdLst/>
              <a:ahLst/>
              <a:cxnLst/>
              <a:rect l="l" t="t" r="r" b="b"/>
              <a:pathLst>
                <a:path w="953" h="565" extrusionOk="0">
                  <a:moveTo>
                    <a:pt x="271" y="0"/>
                  </a:moveTo>
                  <a:cubicBezTo>
                    <a:pt x="124" y="0"/>
                    <a:pt x="0" y="124"/>
                    <a:pt x="0" y="294"/>
                  </a:cubicBezTo>
                  <a:cubicBezTo>
                    <a:pt x="0" y="441"/>
                    <a:pt x="124" y="565"/>
                    <a:pt x="271" y="565"/>
                  </a:cubicBezTo>
                  <a:lnTo>
                    <a:pt x="659" y="565"/>
                  </a:lnTo>
                  <a:cubicBezTo>
                    <a:pt x="806" y="565"/>
                    <a:pt x="953" y="441"/>
                    <a:pt x="953" y="294"/>
                  </a:cubicBezTo>
                  <a:cubicBezTo>
                    <a:pt x="953" y="124"/>
                    <a:pt x="806" y="0"/>
                    <a:pt x="65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3"/>
            <p:cNvSpPr/>
            <p:nvPr/>
          </p:nvSpPr>
          <p:spPr>
            <a:xfrm>
              <a:off x="4763314" y="4453068"/>
              <a:ext cx="18681" cy="11006"/>
            </a:xfrm>
            <a:custGeom>
              <a:avLst/>
              <a:gdLst/>
              <a:ahLst/>
              <a:cxnLst/>
              <a:rect l="l" t="t" r="r" b="b"/>
              <a:pathLst>
                <a:path w="959" h="565" extrusionOk="0">
                  <a:moveTo>
                    <a:pt x="271" y="0"/>
                  </a:moveTo>
                  <a:cubicBezTo>
                    <a:pt x="124" y="0"/>
                    <a:pt x="0" y="124"/>
                    <a:pt x="0" y="294"/>
                  </a:cubicBezTo>
                  <a:cubicBezTo>
                    <a:pt x="0" y="441"/>
                    <a:pt x="124" y="565"/>
                    <a:pt x="271" y="565"/>
                  </a:cubicBezTo>
                  <a:lnTo>
                    <a:pt x="664" y="565"/>
                  </a:lnTo>
                  <a:cubicBezTo>
                    <a:pt x="835" y="565"/>
                    <a:pt x="958" y="441"/>
                    <a:pt x="958" y="294"/>
                  </a:cubicBezTo>
                  <a:cubicBezTo>
                    <a:pt x="958" y="124"/>
                    <a:pt x="835" y="0"/>
                    <a:pt x="6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3"/>
            <p:cNvSpPr/>
            <p:nvPr/>
          </p:nvSpPr>
          <p:spPr>
            <a:xfrm>
              <a:off x="4937911" y="4453068"/>
              <a:ext cx="18701" cy="11006"/>
            </a:xfrm>
            <a:custGeom>
              <a:avLst/>
              <a:gdLst/>
              <a:ahLst/>
              <a:cxnLst/>
              <a:rect l="l" t="t" r="r" b="b"/>
              <a:pathLst>
                <a:path w="960" h="565" extrusionOk="0">
                  <a:moveTo>
                    <a:pt x="295" y="0"/>
                  </a:moveTo>
                  <a:cubicBezTo>
                    <a:pt x="124" y="0"/>
                    <a:pt x="1" y="124"/>
                    <a:pt x="1" y="294"/>
                  </a:cubicBezTo>
                  <a:cubicBezTo>
                    <a:pt x="1" y="441"/>
                    <a:pt x="124" y="565"/>
                    <a:pt x="295" y="565"/>
                  </a:cubicBezTo>
                  <a:lnTo>
                    <a:pt x="689" y="565"/>
                  </a:lnTo>
                  <a:cubicBezTo>
                    <a:pt x="836" y="565"/>
                    <a:pt x="959" y="441"/>
                    <a:pt x="959" y="294"/>
                  </a:cubicBezTo>
                  <a:cubicBezTo>
                    <a:pt x="959" y="124"/>
                    <a:pt x="836" y="0"/>
                    <a:pt x="6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3"/>
            <p:cNvSpPr/>
            <p:nvPr/>
          </p:nvSpPr>
          <p:spPr>
            <a:xfrm>
              <a:off x="4972722" y="4453068"/>
              <a:ext cx="19149" cy="11006"/>
            </a:xfrm>
            <a:custGeom>
              <a:avLst/>
              <a:gdLst/>
              <a:ahLst/>
              <a:cxnLst/>
              <a:rect l="l" t="t" r="r" b="b"/>
              <a:pathLst>
                <a:path w="983" h="565" extrusionOk="0">
                  <a:moveTo>
                    <a:pt x="295" y="0"/>
                  </a:moveTo>
                  <a:cubicBezTo>
                    <a:pt x="148" y="0"/>
                    <a:pt x="1" y="124"/>
                    <a:pt x="1" y="294"/>
                  </a:cubicBezTo>
                  <a:cubicBezTo>
                    <a:pt x="1" y="441"/>
                    <a:pt x="148" y="565"/>
                    <a:pt x="295" y="565"/>
                  </a:cubicBezTo>
                  <a:lnTo>
                    <a:pt x="688" y="565"/>
                  </a:lnTo>
                  <a:cubicBezTo>
                    <a:pt x="835" y="565"/>
                    <a:pt x="982" y="441"/>
                    <a:pt x="982" y="294"/>
                  </a:cubicBezTo>
                  <a:cubicBezTo>
                    <a:pt x="982" y="124"/>
                    <a:pt x="835" y="0"/>
                    <a:pt x="68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3"/>
            <p:cNvSpPr/>
            <p:nvPr/>
          </p:nvSpPr>
          <p:spPr>
            <a:xfrm>
              <a:off x="4728503" y="4493138"/>
              <a:ext cx="18564" cy="11006"/>
            </a:xfrm>
            <a:custGeom>
              <a:avLst/>
              <a:gdLst/>
              <a:ahLst/>
              <a:cxnLst/>
              <a:rect l="l" t="t" r="r" b="b"/>
              <a:pathLst>
                <a:path w="953" h="565" extrusionOk="0">
                  <a:moveTo>
                    <a:pt x="271" y="1"/>
                  </a:moveTo>
                  <a:cubicBezTo>
                    <a:pt x="124" y="1"/>
                    <a:pt x="0" y="124"/>
                    <a:pt x="0" y="295"/>
                  </a:cubicBezTo>
                  <a:cubicBezTo>
                    <a:pt x="0" y="441"/>
                    <a:pt x="124" y="565"/>
                    <a:pt x="271" y="565"/>
                  </a:cubicBezTo>
                  <a:lnTo>
                    <a:pt x="659" y="565"/>
                  </a:lnTo>
                  <a:cubicBezTo>
                    <a:pt x="806" y="565"/>
                    <a:pt x="953" y="441"/>
                    <a:pt x="953" y="295"/>
                  </a:cubicBezTo>
                  <a:cubicBezTo>
                    <a:pt x="953" y="124"/>
                    <a:pt x="806" y="1"/>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3"/>
            <p:cNvSpPr/>
            <p:nvPr/>
          </p:nvSpPr>
          <p:spPr>
            <a:xfrm>
              <a:off x="4763314" y="4493138"/>
              <a:ext cx="18681" cy="11006"/>
            </a:xfrm>
            <a:custGeom>
              <a:avLst/>
              <a:gdLst/>
              <a:ahLst/>
              <a:cxnLst/>
              <a:rect l="l" t="t" r="r" b="b"/>
              <a:pathLst>
                <a:path w="959" h="565" extrusionOk="0">
                  <a:moveTo>
                    <a:pt x="271" y="1"/>
                  </a:moveTo>
                  <a:cubicBezTo>
                    <a:pt x="124" y="1"/>
                    <a:pt x="0" y="124"/>
                    <a:pt x="0" y="295"/>
                  </a:cubicBezTo>
                  <a:cubicBezTo>
                    <a:pt x="0" y="441"/>
                    <a:pt x="124" y="565"/>
                    <a:pt x="271" y="565"/>
                  </a:cubicBezTo>
                  <a:lnTo>
                    <a:pt x="664" y="565"/>
                  </a:lnTo>
                  <a:cubicBezTo>
                    <a:pt x="835" y="565"/>
                    <a:pt x="958" y="441"/>
                    <a:pt x="958" y="295"/>
                  </a:cubicBezTo>
                  <a:cubicBezTo>
                    <a:pt x="958" y="124"/>
                    <a:pt x="835" y="1"/>
                    <a:pt x="6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3"/>
            <p:cNvSpPr/>
            <p:nvPr/>
          </p:nvSpPr>
          <p:spPr>
            <a:xfrm>
              <a:off x="4798124" y="4493138"/>
              <a:ext cx="18681" cy="11006"/>
            </a:xfrm>
            <a:custGeom>
              <a:avLst/>
              <a:gdLst/>
              <a:ahLst/>
              <a:cxnLst/>
              <a:rect l="l" t="t" r="r" b="b"/>
              <a:pathLst>
                <a:path w="959" h="565" extrusionOk="0">
                  <a:moveTo>
                    <a:pt x="294" y="1"/>
                  </a:moveTo>
                  <a:cubicBezTo>
                    <a:pt x="124" y="1"/>
                    <a:pt x="0" y="124"/>
                    <a:pt x="0" y="295"/>
                  </a:cubicBezTo>
                  <a:cubicBezTo>
                    <a:pt x="0" y="441"/>
                    <a:pt x="124"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3"/>
            <p:cNvSpPr/>
            <p:nvPr/>
          </p:nvSpPr>
          <p:spPr>
            <a:xfrm>
              <a:off x="4832915" y="4493138"/>
              <a:ext cx="18701" cy="11006"/>
            </a:xfrm>
            <a:custGeom>
              <a:avLst/>
              <a:gdLst/>
              <a:ahLst/>
              <a:cxnLst/>
              <a:rect l="l" t="t" r="r" b="b"/>
              <a:pathLst>
                <a:path w="960" h="565" extrusionOk="0">
                  <a:moveTo>
                    <a:pt x="295" y="1"/>
                  </a:moveTo>
                  <a:cubicBezTo>
                    <a:pt x="148" y="1"/>
                    <a:pt x="1" y="124"/>
                    <a:pt x="1" y="295"/>
                  </a:cubicBezTo>
                  <a:cubicBezTo>
                    <a:pt x="1" y="441"/>
                    <a:pt x="148" y="565"/>
                    <a:pt x="295" y="565"/>
                  </a:cubicBezTo>
                  <a:lnTo>
                    <a:pt x="689" y="565"/>
                  </a:lnTo>
                  <a:cubicBezTo>
                    <a:pt x="836" y="565"/>
                    <a:pt x="959" y="441"/>
                    <a:pt x="959" y="295"/>
                  </a:cubicBezTo>
                  <a:cubicBezTo>
                    <a:pt x="959" y="124"/>
                    <a:pt x="836" y="1"/>
                    <a:pt x="6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3"/>
            <p:cNvSpPr/>
            <p:nvPr/>
          </p:nvSpPr>
          <p:spPr>
            <a:xfrm>
              <a:off x="4868310" y="4493138"/>
              <a:ext cx="18564" cy="11006"/>
            </a:xfrm>
            <a:custGeom>
              <a:avLst/>
              <a:gdLst/>
              <a:ahLst/>
              <a:cxnLst/>
              <a:rect l="l" t="t" r="r" b="b"/>
              <a:pathLst>
                <a:path w="953" h="565" extrusionOk="0">
                  <a:moveTo>
                    <a:pt x="271" y="1"/>
                  </a:moveTo>
                  <a:cubicBezTo>
                    <a:pt x="124" y="1"/>
                    <a:pt x="0" y="124"/>
                    <a:pt x="0" y="295"/>
                  </a:cubicBezTo>
                  <a:cubicBezTo>
                    <a:pt x="0" y="441"/>
                    <a:pt x="124" y="565"/>
                    <a:pt x="271" y="565"/>
                  </a:cubicBezTo>
                  <a:lnTo>
                    <a:pt x="659" y="565"/>
                  </a:lnTo>
                  <a:cubicBezTo>
                    <a:pt x="829" y="565"/>
                    <a:pt x="952" y="441"/>
                    <a:pt x="952" y="295"/>
                  </a:cubicBezTo>
                  <a:cubicBezTo>
                    <a:pt x="952" y="124"/>
                    <a:pt x="829" y="1"/>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3"/>
            <p:cNvSpPr/>
            <p:nvPr/>
          </p:nvSpPr>
          <p:spPr>
            <a:xfrm>
              <a:off x="4903121" y="4493138"/>
              <a:ext cx="18564" cy="11006"/>
            </a:xfrm>
            <a:custGeom>
              <a:avLst/>
              <a:gdLst/>
              <a:ahLst/>
              <a:cxnLst/>
              <a:rect l="l" t="t" r="r" b="b"/>
              <a:pathLst>
                <a:path w="953" h="565" extrusionOk="0">
                  <a:moveTo>
                    <a:pt x="294" y="1"/>
                  </a:moveTo>
                  <a:cubicBezTo>
                    <a:pt x="124" y="1"/>
                    <a:pt x="0" y="124"/>
                    <a:pt x="0" y="295"/>
                  </a:cubicBezTo>
                  <a:cubicBezTo>
                    <a:pt x="0" y="441"/>
                    <a:pt x="124" y="565"/>
                    <a:pt x="294" y="565"/>
                  </a:cubicBezTo>
                  <a:lnTo>
                    <a:pt x="658" y="565"/>
                  </a:lnTo>
                  <a:cubicBezTo>
                    <a:pt x="835" y="565"/>
                    <a:pt x="952" y="441"/>
                    <a:pt x="952" y="295"/>
                  </a:cubicBezTo>
                  <a:cubicBezTo>
                    <a:pt x="952" y="124"/>
                    <a:pt x="835" y="1"/>
                    <a:pt x="6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3"/>
            <p:cNvSpPr/>
            <p:nvPr/>
          </p:nvSpPr>
          <p:spPr>
            <a:xfrm>
              <a:off x="4937911" y="4493138"/>
              <a:ext cx="18701" cy="11006"/>
            </a:xfrm>
            <a:custGeom>
              <a:avLst/>
              <a:gdLst/>
              <a:ahLst/>
              <a:cxnLst/>
              <a:rect l="l" t="t" r="r" b="b"/>
              <a:pathLst>
                <a:path w="960" h="565" extrusionOk="0">
                  <a:moveTo>
                    <a:pt x="295" y="1"/>
                  </a:moveTo>
                  <a:cubicBezTo>
                    <a:pt x="124" y="1"/>
                    <a:pt x="1" y="124"/>
                    <a:pt x="1" y="295"/>
                  </a:cubicBezTo>
                  <a:cubicBezTo>
                    <a:pt x="1" y="441"/>
                    <a:pt x="124" y="565"/>
                    <a:pt x="295" y="565"/>
                  </a:cubicBezTo>
                  <a:lnTo>
                    <a:pt x="689" y="565"/>
                  </a:lnTo>
                  <a:cubicBezTo>
                    <a:pt x="836" y="565"/>
                    <a:pt x="959" y="441"/>
                    <a:pt x="959" y="295"/>
                  </a:cubicBezTo>
                  <a:cubicBezTo>
                    <a:pt x="959" y="124"/>
                    <a:pt x="836" y="1"/>
                    <a:pt x="6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3"/>
            <p:cNvSpPr/>
            <p:nvPr/>
          </p:nvSpPr>
          <p:spPr>
            <a:xfrm>
              <a:off x="4972722" y="4493138"/>
              <a:ext cx="19149" cy="11006"/>
            </a:xfrm>
            <a:custGeom>
              <a:avLst/>
              <a:gdLst/>
              <a:ahLst/>
              <a:cxnLst/>
              <a:rect l="l" t="t" r="r" b="b"/>
              <a:pathLst>
                <a:path w="983" h="565" extrusionOk="0">
                  <a:moveTo>
                    <a:pt x="295" y="1"/>
                  </a:moveTo>
                  <a:cubicBezTo>
                    <a:pt x="148" y="1"/>
                    <a:pt x="1" y="124"/>
                    <a:pt x="1" y="295"/>
                  </a:cubicBezTo>
                  <a:cubicBezTo>
                    <a:pt x="1" y="441"/>
                    <a:pt x="148" y="565"/>
                    <a:pt x="295" y="565"/>
                  </a:cubicBezTo>
                  <a:lnTo>
                    <a:pt x="688" y="565"/>
                  </a:lnTo>
                  <a:cubicBezTo>
                    <a:pt x="835" y="565"/>
                    <a:pt x="982" y="441"/>
                    <a:pt x="982" y="295"/>
                  </a:cubicBezTo>
                  <a:cubicBezTo>
                    <a:pt x="982"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3"/>
            <p:cNvSpPr/>
            <p:nvPr/>
          </p:nvSpPr>
          <p:spPr>
            <a:xfrm>
              <a:off x="4728503" y="4533208"/>
              <a:ext cx="18564" cy="11026"/>
            </a:xfrm>
            <a:custGeom>
              <a:avLst/>
              <a:gdLst/>
              <a:ahLst/>
              <a:cxnLst/>
              <a:rect l="l" t="t" r="r" b="b"/>
              <a:pathLst>
                <a:path w="953" h="566" extrusionOk="0">
                  <a:moveTo>
                    <a:pt x="271" y="1"/>
                  </a:moveTo>
                  <a:cubicBezTo>
                    <a:pt x="124" y="1"/>
                    <a:pt x="0" y="124"/>
                    <a:pt x="0" y="295"/>
                  </a:cubicBezTo>
                  <a:cubicBezTo>
                    <a:pt x="0" y="442"/>
                    <a:pt x="124" y="565"/>
                    <a:pt x="271" y="565"/>
                  </a:cubicBezTo>
                  <a:lnTo>
                    <a:pt x="659" y="565"/>
                  </a:lnTo>
                  <a:cubicBezTo>
                    <a:pt x="806" y="565"/>
                    <a:pt x="953" y="442"/>
                    <a:pt x="953" y="295"/>
                  </a:cubicBezTo>
                  <a:cubicBezTo>
                    <a:pt x="953" y="124"/>
                    <a:pt x="806" y="1"/>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3"/>
            <p:cNvSpPr/>
            <p:nvPr/>
          </p:nvSpPr>
          <p:spPr>
            <a:xfrm>
              <a:off x="4763314" y="4533208"/>
              <a:ext cx="18681" cy="11026"/>
            </a:xfrm>
            <a:custGeom>
              <a:avLst/>
              <a:gdLst/>
              <a:ahLst/>
              <a:cxnLst/>
              <a:rect l="l" t="t" r="r" b="b"/>
              <a:pathLst>
                <a:path w="959" h="566" extrusionOk="0">
                  <a:moveTo>
                    <a:pt x="271" y="1"/>
                  </a:moveTo>
                  <a:cubicBezTo>
                    <a:pt x="124" y="1"/>
                    <a:pt x="0" y="124"/>
                    <a:pt x="0" y="295"/>
                  </a:cubicBezTo>
                  <a:cubicBezTo>
                    <a:pt x="0" y="442"/>
                    <a:pt x="124" y="565"/>
                    <a:pt x="271" y="565"/>
                  </a:cubicBezTo>
                  <a:lnTo>
                    <a:pt x="664" y="565"/>
                  </a:lnTo>
                  <a:cubicBezTo>
                    <a:pt x="835" y="565"/>
                    <a:pt x="958" y="442"/>
                    <a:pt x="958" y="295"/>
                  </a:cubicBezTo>
                  <a:cubicBezTo>
                    <a:pt x="958" y="124"/>
                    <a:pt x="835" y="1"/>
                    <a:pt x="6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3"/>
            <p:cNvSpPr/>
            <p:nvPr/>
          </p:nvSpPr>
          <p:spPr>
            <a:xfrm>
              <a:off x="4798124" y="4533208"/>
              <a:ext cx="18681" cy="11026"/>
            </a:xfrm>
            <a:custGeom>
              <a:avLst/>
              <a:gdLst/>
              <a:ahLst/>
              <a:cxnLst/>
              <a:rect l="l" t="t" r="r" b="b"/>
              <a:pathLst>
                <a:path w="959" h="566" extrusionOk="0">
                  <a:moveTo>
                    <a:pt x="294" y="1"/>
                  </a:moveTo>
                  <a:cubicBezTo>
                    <a:pt x="124" y="1"/>
                    <a:pt x="0" y="124"/>
                    <a:pt x="0" y="295"/>
                  </a:cubicBezTo>
                  <a:cubicBezTo>
                    <a:pt x="0" y="442"/>
                    <a:pt x="124" y="565"/>
                    <a:pt x="294" y="565"/>
                  </a:cubicBezTo>
                  <a:lnTo>
                    <a:pt x="688" y="565"/>
                  </a:lnTo>
                  <a:cubicBezTo>
                    <a:pt x="835" y="565"/>
                    <a:pt x="958" y="442"/>
                    <a:pt x="958" y="295"/>
                  </a:cubicBezTo>
                  <a:cubicBezTo>
                    <a:pt x="958"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3"/>
            <p:cNvSpPr/>
            <p:nvPr/>
          </p:nvSpPr>
          <p:spPr>
            <a:xfrm>
              <a:off x="4832915" y="4533208"/>
              <a:ext cx="18701" cy="11026"/>
            </a:xfrm>
            <a:custGeom>
              <a:avLst/>
              <a:gdLst/>
              <a:ahLst/>
              <a:cxnLst/>
              <a:rect l="l" t="t" r="r" b="b"/>
              <a:pathLst>
                <a:path w="960" h="566" extrusionOk="0">
                  <a:moveTo>
                    <a:pt x="295" y="1"/>
                  </a:moveTo>
                  <a:cubicBezTo>
                    <a:pt x="148" y="1"/>
                    <a:pt x="1" y="124"/>
                    <a:pt x="1" y="295"/>
                  </a:cubicBezTo>
                  <a:cubicBezTo>
                    <a:pt x="1" y="442"/>
                    <a:pt x="148" y="565"/>
                    <a:pt x="295" y="565"/>
                  </a:cubicBezTo>
                  <a:lnTo>
                    <a:pt x="689" y="565"/>
                  </a:lnTo>
                  <a:cubicBezTo>
                    <a:pt x="836" y="565"/>
                    <a:pt x="959" y="442"/>
                    <a:pt x="959" y="295"/>
                  </a:cubicBezTo>
                  <a:cubicBezTo>
                    <a:pt x="959" y="124"/>
                    <a:pt x="836" y="1"/>
                    <a:pt x="6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3"/>
            <p:cNvSpPr/>
            <p:nvPr/>
          </p:nvSpPr>
          <p:spPr>
            <a:xfrm>
              <a:off x="4868310" y="4533208"/>
              <a:ext cx="18564" cy="11026"/>
            </a:xfrm>
            <a:custGeom>
              <a:avLst/>
              <a:gdLst/>
              <a:ahLst/>
              <a:cxnLst/>
              <a:rect l="l" t="t" r="r" b="b"/>
              <a:pathLst>
                <a:path w="953" h="566" extrusionOk="0">
                  <a:moveTo>
                    <a:pt x="271" y="1"/>
                  </a:moveTo>
                  <a:cubicBezTo>
                    <a:pt x="124" y="1"/>
                    <a:pt x="0" y="124"/>
                    <a:pt x="0" y="295"/>
                  </a:cubicBezTo>
                  <a:cubicBezTo>
                    <a:pt x="0" y="442"/>
                    <a:pt x="124" y="565"/>
                    <a:pt x="271" y="565"/>
                  </a:cubicBezTo>
                  <a:lnTo>
                    <a:pt x="659" y="565"/>
                  </a:lnTo>
                  <a:cubicBezTo>
                    <a:pt x="829" y="565"/>
                    <a:pt x="952" y="442"/>
                    <a:pt x="952" y="295"/>
                  </a:cubicBezTo>
                  <a:cubicBezTo>
                    <a:pt x="952" y="124"/>
                    <a:pt x="829" y="1"/>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3"/>
            <p:cNvSpPr/>
            <p:nvPr/>
          </p:nvSpPr>
          <p:spPr>
            <a:xfrm>
              <a:off x="4903121" y="4533208"/>
              <a:ext cx="18564" cy="11026"/>
            </a:xfrm>
            <a:custGeom>
              <a:avLst/>
              <a:gdLst/>
              <a:ahLst/>
              <a:cxnLst/>
              <a:rect l="l" t="t" r="r" b="b"/>
              <a:pathLst>
                <a:path w="953" h="566" extrusionOk="0">
                  <a:moveTo>
                    <a:pt x="294" y="1"/>
                  </a:moveTo>
                  <a:cubicBezTo>
                    <a:pt x="124" y="1"/>
                    <a:pt x="0" y="124"/>
                    <a:pt x="0" y="295"/>
                  </a:cubicBezTo>
                  <a:cubicBezTo>
                    <a:pt x="0" y="442"/>
                    <a:pt x="124" y="565"/>
                    <a:pt x="294" y="565"/>
                  </a:cubicBezTo>
                  <a:lnTo>
                    <a:pt x="658" y="565"/>
                  </a:lnTo>
                  <a:cubicBezTo>
                    <a:pt x="835" y="565"/>
                    <a:pt x="952" y="442"/>
                    <a:pt x="952" y="295"/>
                  </a:cubicBezTo>
                  <a:cubicBezTo>
                    <a:pt x="952" y="124"/>
                    <a:pt x="835" y="1"/>
                    <a:pt x="6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3"/>
            <p:cNvSpPr/>
            <p:nvPr/>
          </p:nvSpPr>
          <p:spPr>
            <a:xfrm>
              <a:off x="4937911" y="4533208"/>
              <a:ext cx="18701" cy="11026"/>
            </a:xfrm>
            <a:custGeom>
              <a:avLst/>
              <a:gdLst/>
              <a:ahLst/>
              <a:cxnLst/>
              <a:rect l="l" t="t" r="r" b="b"/>
              <a:pathLst>
                <a:path w="960" h="566" extrusionOk="0">
                  <a:moveTo>
                    <a:pt x="295" y="1"/>
                  </a:moveTo>
                  <a:cubicBezTo>
                    <a:pt x="124" y="1"/>
                    <a:pt x="1" y="124"/>
                    <a:pt x="1" y="295"/>
                  </a:cubicBezTo>
                  <a:cubicBezTo>
                    <a:pt x="1" y="442"/>
                    <a:pt x="124" y="565"/>
                    <a:pt x="295" y="565"/>
                  </a:cubicBezTo>
                  <a:lnTo>
                    <a:pt x="689" y="565"/>
                  </a:lnTo>
                  <a:cubicBezTo>
                    <a:pt x="836" y="565"/>
                    <a:pt x="959" y="442"/>
                    <a:pt x="959" y="295"/>
                  </a:cubicBezTo>
                  <a:cubicBezTo>
                    <a:pt x="959" y="124"/>
                    <a:pt x="836" y="1"/>
                    <a:pt x="6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3"/>
            <p:cNvSpPr/>
            <p:nvPr/>
          </p:nvSpPr>
          <p:spPr>
            <a:xfrm>
              <a:off x="4972722" y="4533208"/>
              <a:ext cx="19149" cy="11026"/>
            </a:xfrm>
            <a:custGeom>
              <a:avLst/>
              <a:gdLst/>
              <a:ahLst/>
              <a:cxnLst/>
              <a:rect l="l" t="t" r="r" b="b"/>
              <a:pathLst>
                <a:path w="983" h="566" extrusionOk="0">
                  <a:moveTo>
                    <a:pt x="295" y="1"/>
                  </a:moveTo>
                  <a:cubicBezTo>
                    <a:pt x="148" y="1"/>
                    <a:pt x="1" y="124"/>
                    <a:pt x="1" y="295"/>
                  </a:cubicBezTo>
                  <a:cubicBezTo>
                    <a:pt x="1" y="442"/>
                    <a:pt x="148" y="565"/>
                    <a:pt x="295" y="565"/>
                  </a:cubicBezTo>
                  <a:lnTo>
                    <a:pt x="688" y="565"/>
                  </a:lnTo>
                  <a:cubicBezTo>
                    <a:pt x="835" y="565"/>
                    <a:pt x="982" y="442"/>
                    <a:pt x="982" y="295"/>
                  </a:cubicBezTo>
                  <a:cubicBezTo>
                    <a:pt x="982"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3"/>
            <p:cNvSpPr/>
            <p:nvPr/>
          </p:nvSpPr>
          <p:spPr>
            <a:xfrm>
              <a:off x="4802001" y="4359973"/>
              <a:ext cx="115906" cy="117386"/>
            </a:xfrm>
            <a:custGeom>
              <a:avLst/>
              <a:gdLst/>
              <a:ahLst/>
              <a:cxnLst/>
              <a:rect l="l" t="t" r="r" b="b"/>
              <a:pathLst>
                <a:path w="5950" h="6026" extrusionOk="0">
                  <a:moveTo>
                    <a:pt x="683" y="1"/>
                  </a:moveTo>
                  <a:cubicBezTo>
                    <a:pt x="318" y="1"/>
                    <a:pt x="1" y="295"/>
                    <a:pt x="1" y="688"/>
                  </a:cubicBezTo>
                  <a:lnTo>
                    <a:pt x="1" y="5344"/>
                  </a:lnTo>
                  <a:cubicBezTo>
                    <a:pt x="1" y="5708"/>
                    <a:pt x="318" y="6026"/>
                    <a:pt x="683" y="6026"/>
                  </a:cubicBezTo>
                  <a:lnTo>
                    <a:pt x="4333" y="6026"/>
                  </a:lnTo>
                  <a:cubicBezTo>
                    <a:pt x="4556" y="6026"/>
                    <a:pt x="4750" y="5931"/>
                    <a:pt x="4874" y="5755"/>
                  </a:cubicBezTo>
                  <a:lnTo>
                    <a:pt x="5802" y="4556"/>
                  </a:lnTo>
                  <a:cubicBezTo>
                    <a:pt x="5902" y="4433"/>
                    <a:pt x="5949" y="4286"/>
                    <a:pt x="5949" y="4139"/>
                  </a:cubicBezTo>
                  <a:lnTo>
                    <a:pt x="5949" y="688"/>
                  </a:lnTo>
                  <a:cubicBezTo>
                    <a:pt x="5949" y="295"/>
                    <a:pt x="5632" y="1"/>
                    <a:pt x="5262" y="1"/>
                  </a:cubicBezTo>
                  <a:lnTo>
                    <a:pt x="2740" y="1"/>
                  </a:lnTo>
                  <a:cubicBezTo>
                    <a:pt x="2570" y="1"/>
                    <a:pt x="2446" y="124"/>
                    <a:pt x="2446" y="295"/>
                  </a:cubicBezTo>
                  <a:cubicBezTo>
                    <a:pt x="2446" y="442"/>
                    <a:pt x="2570" y="565"/>
                    <a:pt x="2740" y="565"/>
                  </a:cubicBezTo>
                  <a:lnTo>
                    <a:pt x="5262" y="565"/>
                  </a:lnTo>
                  <a:cubicBezTo>
                    <a:pt x="5338" y="565"/>
                    <a:pt x="5385" y="612"/>
                    <a:pt x="5385" y="688"/>
                  </a:cubicBezTo>
                  <a:lnTo>
                    <a:pt x="5385" y="4139"/>
                  </a:lnTo>
                  <a:cubicBezTo>
                    <a:pt x="5385" y="4168"/>
                    <a:pt x="5362" y="4192"/>
                    <a:pt x="5362" y="4215"/>
                  </a:cubicBezTo>
                  <a:lnTo>
                    <a:pt x="4433" y="5414"/>
                  </a:lnTo>
                  <a:cubicBezTo>
                    <a:pt x="4409" y="5438"/>
                    <a:pt x="4356" y="5438"/>
                    <a:pt x="4333" y="5438"/>
                  </a:cubicBezTo>
                  <a:lnTo>
                    <a:pt x="683" y="5438"/>
                  </a:lnTo>
                  <a:cubicBezTo>
                    <a:pt x="612" y="5438"/>
                    <a:pt x="589" y="5391"/>
                    <a:pt x="589" y="5344"/>
                  </a:cubicBezTo>
                  <a:lnTo>
                    <a:pt x="589" y="688"/>
                  </a:lnTo>
                  <a:cubicBezTo>
                    <a:pt x="589" y="612"/>
                    <a:pt x="612" y="565"/>
                    <a:pt x="683" y="565"/>
                  </a:cubicBezTo>
                  <a:lnTo>
                    <a:pt x="1394" y="565"/>
                  </a:lnTo>
                  <a:cubicBezTo>
                    <a:pt x="1564" y="565"/>
                    <a:pt x="1688" y="442"/>
                    <a:pt x="1688" y="295"/>
                  </a:cubicBezTo>
                  <a:cubicBezTo>
                    <a:pt x="1688" y="124"/>
                    <a:pt x="1564" y="1"/>
                    <a:pt x="13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3"/>
            <p:cNvSpPr/>
            <p:nvPr/>
          </p:nvSpPr>
          <p:spPr>
            <a:xfrm>
              <a:off x="4822513" y="4378635"/>
              <a:ext cx="11006" cy="31967"/>
            </a:xfrm>
            <a:custGeom>
              <a:avLst/>
              <a:gdLst/>
              <a:ahLst/>
              <a:cxnLst/>
              <a:rect l="l" t="t" r="r" b="b"/>
              <a:pathLst>
                <a:path w="565" h="1641" extrusionOk="0">
                  <a:moveTo>
                    <a:pt x="270" y="1"/>
                  </a:moveTo>
                  <a:cubicBezTo>
                    <a:pt x="124" y="1"/>
                    <a:pt x="0" y="124"/>
                    <a:pt x="0" y="295"/>
                  </a:cubicBezTo>
                  <a:lnTo>
                    <a:pt x="0" y="1347"/>
                  </a:lnTo>
                  <a:cubicBezTo>
                    <a:pt x="0" y="1494"/>
                    <a:pt x="124" y="1641"/>
                    <a:pt x="270" y="1641"/>
                  </a:cubicBezTo>
                  <a:cubicBezTo>
                    <a:pt x="441" y="1641"/>
                    <a:pt x="564" y="1494"/>
                    <a:pt x="564" y="1347"/>
                  </a:cubicBezTo>
                  <a:lnTo>
                    <a:pt x="564" y="295"/>
                  </a:lnTo>
                  <a:cubicBezTo>
                    <a:pt x="564" y="124"/>
                    <a:pt x="441" y="1"/>
                    <a:pt x="2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3"/>
            <p:cNvSpPr/>
            <p:nvPr/>
          </p:nvSpPr>
          <p:spPr>
            <a:xfrm>
              <a:off x="4843921" y="4378635"/>
              <a:ext cx="11006" cy="31967"/>
            </a:xfrm>
            <a:custGeom>
              <a:avLst/>
              <a:gdLst/>
              <a:ahLst/>
              <a:cxnLst/>
              <a:rect l="l" t="t" r="r" b="b"/>
              <a:pathLst>
                <a:path w="565" h="1641" extrusionOk="0">
                  <a:moveTo>
                    <a:pt x="271" y="1"/>
                  </a:moveTo>
                  <a:cubicBezTo>
                    <a:pt x="124" y="1"/>
                    <a:pt x="0" y="124"/>
                    <a:pt x="0" y="295"/>
                  </a:cubicBezTo>
                  <a:lnTo>
                    <a:pt x="0" y="1347"/>
                  </a:lnTo>
                  <a:cubicBezTo>
                    <a:pt x="0" y="1494"/>
                    <a:pt x="124" y="1641"/>
                    <a:pt x="271" y="1641"/>
                  </a:cubicBezTo>
                  <a:cubicBezTo>
                    <a:pt x="441" y="1641"/>
                    <a:pt x="565" y="1494"/>
                    <a:pt x="565" y="1347"/>
                  </a:cubicBezTo>
                  <a:lnTo>
                    <a:pt x="565" y="295"/>
                  </a:lnTo>
                  <a:cubicBezTo>
                    <a:pt x="565" y="124"/>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3"/>
            <p:cNvSpPr/>
            <p:nvPr/>
          </p:nvSpPr>
          <p:spPr>
            <a:xfrm>
              <a:off x="4864979" y="4378635"/>
              <a:ext cx="11474" cy="31967"/>
            </a:xfrm>
            <a:custGeom>
              <a:avLst/>
              <a:gdLst/>
              <a:ahLst/>
              <a:cxnLst/>
              <a:rect l="l" t="t" r="r" b="b"/>
              <a:pathLst>
                <a:path w="589" h="1641" extrusionOk="0">
                  <a:moveTo>
                    <a:pt x="295" y="1"/>
                  </a:moveTo>
                  <a:cubicBezTo>
                    <a:pt x="148" y="1"/>
                    <a:pt x="1" y="124"/>
                    <a:pt x="1" y="295"/>
                  </a:cubicBezTo>
                  <a:lnTo>
                    <a:pt x="1" y="1347"/>
                  </a:lnTo>
                  <a:cubicBezTo>
                    <a:pt x="1" y="1494"/>
                    <a:pt x="148" y="1641"/>
                    <a:pt x="295" y="1641"/>
                  </a:cubicBezTo>
                  <a:cubicBezTo>
                    <a:pt x="442" y="1641"/>
                    <a:pt x="589" y="1494"/>
                    <a:pt x="589" y="1347"/>
                  </a:cubicBezTo>
                  <a:lnTo>
                    <a:pt x="589" y="295"/>
                  </a:lnTo>
                  <a:cubicBezTo>
                    <a:pt x="589" y="124"/>
                    <a:pt x="442"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3"/>
            <p:cNvSpPr/>
            <p:nvPr/>
          </p:nvSpPr>
          <p:spPr>
            <a:xfrm>
              <a:off x="4886387" y="4378635"/>
              <a:ext cx="11026" cy="31967"/>
            </a:xfrm>
            <a:custGeom>
              <a:avLst/>
              <a:gdLst/>
              <a:ahLst/>
              <a:cxnLst/>
              <a:rect l="l" t="t" r="r" b="b"/>
              <a:pathLst>
                <a:path w="566" h="1641" extrusionOk="0">
                  <a:moveTo>
                    <a:pt x="295" y="1"/>
                  </a:moveTo>
                  <a:cubicBezTo>
                    <a:pt x="124" y="1"/>
                    <a:pt x="1" y="124"/>
                    <a:pt x="1" y="295"/>
                  </a:cubicBezTo>
                  <a:lnTo>
                    <a:pt x="1" y="1347"/>
                  </a:lnTo>
                  <a:cubicBezTo>
                    <a:pt x="1" y="1494"/>
                    <a:pt x="124" y="1641"/>
                    <a:pt x="295" y="1641"/>
                  </a:cubicBezTo>
                  <a:cubicBezTo>
                    <a:pt x="442" y="1641"/>
                    <a:pt x="565" y="1494"/>
                    <a:pt x="565" y="1347"/>
                  </a:cubicBezTo>
                  <a:lnTo>
                    <a:pt x="565" y="295"/>
                  </a:lnTo>
                  <a:cubicBezTo>
                    <a:pt x="565" y="124"/>
                    <a:pt x="442"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63"/>
          <p:cNvGrpSpPr/>
          <p:nvPr/>
        </p:nvGrpSpPr>
        <p:grpSpPr>
          <a:xfrm>
            <a:off x="4093948" y="4228757"/>
            <a:ext cx="379821" cy="379821"/>
            <a:chOff x="4093948" y="4228757"/>
            <a:chExt cx="379821" cy="379821"/>
          </a:xfrm>
        </p:grpSpPr>
        <p:sp>
          <p:nvSpPr>
            <p:cNvPr id="3042" name="Google Shape;3042;p63"/>
            <p:cNvSpPr/>
            <p:nvPr/>
          </p:nvSpPr>
          <p:spPr>
            <a:xfrm>
              <a:off x="4099675" y="4497384"/>
              <a:ext cx="368367" cy="47765"/>
            </a:xfrm>
            <a:custGeom>
              <a:avLst/>
              <a:gdLst/>
              <a:ahLst/>
              <a:cxnLst/>
              <a:rect l="l" t="t" r="r" b="b"/>
              <a:pathLst>
                <a:path w="18910" h="2452" extrusionOk="0">
                  <a:moveTo>
                    <a:pt x="0" y="0"/>
                  </a:moveTo>
                  <a:lnTo>
                    <a:pt x="0" y="1493"/>
                  </a:lnTo>
                  <a:cubicBezTo>
                    <a:pt x="0" y="2010"/>
                    <a:pt x="418" y="2451"/>
                    <a:pt x="959" y="2451"/>
                  </a:cubicBezTo>
                  <a:lnTo>
                    <a:pt x="17951" y="2451"/>
                  </a:lnTo>
                  <a:cubicBezTo>
                    <a:pt x="18492" y="2451"/>
                    <a:pt x="18909" y="2010"/>
                    <a:pt x="18909" y="1493"/>
                  </a:cubicBezTo>
                  <a:lnTo>
                    <a:pt x="18909"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3"/>
            <p:cNvSpPr/>
            <p:nvPr/>
          </p:nvSpPr>
          <p:spPr>
            <a:xfrm>
              <a:off x="4099675" y="4287508"/>
              <a:ext cx="368367" cy="209897"/>
            </a:xfrm>
            <a:custGeom>
              <a:avLst/>
              <a:gdLst/>
              <a:ahLst/>
              <a:cxnLst/>
              <a:rect l="l" t="t" r="r" b="b"/>
              <a:pathLst>
                <a:path w="18910" h="10775" extrusionOk="0">
                  <a:moveTo>
                    <a:pt x="959" y="0"/>
                  </a:moveTo>
                  <a:cubicBezTo>
                    <a:pt x="418" y="0"/>
                    <a:pt x="0" y="417"/>
                    <a:pt x="0" y="952"/>
                  </a:cubicBezTo>
                  <a:lnTo>
                    <a:pt x="0" y="10774"/>
                  </a:lnTo>
                  <a:lnTo>
                    <a:pt x="18909" y="10774"/>
                  </a:lnTo>
                  <a:lnTo>
                    <a:pt x="18909" y="952"/>
                  </a:lnTo>
                  <a:cubicBezTo>
                    <a:pt x="18909" y="417"/>
                    <a:pt x="18492" y="0"/>
                    <a:pt x="1795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3"/>
            <p:cNvSpPr/>
            <p:nvPr/>
          </p:nvSpPr>
          <p:spPr>
            <a:xfrm>
              <a:off x="4099675" y="4287508"/>
              <a:ext cx="368367" cy="209897"/>
            </a:xfrm>
            <a:custGeom>
              <a:avLst/>
              <a:gdLst/>
              <a:ahLst/>
              <a:cxnLst/>
              <a:rect l="l" t="t" r="r" b="b"/>
              <a:pathLst>
                <a:path w="18910" h="10775" extrusionOk="0">
                  <a:moveTo>
                    <a:pt x="959" y="0"/>
                  </a:moveTo>
                  <a:cubicBezTo>
                    <a:pt x="418" y="0"/>
                    <a:pt x="0" y="417"/>
                    <a:pt x="0" y="952"/>
                  </a:cubicBezTo>
                  <a:lnTo>
                    <a:pt x="0" y="10774"/>
                  </a:lnTo>
                  <a:lnTo>
                    <a:pt x="18909" y="10774"/>
                  </a:lnTo>
                  <a:lnTo>
                    <a:pt x="18909" y="952"/>
                  </a:lnTo>
                  <a:cubicBezTo>
                    <a:pt x="18909" y="417"/>
                    <a:pt x="18492" y="0"/>
                    <a:pt x="1795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3"/>
            <p:cNvSpPr/>
            <p:nvPr/>
          </p:nvSpPr>
          <p:spPr>
            <a:xfrm>
              <a:off x="4434592" y="4287508"/>
              <a:ext cx="33447" cy="209897"/>
            </a:xfrm>
            <a:custGeom>
              <a:avLst/>
              <a:gdLst/>
              <a:ahLst/>
              <a:cxnLst/>
              <a:rect l="l" t="t" r="r" b="b"/>
              <a:pathLst>
                <a:path w="1717" h="10775" extrusionOk="0">
                  <a:moveTo>
                    <a:pt x="0" y="0"/>
                  </a:moveTo>
                  <a:cubicBezTo>
                    <a:pt x="541" y="0"/>
                    <a:pt x="958" y="417"/>
                    <a:pt x="958" y="952"/>
                  </a:cubicBezTo>
                  <a:lnTo>
                    <a:pt x="958" y="10774"/>
                  </a:lnTo>
                  <a:lnTo>
                    <a:pt x="1716" y="10774"/>
                  </a:lnTo>
                  <a:lnTo>
                    <a:pt x="1716" y="952"/>
                  </a:lnTo>
                  <a:cubicBezTo>
                    <a:pt x="1716" y="417"/>
                    <a:pt x="1299" y="0"/>
                    <a:pt x="758"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3"/>
            <p:cNvSpPr/>
            <p:nvPr/>
          </p:nvSpPr>
          <p:spPr>
            <a:xfrm>
              <a:off x="4434592" y="4497384"/>
              <a:ext cx="33447" cy="47765"/>
            </a:xfrm>
            <a:custGeom>
              <a:avLst/>
              <a:gdLst/>
              <a:ahLst/>
              <a:cxnLst/>
              <a:rect l="l" t="t" r="r" b="b"/>
              <a:pathLst>
                <a:path w="1717" h="2452" extrusionOk="0">
                  <a:moveTo>
                    <a:pt x="958" y="0"/>
                  </a:moveTo>
                  <a:lnTo>
                    <a:pt x="958" y="1493"/>
                  </a:lnTo>
                  <a:cubicBezTo>
                    <a:pt x="958" y="2010"/>
                    <a:pt x="541" y="2451"/>
                    <a:pt x="0" y="2451"/>
                  </a:cubicBezTo>
                  <a:lnTo>
                    <a:pt x="758" y="2451"/>
                  </a:lnTo>
                  <a:cubicBezTo>
                    <a:pt x="1299" y="2451"/>
                    <a:pt x="1716" y="2010"/>
                    <a:pt x="1716" y="1493"/>
                  </a:cubicBezTo>
                  <a:lnTo>
                    <a:pt x="1716"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3"/>
            <p:cNvSpPr/>
            <p:nvPr/>
          </p:nvSpPr>
          <p:spPr>
            <a:xfrm>
              <a:off x="4241878" y="4545129"/>
              <a:ext cx="83959" cy="57719"/>
            </a:xfrm>
            <a:custGeom>
              <a:avLst/>
              <a:gdLst/>
              <a:ahLst/>
              <a:cxnLst/>
              <a:rect l="l" t="t" r="r" b="b"/>
              <a:pathLst>
                <a:path w="4310" h="2963" extrusionOk="0">
                  <a:moveTo>
                    <a:pt x="318" y="0"/>
                  </a:moveTo>
                  <a:cubicBezTo>
                    <a:pt x="318" y="0"/>
                    <a:pt x="271" y="2181"/>
                    <a:pt x="1" y="2963"/>
                  </a:cubicBezTo>
                  <a:lnTo>
                    <a:pt x="4309" y="2963"/>
                  </a:lnTo>
                  <a:cubicBezTo>
                    <a:pt x="4039" y="2181"/>
                    <a:pt x="3992" y="0"/>
                    <a:pt x="3992"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3"/>
            <p:cNvSpPr/>
            <p:nvPr/>
          </p:nvSpPr>
          <p:spPr>
            <a:xfrm>
              <a:off x="4247605" y="4545129"/>
              <a:ext cx="72505" cy="14785"/>
            </a:xfrm>
            <a:custGeom>
              <a:avLst/>
              <a:gdLst/>
              <a:ahLst/>
              <a:cxnLst/>
              <a:rect l="l" t="t" r="r" b="b"/>
              <a:pathLst>
                <a:path w="3722" h="759" extrusionOk="0">
                  <a:moveTo>
                    <a:pt x="24" y="0"/>
                  </a:moveTo>
                  <a:cubicBezTo>
                    <a:pt x="24" y="0"/>
                    <a:pt x="1" y="318"/>
                    <a:pt x="1" y="758"/>
                  </a:cubicBezTo>
                  <a:lnTo>
                    <a:pt x="3721" y="758"/>
                  </a:lnTo>
                  <a:cubicBezTo>
                    <a:pt x="3721" y="318"/>
                    <a:pt x="3698" y="0"/>
                    <a:pt x="369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3"/>
            <p:cNvSpPr/>
            <p:nvPr/>
          </p:nvSpPr>
          <p:spPr>
            <a:xfrm>
              <a:off x="4247605" y="4545129"/>
              <a:ext cx="72505" cy="14785"/>
            </a:xfrm>
            <a:custGeom>
              <a:avLst/>
              <a:gdLst/>
              <a:ahLst/>
              <a:cxnLst/>
              <a:rect l="l" t="t" r="r" b="b"/>
              <a:pathLst>
                <a:path w="3722" h="759" extrusionOk="0">
                  <a:moveTo>
                    <a:pt x="24" y="0"/>
                  </a:moveTo>
                  <a:cubicBezTo>
                    <a:pt x="24" y="0"/>
                    <a:pt x="1" y="318"/>
                    <a:pt x="1" y="758"/>
                  </a:cubicBezTo>
                  <a:lnTo>
                    <a:pt x="3721" y="758"/>
                  </a:lnTo>
                  <a:cubicBezTo>
                    <a:pt x="3721" y="318"/>
                    <a:pt x="3698" y="0"/>
                    <a:pt x="36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3"/>
            <p:cNvSpPr/>
            <p:nvPr/>
          </p:nvSpPr>
          <p:spPr>
            <a:xfrm>
              <a:off x="4122583" y="4312813"/>
              <a:ext cx="322550" cy="184592"/>
            </a:xfrm>
            <a:custGeom>
              <a:avLst/>
              <a:gdLst/>
              <a:ahLst/>
              <a:cxnLst/>
              <a:rect l="l" t="t" r="r" b="b"/>
              <a:pathLst>
                <a:path w="16558" h="9476" extrusionOk="0">
                  <a:moveTo>
                    <a:pt x="441" y="0"/>
                  </a:moveTo>
                  <a:cubicBezTo>
                    <a:pt x="200" y="0"/>
                    <a:pt x="0" y="194"/>
                    <a:pt x="0" y="417"/>
                  </a:cubicBezTo>
                  <a:lnTo>
                    <a:pt x="0" y="9475"/>
                  </a:lnTo>
                  <a:lnTo>
                    <a:pt x="16558" y="9475"/>
                  </a:lnTo>
                  <a:lnTo>
                    <a:pt x="16558" y="417"/>
                  </a:lnTo>
                  <a:cubicBezTo>
                    <a:pt x="16558" y="194"/>
                    <a:pt x="16364" y="0"/>
                    <a:pt x="1611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3"/>
            <p:cNvSpPr/>
            <p:nvPr/>
          </p:nvSpPr>
          <p:spPr>
            <a:xfrm>
              <a:off x="4421755" y="4312813"/>
              <a:ext cx="23376" cy="184592"/>
            </a:xfrm>
            <a:custGeom>
              <a:avLst/>
              <a:gdLst/>
              <a:ahLst/>
              <a:cxnLst/>
              <a:rect l="l" t="t" r="r" b="b"/>
              <a:pathLst>
                <a:path w="1200" h="9476" extrusionOk="0">
                  <a:moveTo>
                    <a:pt x="1" y="0"/>
                  </a:moveTo>
                  <a:cubicBezTo>
                    <a:pt x="242" y="0"/>
                    <a:pt x="442" y="194"/>
                    <a:pt x="442" y="417"/>
                  </a:cubicBezTo>
                  <a:lnTo>
                    <a:pt x="442" y="9475"/>
                  </a:lnTo>
                  <a:lnTo>
                    <a:pt x="1200" y="9475"/>
                  </a:lnTo>
                  <a:lnTo>
                    <a:pt x="1200" y="417"/>
                  </a:lnTo>
                  <a:cubicBezTo>
                    <a:pt x="1200" y="194"/>
                    <a:pt x="1006" y="0"/>
                    <a:pt x="759"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3"/>
            <p:cNvSpPr/>
            <p:nvPr/>
          </p:nvSpPr>
          <p:spPr>
            <a:xfrm>
              <a:off x="4175120" y="4234484"/>
              <a:ext cx="217572" cy="125062"/>
            </a:xfrm>
            <a:custGeom>
              <a:avLst/>
              <a:gdLst/>
              <a:ahLst/>
              <a:cxnLst/>
              <a:rect l="l" t="t" r="r" b="b"/>
              <a:pathLst>
                <a:path w="11169" h="6420" extrusionOk="0">
                  <a:moveTo>
                    <a:pt x="5585" y="1"/>
                  </a:moveTo>
                  <a:cubicBezTo>
                    <a:pt x="4162" y="1"/>
                    <a:pt x="2963" y="935"/>
                    <a:pt x="2593" y="2234"/>
                  </a:cubicBezTo>
                  <a:cubicBezTo>
                    <a:pt x="2423" y="2205"/>
                    <a:pt x="2276" y="2181"/>
                    <a:pt x="2105" y="2181"/>
                  </a:cubicBezTo>
                  <a:cubicBezTo>
                    <a:pt x="930" y="2181"/>
                    <a:pt x="1" y="3139"/>
                    <a:pt x="1" y="4315"/>
                  </a:cubicBezTo>
                  <a:cubicBezTo>
                    <a:pt x="1" y="5467"/>
                    <a:pt x="930" y="6419"/>
                    <a:pt x="2105" y="6419"/>
                  </a:cubicBezTo>
                  <a:cubicBezTo>
                    <a:pt x="2764" y="6419"/>
                    <a:pt x="3351" y="6125"/>
                    <a:pt x="3745" y="5638"/>
                  </a:cubicBezTo>
                  <a:cubicBezTo>
                    <a:pt x="4262" y="6002"/>
                    <a:pt x="4897" y="6225"/>
                    <a:pt x="5585" y="6225"/>
                  </a:cubicBezTo>
                  <a:cubicBezTo>
                    <a:pt x="6267" y="6225"/>
                    <a:pt x="6907" y="6002"/>
                    <a:pt x="7419" y="5638"/>
                  </a:cubicBezTo>
                  <a:cubicBezTo>
                    <a:pt x="7813" y="6125"/>
                    <a:pt x="8400" y="6419"/>
                    <a:pt x="9059" y="6419"/>
                  </a:cubicBezTo>
                  <a:cubicBezTo>
                    <a:pt x="10234" y="6419"/>
                    <a:pt x="11169" y="5467"/>
                    <a:pt x="11169" y="4315"/>
                  </a:cubicBezTo>
                  <a:cubicBezTo>
                    <a:pt x="11169" y="3139"/>
                    <a:pt x="10234" y="2181"/>
                    <a:pt x="9059" y="2181"/>
                  </a:cubicBezTo>
                  <a:cubicBezTo>
                    <a:pt x="8888" y="2181"/>
                    <a:pt x="8741" y="2205"/>
                    <a:pt x="8571" y="2234"/>
                  </a:cubicBezTo>
                  <a:cubicBezTo>
                    <a:pt x="8200" y="935"/>
                    <a:pt x="7001" y="1"/>
                    <a:pt x="5585"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3"/>
            <p:cNvSpPr/>
            <p:nvPr/>
          </p:nvSpPr>
          <p:spPr>
            <a:xfrm>
              <a:off x="4247157" y="4329001"/>
              <a:ext cx="73985" cy="109322"/>
            </a:xfrm>
            <a:custGeom>
              <a:avLst/>
              <a:gdLst/>
              <a:ahLst/>
              <a:cxnLst/>
              <a:rect l="l" t="t" r="r" b="b"/>
              <a:pathLst>
                <a:path w="3798" h="5612" extrusionOk="0">
                  <a:moveTo>
                    <a:pt x="1867" y="0"/>
                  </a:moveTo>
                  <a:cubicBezTo>
                    <a:pt x="1732" y="0"/>
                    <a:pt x="1594" y="68"/>
                    <a:pt x="1517" y="198"/>
                  </a:cubicBezTo>
                  <a:lnTo>
                    <a:pt x="147" y="2425"/>
                  </a:lnTo>
                  <a:cubicBezTo>
                    <a:pt x="0" y="2696"/>
                    <a:pt x="194" y="3037"/>
                    <a:pt x="488" y="3037"/>
                  </a:cubicBezTo>
                  <a:lnTo>
                    <a:pt x="952" y="3013"/>
                  </a:lnTo>
                  <a:lnTo>
                    <a:pt x="976" y="5217"/>
                  </a:lnTo>
                  <a:cubicBezTo>
                    <a:pt x="976" y="5435"/>
                    <a:pt x="1176" y="5611"/>
                    <a:pt x="1393" y="5611"/>
                  </a:cubicBezTo>
                  <a:lnTo>
                    <a:pt x="2475" y="5611"/>
                  </a:lnTo>
                  <a:cubicBezTo>
                    <a:pt x="2692" y="5611"/>
                    <a:pt x="2863" y="5411"/>
                    <a:pt x="2863" y="5194"/>
                  </a:cubicBezTo>
                  <a:lnTo>
                    <a:pt x="2863" y="2990"/>
                  </a:lnTo>
                  <a:lnTo>
                    <a:pt x="3303" y="2990"/>
                  </a:lnTo>
                  <a:cubicBezTo>
                    <a:pt x="3597" y="2990"/>
                    <a:pt x="3797" y="2619"/>
                    <a:pt x="3621" y="2378"/>
                  </a:cubicBezTo>
                  <a:lnTo>
                    <a:pt x="2181" y="174"/>
                  </a:lnTo>
                  <a:cubicBezTo>
                    <a:pt x="2111" y="57"/>
                    <a:pt x="1990" y="0"/>
                    <a:pt x="1867"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3"/>
            <p:cNvSpPr/>
            <p:nvPr/>
          </p:nvSpPr>
          <p:spPr>
            <a:xfrm>
              <a:off x="4122583" y="4467833"/>
              <a:ext cx="322550" cy="29571"/>
            </a:xfrm>
            <a:custGeom>
              <a:avLst/>
              <a:gdLst/>
              <a:ahLst/>
              <a:cxnLst/>
              <a:rect l="l" t="t" r="r" b="b"/>
              <a:pathLst>
                <a:path w="16558" h="1518" extrusionOk="0">
                  <a:moveTo>
                    <a:pt x="0" y="1"/>
                  </a:moveTo>
                  <a:lnTo>
                    <a:pt x="0" y="1517"/>
                  </a:lnTo>
                  <a:lnTo>
                    <a:pt x="16558" y="1517"/>
                  </a:lnTo>
                  <a:lnTo>
                    <a:pt x="16558"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3"/>
            <p:cNvSpPr/>
            <p:nvPr/>
          </p:nvSpPr>
          <p:spPr>
            <a:xfrm>
              <a:off x="4430345" y="4467833"/>
              <a:ext cx="14785" cy="29571"/>
            </a:xfrm>
            <a:custGeom>
              <a:avLst/>
              <a:gdLst/>
              <a:ahLst/>
              <a:cxnLst/>
              <a:rect l="l" t="t" r="r" b="b"/>
              <a:pathLst>
                <a:path w="759" h="1518" extrusionOk="0">
                  <a:moveTo>
                    <a:pt x="1" y="1"/>
                  </a:moveTo>
                  <a:lnTo>
                    <a:pt x="1" y="1517"/>
                  </a:lnTo>
                  <a:lnTo>
                    <a:pt x="759" y="1517"/>
                  </a:lnTo>
                  <a:lnTo>
                    <a:pt x="759"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3"/>
            <p:cNvSpPr/>
            <p:nvPr/>
          </p:nvSpPr>
          <p:spPr>
            <a:xfrm>
              <a:off x="4265702" y="4515578"/>
              <a:ext cx="36311" cy="11474"/>
            </a:xfrm>
            <a:custGeom>
              <a:avLst/>
              <a:gdLst/>
              <a:ahLst/>
              <a:cxnLst/>
              <a:rect l="l" t="t" r="r" b="b"/>
              <a:pathLst>
                <a:path w="1864" h="589" extrusionOk="0">
                  <a:moveTo>
                    <a:pt x="271" y="1"/>
                  </a:moveTo>
                  <a:cubicBezTo>
                    <a:pt x="124" y="1"/>
                    <a:pt x="0" y="148"/>
                    <a:pt x="0" y="295"/>
                  </a:cubicBezTo>
                  <a:cubicBezTo>
                    <a:pt x="0" y="442"/>
                    <a:pt x="124" y="588"/>
                    <a:pt x="271" y="588"/>
                  </a:cubicBezTo>
                  <a:lnTo>
                    <a:pt x="1593" y="588"/>
                  </a:lnTo>
                  <a:cubicBezTo>
                    <a:pt x="1740" y="588"/>
                    <a:pt x="1864" y="442"/>
                    <a:pt x="1864" y="295"/>
                  </a:cubicBezTo>
                  <a:cubicBezTo>
                    <a:pt x="1864" y="148"/>
                    <a:pt x="1740" y="1"/>
                    <a:pt x="15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3"/>
            <p:cNvSpPr/>
            <p:nvPr/>
          </p:nvSpPr>
          <p:spPr>
            <a:xfrm>
              <a:off x="4093948" y="4228757"/>
              <a:ext cx="379821" cy="379821"/>
            </a:xfrm>
            <a:custGeom>
              <a:avLst/>
              <a:gdLst/>
              <a:ahLst/>
              <a:cxnLst/>
              <a:rect l="l" t="t" r="r" b="b"/>
              <a:pathLst>
                <a:path w="19498" h="19498" extrusionOk="0">
                  <a:moveTo>
                    <a:pt x="9722" y="5438"/>
                  </a:moveTo>
                  <a:cubicBezTo>
                    <a:pt x="9752" y="5438"/>
                    <a:pt x="9775" y="5438"/>
                    <a:pt x="9822" y="5491"/>
                  </a:cubicBezTo>
                  <a:lnTo>
                    <a:pt x="11245" y="7671"/>
                  </a:lnTo>
                  <a:cubicBezTo>
                    <a:pt x="11268" y="7718"/>
                    <a:pt x="11268" y="7765"/>
                    <a:pt x="11245" y="7789"/>
                  </a:cubicBezTo>
                  <a:cubicBezTo>
                    <a:pt x="11245" y="7818"/>
                    <a:pt x="11221" y="7842"/>
                    <a:pt x="11145" y="7842"/>
                  </a:cubicBezTo>
                  <a:lnTo>
                    <a:pt x="10728" y="7842"/>
                  </a:lnTo>
                  <a:cubicBezTo>
                    <a:pt x="10557" y="7865"/>
                    <a:pt x="10434" y="7989"/>
                    <a:pt x="10434" y="8136"/>
                  </a:cubicBezTo>
                  <a:lnTo>
                    <a:pt x="10434" y="10340"/>
                  </a:lnTo>
                  <a:cubicBezTo>
                    <a:pt x="10434" y="10363"/>
                    <a:pt x="10434" y="10410"/>
                    <a:pt x="10410" y="10434"/>
                  </a:cubicBezTo>
                  <a:cubicBezTo>
                    <a:pt x="10387" y="10434"/>
                    <a:pt x="10363" y="10463"/>
                    <a:pt x="10340" y="10463"/>
                  </a:cubicBezTo>
                  <a:lnTo>
                    <a:pt x="9235" y="10463"/>
                  </a:lnTo>
                  <a:cubicBezTo>
                    <a:pt x="9188" y="10463"/>
                    <a:pt x="9135" y="10410"/>
                    <a:pt x="9135" y="10363"/>
                  </a:cubicBezTo>
                  <a:lnTo>
                    <a:pt x="9111" y="8159"/>
                  </a:lnTo>
                  <a:cubicBezTo>
                    <a:pt x="9111" y="8083"/>
                    <a:pt x="9064" y="8012"/>
                    <a:pt x="9017" y="7965"/>
                  </a:cubicBezTo>
                  <a:cubicBezTo>
                    <a:pt x="8964" y="7912"/>
                    <a:pt x="8894" y="7889"/>
                    <a:pt x="8817" y="7889"/>
                  </a:cubicBezTo>
                  <a:lnTo>
                    <a:pt x="8353" y="7889"/>
                  </a:lnTo>
                  <a:cubicBezTo>
                    <a:pt x="8306" y="7889"/>
                    <a:pt x="8282" y="7865"/>
                    <a:pt x="8253" y="7842"/>
                  </a:cubicBezTo>
                  <a:cubicBezTo>
                    <a:pt x="8253" y="7818"/>
                    <a:pt x="8229" y="7765"/>
                    <a:pt x="8253" y="7718"/>
                  </a:cubicBezTo>
                  <a:lnTo>
                    <a:pt x="9628" y="5491"/>
                  </a:lnTo>
                  <a:cubicBezTo>
                    <a:pt x="9652" y="5438"/>
                    <a:pt x="9699" y="5438"/>
                    <a:pt x="9722" y="5438"/>
                  </a:cubicBezTo>
                  <a:close/>
                  <a:moveTo>
                    <a:pt x="4262" y="3286"/>
                  </a:moveTo>
                  <a:cubicBezTo>
                    <a:pt x="4115" y="3504"/>
                    <a:pt x="3992" y="3774"/>
                    <a:pt x="3945" y="4045"/>
                  </a:cubicBezTo>
                  <a:lnTo>
                    <a:pt x="1911" y="4045"/>
                  </a:lnTo>
                  <a:cubicBezTo>
                    <a:pt x="1523" y="4045"/>
                    <a:pt x="1200" y="4362"/>
                    <a:pt x="1200" y="4732"/>
                  </a:cubicBezTo>
                  <a:lnTo>
                    <a:pt x="1200" y="13496"/>
                  </a:lnTo>
                  <a:lnTo>
                    <a:pt x="565" y="13496"/>
                  </a:lnTo>
                  <a:lnTo>
                    <a:pt x="565" y="3968"/>
                  </a:lnTo>
                  <a:cubicBezTo>
                    <a:pt x="565" y="3604"/>
                    <a:pt x="882" y="3286"/>
                    <a:pt x="1253" y="3286"/>
                  </a:cubicBezTo>
                  <a:close/>
                  <a:moveTo>
                    <a:pt x="17587" y="4609"/>
                  </a:moveTo>
                  <a:cubicBezTo>
                    <a:pt x="17687" y="4609"/>
                    <a:pt x="17734" y="4656"/>
                    <a:pt x="17734" y="4732"/>
                  </a:cubicBezTo>
                  <a:lnTo>
                    <a:pt x="17734" y="11980"/>
                  </a:lnTo>
                  <a:lnTo>
                    <a:pt x="5902" y="11980"/>
                  </a:lnTo>
                  <a:cubicBezTo>
                    <a:pt x="5731" y="11980"/>
                    <a:pt x="5608" y="12103"/>
                    <a:pt x="5608" y="12274"/>
                  </a:cubicBezTo>
                  <a:cubicBezTo>
                    <a:pt x="5608" y="12421"/>
                    <a:pt x="5731" y="12544"/>
                    <a:pt x="5902" y="12544"/>
                  </a:cubicBezTo>
                  <a:lnTo>
                    <a:pt x="17734" y="12544"/>
                  </a:lnTo>
                  <a:lnTo>
                    <a:pt x="17734" y="13496"/>
                  </a:lnTo>
                  <a:lnTo>
                    <a:pt x="1764" y="13496"/>
                  </a:lnTo>
                  <a:lnTo>
                    <a:pt x="1764" y="12544"/>
                  </a:lnTo>
                  <a:lnTo>
                    <a:pt x="4556" y="12544"/>
                  </a:lnTo>
                  <a:cubicBezTo>
                    <a:pt x="4703" y="12544"/>
                    <a:pt x="4826" y="12421"/>
                    <a:pt x="4826" y="12274"/>
                  </a:cubicBezTo>
                  <a:cubicBezTo>
                    <a:pt x="4826" y="12103"/>
                    <a:pt x="4703" y="11980"/>
                    <a:pt x="4556" y="11980"/>
                  </a:cubicBezTo>
                  <a:lnTo>
                    <a:pt x="1764" y="11980"/>
                  </a:lnTo>
                  <a:lnTo>
                    <a:pt x="1764" y="4732"/>
                  </a:lnTo>
                  <a:cubicBezTo>
                    <a:pt x="1764" y="4656"/>
                    <a:pt x="1817" y="4609"/>
                    <a:pt x="1911" y="4609"/>
                  </a:cubicBezTo>
                  <a:lnTo>
                    <a:pt x="3874" y="4609"/>
                  </a:lnTo>
                  <a:cubicBezTo>
                    <a:pt x="3874" y="5932"/>
                    <a:pt x="4950" y="7007"/>
                    <a:pt x="6272" y="7007"/>
                  </a:cubicBezTo>
                  <a:cubicBezTo>
                    <a:pt x="6907" y="7007"/>
                    <a:pt x="7518" y="6760"/>
                    <a:pt x="7959" y="6296"/>
                  </a:cubicBezTo>
                  <a:cubicBezTo>
                    <a:pt x="8083" y="6372"/>
                    <a:pt x="8206" y="6443"/>
                    <a:pt x="8329" y="6496"/>
                  </a:cubicBezTo>
                  <a:lnTo>
                    <a:pt x="7765" y="7424"/>
                  </a:lnTo>
                  <a:cubicBezTo>
                    <a:pt x="7642" y="7642"/>
                    <a:pt x="7642" y="7912"/>
                    <a:pt x="7765" y="8112"/>
                  </a:cubicBezTo>
                  <a:cubicBezTo>
                    <a:pt x="7880" y="8314"/>
                    <a:pt x="8101" y="8456"/>
                    <a:pt x="8325" y="8456"/>
                  </a:cubicBezTo>
                  <a:cubicBezTo>
                    <a:pt x="8342" y="8456"/>
                    <a:pt x="8359" y="8455"/>
                    <a:pt x="8376" y="8453"/>
                  </a:cubicBezTo>
                  <a:lnTo>
                    <a:pt x="8547" y="8453"/>
                  </a:lnTo>
                  <a:lnTo>
                    <a:pt x="8547" y="10363"/>
                  </a:lnTo>
                  <a:cubicBezTo>
                    <a:pt x="8576" y="10728"/>
                    <a:pt x="8870" y="11022"/>
                    <a:pt x="9235" y="11022"/>
                  </a:cubicBezTo>
                  <a:lnTo>
                    <a:pt x="10340" y="11022"/>
                  </a:lnTo>
                  <a:cubicBezTo>
                    <a:pt x="10704" y="11022"/>
                    <a:pt x="11021" y="10704"/>
                    <a:pt x="11021" y="10316"/>
                  </a:cubicBezTo>
                  <a:lnTo>
                    <a:pt x="11021" y="8430"/>
                  </a:lnTo>
                  <a:lnTo>
                    <a:pt x="11168" y="8406"/>
                  </a:lnTo>
                  <a:cubicBezTo>
                    <a:pt x="11415" y="8406"/>
                    <a:pt x="11633" y="8283"/>
                    <a:pt x="11756" y="8059"/>
                  </a:cubicBezTo>
                  <a:cubicBezTo>
                    <a:pt x="11880" y="7842"/>
                    <a:pt x="11856" y="7571"/>
                    <a:pt x="11733" y="7348"/>
                  </a:cubicBezTo>
                  <a:lnTo>
                    <a:pt x="11168" y="6496"/>
                  </a:lnTo>
                  <a:cubicBezTo>
                    <a:pt x="11292" y="6443"/>
                    <a:pt x="11415" y="6372"/>
                    <a:pt x="11539" y="6296"/>
                  </a:cubicBezTo>
                  <a:cubicBezTo>
                    <a:pt x="11980" y="6760"/>
                    <a:pt x="12591" y="7007"/>
                    <a:pt x="13226" y="7007"/>
                  </a:cubicBezTo>
                  <a:cubicBezTo>
                    <a:pt x="14548" y="7007"/>
                    <a:pt x="15630" y="5932"/>
                    <a:pt x="15630" y="4609"/>
                  </a:cubicBezTo>
                  <a:close/>
                  <a:moveTo>
                    <a:pt x="18245" y="3286"/>
                  </a:moveTo>
                  <a:cubicBezTo>
                    <a:pt x="18616" y="3286"/>
                    <a:pt x="18933" y="3604"/>
                    <a:pt x="18933" y="3968"/>
                  </a:cubicBezTo>
                  <a:lnTo>
                    <a:pt x="18933" y="13496"/>
                  </a:lnTo>
                  <a:lnTo>
                    <a:pt x="18298" y="13496"/>
                  </a:lnTo>
                  <a:lnTo>
                    <a:pt x="18298" y="12274"/>
                  </a:lnTo>
                  <a:lnTo>
                    <a:pt x="18298" y="4732"/>
                  </a:lnTo>
                  <a:cubicBezTo>
                    <a:pt x="18298" y="4362"/>
                    <a:pt x="17981" y="4045"/>
                    <a:pt x="17587" y="4045"/>
                  </a:cubicBezTo>
                  <a:lnTo>
                    <a:pt x="15553" y="4045"/>
                  </a:lnTo>
                  <a:cubicBezTo>
                    <a:pt x="15506" y="3774"/>
                    <a:pt x="15383" y="3504"/>
                    <a:pt x="15236" y="3286"/>
                  </a:cubicBezTo>
                  <a:close/>
                  <a:moveTo>
                    <a:pt x="18933" y="14084"/>
                  </a:moveTo>
                  <a:lnTo>
                    <a:pt x="18933" y="15283"/>
                  </a:lnTo>
                  <a:cubicBezTo>
                    <a:pt x="18933" y="15653"/>
                    <a:pt x="18616" y="15947"/>
                    <a:pt x="18245" y="15947"/>
                  </a:cubicBezTo>
                  <a:lnTo>
                    <a:pt x="1253" y="15947"/>
                  </a:lnTo>
                  <a:cubicBezTo>
                    <a:pt x="882" y="15947"/>
                    <a:pt x="565" y="15653"/>
                    <a:pt x="565" y="15283"/>
                  </a:cubicBezTo>
                  <a:lnTo>
                    <a:pt x="565" y="14084"/>
                  </a:lnTo>
                  <a:close/>
                  <a:moveTo>
                    <a:pt x="11315" y="16535"/>
                  </a:moveTo>
                  <a:cubicBezTo>
                    <a:pt x="11339" y="17046"/>
                    <a:pt x="11392" y="18175"/>
                    <a:pt x="11539" y="18910"/>
                  </a:cubicBezTo>
                  <a:lnTo>
                    <a:pt x="7959" y="18910"/>
                  </a:lnTo>
                  <a:cubicBezTo>
                    <a:pt x="8106" y="18175"/>
                    <a:pt x="8159" y="17046"/>
                    <a:pt x="8182" y="16535"/>
                  </a:cubicBezTo>
                  <a:close/>
                  <a:moveTo>
                    <a:pt x="9752" y="1"/>
                  </a:moveTo>
                  <a:cubicBezTo>
                    <a:pt x="8329" y="1"/>
                    <a:pt x="7054" y="912"/>
                    <a:pt x="6566" y="2205"/>
                  </a:cubicBezTo>
                  <a:lnTo>
                    <a:pt x="6272" y="2205"/>
                  </a:lnTo>
                  <a:cubicBezTo>
                    <a:pt x="5708" y="2205"/>
                    <a:pt x="5197" y="2405"/>
                    <a:pt x="4779" y="2722"/>
                  </a:cubicBezTo>
                  <a:lnTo>
                    <a:pt x="1253" y="2722"/>
                  </a:lnTo>
                  <a:cubicBezTo>
                    <a:pt x="565" y="2722"/>
                    <a:pt x="1" y="3286"/>
                    <a:pt x="1" y="3968"/>
                  </a:cubicBezTo>
                  <a:lnTo>
                    <a:pt x="1" y="15283"/>
                  </a:lnTo>
                  <a:cubicBezTo>
                    <a:pt x="1" y="15971"/>
                    <a:pt x="565" y="16535"/>
                    <a:pt x="1253" y="16535"/>
                  </a:cubicBezTo>
                  <a:lnTo>
                    <a:pt x="7618" y="16535"/>
                  </a:lnTo>
                  <a:cubicBezTo>
                    <a:pt x="7595" y="17170"/>
                    <a:pt x="7518" y="18298"/>
                    <a:pt x="7371" y="18910"/>
                  </a:cubicBezTo>
                  <a:lnTo>
                    <a:pt x="6396" y="18910"/>
                  </a:lnTo>
                  <a:cubicBezTo>
                    <a:pt x="6225" y="18910"/>
                    <a:pt x="6102" y="19057"/>
                    <a:pt x="6102" y="19204"/>
                  </a:cubicBezTo>
                  <a:cubicBezTo>
                    <a:pt x="6102" y="19374"/>
                    <a:pt x="6225" y="19497"/>
                    <a:pt x="6396" y="19497"/>
                  </a:cubicBezTo>
                  <a:lnTo>
                    <a:pt x="13102" y="19497"/>
                  </a:lnTo>
                  <a:cubicBezTo>
                    <a:pt x="13279" y="19497"/>
                    <a:pt x="13396" y="19374"/>
                    <a:pt x="13396" y="19204"/>
                  </a:cubicBezTo>
                  <a:cubicBezTo>
                    <a:pt x="13396" y="19057"/>
                    <a:pt x="13279" y="18910"/>
                    <a:pt x="13102" y="18910"/>
                  </a:cubicBezTo>
                  <a:lnTo>
                    <a:pt x="12126" y="18910"/>
                  </a:lnTo>
                  <a:cubicBezTo>
                    <a:pt x="11980" y="18298"/>
                    <a:pt x="11903" y="17170"/>
                    <a:pt x="11880" y="16535"/>
                  </a:cubicBezTo>
                  <a:lnTo>
                    <a:pt x="18245" y="16535"/>
                  </a:lnTo>
                  <a:cubicBezTo>
                    <a:pt x="18933" y="16535"/>
                    <a:pt x="19497" y="15971"/>
                    <a:pt x="19497" y="15283"/>
                  </a:cubicBezTo>
                  <a:lnTo>
                    <a:pt x="19497" y="3968"/>
                  </a:lnTo>
                  <a:cubicBezTo>
                    <a:pt x="19497" y="3286"/>
                    <a:pt x="18933" y="2722"/>
                    <a:pt x="18245" y="2722"/>
                  </a:cubicBezTo>
                  <a:lnTo>
                    <a:pt x="14719" y="2722"/>
                  </a:lnTo>
                  <a:cubicBezTo>
                    <a:pt x="14307" y="2405"/>
                    <a:pt x="13790" y="2205"/>
                    <a:pt x="13226" y="2205"/>
                  </a:cubicBezTo>
                  <a:lnTo>
                    <a:pt x="12932" y="2205"/>
                  </a:lnTo>
                  <a:cubicBezTo>
                    <a:pt x="12808" y="1841"/>
                    <a:pt x="12591" y="1500"/>
                    <a:pt x="12320" y="1176"/>
                  </a:cubicBezTo>
                  <a:cubicBezTo>
                    <a:pt x="12268" y="1114"/>
                    <a:pt x="12195" y="1085"/>
                    <a:pt x="12121" y="1085"/>
                  </a:cubicBezTo>
                  <a:cubicBezTo>
                    <a:pt x="12054" y="1085"/>
                    <a:pt x="11985" y="1108"/>
                    <a:pt x="11927" y="1153"/>
                  </a:cubicBezTo>
                  <a:cubicBezTo>
                    <a:pt x="11809" y="1253"/>
                    <a:pt x="11780" y="1423"/>
                    <a:pt x="11903" y="1547"/>
                  </a:cubicBezTo>
                  <a:cubicBezTo>
                    <a:pt x="12174" y="1864"/>
                    <a:pt x="12367" y="2234"/>
                    <a:pt x="12467" y="2622"/>
                  </a:cubicBezTo>
                  <a:cubicBezTo>
                    <a:pt x="12509" y="2752"/>
                    <a:pt x="12628" y="2826"/>
                    <a:pt x="12756" y="2826"/>
                  </a:cubicBezTo>
                  <a:cubicBezTo>
                    <a:pt x="12773" y="2826"/>
                    <a:pt x="12791" y="2825"/>
                    <a:pt x="12808" y="2822"/>
                  </a:cubicBezTo>
                  <a:cubicBezTo>
                    <a:pt x="12955" y="2793"/>
                    <a:pt x="13079" y="2769"/>
                    <a:pt x="13226" y="2769"/>
                  </a:cubicBezTo>
                  <a:cubicBezTo>
                    <a:pt x="14231" y="2769"/>
                    <a:pt x="15065" y="3580"/>
                    <a:pt x="15065" y="4609"/>
                  </a:cubicBezTo>
                  <a:cubicBezTo>
                    <a:pt x="15065" y="5614"/>
                    <a:pt x="14231" y="6443"/>
                    <a:pt x="13226" y="6443"/>
                  </a:cubicBezTo>
                  <a:cubicBezTo>
                    <a:pt x="12661" y="6443"/>
                    <a:pt x="12150" y="6172"/>
                    <a:pt x="11809" y="5761"/>
                  </a:cubicBezTo>
                  <a:cubicBezTo>
                    <a:pt x="11750" y="5689"/>
                    <a:pt x="11667" y="5651"/>
                    <a:pt x="11584" y="5651"/>
                  </a:cubicBezTo>
                  <a:cubicBezTo>
                    <a:pt x="11525" y="5651"/>
                    <a:pt x="11466" y="5669"/>
                    <a:pt x="11415" y="5708"/>
                  </a:cubicBezTo>
                  <a:cubicBezTo>
                    <a:pt x="11245" y="5832"/>
                    <a:pt x="11045" y="5932"/>
                    <a:pt x="10851" y="6026"/>
                  </a:cubicBezTo>
                  <a:lnTo>
                    <a:pt x="10287" y="5173"/>
                  </a:lnTo>
                  <a:cubicBezTo>
                    <a:pt x="10163" y="4973"/>
                    <a:pt x="9946" y="4850"/>
                    <a:pt x="9699" y="4850"/>
                  </a:cubicBezTo>
                  <a:cubicBezTo>
                    <a:pt x="9481" y="4879"/>
                    <a:pt x="9258" y="4997"/>
                    <a:pt x="9135" y="5197"/>
                  </a:cubicBezTo>
                  <a:lnTo>
                    <a:pt x="8623" y="6002"/>
                  </a:lnTo>
                  <a:cubicBezTo>
                    <a:pt x="8453" y="5932"/>
                    <a:pt x="8253" y="5832"/>
                    <a:pt x="8083" y="5708"/>
                  </a:cubicBezTo>
                  <a:cubicBezTo>
                    <a:pt x="8032" y="5669"/>
                    <a:pt x="7973" y="5651"/>
                    <a:pt x="7914" y="5651"/>
                  </a:cubicBezTo>
                  <a:cubicBezTo>
                    <a:pt x="7831" y="5651"/>
                    <a:pt x="7750" y="5689"/>
                    <a:pt x="7695" y="5761"/>
                  </a:cubicBezTo>
                  <a:cubicBezTo>
                    <a:pt x="7348" y="6172"/>
                    <a:pt x="6836" y="6443"/>
                    <a:pt x="6272" y="6443"/>
                  </a:cubicBezTo>
                  <a:cubicBezTo>
                    <a:pt x="5267" y="6443"/>
                    <a:pt x="4432" y="5614"/>
                    <a:pt x="4432" y="4609"/>
                  </a:cubicBezTo>
                  <a:cubicBezTo>
                    <a:pt x="4432" y="3580"/>
                    <a:pt x="5267" y="2769"/>
                    <a:pt x="6272" y="2769"/>
                  </a:cubicBezTo>
                  <a:cubicBezTo>
                    <a:pt x="6419" y="2769"/>
                    <a:pt x="6543" y="2793"/>
                    <a:pt x="6690" y="2822"/>
                  </a:cubicBezTo>
                  <a:cubicBezTo>
                    <a:pt x="6707" y="2825"/>
                    <a:pt x="6725" y="2826"/>
                    <a:pt x="6742" y="2826"/>
                  </a:cubicBezTo>
                  <a:cubicBezTo>
                    <a:pt x="6870" y="2826"/>
                    <a:pt x="6989" y="2752"/>
                    <a:pt x="7030" y="2622"/>
                  </a:cubicBezTo>
                  <a:cubicBezTo>
                    <a:pt x="7371" y="1423"/>
                    <a:pt x="8500" y="565"/>
                    <a:pt x="9752" y="565"/>
                  </a:cubicBezTo>
                  <a:cubicBezTo>
                    <a:pt x="10163" y="565"/>
                    <a:pt x="10557" y="665"/>
                    <a:pt x="10927" y="835"/>
                  </a:cubicBezTo>
                  <a:cubicBezTo>
                    <a:pt x="10964" y="847"/>
                    <a:pt x="11002" y="853"/>
                    <a:pt x="11039" y="853"/>
                  </a:cubicBezTo>
                  <a:cubicBezTo>
                    <a:pt x="11153" y="853"/>
                    <a:pt x="11262" y="799"/>
                    <a:pt x="11315" y="688"/>
                  </a:cubicBezTo>
                  <a:cubicBezTo>
                    <a:pt x="11392" y="542"/>
                    <a:pt x="11315" y="371"/>
                    <a:pt x="11168" y="324"/>
                  </a:cubicBezTo>
                  <a:cubicBezTo>
                    <a:pt x="10728" y="101"/>
                    <a:pt x="10240" y="1"/>
                    <a:pt x="975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8" name="Google Shape;3058;p63"/>
          <p:cNvGrpSpPr/>
          <p:nvPr/>
        </p:nvGrpSpPr>
        <p:grpSpPr>
          <a:xfrm>
            <a:off x="3529130" y="3480284"/>
            <a:ext cx="356913" cy="379821"/>
            <a:chOff x="3529130" y="3480284"/>
            <a:chExt cx="356913" cy="379821"/>
          </a:xfrm>
        </p:grpSpPr>
        <p:sp>
          <p:nvSpPr>
            <p:cNvPr id="3059" name="Google Shape;3059;p63"/>
            <p:cNvSpPr/>
            <p:nvPr/>
          </p:nvSpPr>
          <p:spPr>
            <a:xfrm>
              <a:off x="3534857" y="3486011"/>
              <a:ext cx="345926" cy="368815"/>
            </a:xfrm>
            <a:custGeom>
              <a:avLst/>
              <a:gdLst/>
              <a:ahLst/>
              <a:cxnLst/>
              <a:rect l="l" t="t" r="r" b="b"/>
              <a:pathLst>
                <a:path w="17758" h="18933" extrusionOk="0">
                  <a:moveTo>
                    <a:pt x="441" y="0"/>
                  </a:moveTo>
                  <a:cubicBezTo>
                    <a:pt x="194" y="0"/>
                    <a:pt x="0" y="194"/>
                    <a:pt x="0" y="441"/>
                  </a:cubicBezTo>
                  <a:lnTo>
                    <a:pt x="0" y="18492"/>
                  </a:lnTo>
                  <a:cubicBezTo>
                    <a:pt x="0" y="18733"/>
                    <a:pt x="194" y="18933"/>
                    <a:pt x="441" y="18933"/>
                  </a:cubicBezTo>
                  <a:lnTo>
                    <a:pt x="17316" y="18933"/>
                  </a:lnTo>
                  <a:cubicBezTo>
                    <a:pt x="17557" y="18933"/>
                    <a:pt x="17757" y="18733"/>
                    <a:pt x="17757" y="18492"/>
                  </a:cubicBezTo>
                  <a:lnTo>
                    <a:pt x="17757" y="3210"/>
                  </a:lnTo>
                  <a:cubicBezTo>
                    <a:pt x="17757" y="3133"/>
                    <a:pt x="17734" y="3063"/>
                    <a:pt x="17681" y="2986"/>
                  </a:cubicBezTo>
                  <a:lnTo>
                    <a:pt x="15994" y="218"/>
                  </a:lnTo>
                  <a:cubicBezTo>
                    <a:pt x="15917" y="71"/>
                    <a:pt x="15770" y="0"/>
                    <a:pt x="15623"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3"/>
            <p:cNvSpPr/>
            <p:nvPr/>
          </p:nvSpPr>
          <p:spPr>
            <a:xfrm>
              <a:off x="3824425" y="3486011"/>
              <a:ext cx="56356" cy="368815"/>
            </a:xfrm>
            <a:custGeom>
              <a:avLst/>
              <a:gdLst/>
              <a:ahLst/>
              <a:cxnLst/>
              <a:rect l="l" t="t" r="r" b="b"/>
              <a:pathLst>
                <a:path w="2893" h="18933" extrusionOk="0">
                  <a:moveTo>
                    <a:pt x="0" y="0"/>
                  </a:moveTo>
                  <a:cubicBezTo>
                    <a:pt x="147" y="0"/>
                    <a:pt x="294" y="71"/>
                    <a:pt x="370" y="218"/>
                  </a:cubicBezTo>
                  <a:lnTo>
                    <a:pt x="2057" y="2986"/>
                  </a:lnTo>
                  <a:cubicBezTo>
                    <a:pt x="2104" y="3063"/>
                    <a:pt x="2134" y="3133"/>
                    <a:pt x="2134" y="3210"/>
                  </a:cubicBezTo>
                  <a:lnTo>
                    <a:pt x="2134" y="18492"/>
                  </a:lnTo>
                  <a:cubicBezTo>
                    <a:pt x="2134" y="18733"/>
                    <a:pt x="1934" y="18933"/>
                    <a:pt x="1693" y="18933"/>
                  </a:cubicBezTo>
                  <a:lnTo>
                    <a:pt x="2451" y="18933"/>
                  </a:lnTo>
                  <a:cubicBezTo>
                    <a:pt x="2692" y="18933"/>
                    <a:pt x="2892" y="18733"/>
                    <a:pt x="2892" y="18492"/>
                  </a:cubicBezTo>
                  <a:lnTo>
                    <a:pt x="2892" y="3210"/>
                  </a:lnTo>
                  <a:cubicBezTo>
                    <a:pt x="2892" y="3133"/>
                    <a:pt x="2869" y="3063"/>
                    <a:pt x="2816" y="2986"/>
                  </a:cubicBezTo>
                  <a:lnTo>
                    <a:pt x="1129" y="218"/>
                  </a:lnTo>
                  <a:cubicBezTo>
                    <a:pt x="1052" y="71"/>
                    <a:pt x="905" y="0"/>
                    <a:pt x="758"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3"/>
            <p:cNvSpPr/>
            <p:nvPr/>
          </p:nvSpPr>
          <p:spPr>
            <a:xfrm>
              <a:off x="3600232" y="3486011"/>
              <a:ext cx="212761" cy="92530"/>
            </a:xfrm>
            <a:custGeom>
              <a:avLst/>
              <a:gdLst/>
              <a:ahLst/>
              <a:cxnLst/>
              <a:rect l="l" t="t" r="r" b="b"/>
              <a:pathLst>
                <a:path w="10922" h="4750" extrusionOk="0">
                  <a:moveTo>
                    <a:pt x="0" y="0"/>
                  </a:moveTo>
                  <a:lnTo>
                    <a:pt x="0" y="3991"/>
                  </a:lnTo>
                  <a:cubicBezTo>
                    <a:pt x="0" y="4409"/>
                    <a:pt x="341" y="4750"/>
                    <a:pt x="782" y="4750"/>
                  </a:cubicBezTo>
                  <a:lnTo>
                    <a:pt x="10163" y="4750"/>
                  </a:lnTo>
                  <a:cubicBezTo>
                    <a:pt x="10580" y="4750"/>
                    <a:pt x="10921" y="4409"/>
                    <a:pt x="10921" y="3991"/>
                  </a:cubicBezTo>
                  <a:lnTo>
                    <a:pt x="10921"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3"/>
            <p:cNvSpPr/>
            <p:nvPr/>
          </p:nvSpPr>
          <p:spPr>
            <a:xfrm>
              <a:off x="3707507" y="3486011"/>
              <a:ext cx="105484" cy="92530"/>
            </a:xfrm>
            <a:custGeom>
              <a:avLst/>
              <a:gdLst/>
              <a:ahLst/>
              <a:cxnLst/>
              <a:rect l="l" t="t" r="r" b="b"/>
              <a:pathLst>
                <a:path w="5415" h="4750" extrusionOk="0">
                  <a:moveTo>
                    <a:pt x="1" y="0"/>
                  </a:moveTo>
                  <a:lnTo>
                    <a:pt x="1" y="3991"/>
                  </a:lnTo>
                  <a:cubicBezTo>
                    <a:pt x="1" y="4409"/>
                    <a:pt x="371" y="4750"/>
                    <a:pt x="789" y="4750"/>
                  </a:cubicBezTo>
                  <a:lnTo>
                    <a:pt x="4656" y="4750"/>
                  </a:lnTo>
                  <a:cubicBezTo>
                    <a:pt x="5073" y="4750"/>
                    <a:pt x="5414" y="4409"/>
                    <a:pt x="5414" y="3991"/>
                  </a:cubicBezTo>
                  <a:lnTo>
                    <a:pt x="5414" y="0"/>
                  </a:ln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3"/>
            <p:cNvSpPr/>
            <p:nvPr/>
          </p:nvSpPr>
          <p:spPr>
            <a:xfrm>
              <a:off x="3783420" y="3486011"/>
              <a:ext cx="29571" cy="92530"/>
            </a:xfrm>
            <a:custGeom>
              <a:avLst/>
              <a:gdLst/>
              <a:ahLst/>
              <a:cxnLst/>
              <a:rect l="l" t="t" r="r" b="b"/>
              <a:pathLst>
                <a:path w="1518" h="4750" extrusionOk="0">
                  <a:moveTo>
                    <a:pt x="759" y="0"/>
                  </a:moveTo>
                  <a:lnTo>
                    <a:pt x="759" y="3991"/>
                  </a:lnTo>
                  <a:cubicBezTo>
                    <a:pt x="759" y="4409"/>
                    <a:pt x="418" y="4750"/>
                    <a:pt x="1" y="4750"/>
                  </a:cubicBezTo>
                  <a:lnTo>
                    <a:pt x="759" y="4750"/>
                  </a:lnTo>
                  <a:cubicBezTo>
                    <a:pt x="1176" y="4750"/>
                    <a:pt x="1517" y="4409"/>
                    <a:pt x="1517" y="3991"/>
                  </a:cubicBezTo>
                  <a:lnTo>
                    <a:pt x="1517" y="0"/>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3"/>
            <p:cNvSpPr/>
            <p:nvPr/>
          </p:nvSpPr>
          <p:spPr>
            <a:xfrm>
              <a:off x="3573447" y="3687764"/>
              <a:ext cx="266214" cy="167060"/>
            </a:xfrm>
            <a:custGeom>
              <a:avLst/>
              <a:gdLst/>
              <a:ahLst/>
              <a:cxnLst/>
              <a:rect l="l" t="t" r="r" b="b"/>
              <a:pathLst>
                <a:path w="13666" h="8576" extrusionOk="0">
                  <a:moveTo>
                    <a:pt x="617" y="0"/>
                  </a:moveTo>
                  <a:cubicBezTo>
                    <a:pt x="270" y="0"/>
                    <a:pt x="0" y="270"/>
                    <a:pt x="0" y="588"/>
                  </a:cubicBezTo>
                  <a:lnTo>
                    <a:pt x="0" y="8576"/>
                  </a:lnTo>
                  <a:lnTo>
                    <a:pt x="13666" y="8576"/>
                  </a:lnTo>
                  <a:lnTo>
                    <a:pt x="13666" y="588"/>
                  </a:lnTo>
                  <a:cubicBezTo>
                    <a:pt x="13666" y="270"/>
                    <a:pt x="13401" y="0"/>
                    <a:pt x="1307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3"/>
            <p:cNvSpPr/>
            <p:nvPr/>
          </p:nvSpPr>
          <p:spPr>
            <a:xfrm>
              <a:off x="3813419" y="3687764"/>
              <a:ext cx="26240" cy="167060"/>
            </a:xfrm>
            <a:custGeom>
              <a:avLst/>
              <a:gdLst/>
              <a:ahLst/>
              <a:cxnLst/>
              <a:rect l="l" t="t" r="r" b="b"/>
              <a:pathLst>
                <a:path w="1347" h="8576" extrusionOk="0">
                  <a:moveTo>
                    <a:pt x="1" y="0"/>
                  </a:moveTo>
                  <a:cubicBezTo>
                    <a:pt x="318" y="0"/>
                    <a:pt x="589" y="270"/>
                    <a:pt x="589" y="588"/>
                  </a:cubicBezTo>
                  <a:lnTo>
                    <a:pt x="589" y="8576"/>
                  </a:lnTo>
                  <a:lnTo>
                    <a:pt x="1347" y="8576"/>
                  </a:lnTo>
                  <a:lnTo>
                    <a:pt x="1347" y="588"/>
                  </a:lnTo>
                  <a:cubicBezTo>
                    <a:pt x="1347" y="270"/>
                    <a:pt x="1082"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3"/>
            <p:cNvSpPr/>
            <p:nvPr/>
          </p:nvSpPr>
          <p:spPr>
            <a:xfrm>
              <a:off x="3745766" y="3508900"/>
              <a:ext cx="29551" cy="47200"/>
            </a:xfrm>
            <a:custGeom>
              <a:avLst/>
              <a:gdLst/>
              <a:ahLst/>
              <a:cxnLst/>
              <a:rect l="l" t="t" r="r" b="b"/>
              <a:pathLst>
                <a:path w="1517" h="2423" extrusionOk="0">
                  <a:moveTo>
                    <a:pt x="194" y="1"/>
                  </a:moveTo>
                  <a:cubicBezTo>
                    <a:pt x="94" y="1"/>
                    <a:pt x="0" y="101"/>
                    <a:pt x="0" y="218"/>
                  </a:cubicBezTo>
                  <a:lnTo>
                    <a:pt x="0" y="2205"/>
                  </a:lnTo>
                  <a:cubicBezTo>
                    <a:pt x="0" y="2329"/>
                    <a:pt x="94" y="2423"/>
                    <a:pt x="194" y="2423"/>
                  </a:cubicBezTo>
                  <a:lnTo>
                    <a:pt x="1293" y="2423"/>
                  </a:lnTo>
                  <a:cubicBezTo>
                    <a:pt x="1417" y="2423"/>
                    <a:pt x="1517" y="2329"/>
                    <a:pt x="1517" y="2205"/>
                  </a:cubicBezTo>
                  <a:lnTo>
                    <a:pt x="1517" y="218"/>
                  </a:lnTo>
                  <a:cubicBezTo>
                    <a:pt x="1517" y="101"/>
                    <a:pt x="1417" y="1"/>
                    <a:pt x="1293"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3"/>
            <p:cNvSpPr/>
            <p:nvPr/>
          </p:nvSpPr>
          <p:spPr>
            <a:xfrm>
              <a:off x="3756168" y="3508900"/>
              <a:ext cx="19149" cy="47200"/>
            </a:xfrm>
            <a:custGeom>
              <a:avLst/>
              <a:gdLst/>
              <a:ahLst/>
              <a:cxnLst/>
              <a:rect l="l" t="t" r="r" b="b"/>
              <a:pathLst>
                <a:path w="983" h="2423" extrusionOk="0">
                  <a:moveTo>
                    <a:pt x="1" y="1"/>
                  </a:moveTo>
                  <a:cubicBezTo>
                    <a:pt x="124" y="1"/>
                    <a:pt x="224" y="101"/>
                    <a:pt x="224" y="218"/>
                  </a:cubicBezTo>
                  <a:lnTo>
                    <a:pt x="224" y="2205"/>
                  </a:lnTo>
                  <a:cubicBezTo>
                    <a:pt x="224" y="2329"/>
                    <a:pt x="124" y="2423"/>
                    <a:pt x="1" y="2423"/>
                  </a:cubicBezTo>
                  <a:lnTo>
                    <a:pt x="759" y="2423"/>
                  </a:lnTo>
                  <a:cubicBezTo>
                    <a:pt x="883" y="2423"/>
                    <a:pt x="983" y="2329"/>
                    <a:pt x="983" y="2205"/>
                  </a:cubicBezTo>
                  <a:lnTo>
                    <a:pt x="983" y="218"/>
                  </a:lnTo>
                  <a:cubicBezTo>
                    <a:pt x="983" y="101"/>
                    <a:pt x="883" y="1"/>
                    <a:pt x="7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3"/>
            <p:cNvSpPr/>
            <p:nvPr/>
          </p:nvSpPr>
          <p:spPr>
            <a:xfrm>
              <a:off x="3740038" y="3503192"/>
              <a:ext cx="41005" cy="58167"/>
            </a:xfrm>
            <a:custGeom>
              <a:avLst/>
              <a:gdLst/>
              <a:ahLst/>
              <a:cxnLst/>
              <a:rect l="l" t="t" r="r" b="b"/>
              <a:pathLst>
                <a:path w="2105" h="2986" extrusionOk="0">
                  <a:moveTo>
                    <a:pt x="1517" y="588"/>
                  </a:moveTo>
                  <a:lnTo>
                    <a:pt x="1517" y="2422"/>
                  </a:lnTo>
                  <a:lnTo>
                    <a:pt x="559" y="2422"/>
                  </a:lnTo>
                  <a:lnTo>
                    <a:pt x="559" y="588"/>
                  </a:lnTo>
                  <a:close/>
                  <a:moveTo>
                    <a:pt x="488" y="0"/>
                  </a:moveTo>
                  <a:cubicBezTo>
                    <a:pt x="218" y="0"/>
                    <a:pt x="0" y="247"/>
                    <a:pt x="0" y="511"/>
                  </a:cubicBezTo>
                  <a:lnTo>
                    <a:pt x="0" y="2498"/>
                  </a:lnTo>
                  <a:cubicBezTo>
                    <a:pt x="0" y="2769"/>
                    <a:pt x="218" y="2986"/>
                    <a:pt x="488" y="2986"/>
                  </a:cubicBezTo>
                  <a:lnTo>
                    <a:pt x="1587" y="2986"/>
                  </a:lnTo>
                  <a:cubicBezTo>
                    <a:pt x="1881" y="2986"/>
                    <a:pt x="2104" y="2769"/>
                    <a:pt x="2104" y="2498"/>
                  </a:cubicBezTo>
                  <a:lnTo>
                    <a:pt x="2104" y="511"/>
                  </a:lnTo>
                  <a:cubicBezTo>
                    <a:pt x="2104" y="247"/>
                    <a:pt x="1881" y="0"/>
                    <a:pt x="158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3"/>
            <p:cNvSpPr/>
            <p:nvPr/>
          </p:nvSpPr>
          <p:spPr>
            <a:xfrm>
              <a:off x="3529130" y="3480284"/>
              <a:ext cx="356913" cy="379821"/>
            </a:xfrm>
            <a:custGeom>
              <a:avLst/>
              <a:gdLst/>
              <a:ahLst/>
              <a:cxnLst/>
              <a:rect l="l" t="t" r="r" b="b"/>
              <a:pathLst>
                <a:path w="18322" h="19498" extrusionOk="0">
                  <a:moveTo>
                    <a:pt x="8888" y="588"/>
                  </a:moveTo>
                  <a:lnTo>
                    <a:pt x="8888" y="4285"/>
                  </a:lnTo>
                  <a:cubicBezTo>
                    <a:pt x="8888" y="4456"/>
                    <a:pt x="8940" y="4626"/>
                    <a:pt x="9011" y="4773"/>
                  </a:cubicBezTo>
                  <a:lnTo>
                    <a:pt x="4432" y="4773"/>
                  </a:lnTo>
                  <a:cubicBezTo>
                    <a:pt x="4162" y="4773"/>
                    <a:pt x="3944" y="4556"/>
                    <a:pt x="3944" y="4285"/>
                  </a:cubicBezTo>
                  <a:lnTo>
                    <a:pt x="3944" y="588"/>
                  </a:lnTo>
                  <a:close/>
                  <a:moveTo>
                    <a:pt x="15917" y="588"/>
                  </a:moveTo>
                  <a:cubicBezTo>
                    <a:pt x="15970" y="588"/>
                    <a:pt x="16017" y="612"/>
                    <a:pt x="16041" y="659"/>
                  </a:cubicBezTo>
                  <a:lnTo>
                    <a:pt x="17734" y="3427"/>
                  </a:lnTo>
                  <a:cubicBezTo>
                    <a:pt x="17757" y="3451"/>
                    <a:pt x="17757" y="3480"/>
                    <a:pt x="17757" y="3504"/>
                  </a:cubicBezTo>
                  <a:lnTo>
                    <a:pt x="17757" y="18786"/>
                  </a:lnTo>
                  <a:cubicBezTo>
                    <a:pt x="17757" y="18857"/>
                    <a:pt x="17681" y="18933"/>
                    <a:pt x="17610" y="18933"/>
                  </a:cubicBezTo>
                  <a:lnTo>
                    <a:pt x="16235" y="18933"/>
                  </a:lnTo>
                  <a:lnTo>
                    <a:pt x="16235" y="11239"/>
                  </a:lnTo>
                  <a:cubicBezTo>
                    <a:pt x="16235" y="10751"/>
                    <a:pt x="15847" y="10357"/>
                    <a:pt x="15353" y="10357"/>
                  </a:cubicBezTo>
                  <a:lnTo>
                    <a:pt x="2892" y="10357"/>
                  </a:lnTo>
                  <a:cubicBezTo>
                    <a:pt x="2398" y="10357"/>
                    <a:pt x="1981" y="10751"/>
                    <a:pt x="1981" y="11239"/>
                  </a:cubicBezTo>
                  <a:lnTo>
                    <a:pt x="1981" y="12638"/>
                  </a:lnTo>
                  <a:cubicBezTo>
                    <a:pt x="1981" y="12808"/>
                    <a:pt x="2128" y="12932"/>
                    <a:pt x="2275" y="12932"/>
                  </a:cubicBezTo>
                  <a:cubicBezTo>
                    <a:pt x="2451" y="12932"/>
                    <a:pt x="2569" y="12808"/>
                    <a:pt x="2569" y="12638"/>
                  </a:cubicBezTo>
                  <a:lnTo>
                    <a:pt x="2569" y="11239"/>
                  </a:lnTo>
                  <a:cubicBezTo>
                    <a:pt x="2569" y="11068"/>
                    <a:pt x="2716" y="10921"/>
                    <a:pt x="2892" y="10921"/>
                  </a:cubicBezTo>
                  <a:lnTo>
                    <a:pt x="15353" y="10921"/>
                  </a:lnTo>
                  <a:cubicBezTo>
                    <a:pt x="15529" y="10921"/>
                    <a:pt x="15676" y="11068"/>
                    <a:pt x="15676" y="11239"/>
                  </a:cubicBezTo>
                  <a:lnTo>
                    <a:pt x="15676" y="18933"/>
                  </a:lnTo>
                  <a:lnTo>
                    <a:pt x="2569" y="18933"/>
                  </a:lnTo>
                  <a:lnTo>
                    <a:pt x="2569" y="13960"/>
                  </a:lnTo>
                  <a:cubicBezTo>
                    <a:pt x="2569" y="13813"/>
                    <a:pt x="2451" y="13690"/>
                    <a:pt x="2275" y="13690"/>
                  </a:cubicBezTo>
                  <a:cubicBezTo>
                    <a:pt x="2128" y="13690"/>
                    <a:pt x="1981" y="13813"/>
                    <a:pt x="1981" y="13960"/>
                  </a:cubicBezTo>
                  <a:lnTo>
                    <a:pt x="1981" y="18933"/>
                  </a:lnTo>
                  <a:lnTo>
                    <a:pt x="735" y="18933"/>
                  </a:lnTo>
                  <a:cubicBezTo>
                    <a:pt x="635" y="18933"/>
                    <a:pt x="588" y="18857"/>
                    <a:pt x="588" y="18786"/>
                  </a:cubicBezTo>
                  <a:lnTo>
                    <a:pt x="588" y="735"/>
                  </a:lnTo>
                  <a:cubicBezTo>
                    <a:pt x="588" y="659"/>
                    <a:pt x="635" y="588"/>
                    <a:pt x="735" y="588"/>
                  </a:cubicBezTo>
                  <a:lnTo>
                    <a:pt x="3380" y="588"/>
                  </a:lnTo>
                  <a:lnTo>
                    <a:pt x="3380" y="4285"/>
                  </a:lnTo>
                  <a:cubicBezTo>
                    <a:pt x="3380" y="4873"/>
                    <a:pt x="3844" y="5338"/>
                    <a:pt x="4432" y="5338"/>
                  </a:cubicBezTo>
                  <a:lnTo>
                    <a:pt x="13813" y="5338"/>
                  </a:lnTo>
                  <a:cubicBezTo>
                    <a:pt x="14401" y="5338"/>
                    <a:pt x="14865" y="4873"/>
                    <a:pt x="14865" y="4285"/>
                  </a:cubicBezTo>
                  <a:lnTo>
                    <a:pt x="14865" y="3480"/>
                  </a:lnTo>
                  <a:cubicBezTo>
                    <a:pt x="14865" y="3333"/>
                    <a:pt x="14742" y="3186"/>
                    <a:pt x="14571" y="3186"/>
                  </a:cubicBezTo>
                  <a:cubicBezTo>
                    <a:pt x="14424" y="3186"/>
                    <a:pt x="14301" y="3333"/>
                    <a:pt x="14301" y="3480"/>
                  </a:cubicBezTo>
                  <a:lnTo>
                    <a:pt x="14301" y="4285"/>
                  </a:lnTo>
                  <a:cubicBezTo>
                    <a:pt x="14301" y="4556"/>
                    <a:pt x="14084" y="4773"/>
                    <a:pt x="13813" y="4773"/>
                  </a:cubicBezTo>
                  <a:lnTo>
                    <a:pt x="9946" y="4773"/>
                  </a:lnTo>
                  <a:cubicBezTo>
                    <a:pt x="9675" y="4773"/>
                    <a:pt x="9452" y="4556"/>
                    <a:pt x="9452" y="4285"/>
                  </a:cubicBezTo>
                  <a:lnTo>
                    <a:pt x="9452" y="588"/>
                  </a:lnTo>
                  <a:lnTo>
                    <a:pt x="14301" y="588"/>
                  </a:lnTo>
                  <a:lnTo>
                    <a:pt x="14301" y="2158"/>
                  </a:lnTo>
                  <a:cubicBezTo>
                    <a:pt x="14301" y="2328"/>
                    <a:pt x="14424" y="2452"/>
                    <a:pt x="14571" y="2452"/>
                  </a:cubicBezTo>
                  <a:cubicBezTo>
                    <a:pt x="14742" y="2452"/>
                    <a:pt x="14865" y="2328"/>
                    <a:pt x="14865" y="2158"/>
                  </a:cubicBezTo>
                  <a:lnTo>
                    <a:pt x="14865" y="588"/>
                  </a:lnTo>
                  <a:close/>
                  <a:moveTo>
                    <a:pt x="735" y="1"/>
                  </a:moveTo>
                  <a:cubicBezTo>
                    <a:pt x="341" y="1"/>
                    <a:pt x="0" y="341"/>
                    <a:pt x="0" y="735"/>
                  </a:cubicBezTo>
                  <a:lnTo>
                    <a:pt x="0" y="18786"/>
                  </a:lnTo>
                  <a:cubicBezTo>
                    <a:pt x="0" y="19174"/>
                    <a:pt x="341" y="19497"/>
                    <a:pt x="735" y="19497"/>
                  </a:cubicBezTo>
                  <a:lnTo>
                    <a:pt x="17610" y="19497"/>
                  </a:lnTo>
                  <a:cubicBezTo>
                    <a:pt x="17998" y="19497"/>
                    <a:pt x="18321" y="19174"/>
                    <a:pt x="18321" y="18786"/>
                  </a:cubicBezTo>
                  <a:lnTo>
                    <a:pt x="18321" y="3504"/>
                  </a:lnTo>
                  <a:cubicBezTo>
                    <a:pt x="18321" y="3380"/>
                    <a:pt x="18292" y="3257"/>
                    <a:pt x="18222" y="3133"/>
                  </a:cubicBezTo>
                  <a:lnTo>
                    <a:pt x="16529" y="365"/>
                  </a:lnTo>
                  <a:cubicBezTo>
                    <a:pt x="16411" y="147"/>
                    <a:pt x="16164" y="1"/>
                    <a:pt x="1591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3"/>
            <p:cNvSpPr/>
            <p:nvPr/>
          </p:nvSpPr>
          <p:spPr>
            <a:xfrm>
              <a:off x="3601147" y="3717412"/>
              <a:ext cx="210929" cy="11006"/>
            </a:xfrm>
            <a:custGeom>
              <a:avLst/>
              <a:gdLst/>
              <a:ahLst/>
              <a:cxnLst/>
              <a:rect l="l" t="t" r="r" b="b"/>
              <a:pathLst>
                <a:path w="10828" h="565" extrusionOk="0">
                  <a:moveTo>
                    <a:pt x="294" y="0"/>
                  </a:moveTo>
                  <a:cubicBezTo>
                    <a:pt x="147" y="0"/>
                    <a:pt x="0" y="124"/>
                    <a:pt x="0" y="271"/>
                  </a:cubicBezTo>
                  <a:cubicBezTo>
                    <a:pt x="0" y="441"/>
                    <a:pt x="147" y="565"/>
                    <a:pt x="294" y="565"/>
                  </a:cubicBezTo>
                  <a:lnTo>
                    <a:pt x="10533" y="565"/>
                  </a:lnTo>
                  <a:cubicBezTo>
                    <a:pt x="10704" y="565"/>
                    <a:pt x="10827" y="441"/>
                    <a:pt x="10827" y="271"/>
                  </a:cubicBezTo>
                  <a:cubicBezTo>
                    <a:pt x="10827" y="124"/>
                    <a:pt x="10704" y="0"/>
                    <a:pt x="105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3"/>
            <p:cNvSpPr/>
            <p:nvPr/>
          </p:nvSpPr>
          <p:spPr>
            <a:xfrm>
              <a:off x="3601147" y="3749359"/>
              <a:ext cx="210929" cy="11474"/>
            </a:xfrm>
            <a:custGeom>
              <a:avLst/>
              <a:gdLst/>
              <a:ahLst/>
              <a:cxnLst/>
              <a:rect l="l" t="t" r="r" b="b"/>
              <a:pathLst>
                <a:path w="10828" h="589" extrusionOk="0">
                  <a:moveTo>
                    <a:pt x="294" y="0"/>
                  </a:moveTo>
                  <a:cubicBezTo>
                    <a:pt x="147" y="0"/>
                    <a:pt x="0" y="124"/>
                    <a:pt x="0" y="294"/>
                  </a:cubicBezTo>
                  <a:cubicBezTo>
                    <a:pt x="0" y="441"/>
                    <a:pt x="147" y="588"/>
                    <a:pt x="294" y="588"/>
                  </a:cubicBezTo>
                  <a:lnTo>
                    <a:pt x="10533" y="588"/>
                  </a:lnTo>
                  <a:cubicBezTo>
                    <a:pt x="10704" y="588"/>
                    <a:pt x="10827" y="441"/>
                    <a:pt x="10827" y="294"/>
                  </a:cubicBezTo>
                  <a:cubicBezTo>
                    <a:pt x="10827" y="124"/>
                    <a:pt x="10704" y="0"/>
                    <a:pt x="105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3"/>
            <p:cNvSpPr/>
            <p:nvPr/>
          </p:nvSpPr>
          <p:spPr>
            <a:xfrm>
              <a:off x="3601147" y="3781754"/>
              <a:ext cx="210929" cy="11026"/>
            </a:xfrm>
            <a:custGeom>
              <a:avLst/>
              <a:gdLst/>
              <a:ahLst/>
              <a:cxnLst/>
              <a:rect l="l" t="t" r="r" b="b"/>
              <a:pathLst>
                <a:path w="10828" h="566" extrusionOk="0">
                  <a:moveTo>
                    <a:pt x="294" y="1"/>
                  </a:moveTo>
                  <a:cubicBezTo>
                    <a:pt x="147" y="1"/>
                    <a:pt x="0" y="124"/>
                    <a:pt x="0" y="295"/>
                  </a:cubicBezTo>
                  <a:cubicBezTo>
                    <a:pt x="0" y="442"/>
                    <a:pt x="147" y="565"/>
                    <a:pt x="294" y="565"/>
                  </a:cubicBezTo>
                  <a:lnTo>
                    <a:pt x="10533" y="565"/>
                  </a:lnTo>
                  <a:cubicBezTo>
                    <a:pt x="10704" y="565"/>
                    <a:pt x="10827" y="442"/>
                    <a:pt x="10827" y="295"/>
                  </a:cubicBezTo>
                  <a:cubicBezTo>
                    <a:pt x="10827" y="124"/>
                    <a:pt x="10704" y="1"/>
                    <a:pt x="1053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3"/>
            <p:cNvSpPr/>
            <p:nvPr/>
          </p:nvSpPr>
          <p:spPr>
            <a:xfrm>
              <a:off x="3601147" y="3813701"/>
              <a:ext cx="210929" cy="11474"/>
            </a:xfrm>
            <a:custGeom>
              <a:avLst/>
              <a:gdLst/>
              <a:ahLst/>
              <a:cxnLst/>
              <a:rect l="l" t="t" r="r" b="b"/>
              <a:pathLst>
                <a:path w="10828" h="589" extrusionOk="0">
                  <a:moveTo>
                    <a:pt x="294" y="1"/>
                  </a:moveTo>
                  <a:cubicBezTo>
                    <a:pt x="147" y="1"/>
                    <a:pt x="0" y="148"/>
                    <a:pt x="0" y="295"/>
                  </a:cubicBezTo>
                  <a:cubicBezTo>
                    <a:pt x="0" y="471"/>
                    <a:pt x="147" y="588"/>
                    <a:pt x="294" y="588"/>
                  </a:cubicBezTo>
                  <a:lnTo>
                    <a:pt x="10533" y="588"/>
                  </a:lnTo>
                  <a:cubicBezTo>
                    <a:pt x="10704" y="588"/>
                    <a:pt x="10827" y="471"/>
                    <a:pt x="10827" y="295"/>
                  </a:cubicBezTo>
                  <a:cubicBezTo>
                    <a:pt x="10827" y="148"/>
                    <a:pt x="10704" y="1"/>
                    <a:pt x="1053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 name="Google Shape;3074;p63"/>
          <p:cNvGrpSpPr/>
          <p:nvPr/>
        </p:nvGrpSpPr>
        <p:grpSpPr>
          <a:xfrm>
            <a:off x="3517676" y="4255094"/>
            <a:ext cx="379821" cy="326796"/>
            <a:chOff x="3517676" y="4255094"/>
            <a:chExt cx="379821" cy="326796"/>
          </a:xfrm>
        </p:grpSpPr>
        <p:sp>
          <p:nvSpPr>
            <p:cNvPr id="3075" name="Google Shape;3075;p63"/>
            <p:cNvSpPr/>
            <p:nvPr/>
          </p:nvSpPr>
          <p:spPr>
            <a:xfrm>
              <a:off x="3523403" y="4470697"/>
              <a:ext cx="368815" cy="47765"/>
            </a:xfrm>
            <a:custGeom>
              <a:avLst/>
              <a:gdLst/>
              <a:ahLst/>
              <a:cxnLst/>
              <a:rect l="l" t="t" r="r" b="b"/>
              <a:pathLst>
                <a:path w="18933" h="2452" extrusionOk="0">
                  <a:moveTo>
                    <a:pt x="0" y="1"/>
                  </a:moveTo>
                  <a:lnTo>
                    <a:pt x="0" y="1494"/>
                  </a:lnTo>
                  <a:cubicBezTo>
                    <a:pt x="0" y="2034"/>
                    <a:pt x="441" y="2452"/>
                    <a:pt x="953" y="2452"/>
                  </a:cubicBezTo>
                  <a:lnTo>
                    <a:pt x="17951" y="2452"/>
                  </a:lnTo>
                  <a:cubicBezTo>
                    <a:pt x="18492" y="2452"/>
                    <a:pt x="18933" y="2034"/>
                    <a:pt x="18933" y="1494"/>
                  </a:cubicBezTo>
                  <a:lnTo>
                    <a:pt x="18933"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3"/>
            <p:cNvSpPr/>
            <p:nvPr/>
          </p:nvSpPr>
          <p:spPr>
            <a:xfrm>
              <a:off x="3523403" y="4260821"/>
              <a:ext cx="368815" cy="209897"/>
            </a:xfrm>
            <a:custGeom>
              <a:avLst/>
              <a:gdLst/>
              <a:ahLst/>
              <a:cxnLst/>
              <a:rect l="l" t="t" r="r" b="b"/>
              <a:pathLst>
                <a:path w="18933" h="10775" extrusionOk="0">
                  <a:moveTo>
                    <a:pt x="953" y="1"/>
                  </a:moveTo>
                  <a:cubicBezTo>
                    <a:pt x="441" y="1"/>
                    <a:pt x="0" y="441"/>
                    <a:pt x="0" y="976"/>
                  </a:cubicBezTo>
                  <a:lnTo>
                    <a:pt x="0" y="10775"/>
                  </a:lnTo>
                  <a:lnTo>
                    <a:pt x="18933" y="10775"/>
                  </a:lnTo>
                  <a:lnTo>
                    <a:pt x="18933" y="976"/>
                  </a:lnTo>
                  <a:cubicBezTo>
                    <a:pt x="18933" y="441"/>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3"/>
            <p:cNvSpPr/>
            <p:nvPr/>
          </p:nvSpPr>
          <p:spPr>
            <a:xfrm>
              <a:off x="3523403" y="4260821"/>
              <a:ext cx="368815" cy="209897"/>
            </a:xfrm>
            <a:custGeom>
              <a:avLst/>
              <a:gdLst/>
              <a:ahLst/>
              <a:cxnLst/>
              <a:rect l="l" t="t" r="r" b="b"/>
              <a:pathLst>
                <a:path w="18933" h="10775" extrusionOk="0">
                  <a:moveTo>
                    <a:pt x="953" y="1"/>
                  </a:moveTo>
                  <a:cubicBezTo>
                    <a:pt x="441" y="1"/>
                    <a:pt x="0" y="441"/>
                    <a:pt x="0" y="976"/>
                  </a:cubicBezTo>
                  <a:lnTo>
                    <a:pt x="0" y="10775"/>
                  </a:lnTo>
                  <a:lnTo>
                    <a:pt x="18933" y="10775"/>
                  </a:lnTo>
                  <a:lnTo>
                    <a:pt x="18933" y="976"/>
                  </a:lnTo>
                  <a:cubicBezTo>
                    <a:pt x="18933" y="441"/>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3"/>
            <p:cNvSpPr/>
            <p:nvPr/>
          </p:nvSpPr>
          <p:spPr>
            <a:xfrm>
              <a:off x="3858320" y="4260821"/>
              <a:ext cx="33895" cy="209897"/>
            </a:xfrm>
            <a:custGeom>
              <a:avLst/>
              <a:gdLst/>
              <a:ahLst/>
              <a:cxnLst/>
              <a:rect l="l" t="t" r="r" b="b"/>
              <a:pathLst>
                <a:path w="1740" h="10775" extrusionOk="0">
                  <a:moveTo>
                    <a:pt x="0" y="1"/>
                  </a:moveTo>
                  <a:cubicBezTo>
                    <a:pt x="541" y="1"/>
                    <a:pt x="982" y="441"/>
                    <a:pt x="982" y="976"/>
                  </a:cubicBezTo>
                  <a:lnTo>
                    <a:pt x="982" y="10775"/>
                  </a:lnTo>
                  <a:lnTo>
                    <a:pt x="1740" y="10775"/>
                  </a:lnTo>
                  <a:lnTo>
                    <a:pt x="1740" y="976"/>
                  </a:lnTo>
                  <a:cubicBezTo>
                    <a:pt x="1740" y="441"/>
                    <a:pt x="1299" y="1"/>
                    <a:pt x="758"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3"/>
            <p:cNvSpPr/>
            <p:nvPr/>
          </p:nvSpPr>
          <p:spPr>
            <a:xfrm>
              <a:off x="3858320" y="4470697"/>
              <a:ext cx="33895" cy="47765"/>
            </a:xfrm>
            <a:custGeom>
              <a:avLst/>
              <a:gdLst/>
              <a:ahLst/>
              <a:cxnLst/>
              <a:rect l="l" t="t" r="r" b="b"/>
              <a:pathLst>
                <a:path w="1740" h="2452" extrusionOk="0">
                  <a:moveTo>
                    <a:pt x="982" y="1"/>
                  </a:moveTo>
                  <a:lnTo>
                    <a:pt x="982" y="1494"/>
                  </a:lnTo>
                  <a:cubicBezTo>
                    <a:pt x="982" y="2034"/>
                    <a:pt x="541" y="2452"/>
                    <a:pt x="0" y="2452"/>
                  </a:cubicBezTo>
                  <a:lnTo>
                    <a:pt x="758" y="2452"/>
                  </a:lnTo>
                  <a:cubicBezTo>
                    <a:pt x="1299" y="2452"/>
                    <a:pt x="1740" y="2034"/>
                    <a:pt x="1740" y="1494"/>
                  </a:cubicBezTo>
                  <a:lnTo>
                    <a:pt x="1740"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3"/>
            <p:cNvSpPr/>
            <p:nvPr/>
          </p:nvSpPr>
          <p:spPr>
            <a:xfrm>
              <a:off x="3665606" y="4518442"/>
              <a:ext cx="83959" cy="58187"/>
            </a:xfrm>
            <a:custGeom>
              <a:avLst/>
              <a:gdLst/>
              <a:ahLst/>
              <a:cxnLst/>
              <a:rect l="l" t="t" r="r" b="b"/>
              <a:pathLst>
                <a:path w="4310" h="2987" extrusionOk="0">
                  <a:moveTo>
                    <a:pt x="318" y="1"/>
                  </a:moveTo>
                  <a:cubicBezTo>
                    <a:pt x="318" y="1"/>
                    <a:pt x="295" y="2175"/>
                    <a:pt x="1" y="2987"/>
                  </a:cubicBezTo>
                  <a:lnTo>
                    <a:pt x="4309" y="2987"/>
                  </a:lnTo>
                  <a:cubicBezTo>
                    <a:pt x="4039" y="2175"/>
                    <a:pt x="4015" y="1"/>
                    <a:pt x="4015"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3"/>
            <p:cNvSpPr/>
            <p:nvPr/>
          </p:nvSpPr>
          <p:spPr>
            <a:xfrm>
              <a:off x="3671333" y="4518442"/>
              <a:ext cx="72953" cy="15253"/>
            </a:xfrm>
            <a:custGeom>
              <a:avLst/>
              <a:gdLst/>
              <a:ahLst/>
              <a:cxnLst/>
              <a:rect l="l" t="t" r="r" b="b"/>
              <a:pathLst>
                <a:path w="3745" h="783" extrusionOk="0">
                  <a:moveTo>
                    <a:pt x="24" y="1"/>
                  </a:moveTo>
                  <a:cubicBezTo>
                    <a:pt x="24" y="1"/>
                    <a:pt x="24" y="342"/>
                    <a:pt x="1" y="782"/>
                  </a:cubicBezTo>
                  <a:lnTo>
                    <a:pt x="3745" y="782"/>
                  </a:lnTo>
                  <a:cubicBezTo>
                    <a:pt x="3721" y="342"/>
                    <a:pt x="3721" y="1"/>
                    <a:pt x="372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3"/>
            <p:cNvSpPr/>
            <p:nvPr/>
          </p:nvSpPr>
          <p:spPr>
            <a:xfrm>
              <a:off x="3671333" y="4518442"/>
              <a:ext cx="72953" cy="15253"/>
            </a:xfrm>
            <a:custGeom>
              <a:avLst/>
              <a:gdLst/>
              <a:ahLst/>
              <a:cxnLst/>
              <a:rect l="l" t="t" r="r" b="b"/>
              <a:pathLst>
                <a:path w="3745" h="783" extrusionOk="0">
                  <a:moveTo>
                    <a:pt x="24" y="1"/>
                  </a:moveTo>
                  <a:cubicBezTo>
                    <a:pt x="24" y="1"/>
                    <a:pt x="24" y="342"/>
                    <a:pt x="1" y="782"/>
                  </a:cubicBezTo>
                  <a:lnTo>
                    <a:pt x="3745" y="782"/>
                  </a:lnTo>
                  <a:cubicBezTo>
                    <a:pt x="3721" y="342"/>
                    <a:pt x="3721" y="1"/>
                    <a:pt x="37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3"/>
            <p:cNvSpPr/>
            <p:nvPr/>
          </p:nvSpPr>
          <p:spPr>
            <a:xfrm>
              <a:off x="3546760" y="4286593"/>
              <a:ext cx="322102" cy="184125"/>
            </a:xfrm>
            <a:custGeom>
              <a:avLst/>
              <a:gdLst/>
              <a:ahLst/>
              <a:cxnLst/>
              <a:rect l="l" t="t" r="r" b="b"/>
              <a:pathLst>
                <a:path w="16535" h="9452" extrusionOk="0">
                  <a:moveTo>
                    <a:pt x="418" y="0"/>
                  </a:moveTo>
                  <a:cubicBezTo>
                    <a:pt x="171" y="0"/>
                    <a:pt x="0" y="171"/>
                    <a:pt x="0" y="412"/>
                  </a:cubicBezTo>
                  <a:lnTo>
                    <a:pt x="0" y="9452"/>
                  </a:lnTo>
                  <a:lnTo>
                    <a:pt x="16535" y="9452"/>
                  </a:lnTo>
                  <a:lnTo>
                    <a:pt x="16535" y="412"/>
                  </a:lnTo>
                  <a:cubicBezTo>
                    <a:pt x="16535" y="171"/>
                    <a:pt x="16335" y="0"/>
                    <a:pt x="16117"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3"/>
            <p:cNvSpPr/>
            <p:nvPr/>
          </p:nvSpPr>
          <p:spPr>
            <a:xfrm>
              <a:off x="3845950" y="4286593"/>
              <a:ext cx="22908" cy="184125"/>
            </a:xfrm>
            <a:custGeom>
              <a:avLst/>
              <a:gdLst/>
              <a:ahLst/>
              <a:cxnLst/>
              <a:rect l="l" t="t" r="r" b="b"/>
              <a:pathLst>
                <a:path w="1176" h="9452" extrusionOk="0">
                  <a:moveTo>
                    <a:pt x="0" y="0"/>
                  </a:moveTo>
                  <a:cubicBezTo>
                    <a:pt x="218" y="0"/>
                    <a:pt x="412" y="171"/>
                    <a:pt x="412" y="412"/>
                  </a:cubicBezTo>
                  <a:lnTo>
                    <a:pt x="412" y="9452"/>
                  </a:lnTo>
                  <a:lnTo>
                    <a:pt x="1176" y="9452"/>
                  </a:lnTo>
                  <a:lnTo>
                    <a:pt x="1176" y="412"/>
                  </a:lnTo>
                  <a:cubicBezTo>
                    <a:pt x="1176" y="171"/>
                    <a:pt x="976" y="0"/>
                    <a:pt x="758"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3"/>
            <p:cNvSpPr/>
            <p:nvPr/>
          </p:nvSpPr>
          <p:spPr>
            <a:xfrm>
              <a:off x="3569668" y="4310397"/>
              <a:ext cx="276304" cy="105017"/>
            </a:xfrm>
            <a:custGeom>
              <a:avLst/>
              <a:gdLst/>
              <a:ahLst/>
              <a:cxnLst/>
              <a:rect l="l" t="t" r="r" b="b"/>
              <a:pathLst>
                <a:path w="14184" h="5391" extrusionOk="0">
                  <a:moveTo>
                    <a:pt x="223" y="1"/>
                  </a:moveTo>
                  <a:cubicBezTo>
                    <a:pt x="100" y="1"/>
                    <a:pt x="0" y="124"/>
                    <a:pt x="0" y="248"/>
                  </a:cubicBezTo>
                  <a:lnTo>
                    <a:pt x="0" y="5167"/>
                  </a:lnTo>
                  <a:cubicBezTo>
                    <a:pt x="0" y="5291"/>
                    <a:pt x="100" y="5391"/>
                    <a:pt x="223" y="5391"/>
                  </a:cubicBezTo>
                  <a:lnTo>
                    <a:pt x="13960" y="5391"/>
                  </a:lnTo>
                  <a:cubicBezTo>
                    <a:pt x="14083" y="5391"/>
                    <a:pt x="14183" y="5291"/>
                    <a:pt x="14183" y="5167"/>
                  </a:cubicBezTo>
                  <a:lnTo>
                    <a:pt x="14183" y="248"/>
                  </a:lnTo>
                  <a:cubicBezTo>
                    <a:pt x="14183" y="124"/>
                    <a:pt x="14083" y="1"/>
                    <a:pt x="13960"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3"/>
            <p:cNvSpPr/>
            <p:nvPr/>
          </p:nvSpPr>
          <p:spPr>
            <a:xfrm>
              <a:off x="3692293" y="4345851"/>
              <a:ext cx="31499" cy="34304"/>
            </a:xfrm>
            <a:custGeom>
              <a:avLst/>
              <a:gdLst/>
              <a:ahLst/>
              <a:cxnLst/>
              <a:rect l="l" t="t" r="r" b="b"/>
              <a:pathLst>
                <a:path w="1617" h="1761" extrusionOk="0">
                  <a:moveTo>
                    <a:pt x="217" y="1"/>
                  </a:moveTo>
                  <a:cubicBezTo>
                    <a:pt x="110" y="1"/>
                    <a:pt x="0" y="73"/>
                    <a:pt x="0" y="191"/>
                  </a:cubicBezTo>
                  <a:lnTo>
                    <a:pt x="0" y="1584"/>
                  </a:lnTo>
                  <a:cubicBezTo>
                    <a:pt x="0" y="1691"/>
                    <a:pt x="91" y="1761"/>
                    <a:pt x="188" y="1761"/>
                  </a:cubicBezTo>
                  <a:cubicBezTo>
                    <a:pt x="224" y="1761"/>
                    <a:pt x="261" y="1751"/>
                    <a:pt x="294" y="1731"/>
                  </a:cubicBezTo>
                  <a:lnTo>
                    <a:pt x="1493" y="1043"/>
                  </a:lnTo>
                  <a:cubicBezTo>
                    <a:pt x="1617" y="973"/>
                    <a:pt x="1617" y="802"/>
                    <a:pt x="1493" y="726"/>
                  </a:cubicBezTo>
                  <a:lnTo>
                    <a:pt x="294" y="15"/>
                  </a:lnTo>
                  <a:cubicBezTo>
                    <a:pt x="270" y="5"/>
                    <a:pt x="243" y="1"/>
                    <a:pt x="217"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3"/>
            <p:cNvSpPr/>
            <p:nvPr/>
          </p:nvSpPr>
          <p:spPr>
            <a:xfrm>
              <a:off x="3692293" y="4356194"/>
              <a:ext cx="31499" cy="23960"/>
            </a:xfrm>
            <a:custGeom>
              <a:avLst/>
              <a:gdLst/>
              <a:ahLst/>
              <a:cxnLst/>
              <a:rect l="l" t="t" r="r" b="b"/>
              <a:pathLst>
                <a:path w="1617" h="1230" extrusionOk="0">
                  <a:moveTo>
                    <a:pt x="1152" y="1"/>
                  </a:moveTo>
                  <a:cubicBezTo>
                    <a:pt x="1152" y="24"/>
                    <a:pt x="1129" y="48"/>
                    <a:pt x="1099" y="71"/>
                  </a:cubicBezTo>
                  <a:lnTo>
                    <a:pt x="0" y="712"/>
                  </a:lnTo>
                  <a:lnTo>
                    <a:pt x="0" y="1053"/>
                  </a:lnTo>
                  <a:cubicBezTo>
                    <a:pt x="0" y="1160"/>
                    <a:pt x="91" y="1230"/>
                    <a:pt x="188" y="1230"/>
                  </a:cubicBezTo>
                  <a:cubicBezTo>
                    <a:pt x="224" y="1230"/>
                    <a:pt x="261" y="1220"/>
                    <a:pt x="294" y="1200"/>
                  </a:cubicBezTo>
                  <a:lnTo>
                    <a:pt x="1493" y="512"/>
                  </a:lnTo>
                  <a:cubicBezTo>
                    <a:pt x="1617" y="442"/>
                    <a:pt x="1617" y="271"/>
                    <a:pt x="1493" y="195"/>
                  </a:cubicBezTo>
                  <a:lnTo>
                    <a:pt x="1152"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3"/>
            <p:cNvSpPr/>
            <p:nvPr/>
          </p:nvSpPr>
          <p:spPr>
            <a:xfrm>
              <a:off x="3689430" y="4489242"/>
              <a:ext cx="36778" cy="11026"/>
            </a:xfrm>
            <a:custGeom>
              <a:avLst/>
              <a:gdLst/>
              <a:ahLst/>
              <a:cxnLst/>
              <a:rect l="l" t="t" r="r" b="b"/>
              <a:pathLst>
                <a:path w="1888" h="566" extrusionOk="0">
                  <a:moveTo>
                    <a:pt x="294" y="1"/>
                  </a:moveTo>
                  <a:cubicBezTo>
                    <a:pt x="124" y="1"/>
                    <a:pt x="0" y="124"/>
                    <a:pt x="0" y="271"/>
                  </a:cubicBezTo>
                  <a:cubicBezTo>
                    <a:pt x="0" y="442"/>
                    <a:pt x="124" y="565"/>
                    <a:pt x="294" y="565"/>
                  </a:cubicBezTo>
                  <a:lnTo>
                    <a:pt x="1593" y="565"/>
                  </a:lnTo>
                  <a:cubicBezTo>
                    <a:pt x="1740" y="565"/>
                    <a:pt x="1887" y="442"/>
                    <a:pt x="1887" y="271"/>
                  </a:cubicBezTo>
                  <a:cubicBezTo>
                    <a:pt x="1887" y="124"/>
                    <a:pt x="1740" y="1"/>
                    <a:pt x="15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3"/>
            <p:cNvSpPr/>
            <p:nvPr/>
          </p:nvSpPr>
          <p:spPr>
            <a:xfrm>
              <a:off x="3517676" y="4255094"/>
              <a:ext cx="379821" cy="326796"/>
            </a:xfrm>
            <a:custGeom>
              <a:avLst/>
              <a:gdLst/>
              <a:ahLst/>
              <a:cxnLst/>
              <a:rect l="l" t="t" r="r" b="b"/>
              <a:pathLst>
                <a:path w="19498" h="16776" extrusionOk="0">
                  <a:moveTo>
                    <a:pt x="18245" y="588"/>
                  </a:moveTo>
                  <a:cubicBezTo>
                    <a:pt x="18639" y="588"/>
                    <a:pt x="18933" y="882"/>
                    <a:pt x="18933" y="1270"/>
                  </a:cubicBezTo>
                  <a:lnTo>
                    <a:pt x="18933" y="10798"/>
                  </a:lnTo>
                  <a:lnTo>
                    <a:pt x="18322" y="10798"/>
                  </a:lnTo>
                  <a:lnTo>
                    <a:pt x="18322" y="8053"/>
                  </a:lnTo>
                  <a:cubicBezTo>
                    <a:pt x="18322" y="7906"/>
                    <a:pt x="18198" y="7759"/>
                    <a:pt x="18028" y="7759"/>
                  </a:cubicBezTo>
                  <a:cubicBezTo>
                    <a:pt x="17881" y="7759"/>
                    <a:pt x="17734" y="7906"/>
                    <a:pt x="17734" y="8053"/>
                  </a:cubicBezTo>
                  <a:lnTo>
                    <a:pt x="17734" y="10798"/>
                  </a:lnTo>
                  <a:lnTo>
                    <a:pt x="1764" y="10798"/>
                  </a:lnTo>
                  <a:lnTo>
                    <a:pt x="1764" y="2029"/>
                  </a:lnTo>
                  <a:cubicBezTo>
                    <a:pt x="1764" y="1958"/>
                    <a:pt x="1834" y="1882"/>
                    <a:pt x="1911" y="1882"/>
                  </a:cubicBezTo>
                  <a:lnTo>
                    <a:pt x="17610" y="1882"/>
                  </a:lnTo>
                  <a:cubicBezTo>
                    <a:pt x="17681" y="1882"/>
                    <a:pt x="17734" y="1958"/>
                    <a:pt x="17734" y="2029"/>
                  </a:cubicBezTo>
                  <a:lnTo>
                    <a:pt x="17734" y="6760"/>
                  </a:lnTo>
                  <a:cubicBezTo>
                    <a:pt x="17734" y="6907"/>
                    <a:pt x="17881" y="7025"/>
                    <a:pt x="18028" y="7025"/>
                  </a:cubicBezTo>
                  <a:cubicBezTo>
                    <a:pt x="18198" y="7025"/>
                    <a:pt x="18322" y="6907"/>
                    <a:pt x="18322" y="6760"/>
                  </a:cubicBezTo>
                  <a:lnTo>
                    <a:pt x="18322" y="2029"/>
                  </a:lnTo>
                  <a:cubicBezTo>
                    <a:pt x="18322" y="1641"/>
                    <a:pt x="17998" y="1323"/>
                    <a:pt x="17610" y="1323"/>
                  </a:cubicBezTo>
                  <a:lnTo>
                    <a:pt x="1911" y="1323"/>
                  </a:lnTo>
                  <a:cubicBezTo>
                    <a:pt x="1517" y="1323"/>
                    <a:pt x="1200" y="1641"/>
                    <a:pt x="1200" y="2029"/>
                  </a:cubicBezTo>
                  <a:lnTo>
                    <a:pt x="1200" y="10798"/>
                  </a:lnTo>
                  <a:lnTo>
                    <a:pt x="588" y="10798"/>
                  </a:lnTo>
                  <a:lnTo>
                    <a:pt x="588" y="1270"/>
                  </a:lnTo>
                  <a:cubicBezTo>
                    <a:pt x="588" y="882"/>
                    <a:pt x="882" y="588"/>
                    <a:pt x="1247" y="588"/>
                  </a:cubicBezTo>
                  <a:close/>
                  <a:moveTo>
                    <a:pt x="18933" y="11362"/>
                  </a:moveTo>
                  <a:lnTo>
                    <a:pt x="18933" y="12562"/>
                  </a:lnTo>
                  <a:cubicBezTo>
                    <a:pt x="18933" y="12932"/>
                    <a:pt x="18639" y="13249"/>
                    <a:pt x="18245" y="13249"/>
                  </a:cubicBezTo>
                  <a:lnTo>
                    <a:pt x="1247" y="13249"/>
                  </a:lnTo>
                  <a:cubicBezTo>
                    <a:pt x="882" y="13249"/>
                    <a:pt x="588" y="12932"/>
                    <a:pt x="588" y="12562"/>
                  </a:cubicBezTo>
                  <a:lnTo>
                    <a:pt x="588" y="11362"/>
                  </a:lnTo>
                  <a:close/>
                  <a:moveTo>
                    <a:pt x="11315" y="13814"/>
                  </a:moveTo>
                  <a:cubicBezTo>
                    <a:pt x="11339" y="14325"/>
                    <a:pt x="11386" y="15477"/>
                    <a:pt x="11533" y="16212"/>
                  </a:cubicBezTo>
                  <a:lnTo>
                    <a:pt x="7959" y="16212"/>
                  </a:lnTo>
                  <a:cubicBezTo>
                    <a:pt x="8130" y="15477"/>
                    <a:pt x="8182" y="14325"/>
                    <a:pt x="8182" y="13814"/>
                  </a:cubicBezTo>
                  <a:close/>
                  <a:moveTo>
                    <a:pt x="1247" y="1"/>
                  </a:moveTo>
                  <a:cubicBezTo>
                    <a:pt x="565" y="1"/>
                    <a:pt x="1" y="559"/>
                    <a:pt x="1" y="1270"/>
                  </a:cubicBezTo>
                  <a:lnTo>
                    <a:pt x="1" y="12562"/>
                  </a:lnTo>
                  <a:cubicBezTo>
                    <a:pt x="1" y="13249"/>
                    <a:pt x="565" y="13814"/>
                    <a:pt x="1247" y="13814"/>
                  </a:cubicBezTo>
                  <a:lnTo>
                    <a:pt x="7618" y="13814"/>
                  </a:lnTo>
                  <a:cubicBezTo>
                    <a:pt x="7595" y="14472"/>
                    <a:pt x="7542" y="15600"/>
                    <a:pt x="7395" y="16212"/>
                  </a:cubicBezTo>
                  <a:lnTo>
                    <a:pt x="6390" y="16212"/>
                  </a:lnTo>
                  <a:cubicBezTo>
                    <a:pt x="6243" y="16212"/>
                    <a:pt x="6096" y="16335"/>
                    <a:pt x="6096" y="16506"/>
                  </a:cubicBezTo>
                  <a:cubicBezTo>
                    <a:pt x="6096" y="16653"/>
                    <a:pt x="6243" y="16776"/>
                    <a:pt x="6390" y="16776"/>
                  </a:cubicBezTo>
                  <a:lnTo>
                    <a:pt x="13126" y="16776"/>
                  </a:lnTo>
                  <a:cubicBezTo>
                    <a:pt x="13273" y="16776"/>
                    <a:pt x="13396" y="16653"/>
                    <a:pt x="13396" y="16506"/>
                  </a:cubicBezTo>
                  <a:cubicBezTo>
                    <a:pt x="13396" y="16335"/>
                    <a:pt x="13273" y="16212"/>
                    <a:pt x="13126" y="16212"/>
                  </a:cubicBezTo>
                  <a:lnTo>
                    <a:pt x="12121" y="16212"/>
                  </a:lnTo>
                  <a:cubicBezTo>
                    <a:pt x="11974" y="15600"/>
                    <a:pt x="11927" y="14472"/>
                    <a:pt x="11903" y="13814"/>
                  </a:cubicBezTo>
                  <a:lnTo>
                    <a:pt x="18245" y="13814"/>
                  </a:lnTo>
                  <a:cubicBezTo>
                    <a:pt x="18933" y="13814"/>
                    <a:pt x="19497" y="13249"/>
                    <a:pt x="19497" y="12562"/>
                  </a:cubicBezTo>
                  <a:lnTo>
                    <a:pt x="19497" y="1270"/>
                  </a:lnTo>
                  <a:cubicBezTo>
                    <a:pt x="19497" y="559"/>
                    <a:pt x="18933" y="1"/>
                    <a:pt x="1824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3"/>
            <p:cNvSpPr/>
            <p:nvPr/>
          </p:nvSpPr>
          <p:spPr>
            <a:xfrm>
              <a:off x="3563941" y="4305138"/>
              <a:ext cx="287759" cy="116003"/>
            </a:xfrm>
            <a:custGeom>
              <a:avLst/>
              <a:gdLst/>
              <a:ahLst/>
              <a:cxnLst/>
              <a:rect l="l" t="t" r="r" b="b"/>
              <a:pathLst>
                <a:path w="14772" h="5955" extrusionOk="0">
                  <a:moveTo>
                    <a:pt x="517" y="0"/>
                  </a:moveTo>
                  <a:cubicBezTo>
                    <a:pt x="224" y="0"/>
                    <a:pt x="0" y="224"/>
                    <a:pt x="0" y="518"/>
                  </a:cubicBezTo>
                  <a:lnTo>
                    <a:pt x="0" y="5437"/>
                  </a:lnTo>
                  <a:cubicBezTo>
                    <a:pt x="0" y="5731"/>
                    <a:pt x="224" y="5955"/>
                    <a:pt x="517" y="5955"/>
                  </a:cubicBezTo>
                  <a:lnTo>
                    <a:pt x="14254" y="5955"/>
                  </a:lnTo>
                  <a:cubicBezTo>
                    <a:pt x="14524" y="5955"/>
                    <a:pt x="14771" y="5731"/>
                    <a:pt x="14771" y="5437"/>
                  </a:cubicBezTo>
                  <a:lnTo>
                    <a:pt x="14771" y="518"/>
                  </a:lnTo>
                  <a:cubicBezTo>
                    <a:pt x="14771" y="224"/>
                    <a:pt x="14524" y="0"/>
                    <a:pt x="14254" y="0"/>
                  </a:cubicBezTo>
                  <a:lnTo>
                    <a:pt x="4749" y="0"/>
                  </a:lnTo>
                  <a:cubicBezTo>
                    <a:pt x="4602" y="0"/>
                    <a:pt x="4485" y="124"/>
                    <a:pt x="4485" y="271"/>
                  </a:cubicBezTo>
                  <a:cubicBezTo>
                    <a:pt x="4485" y="441"/>
                    <a:pt x="4602" y="565"/>
                    <a:pt x="4749" y="565"/>
                  </a:cubicBezTo>
                  <a:lnTo>
                    <a:pt x="14183" y="565"/>
                  </a:lnTo>
                  <a:lnTo>
                    <a:pt x="14183" y="5390"/>
                  </a:lnTo>
                  <a:lnTo>
                    <a:pt x="564" y="5390"/>
                  </a:lnTo>
                  <a:lnTo>
                    <a:pt x="564" y="565"/>
                  </a:lnTo>
                  <a:lnTo>
                    <a:pt x="3427" y="565"/>
                  </a:lnTo>
                  <a:cubicBezTo>
                    <a:pt x="3603" y="565"/>
                    <a:pt x="3721" y="441"/>
                    <a:pt x="3721" y="271"/>
                  </a:cubicBezTo>
                  <a:cubicBezTo>
                    <a:pt x="3721" y="124"/>
                    <a:pt x="3603" y="0"/>
                    <a:pt x="342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3"/>
            <p:cNvSpPr/>
            <p:nvPr/>
          </p:nvSpPr>
          <p:spPr>
            <a:xfrm>
              <a:off x="3563941" y="4431542"/>
              <a:ext cx="287759" cy="20512"/>
            </a:xfrm>
            <a:custGeom>
              <a:avLst/>
              <a:gdLst/>
              <a:ahLst/>
              <a:cxnLst/>
              <a:rect l="l" t="t" r="r" b="b"/>
              <a:pathLst>
                <a:path w="14772" h="1053" extrusionOk="0">
                  <a:moveTo>
                    <a:pt x="9552" y="0"/>
                  </a:moveTo>
                  <a:cubicBezTo>
                    <a:pt x="9405" y="0"/>
                    <a:pt x="9281" y="124"/>
                    <a:pt x="9258" y="247"/>
                  </a:cubicBezTo>
                  <a:lnTo>
                    <a:pt x="294" y="247"/>
                  </a:lnTo>
                  <a:cubicBezTo>
                    <a:pt x="124" y="247"/>
                    <a:pt x="0" y="371"/>
                    <a:pt x="0" y="541"/>
                  </a:cubicBezTo>
                  <a:cubicBezTo>
                    <a:pt x="0" y="688"/>
                    <a:pt x="124" y="812"/>
                    <a:pt x="294" y="812"/>
                  </a:cubicBezTo>
                  <a:lnTo>
                    <a:pt x="9258" y="812"/>
                  </a:lnTo>
                  <a:cubicBezTo>
                    <a:pt x="9281" y="958"/>
                    <a:pt x="9405" y="1053"/>
                    <a:pt x="9552" y="1053"/>
                  </a:cubicBezTo>
                  <a:cubicBezTo>
                    <a:pt x="9699" y="1053"/>
                    <a:pt x="9798" y="958"/>
                    <a:pt x="9822" y="812"/>
                  </a:cubicBezTo>
                  <a:lnTo>
                    <a:pt x="14477" y="812"/>
                  </a:lnTo>
                  <a:cubicBezTo>
                    <a:pt x="14648" y="812"/>
                    <a:pt x="14771" y="688"/>
                    <a:pt x="14771" y="541"/>
                  </a:cubicBezTo>
                  <a:cubicBezTo>
                    <a:pt x="14771" y="371"/>
                    <a:pt x="14648" y="247"/>
                    <a:pt x="14477" y="247"/>
                  </a:cubicBezTo>
                  <a:lnTo>
                    <a:pt x="9822" y="247"/>
                  </a:lnTo>
                  <a:cubicBezTo>
                    <a:pt x="9798" y="124"/>
                    <a:pt x="9699" y="0"/>
                    <a:pt x="955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3"/>
            <p:cNvSpPr/>
            <p:nvPr/>
          </p:nvSpPr>
          <p:spPr>
            <a:xfrm>
              <a:off x="3687014" y="4340318"/>
              <a:ext cx="41590" cy="45447"/>
            </a:xfrm>
            <a:custGeom>
              <a:avLst/>
              <a:gdLst/>
              <a:ahLst/>
              <a:cxnLst/>
              <a:rect l="l" t="t" r="r" b="b"/>
              <a:pathLst>
                <a:path w="2135" h="2333" extrusionOk="0">
                  <a:moveTo>
                    <a:pt x="565" y="645"/>
                  </a:moveTo>
                  <a:lnTo>
                    <a:pt x="1470" y="1157"/>
                  </a:lnTo>
                  <a:lnTo>
                    <a:pt x="565" y="1697"/>
                  </a:lnTo>
                  <a:lnTo>
                    <a:pt x="565" y="645"/>
                  </a:lnTo>
                  <a:close/>
                  <a:moveTo>
                    <a:pt x="456" y="0"/>
                  </a:moveTo>
                  <a:cubicBezTo>
                    <a:pt x="377" y="0"/>
                    <a:pt x="298" y="19"/>
                    <a:pt x="224" y="58"/>
                  </a:cubicBezTo>
                  <a:cubicBezTo>
                    <a:pt x="77" y="152"/>
                    <a:pt x="1" y="299"/>
                    <a:pt x="1" y="475"/>
                  </a:cubicBezTo>
                  <a:lnTo>
                    <a:pt x="1" y="1868"/>
                  </a:lnTo>
                  <a:cubicBezTo>
                    <a:pt x="1" y="2038"/>
                    <a:pt x="77" y="2185"/>
                    <a:pt x="224" y="2262"/>
                  </a:cubicBezTo>
                  <a:cubicBezTo>
                    <a:pt x="295" y="2309"/>
                    <a:pt x="395" y="2332"/>
                    <a:pt x="465" y="2332"/>
                  </a:cubicBezTo>
                  <a:cubicBezTo>
                    <a:pt x="542" y="2332"/>
                    <a:pt x="612" y="2309"/>
                    <a:pt x="689" y="2262"/>
                  </a:cubicBezTo>
                  <a:lnTo>
                    <a:pt x="1911" y="1574"/>
                  </a:lnTo>
                  <a:cubicBezTo>
                    <a:pt x="2058" y="1503"/>
                    <a:pt x="2134" y="1327"/>
                    <a:pt x="2134" y="1157"/>
                  </a:cubicBezTo>
                  <a:cubicBezTo>
                    <a:pt x="2134" y="1010"/>
                    <a:pt x="2058" y="839"/>
                    <a:pt x="1911" y="769"/>
                  </a:cubicBezTo>
                  <a:lnTo>
                    <a:pt x="689" y="58"/>
                  </a:lnTo>
                  <a:cubicBezTo>
                    <a:pt x="615" y="19"/>
                    <a:pt x="536" y="0"/>
                    <a:pt x="45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63"/>
          <p:cNvGrpSpPr/>
          <p:nvPr/>
        </p:nvGrpSpPr>
        <p:grpSpPr>
          <a:xfrm>
            <a:off x="6974625" y="1969818"/>
            <a:ext cx="379704" cy="379354"/>
            <a:chOff x="6974625" y="1969818"/>
            <a:chExt cx="379704" cy="379354"/>
          </a:xfrm>
        </p:grpSpPr>
        <p:sp>
          <p:nvSpPr>
            <p:cNvPr id="3094" name="Google Shape;3094;p63"/>
            <p:cNvSpPr/>
            <p:nvPr/>
          </p:nvSpPr>
          <p:spPr>
            <a:xfrm>
              <a:off x="7047557" y="2313306"/>
              <a:ext cx="233838" cy="19597"/>
            </a:xfrm>
            <a:custGeom>
              <a:avLst/>
              <a:gdLst/>
              <a:ahLst/>
              <a:cxnLst/>
              <a:rect l="l" t="t" r="r" b="b"/>
              <a:pathLst>
                <a:path w="12004" h="1006" extrusionOk="0">
                  <a:moveTo>
                    <a:pt x="124" y="1"/>
                  </a:moveTo>
                  <a:cubicBezTo>
                    <a:pt x="48" y="1"/>
                    <a:pt x="1" y="54"/>
                    <a:pt x="1" y="124"/>
                  </a:cubicBezTo>
                  <a:lnTo>
                    <a:pt x="1" y="859"/>
                  </a:lnTo>
                  <a:cubicBezTo>
                    <a:pt x="1" y="935"/>
                    <a:pt x="48" y="1006"/>
                    <a:pt x="124" y="1006"/>
                  </a:cubicBezTo>
                  <a:lnTo>
                    <a:pt x="11880" y="1006"/>
                  </a:lnTo>
                  <a:cubicBezTo>
                    <a:pt x="11950" y="1006"/>
                    <a:pt x="12003" y="935"/>
                    <a:pt x="12003" y="859"/>
                  </a:cubicBezTo>
                  <a:lnTo>
                    <a:pt x="12003" y="124"/>
                  </a:lnTo>
                  <a:cubicBezTo>
                    <a:pt x="12003" y="54"/>
                    <a:pt x="11950" y="1"/>
                    <a:pt x="11880"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3"/>
            <p:cNvSpPr/>
            <p:nvPr/>
          </p:nvSpPr>
          <p:spPr>
            <a:xfrm>
              <a:off x="7266588" y="2313306"/>
              <a:ext cx="14805" cy="19597"/>
            </a:xfrm>
            <a:custGeom>
              <a:avLst/>
              <a:gdLst/>
              <a:ahLst/>
              <a:cxnLst/>
              <a:rect l="l" t="t" r="r" b="b"/>
              <a:pathLst>
                <a:path w="760" h="1006" extrusionOk="0">
                  <a:moveTo>
                    <a:pt x="1" y="1"/>
                  </a:moveTo>
                  <a:lnTo>
                    <a:pt x="1" y="1006"/>
                  </a:lnTo>
                  <a:lnTo>
                    <a:pt x="636" y="1006"/>
                  </a:lnTo>
                  <a:cubicBezTo>
                    <a:pt x="706" y="1006"/>
                    <a:pt x="759" y="935"/>
                    <a:pt x="759" y="859"/>
                  </a:cubicBezTo>
                  <a:lnTo>
                    <a:pt x="759" y="124"/>
                  </a:lnTo>
                  <a:cubicBezTo>
                    <a:pt x="759" y="54"/>
                    <a:pt x="706" y="1"/>
                    <a:pt x="636"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3"/>
            <p:cNvSpPr/>
            <p:nvPr/>
          </p:nvSpPr>
          <p:spPr>
            <a:xfrm>
              <a:off x="7154385" y="2047095"/>
              <a:ext cx="20064" cy="31051"/>
            </a:xfrm>
            <a:custGeom>
              <a:avLst/>
              <a:gdLst/>
              <a:ahLst/>
              <a:cxnLst/>
              <a:rect l="l" t="t" r="r" b="b"/>
              <a:pathLst>
                <a:path w="1030" h="1594" extrusionOk="0">
                  <a:moveTo>
                    <a:pt x="1" y="1"/>
                  </a:moveTo>
                  <a:lnTo>
                    <a:pt x="1" y="1594"/>
                  </a:lnTo>
                  <a:lnTo>
                    <a:pt x="1029" y="1594"/>
                  </a:lnTo>
                  <a:lnTo>
                    <a:pt x="1029" y="1"/>
                  </a:ln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3"/>
            <p:cNvSpPr/>
            <p:nvPr/>
          </p:nvSpPr>
          <p:spPr>
            <a:xfrm>
              <a:off x="7154385" y="2150143"/>
              <a:ext cx="20064" cy="31051"/>
            </a:xfrm>
            <a:custGeom>
              <a:avLst/>
              <a:gdLst/>
              <a:ahLst/>
              <a:cxnLst/>
              <a:rect l="l" t="t" r="r" b="b"/>
              <a:pathLst>
                <a:path w="1030" h="1594" extrusionOk="0">
                  <a:moveTo>
                    <a:pt x="1" y="1"/>
                  </a:moveTo>
                  <a:lnTo>
                    <a:pt x="1" y="1594"/>
                  </a:lnTo>
                  <a:lnTo>
                    <a:pt x="1029" y="1594"/>
                  </a:lnTo>
                  <a:lnTo>
                    <a:pt x="1029" y="1"/>
                  </a:ln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3"/>
            <p:cNvSpPr/>
            <p:nvPr/>
          </p:nvSpPr>
          <p:spPr>
            <a:xfrm>
              <a:off x="7154385" y="2253191"/>
              <a:ext cx="20064" cy="60135"/>
            </a:xfrm>
            <a:custGeom>
              <a:avLst/>
              <a:gdLst/>
              <a:ahLst/>
              <a:cxnLst/>
              <a:rect l="l" t="t" r="r" b="b"/>
              <a:pathLst>
                <a:path w="1030" h="3087" extrusionOk="0">
                  <a:moveTo>
                    <a:pt x="1" y="1"/>
                  </a:moveTo>
                  <a:lnTo>
                    <a:pt x="1" y="3087"/>
                  </a:lnTo>
                  <a:lnTo>
                    <a:pt x="1029" y="3087"/>
                  </a:lnTo>
                  <a:lnTo>
                    <a:pt x="1029" y="1"/>
                  </a:ln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3"/>
            <p:cNvSpPr/>
            <p:nvPr/>
          </p:nvSpPr>
          <p:spPr>
            <a:xfrm>
              <a:off x="7164456" y="2047095"/>
              <a:ext cx="9993" cy="31051"/>
            </a:xfrm>
            <a:custGeom>
              <a:avLst/>
              <a:gdLst/>
              <a:ahLst/>
              <a:cxnLst/>
              <a:rect l="l" t="t" r="r" b="b"/>
              <a:pathLst>
                <a:path w="513" h="1594" extrusionOk="0">
                  <a:moveTo>
                    <a:pt x="1" y="1"/>
                  </a:moveTo>
                  <a:lnTo>
                    <a:pt x="1" y="1594"/>
                  </a:lnTo>
                  <a:lnTo>
                    <a:pt x="512" y="1594"/>
                  </a:lnTo>
                  <a:lnTo>
                    <a:pt x="512" y="1"/>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3"/>
            <p:cNvSpPr/>
            <p:nvPr/>
          </p:nvSpPr>
          <p:spPr>
            <a:xfrm>
              <a:off x="7164456" y="2150143"/>
              <a:ext cx="9993" cy="31051"/>
            </a:xfrm>
            <a:custGeom>
              <a:avLst/>
              <a:gdLst/>
              <a:ahLst/>
              <a:cxnLst/>
              <a:rect l="l" t="t" r="r" b="b"/>
              <a:pathLst>
                <a:path w="513" h="1594" extrusionOk="0">
                  <a:moveTo>
                    <a:pt x="1" y="1"/>
                  </a:moveTo>
                  <a:lnTo>
                    <a:pt x="1" y="1594"/>
                  </a:lnTo>
                  <a:lnTo>
                    <a:pt x="512" y="1594"/>
                  </a:lnTo>
                  <a:lnTo>
                    <a:pt x="512" y="1"/>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3"/>
            <p:cNvSpPr/>
            <p:nvPr/>
          </p:nvSpPr>
          <p:spPr>
            <a:xfrm>
              <a:off x="7164456" y="2253191"/>
              <a:ext cx="9993" cy="60135"/>
            </a:xfrm>
            <a:custGeom>
              <a:avLst/>
              <a:gdLst/>
              <a:ahLst/>
              <a:cxnLst/>
              <a:rect l="l" t="t" r="r" b="b"/>
              <a:pathLst>
                <a:path w="513" h="3087" extrusionOk="0">
                  <a:moveTo>
                    <a:pt x="1" y="1"/>
                  </a:moveTo>
                  <a:lnTo>
                    <a:pt x="1" y="3087"/>
                  </a:lnTo>
                  <a:lnTo>
                    <a:pt x="512" y="3087"/>
                  </a:lnTo>
                  <a:lnTo>
                    <a:pt x="512" y="1"/>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3"/>
            <p:cNvSpPr/>
            <p:nvPr/>
          </p:nvSpPr>
          <p:spPr>
            <a:xfrm>
              <a:off x="6980352" y="2078126"/>
              <a:ext cx="368250" cy="72037"/>
            </a:xfrm>
            <a:custGeom>
              <a:avLst/>
              <a:gdLst/>
              <a:ahLst/>
              <a:cxnLst/>
              <a:rect l="l" t="t" r="r" b="b"/>
              <a:pathLst>
                <a:path w="18904" h="3698" extrusionOk="0">
                  <a:moveTo>
                    <a:pt x="241" y="1"/>
                  </a:moveTo>
                  <a:cubicBezTo>
                    <a:pt x="94" y="1"/>
                    <a:pt x="0" y="101"/>
                    <a:pt x="0" y="248"/>
                  </a:cubicBezTo>
                  <a:lnTo>
                    <a:pt x="0" y="3457"/>
                  </a:lnTo>
                  <a:cubicBezTo>
                    <a:pt x="0" y="3604"/>
                    <a:pt x="94" y="3698"/>
                    <a:pt x="241" y="3698"/>
                  </a:cubicBezTo>
                  <a:lnTo>
                    <a:pt x="18662" y="3698"/>
                  </a:lnTo>
                  <a:cubicBezTo>
                    <a:pt x="18809" y="3698"/>
                    <a:pt x="18903" y="3604"/>
                    <a:pt x="18903" y="3457"/>
                  </a:cubicBezTo>
                  <a:lnTo>
                    <a:pt x="18903" y="248"/>
                  </a:lnTo>
                  <a:cubicBezTo>
                    <a:pt x="18903" y="101"/>
                    <a:pt x="18809" y="1"/>
                    <a:pt x="18662"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3"/>
            <p:cNvSpPr/>
            <p:nvPr/>
          </p:nvSpPr>
          <p:spPr>
            <a:xfrm>
              <a:off x="6980352" y="1975078"/>
              <a:ext cx="368250" cy="72037"/>
            </a:xfrm>
            <a:custGeom>
              <a:avLst/>
              <a:gdLst/>
              <a:ahLst/>
              <a:cxnLst/>
              <a:rect l="l" t="t" r="r" b="b"/>
              <a:pathLst>
                <a:path w="18904" h="3698" extrusionOk="0">
                  <a:moveTo>
                    <a:pt x="241" y="1"/>
                  </a:moveTo>
                  <a:cubicBezTo>
                    <a:pt x="94" y="1"/>
                    <a:pt x="0" y="124"/>
                    <a:pt x="0" y="248"/>
                  </a:cubicBezTo>
                  <a:lnTo>
                    <a:pt x="0" y="3457"/>
                  </a:lnTo>
                  <a:cubicBezTo>
                    <a:pt x="0" y="3604"/>
                    <a:pt x="94" y="3698"/>
                    <a:pt x="241" y="3698"/>
                  </a:cubicBezTo>
                  <a:lnTo>
                    <a:pt x="18662" y="3698"/>
                  </a:lnTo>
                  <a:cubicBezTo>
                    <a:pt x="18809" y="3698"/>
                    <a:pt x="18903" y="3604"/>
                    <a:pt x="18903" y="3457"/>
                  </a:cubicBezTo>
                  <a:lnTo>
                    <a:pt x="18903" y="248"/>
                  </a:lnTo>
                  <a:cubicBezTo>
                    <a:pt x="18903" y="124"/>
                    <a:pt x="18809" y="1"/>
                    <a:pt x="18662"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3"/>
            <p:cNvSpPr/>
            <p:nvPr/>
          </p:nvSpPr>
          <p:spPr>
            <a:xfrm>
              <a:off x="6980352" y="2181174"/>
              <a:ext cx="368250" cy="72037"/>
            </a:xfrm>
            <a:custGeom>
              <a:avLst/>
              <a:gdLst/>
              <a:ahLst/>
              <a:cxnLst/>
              <a:rect l="l" t="t" r="r" b="b"/>
              <a:pathLst>
                <a:path w="18904" h="3698" extrusionOk="0">
                  <a:moveTo>
                    <a:pt x="241" y="1"/>
                  </a:moveTo>
                  <a:cubicBezTo>
                    <a:pt x="94" y="1"/>
                    <a:pt x="0" y="101"/>
                    <a:pt x="0" y="248"/>
                  </a:cubicBezTo>
                  <a:lnTo>
                    <a:pt x="0" y="3457"/>
                  </a:lnTo>
                  <a:cubicBezTo>
                    <a:pt x="0" y="3575"/>
                    <a:pt x="94" y="3698"/>
                    <a:pt x="241" y="3698"/>
                  </a:cubicBezTo>
                  <a:lnTo>
                    <a:pt x="18662" y="3698"/>
                  </a:lnTo>
                  <a:cubicBezTo>
                    <a:pt x="18809" y="3698"/>
                    <a:pt x="18903" y="3575"/>
                    <a:pt x="18903" y="3457"/>
                  </a:cubicBezTo>
                  <a:lnTo>
                    <a:pt x="18903" y="248"/>
                  </a:lnTo>
                  <a:cubicBezTo>
                    <a:pt x="18903" y="101"/>
                    <a:pt x="18809" y="1"/>
                    <a:pt x="18662"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3"/>
            <p:cNvSpPr/>
            <p:nvPr/>
          </p:nvSpPr>
          <p:spPr>
            <a:xfrm>
              <a:off x="7329002" y="1975078"/>
              <a:ext cx="19597" cy="72037"/>
            </a:xfrm>
            <a:custGeom>
              <a:avLst/>
              <a:gdLst/>
              <a:ahLst/>
              <a:cxnLst/>
              <a:rect l="l" t="t" r="r" b="b"/>
              <a:pathLst>
                <a:path w="1006" h="3698" extrusionOk="0">
                  <a:moveTo>
                    <a:pt x="0" y="1"/>
                  </a:moveTo>
                  <a:cubicBezTo>
                    <a:pt x="147" y="1"/>
                    <a:pt x="247" y="124"/>
                    <a:pt x="247" y="248"/>
                  </a:cubicBezTo>
                  <a:lnTo>
                    <a:pt x="247" y="3457"/>
                  </a:lnTo>
                  <a:cubicBezTo>
                    <a:pt x="247" y="3604"/>
                    <a:pt x="147" y="3698"/>
                    <a:pt x="0" y="3698"/>
                  </a:cubicBezTo>
                  <a:lnTo>
                    <a:pt x="764" y="3698"/>
                  </a:lnTo>
                  <a:cubicBezTo>
                    <a:pt x="911" y="3698"/>
                    <a:pt x="1005" y="3604"/>
                    <a:pt x="1005" y="3457"/>
                  </a:cubicBezTo>
                  <a:lnTo>
                    <a:pt x="1005" y="248"/>
                  </a:lnTo>
                  <a:cubicBezTo>
                    <a:pt x="1005" y="124"/>
                    <a:pt x="911" y="1"/>
                    <a:pt x="7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3"/>
            <p:cNvSpPr/>
            <p:nvPr/>
          </p:nvSpPr>
          <p:spPr>
            <a:xfrm>
              <a:off x="7329002" y="2181174"/>
              <a:ext cx="19597" cy="72037"/>
            </a:xfrm>
            <a:custGeom>
              <a:avLst/>
              <a:gdLst/>
              <a:ahLst/>
              <a:cxnLst/>
              <a:rect l="l" t="t" r="r" b="b"/>
              <a:pathLst>
                <a:path w="1006" h="3698" extrusionOk="0">
                  <a:moveTo>
                    <a:pt x="0" y="1"/>
                  </a:moveTo>
                  <a:cubicBezTo>
                    <a:pt x="147" y="1"/>
                    <a:pt x="247" y="101"/>
                    <a:pt x="247" y="248"/>
                  </a:cubicBezTo>
                  <a:lnTo>
                    <a:pt x="247" y="3457"/>
                  </a:lnTo>
                  <a:cubicBezTo>
                    <a:pt x="247" y="3575"/>
                    <a:pt x="147" y="3698"/>
                    <a:pt x="0" y="3698"/>
                  </a:cubicBezTo>
                  <a:lnTo>
                    <a:pt x="764" y="3698"/>
                  </a:lnTo>
                  <a:cubicBezTo>
                    <a:pt x="911" y="3698"/>
                    <a:pt x="1005" y="3575"/>
                    <a:pt x="1005" y="3457"/>
                  </a:cubicBezTo>
                  <a:lnTo>
                    <a:pt x="1005" y="248"/>
                  </a:lnTo>
                  <a:cubicBezTo>
                    <a:pt x="1005" y="101"/>
                    <a:pt x="911" y="1"/>
                    <a:pt x="7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3"/>
            <p:cNvSpPr/>
            <p:nvPr/>
          </p:nvSpPr>
          <p:spPr>
            <a:xfrm>
              <a:off x="7037603" y="1997986"/>
              <a:ext cx="133516" cy="26688"/>
            </a:xfrm>
            <a:custGeom>
              <a:avLst/>
              <a:gdLst/>
              <a:ahLst/>
              <a:cxnLst/>
              <a:rect l="l" t="t" r="r" b="b"/>
              <a:pathLst>
                <a:path w="6854" h="1370" extrusionOk="0">
                  <a:moveTo>
                    <a:pt x="94" y="0"/>
                  </a:moveTo>
                  <a:cubicBezTo>
                    <a:pt x="47" y="0"/>
                    <a:pt x="0" y="24"/>
                    <a:pt x="0" y="77"/>
                  </a:cubicBezTo>
                  <a:lnTo>
                    <a:pt x="0" y="1276"/>
                  </a:lnTo>
                  <a:cubicBezTo>
                    <a:pt x="0" y="1323"/>
                    <a:pt x="47" y="1370"/>
                    <a:pt x="94" y="1370"/>
                  </a:cubicBezTo>
                  <a:lnTo>
                    <a:pt x="6783" y="1370"/>
                  </a:lnTo>
                  <a:cubicBezTo>
                    <a:pt x="6830" y="1370"/>
                    <a:pt x="6854" y="1323"/>
                    <a:pt x="6854" y="1276"/>
                  </a:cubicBezTo>
                  <a:lnTo>
                    <a:pt x="6854" y="77"/>
                  </a:lnTo>
                  <a:cubicBezTo>
                    <a:pt x="6854" y="24"/>
                    <a:pt x="6830" y="0"/>
                    <a:pt x="6783"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3"/>
            <p:cNvSpPr/>
            <p:nvPr/>
          </p:nvSpPr>
          <p:spPr>
            <a:xfrm>
              <a:off x="7141567" y="1997986"/>
              <a:ext cx="29551" cy="26688"/>
            </a:xfrm>
            <a:custGeom>
              <a:avLst/>
              <a:gdLst/>
              <a:ahLst/>
              <a:cxnLst/>
              <a:rect l="l" t="t" r="r" b="b"/>
              <a:pathLst>
                <a:path w="1517" h="1370" extrusionOk="0">
                  <a:moveTo>
                    <a:pt x="0" y="0"/>
                  </a:moveTo>
                  <a:lnTo>
                    <a:pt x="0" y="1370"/>
                  </a:lnTo>
                  <a:lnTo>
                    <a:pt x="1446" y="1370"/>
                  </a:lnTo>
                  <a:cubicBezTo>
                    <a:pt x="1493" y="1370"/>
                    <a:pt x="1517" y="1323"/>
                    <a:pt x="1517" y="1276"/>
                  </a:cubicBezTo>
                  <a:lnTo>
                    <a:pt x="1517" y="77"/>
                  </a:lnTo>
                  <a:cubicBezTo>
                    <a:pt x="1517" y="24"/>
                    <a:pt x="1493" y="0"/>
                    <a:pt x="1446"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3"/>
            <p:cNvSpPr/>
            <p:nvPr/>
          </p:nvSpPr>
          <p:spPr>
            <a:xfrm>
              <a:off x="7154969" y="1997986"/>
              <a:ext cx="16149" cy="26688"/>
            </a:xfrm>
            <a:custGeom>
              <a:avLst/>
              <a:gdLst/>
              <a:ahLst/>
              <a:cxnLst/>
              <a:rect l="l" t="t" r="r" b="b"/>
              <a:pathLst>
                <a:path w="829" h="1370" extrusionOk="0">
                  <a:moveTo>
                    <a:pt x="0" y="0"/>
                  </a:moveTo>
                  <a:cubicBezTo>
                    <a:pt x="24" y="0"/>
                    <a:pt x="71" y="24"/>
                    <a:pt x="71" y="77"/>
                  </a:cubicBezTo>
                  <a:lnTo>
                    <a:pt x="71" y="1276"/>
                  </a:lnTo>
                  <a:cubicBezTo>
                    <a:pt x="71" y="1323"/>
                    <a:pt x="24" y="1370"/>
                    <a:pt x="0" y="1370"/>
                  </a:cubicBezTo>
                  <a:lnTo>
                    <a:pt x="758" y="1370"/>
                  </a:lnTo>
                  <a:cubicBezTo>
                    <a:pt x="805" y="1370"/>
                    <a:pt x="829" y="1323"/>
                    <a:pt x="829" y="1276"/>
                  </a:cubicBezTo>
                  <a:lnTo>
                    <a:pt x="829" y="77"/>
                  </a:lnTo>
                  <a:cubicBezTo>
                    <a:pt x="829" y="24"/>
                    <a:pt x="805" y="0"/>
                    <a:pt x="758"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3"/>
            <p:cNvSpPr/>
            <p:nvPr/>
          </p:nvSpPr>
          <p:spPr>
            <a:xfrm>
              <a:off x="7037603" y="2101034"/>
              <a:ext cx="133516" cy="26240"/>
            </a:xfrm>
            <a:custGeom>
              <a:avLst/>
              <a:gdLst/>
              <a:ahLst/>
              <a:cxnLst/>
              <a:rect l="l" t="t" r="r" b="b"/>
              <a:pathLst>
                <a:path w="6854" h="1347" extrusionOk="0">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3"/>
            <p:cNvSpPr/>
            <p:nvPr/>
          </p:nvSpPr>
          <p:spPr>
            <a:xfrm>
              <a:off x="7141567" y="2101034"/>
              <a:ext cx="29551" cy="26240"/>
            </a:xfrm>
            <a:custGeom>
              <a:avLst/>
              <a:gdLst/>
              <a:ahLst/>
              <a:cxnLst/>
              <a:rect l="l" t="t" r="r" b="b"/>
              <a:pathLst>
                <a:path w="1517" h="1347" extrusionOk="0">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3"/>
            <p:cNvSpPr/>
            <p:nvPr/>
          </p:nvSpPr>
          <p:spPr>
            <a:xfrm>
              <a:off x="7154969" y="2101034"/>
              <a:ext cx="16149" cy="26240"/>
            </a:xfrm>
            <a:custGeom>
              <a:avLst/>
              <a:gdLst/>
              <a:ahLst/>
              <a:cxnLst/>
              <a:rect l="l" t="t" r="r" b="b"/>
              <a:pathLst>
                <a:path w="829" h="1347" extrusionOk="0">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3"/>
            <p:cNvSpPr/>
            <p:nvPr/>
          </p:nvSpPr>
          <p:spPr>
            <a:xfrm>
              <a:off x="7037603" y="2204083"/>
              <a:ext cx="133516" cy="26240"/>
            </a:xfrm>
            <a:custGeom>
              <a:avLst/>
              <a:gdLst/>
              <a:ahLst/>
              <a:cxnLst/>
              <a:rect l="l" t="t" r="r" b="b"/>
              <a:pathLst>
                <a:path w="6854" h="1347" extrusionOk="0">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3"/>
            <p:cNvSpPr/>
            <p:nvPr/>
          </p:nvSpPr>
          <p:spPr>
            <a:xfrm>
              <a:off x="7141567" y="2204083"/>
              <a:ext cx="29551" cy="26240"/>
            </a:xfrm>
            <a:custGeom>
              <a:avLst/>
              <a:gdLst/>
              <a:ahLst/>
              <a:cxnLst/>
              <a:rect l="l" t="t" r="r" b="b"/>
              <a:pathLst>
                <a:path w="1517" h="1347" extrusionOk="0">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3"/>
            <p:cNvSpPr/>
            <p:nvPr/>
          </p:nvSpPr>
          <p:spPr>
            <a:xfrm>
              <a:off x="7154969" y="2204083"/>
              <a:ext cx="16149" cy="26240"/>
            </a:xfrm>
            <a:custGeom>
              <a:avLst/>
              <a:gdLst/>
              <a:ahLst/>
              <a:cxnLst/>
              <a:rect l="l" t="t" r="r" b="b"/>
              <a:pathLst>
                <a:path w="829" h="1347" extrusionOk="0">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3"/>
            <p:cNvSpPr/>
            <p:nvPr/>
          </p:nvSpPr>
          <p:spPr>
            <a:xfrm>
              <a:off x="7143963" y="2302884"/>
              <a:ext cx="41025" cy="40557"/>
            </a:xfrm>
            <a:custGeom>
              <a:avLst/>
              <a:gdLst/>
              <a:ahLst/>
              <a:cxnLst/>
              <a:rect l="l" t="t" r="r" b="b"/>
              <a:pathLst>
                <a:path w="2106" h="2082" extrusionOk="0">
                  <a:moveTo>
                    <a:pt x="1053" y="1"/>
                  </a:moveTo>
                  <a:cubicBezTo>
                    <a:pt x="465" y="1"/>
                    <a:pt x="1" y="465"/>
                    <a:pt x="1" y="1030"/>
                  </a:cubicBezTo>
                  <a:cubicBezTo>
                    <a:pt x="1" y="1617"/>
                    <a:pt x="465" y="2082"/>
                    <a:pt x="1053" y="2082"/>
                  </a:cubicBezTo>
                  <a:cubicBezTo>
                    <a:pt x="1641" y="2082"/>
                    <a:pt x="2105" y="1617"/>
                    <a:pt x="2105" y="1030"/>
                  </a:cubicBezTo>
                  <a:cubicBezTo>
                    <a:pt x="2105" y="465"/>
                    <a:pt x="1641" y="1"/>
                    <a:pt x="1053" y="1"/>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3"/>
            <p:cNvSpPr/>
            <p:nvPr/>
          </p:nvSpPr>
          <p:spPr>
            <a:xfrm>
              <a:off x="7031876" y="2198355"/>
              <a:ext cx="144970" cy="37694"/>
            </a:xfrm>
            <a:custGeom>
              <a:avLst/>
              <a:gdLst/>
              <a:ahLst/>
              <a:cxnLst/>
              <a:rect l="l" t="t" r="r" b="b"/>
              <a:pathLst>
                <a:path w="7442" h="1935" extrusionOk="0">
                  <a:moveTo>
                    <a:pt x="5337" y="565"/>
                  </a:moveTo>
                  <a:lnTo>
                    <a:pt x="5337" y="1370"/>
                  </a:lnTo>
                  <a:lnTo>
                    <a:pt x="588" y="1370"/>
                  </a:lnTo>
                  <a:lnTo>
                    <a:pt x="588" y="565"/>
                  </a:lnTo>
                  <a:close/>
                  <a:moveTo>
                    <a:pt x="6877" y="565"/>
                  </a:moveTo>
                  <a:lnTo>
                    <a:pt x="6877" y="1370"/>
                  </a:lnTo>
                  <a:lnTo>
                    <a:pt x="5902" y="1370"/>
                  </a:lnTo>
                  <a:lnTo>
                    <a:pt x="5902" y="565"/>
                  </a:lnTo>
                  <a:close/>
                  <a:moveTo>
                    <a:pt x="388" y="1"/>
                  </a:moveTo>
                  <a:cubicBezTo>
                    <a:pt x="171" y="1"/>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1"/>
                    <a:pt x="70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3"/>
            <p:cNvSpPr/>
            <p:nvPr/>
          </p:nvSpPr>
          <p:spPr>
            <a:xfrm>
              <a:off x="7204545" y="2211758"/>
              <a:ext cx="11006" cy="11006"/>
            </a:xfrm>
            <a:custGeom>
              <a:avLst/>
              <a:gdLst/>
              <a:ahLst/>
              <a:cxnLst/>
              <a:rect l="l" t="t" r="r" b="b"/>
              <a:pathLst>
                <a:path w="565" h="565" extrusionOk="0">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3"/>
            <p:cNvSpPr/>
            <p:nvPr/>
          </p:nvSpPr>
          <p:spPr>
            <a:xfrm>
              <a:off x="7229850" y="2211758"/>
              <a:ext cx="11006" cy="11006"/>
            </a:xfrm>
            <a:custGeom>
              <a:avLst/>
              <a:gdLst/>
              <a:ahLst/>
              <a:cxnLst/>
              <a:rect l="l" t="t" r="r" b="b"/>
              <a:pathLst>
                <a:path w="565" h="565" extrusionOk="0">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3"/>
            <p:cNvSpPr/>
            <p:nvPr/>
          </p:nvSpPr>
          <p:spPr>
            <a:xfrm>
              <a:off x="7254121" y="2211621"/>
              <a:ext cx="12954" cy="11162"/>
            </a:xfrm>
            <a:custGeom>
              <a:avLst/>
              <a:gdLst/>
              <a:ahLst/>
              <a:cxnLst/>
              <a:rect l="l" t="t" r="r" b="b"/>
              <a:pathLst>
                <a:path w="665" h="573" extrusionOk="0">
                  <a:moveTo>
                    <a:pt x="320" y="1"/>
                  </a:moveTo>
                  <a:cubicBezTo>
                    <a:pt x="211" y="1"/>
                    <a:pt x="111" y="70"/>
                    <a:pt x="77" y="178"/>
                  </a:cubicBezTo>
                  <a:cubicBezTo>
                    <a:pt x="0" y="325"/>
                    <a:pt x="77" y="495"/>
                    <a:pt x="224" y="542"/>
                  </a:cubicBezTo>
                  <a:cubicBezTo>
                    <a:pt x="263" y="563"/>
                    <a:pt x="305" y="572"/>
                    <a:pt x="345" y="572"/>
                  </a:cubicBezTo>
                  <a:cubicBezTo>
                    <a:pt x="454" y="572"/>
                    <a:pt x="554" y="502"/>
                    <a:pt x="588" y="395"/>
                  </a:cubicBezTo>
                  <a:cubicBezTo>
                    <a:pt x="664" y="248"/>
                    <a:pt x="588" y="78"/>
                    <a:pt x="441" y="31"/>
                  </a:cubicBezTo>
                  <a:cubicBezTo>
                    <a:pt x="401" y="10"/>
                    <a:pt x="360" y="1"/>
                    <a:pt x="32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3"/>
            <p:cNvSpPr/>
            <p:nvPr/>
          </p:nvSpPr>
          <p:spPr>
            <a:xfrm>
              <a:off x="7279874" y="2211758"/>
              <a:ext cx="11474" cy="11006"/>
            </a:xfrm>
            <a:custGeom>
              <a:avLst/>
              <a:gdLst/>
              <a:ahLst/>
              <a:cxnLst/>
              <a:rect l="l" t="t" r="r" b="b"/>
              <a:pathLst>
                <a:path w="589" h="565" extrusionOk="0">
                  <a:moveTo>
                    <a:pt x="295" y="0"/>
                  </a:moveTo>
                  <a:cubicBezTo>
                    <a:pt x="148" y="0"/>
                    <a:pt x="1" y="124"/>
                    <a:pt x="1" y="271"/>
                  </a:cubicBezTo>
                  <a:cubicBezTo>
                    <a:pt x="1" y="441"/>
                    <a:pt x="148" y="564"/>
                    <a:pt x="295" y="564"/>
                  </a:cubicBezTo>
                  <a:cubicBezTo>
                    <a:pt x="442" y="564"/>
                    <a:pt x="589" y="441"/>
                    <a:pt x="589" y="271"/>
                  </a:cubicBezTo>
                  <a:cubicBezTo>
                    <a:pt x="589" y="124"/>
                    <a:pt x="442"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3"/>
            <p:cNvSpPr/>
            <p:nvPr/>
          </p:nvSpPr>
          <p:spPr>
            <a:xfrm>
              <a:off x="7031876" y="1992259"/>
              <a:ext cx="144970" cy="37694"/>
            </a:xfrm>
            <a:custGeom>
              <a:avLst/>
              <a:gdLst/>
              <a:ahLst/>
              <a:cxnLst/>
              <a:rect l="l" t="t" r="r" b="b"/>
              <a:pathLst>
                <a:path w="7442" h="1935" extrusionOk="0">
                  <a:moveTo>
                    <a:pt x="6877" y="588"/>
                  </a:moveTo>
                  <a:lnTo>
                    <a:pt x="6877" y="1370"/>
                  </a:lnTo>
                  <a:lnTo>
                    <a:pt x="5902" y="1370"/>
                  </a:lnTo>
                  <a:lnTo>
                    <a:pt x="5902" y="588"/>
                  </a:lnTo>
                  <a:close/>
                  <a:moveTo>
                    <a:pt x="388" y="0"/>
                  </a:moveTo>
                  <a:cubicBezTo>
                    <a:pt x="171" y="0"/>
                    <a:pt x="0" y="171"/>
                    <a:pt x="0" y="371"/>
                  </a:cubicBezTo>
                  <a:lnTo>
                    <a:pt x="0" y="1570"/>
                  </a:lnTo>
                  <a:cubicBezTo>
                    <a:pt x="0" y="1787"/>
                    <a:pt x="171" y="1934"/>
                    <a:pt x="388" y="1934"/>
                  </a:cubicBezTo>
                  <a:lnTo>
                    <a:pt x="7077" y="1934"/>
                  </a:lnTo>
                  <a:cubicBezTo>
                    <a:pt x="7271" y="1934"/>
                    <a:pt x="7442" y="1787"/>
                    <a:pt x="7442" y="1570"/>
                  </a:cubicBezTo>
                  <a:lnTo>
                    <a:pt x="7442" y="371"/>
                  </a:lnTo>
                  <a:cubicBezTo>
                    <a:pt x="7442" y="171"/>
                    <a:pt x="7271" y="0"/>
                    <a:pt x="7077" y="0"/>
                  </a:cubicBezTo>
                  <a:lnTo>
                    <a:pt x="3380" y="0"/>
                  </a:lnTo>
                  <a:cubicBezTo>
                    <a:pt x="3204" y="0"/>
                    <a:pt x="3086" y="124"/>
                    <a:pt x="3086" y="294"/>
                  </a:cubicBezTo>
                  <a:cubicBezTo>
                    <a:pt x="3086" y="441"/>
                    <a:pt x="3204" y="588"/>
                    <a:pt x="3380" y="588"/>
                  </a:cubicBezTo>
                  <a:lnTo>
                    <a:pt x="5337" y="588"/>
                  </a:lnTo>
                  <a:lnTo>
                    <a:pt x="5337" y="1370"/>
                  </a:lnTo>
                  <a:lnTo>
                    <a:pt x="588" y="1370"/>
                  </a:lnTo>
                  <a:lnTo>
                    <a:pt x="588" y="588"/>
                  </a:lnTo>
                  <a:lnTo>
                    <a:pt x="2058" y="588"/>
                  </a:lnTo>
                  <a:cubicBezTo>
                    <a:pt x="2205" y="588"/>
                    <a:pt x="2322" y="441"/>
                    <a:pt x="2322" y="294"/>
                  </a:cubicBezTo>
                  <a:cubicBezTo>
                    <a:pt x="2322" y="124"/>
                    <a:pt x="2205" y="0"/>
                    <a:pt x="20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3"/>
            <p:cNvSpPr/>
            <p:nvPr/>
          </p:nvSpPr>
          <p:spPr>
            <a:xfrm>
              <a:off x="7204545" y="2005661"/>
              <a:ext cx="11006" cy="11006"/>
            </a:xfrm>
            <a:custGeom>
              <a:avLst/>
              <a:gdLst/>
              <a:ahLst/>
              <a:cxnLst/>
              <a:rect l="l" t="t" r="r" b="b"/>
              <a:pathLst>
                <a:path w="565" h="565" extrusionOk="0">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3"/>
            <p:cNvSpPr/>
            <p:nvPr/>
          </p:nvSpPr>
          <p:spPr>
            <a:xfrm>
              <a:off x="7229850" y="2005661"/>
              <a:ext cx="11006" cy="11006"/>
            </a:xfrm>
            <a:custGeom>
              <a:avLst/>
              <a:gdLst/>
              <a:ahLst/>
              <a:cxnLst/>
              <a:rect l="l" t="t" r="r" b="b"/>
              <a:pathLst>
                <a:path w="565" h="565" extrusionOk="0">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3"/>
            <p:cNvSpPr/>
            <p:nvPr/>
          </p:nvSpPr>
          <p:spPr>
            <a:xfrm>
              <a:off x="7254569" y="2005661"/>
              <a:ext cx="11474" cy="11006"/>
            </a:xfrm>
            <a:custGeom>
              <a:avLst/>
              <a:gdLst/>
              <a:ahLst/>
              <a:cxnLst/>
              <a:rect l="l" t="t" r="r" b="b"/>
              <a:pathLst>
                <a:path w="589" h="565" extrusionOk="0">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3"/>
            <p:cNvSpPr/>
            <p:nvPr/>
          </p:nvSpPr>
          <p:spPr>
            <a:xfrm>
              <a:off x="7279874" y="2005661"/>
              <a:ext cx="11474" cy="11006"/>
            </a:xfrm>
            <a:custGeom>
              <a:avLst/>
              <a:gdLst/>
              <a:ahLst/>
              <a:cxnLst/>
              <a:rect l="l" t="t" r="r" b="b"/>
              <a:pathLst>
                <a:path w="589" h="565" extrusionOk="0">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3"/>
            <p:cNvSpPr/>
            <p:nvPr/>
          </p:nvSpPr>
          <p:spPr>
            <a:xfrm>
              <a:off x="7031876" y="2095307"/>
              <a:ext cx="144970" cy="37694"/>
            </a:xfrm>
            <a:custGeom>
              <a:avLst/>
              <a:gdLst/>
              <a:ahLst/>
              <a:cxnLst/>
              <a:rect l="l" t="t" r="r" b="b"/>
              <a:pathLst>
                <a:path w="7442" h="1935" extrusionOk="0">
                  <a:moveTo>
                    <a:pt x="5337" y="565"/>
                  </a:moveTo>
                  <a:lnTo>
                    <a:pt x="5337" y="1370"/>
                  </a:lnTo>
                  <a:lnTo>
                    <a:pt x="588" y="1370"/>
                  </a:lnTo>
                  <a:lnTo>
                    <a:pt x="588" y="565"/>
                  </a:lnTo>
                  <a:close/>
                  <a:moveTo>
                    <a:pt x="6877" y="565"/>
                  </a:moveTo>
                  <a:lnTo>
                    <a:pt x="6877" y="1370"/>
                  </a:lnTo>
                  <a:lnTo>
                    <a:pt x="5902" y="1370"/>
                  </a:lnTo>
                  <a:lnTo>
                    <a:pt x="5902" y="565"/>
                  </a:lnTo>
                  <a:close/>
                  <a:moveTo>
                    <a:pt x="388" y="0"/>
                  </a:moveTo>
                  <a:cubicBezTo>
                    <a:pt x="171" y="0"/>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0"/>
                    <a:pt x="70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3"/>
            <p:cNvSpPr/>
            <p:nvPr/>
          </p:nvSpPr>
          <p:spPr>
            <a:xfrm>
              <a:off x="7204545" y="2108709"/>
              <a:ext cx="11006" cy="11006"/>
            </a:xfrm>
            <a:custGeom>
              <a:avLst/>
              <a:gdLst/>
              <a:ahLst/>
              <a:cxnLst/>
              <a:rect l="l" t="t" r="r" b="b"/>
              <a:pathLst>
                <a:path w="565" h="565" extrusionOk="0">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3"/>
            <p:cNvSpPr/>
            <p:nvPr/>
          </p:nvSpPr>
          <p:spPr>
            <a:xfrm>
              <a:off x="7229850" y="2108709"/>
              <a:ext cx="11006" cy="11006"/>
            </a:xfrm>
            <a:custGeom>
              <a:avLst/>
              <a:gdLst/>
              <a:ahLst/>
              <a:cxnLst/>
              <a:rect l="l" t="t" r="r" b="b"/>
              <a:pathLst>
                <a:path w="565" h="565" extrusionOk="0">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3"/>
            <p:cNvSpPr/>
            <p:nvPr/>
          </p:nvSpPr>
          <p:spPr>
            <a:xfrm>
              <a:off x="7254569" y="2108709"/>
              <a:ext cx="11474" cy="11006"/>
            </a:xfrm>
            <a:custGeom>
              <a:avLst/>
              <a:gdLst/>
              <a:ahLst/>
              <a:cxnLst/>
              <a:rect l="l" t="t" r="r" b="b"/>
              <a:pathLst>
                <a:path w="589" h="565" extrusionOk="0">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3"/>
            <p:cNvSpPr/>
            <p:nvPr/>
          </p:nvSpPr>
          <p:spPr>
            <a:xfrm>
              <a:off x="7279874" y="2108709"/>
              <a:ext cx="11474" cy="11006"/>
            </a:xfrm>
            <a:custGeom>
              <a:avLst/>
              <a:gdLst/>
              <a:ahLst/>
              <a:cxnLst/>
              <a:rect l="l" t="t" r="r" b="b"/>
              <a:pathLst>
                <a:path w="589" h="565" extrusionOk="0">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3"/>
            <p:cNvSpPr/>
            <p:nvPr/>
          </p:nvSpPr>
          <p:spPr>
            <a:xfrm>
              <a:off x="6974625" y="1969818"/>
              <a:ext cx="379704" cy="379354"/>
            </a:xfrm>
            <a:custGeom>
              <a:avLst/>
              <a:gdLst/>
              <a:ahLst/>
              <a:cxnLst/>
              <a:rect l="l" t="t" r="r" b="b"/>
              <a:pathLst>
                <a:path w="19492" h="19474" extrusionOk="0">
                  <a:moveTo>
                    <a:pt x="18927" y="565"/>
                  </a:moveTo>
                  <a:lnTo>
                    <a:pt x="18927" y="3698"/>
                  </a:lnTo>
                  <a:lnTo>
                    <a:pt x="559" y="3698"/>
                  </a:lnTo>
                  <a:lnTo>
                    <a:pt x="559" y="565"/>
                  </a:lnTo>
                  <a:close/>
                  <a:moveTo>
                    <a:pt x="9963" y="4262"/>
                  </a:moveTo>
                  <a:lnTo>
                    <a:pt x="9963" y="5267"/>
                  </a:lnTo>
                  <a:lnTo>
                    <a:pt x="9499" y="5267"/>
                  </a:lnTo>
                  <a:lnTo>
                    <a:pt x="9499" y="4262"/>
                  </a:lnTo>
                  <a:close/>
                  <a:moveTo>
                    <a:pt x="18927" y="5855"/>
                  </a:moveTo>
                  <a:lnTo>
                    <a:pt x="18927" y="8964"/>
                  </a:lnTo>
                  <a:lnTo>
                    <a:pt x="559" y="8964"/>
                  </a:lnTo>
                  <a:lnTo>
                    <a:pt x="559" y="5855"/>
                  </a:lnTo>
                  <a:close/>
                  <a:moveTo>
                    <a:pt x="9963" y="9552"/>
                  </a:moveTo>
                  <a:lnTo>
                    <a:pt x="9963" y="10557"/>
                  </a:lnTo>
                  <a:lnTo>
                    <a:pt x="9499" y="10557"/>
                  </a:lnTo>
                  <a:lnTo>
                    <a:pt x="9499" y="9552"/>
                  </a:lnTo>
                  <a:close/>
                  <a:moveTo>
                    <a:pt x="9963" y="14842"/>
                  </a:moveTo>
                  <a:lnTo>
                    <a:pt x="9963" y="16829"/>
                  </a:lnTo>
                  <a:cubicBezTo>
                    <a:pt x="9893" y="16805"/>
                    <a:pt x="9816" y="16805"/>
                    <a:pt x="9746" y="16805"/>
                  </a:cubicBezTo>
                  <a:cubicBezTo>
                    <a:pt x="9670" y="16805"/>
                    <a:pt x="9575" y="16805"/>
                    <a:pt x="9499" y="16829"/>
                  </a:cubicBezTo>
                  <a:lnTo>
                    <a:pt x="9499" y="14842"/>
                  </a:lnTo>
                  <a:close/>
                  <a:moveTo>
                    <a:pt x="8423" y="17928"/>
                  </a:moveTo>
                  <a:cubicBezTo>
                    <a:pt x="8423" y="17981"/>
                    <a:pt x="8400" y="18051"/>
                    <a:pt x="8400" y="18128"/>
                  </a:cubicBezTo>
                  <a:cubicBezTo>
                    <a:pt x="8400" y="18198"/>
                    <a:pt x="8423" y="18275"/>
                    <a:pt x="8423" y="18345"/>
                  </a:cubicBezTo>
                  <a:lnTo>
                    <a:pt x="4015" y="18345"/>
                  </a:lnTo>
                  <a:lnTo>
                    <a:pt x="4015" y="17928"/>
                  </a:lnTo>
                  <a:close/>
                  <a:moveTo>
                    <a:pt x="15453" y="17928"/>
                  </a:moveTo>
                  <a:lnTo>
                    <a:pt x="15453" y="18345"/>
                  </a:lnTo>
                  <a:lnTo>
                    <a:pt x="11068" y="18345"/>
                  </a:lnTo>
                  <a:lnTo>
                    <a:pt x="11068" y="18128"/>
                  </a:lnTo>
                  <a:lnTo>
                    <a:pt x="11068" y="17928"/>
                  </a:lnTo>
                  <a:close/>
                  <a:moveTo>
                    <a:pt x="9746" y="17363"/>
                  </a:moveTo>
                  <a:cubicBezTo>
                    <a:pt x="10163" y="17363"/>
                    <a:pt x="10504" y="17710"/>
                    <a:pt x="10504" y="18128"/>
                  </a:cubicBezTo>
                  <a:cubicBezTo>
                    <a:pt x="10504" y="18539"/>
                    <a:pt x="10163" y="18886"/>
                    <a:pt x="9746" y="18886"/>
                  </a:cubicBezTo>
                  <a:cubicBezTo>
                    <a:pt x="9329" y="18886"/>
                    <a:pt x="8988" y="18539"/>
                    <a:pt x="8988" y="18128"/>
                  </a:cubicBezTo>
                  <a:cubicBezTo>
                    <a:pt x="8988" y="17710"/>
                    <a:pt x="9329" y="17363"/>
                    <a:pt x="9746" y="17363"/>
                  </a:cubicBezTo>
                  <a:close/>
                  <a:moveTo>
                    <a:pt x="535" y="0"/>
                  </a:moveTo>
                  <a:cubicBezTo>
                    <a:pt x="242" y="0"/>
                    <a:pt x="1" y="224"/>
                    <a:pt x="1" y="518"/>
                  </a:cubicBezTo>
                  <a:lnTo>
                    <a:pt x="1" y="3727"/>
                  </a:lnTo>
                  <a:cubicBezTo>
                    <a:pt x="1" y="4021"/>
                    <a:pt x="242" y="4262"/>
                    <a:pt x="535" y="4262"/>
                  </a:cubicBezTo>
                  <a:lnTo>
                    <a:pt x="8935" y="4262"/>
                  </a:lnTo>
                  <a:lnTo>
                    <a:pt x="8935" y="5267"/>
                  </a:lnTo>
                  <a:lnTo>
                    <a:pt x="535" y="5267"/>
                  </a:lnTo>
                  <a:cubicBezTo>
                    <a:pt x="242" y="5267"/>
                    <a:pt x="1" y="5514"/>
                    <a:pt x="1" y="5808"/>
                  </a:cubicBezTo>
                  <a:lnTo>
                    <a:pt x="1" y="9017"/>
                  </a:lnTo>
                  <a:cubicBezTo>
                    <a:pt x="1" y="9311"/>
                    <a:pt x="242" y="9552"/>
                    <a:pt x="535" y="9552"/>
                  </a:cubicBezTo>
                  <a:lnTo>
                    <a:pt x="8935" y="9552"/>
                  </a:lnTo>
                  <a:lnTo>
                    <a:pt x="8935" y="10557"/>
                  </a:lnTo>
                  <a:lnTo>
                    <a:pt x="535" y="10557"/>
                  </a:lnTo>
                  <a:cubicBezTo>
                    <a:pt x="242" y="10557"/>
                    <a:pt x="1" y="10804"/>
                    <a:pt x="1" y="11098"/>
                  </a:cubicBezTo>
                  <a:lnTo>
                    <a:pt x="1" y="14307"/>
                  </a:lnTo>
                  <a:cubicBezTo>
                    <a:pt x="1" y="14601"/>
                    <a:pt x="242" y="14842"/>
                    <a:pt x="535" y="14842"/>
                  </a:cubicBezTo>
                  <a:lnTo>
                    <a:pt x="8935" y="14842"/>
                  </a:lnTo>
                  <a:lnTo>
                    <a:pt x="8935" y="17070"/>
                  </a:lnTo>
                  <a:cubicBezTo>
                    <a:pt x="8841" y="17146"/>
                    <a:pt x="8741" y="17246"/>
                    <a:pt x="8670" y="17340"/>
                  </a:cubicBezTo>
                  <a:lnTo>
                    <a:pt x="3868" y="17340"/>
                  </a:lnTo>
                  <a:cubicBezTo>
                    <a:pt x="3645" y="17340"/>
                    <a:pt x="3451" y="17540"/>
                    <a:pt x="3451" y="17757"/>
                  </a:cubicBezTo>
                  <a:lnTo>
                    <a:pt x="3451" y="18492"/>
                  </a:lnTo>
                  <a:cubicBezTo>
                    <a:pt x="3451" y="18739"/>
                    <a:pt x="3645" y="18909"/>
                    <a:pt x="3868" y="18909"/>
                  </a:cubicBezTo>
                  <a:lnTo>
                    <a:pt x="8670" y="18909"/>
                  </a:lnTo>
                  <a:cubicBezTo>
                    <a:pt x="8911" y="19250"/>
                    <a:pt x="9305" y="19474"/>
                    <a:pt x="9746" y="19474"/>
                  </a:cubicBezTo>
                  <a:cubicBezTo>
                    <a:pt x="10187" y="19474"/>
                    <a:pt x="10581" y="19250"/>
                    <a:pt x="10822" y="18909"/>
                  </a:cubicBezTo>
                  <a:lnTo>
                    <a:pt x="15624" y="18909"/>
                  </a:lnTo>
                  <a:cubicBezTo>
                    <a:pt x="15841" y="18909"/>
                    <a:pt x="16041" y="18739"/>
                    <a:pt x="16041" y="18492"/>
                  </a:cubicBezTo>
                  <a:lnTo>
                    <a:pt x="16041" y="17757"/>
                  </a:lnTo>
                  <a:cubicBezTo>
                    <a:pt x="16041" y="17540"/>
                    <a:pt x="15841" y="17340"/>
                    <a:pt x="15624" y="17340"/>
                  </a:cubicBezTo>
                  <a:lnTo>
                    <a:pt x="10822" y="17340"/>
                  </a:lnTo>
                  <a:cubicBezTo>
                    <a:pt x="10751" y="17246"/>
                    <a:pt x="10651" y="17146"/>
                    <a:pt x="10551" y="17070"/>
                  </a:cubicBezTo>
                  <a:lnTo>
                    <a:pt x="10551" y="14842"/>
                  </a:lnTo>
                  <a:lnTo>
                    <a:pt x="18956" y="14842"/>
                  </a:lnTo>
                  <a:cubicBezTo>
                    <a:pt x="19250" y="14842"/>
                    <a:pt x="19491" y="14601"/>
                    <a:pt x="19491" y="14307"/>
                  </a:cubicBezTo>
                  <a:lnTo>
                    <a:pt x="19491" y="11098"/>
                  </a:lnTo>
                  <a:cubicBezTo>
                    <a:pt x="19491" y="10804"/>
                    <a:pt x="19250" y="10557"/>
                    <a:pt x="18956" y="10557"/>
                  </a:cubicBezTo>
                  <a:lnTo>
                    <a:pt x="15012" y="10557"/>
                  </a:lnTo>
                  <a:cubicBezTo>
                    <a:pt x="14866" y="10557"/>
                    <a:pt x="14719" y="10680"/>
                    <a:pt x="14719" y="10851"/>
                  </a:cubicBezTo>
                  <a:cubicBezTo>
                    <a:pt x="14719" y="10998"/>
                    <a:pt x="14866" y="11121"/>
                    <a:pt x="15012" y="11121"/>
                  </a:cubicBezTo>
                  <a:lnTo>
                    <a:pt x="18927" y="11121"/>
                  </a:lnTo>
                  <a:lnTo>
                    <a:pt x="18927" y="14254"/>
                  </a:lnTo>
                  <a:lnTo>
                    <a:pt x="559" y="14254"/>
                  </a:lnTo>
                  <a:lnTo>
                    <a:pt x="559" y="11121"/>
                  </a:lnTo>
                  <a:lnTo>
                    <a:pt x="13690" y="11121"/>
                  </a:lnTo>
                  <a:cubicBezTo>
                    <a:pt x="13860" y="11121"/>
                    <a:pt x="13984" y="10998"/>
                    <a:pt x="13984" y="10851"/>
                  </a:cubicBezTo>
                  <a:cubicBezTo>
                    <a:pt x="13984" y="10680"/>
                    <a:pt x="13860" y="10557"/>
                    <a:pt x="13690" y="10557"/>
                  </a:cubicBezTo>
                  <a:lnTo>
                    <a:pt x="10551" y="10557"/>
                  </a:lnTo>
                  <a:lnTo>
                    <a:pt x="10551" y="9552"/>
                  </a:lnTo>
                  <a:lnTo>
                    <a:pt x="18956" y="9552"/>
                  </a:lnTo>
                  <a:cubicBezTo>
                    <a:pt x="19250" y="9552"/>
                    <a:pt x="19491" y="9311"/>
                    <a:pt x="19491" y="9017"/>
                  </a:cubicBezTo>
                  <a:lnTo>
                    <a:pt x="19491" y="5808"/>
                  </a:lnTo>
                  <a:cubicBezTo>
                    <a:pt x="19491" y="5514"/>
                    <a:pt x="19250" y="5267"/>
                    <a:pt x="18956" y="5267"/>
                  </a:cubicBezTo>
                  <a:lnTo>
                    <a:pt x="10551" y="5267"/>
                  </a:lnTo>
                  <a:lnTo>
                    <a:pt x="10551" y="4262"/>
                  </a:lnTo>
                  <a:lnTo>
                    <a:pt x="18956" y="4262"/>
                  </a:lnTo>
                  <a:cubicBezTo>
                    <a:pt x="19250" y="4262"/>
                    <a:pt x="19491" y="4021"/>
                    <a:pt x="19491" y="3727"/>
                  </a:cubicBezTo>
                  <a:lnTo>
                    <a:pt x="19491" y="518"/>
                  </a:lnTo>
                  <a:cubicBezTo>
                    <a:pt x="19491" y="224"/>
                    <a:pt x="19250" y="0"/>
                    <a:pt x="1895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3" name="Google Shape;3133;p63"/>
          <p:cNvGrpSpPr/>
          <p:nvPr/>
        </p:nvGrpSpPr>
        <p:grpSpPr>
          <a:xfrm>
            <a:off x="6398236" y="1982753"/>
            <a:ext cx="379821" cy="353017"/>
            <a:chOff x="6398236" y="1982753"/>
            <a:chExt cx="379821" cy="353017"/>
          </a:xfrm>
        </p:grpSpPr>
        <p:sp>
          <p:nvSpPr>
            <p:cNvPr id="3134" name="Google Shape;3134;p63"/>
            <p:cNvSpPr/>
            <p:nvPr/>
          </p:nvSpPr>
          <p:spPr>
            <a:xfrm>
              <a:off x="6403963" y="2225043"/>
              <a:ext cx="368815" cy="47765"/>
            </a:xfrm>
            <a:custGeom>
              <a:avLst/>
              <a:gdLst/>
              <a:ahLst/>
              <a:cxnLst/>
              <a:rect l="l" t="t" r="r" b="b"/>
              <a:pathLst>
                <a:path w="18933" h="2452" extrusionOk="0">
                  <a:moveTo>
                    <a:pt x="0" y="0"/>
                  </a:moveTo>
                  <a:lnTo>
                    <a:pt x="0" y="1469"/>
                  </a:lnTo>
                  <a:cubicBezTo>
                    <a:pt x="0" y="2010"/>
                    <a:pt x="441" y="2451"/>
                    <a:pt x="959" y="2451"/>
                  </a:cubicBezTo>
                  <a:lnTo>
                    <a:pt x="17951" y="2451"/>
                  </a:lnTo>
                  <a:cubicBezTo>
                    <a:pt x="18492" y="2451"/>
                    <a:pt x="18933" y="2010"/>
                    <a:pt x="18933" y="1469"/>
                  </a:cubicBezTo>
                  <a:lnTo>
                    <a:pt x="18933"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3"/>
            <p:cNvSpPr/>
            <p:nvPr/>
          </p:nvSpPr>
          <p:spPr>
            <a:xfrm>
              <a:off x="6403963" y="2015167"/>
              <a:ext cx="368815" cy="209897"/>
            </a:xfrm>
            <a:custGeom>
              <a:avLst/>
              <a:gdLst/>
              <a:ahLst/>
              <a:cxnLst/>
              <a:rect l="l" t="t" r="r" b="b"/>
              <a:pathLst>
                <a:path w="18933" h="10775" extrusionOk="0">
                  <a:moveTo>
                    <a:pt x="959" y="0"/>
                  </a:moveTo>
                  <a:cubicBezTo>
                    <a:pt x="441" y="0"/>
                    <a:pt x="0" y="417"/>
                    <a:pt x="0" y="958"/>
                  </a:cubicBezTo>
                  <a:lnTo>
                    <a:pt x="0" y="10774"/>
                  </a:lnTo>
                  <a:lnTo>
                    <a:pt x="18933" y="10774"/>
                  </a:lnTo>
                  <a:lnTo>
                    <a:pt x="18933" y="958"/>
                  </a:lnTo>
                  <a:cubicBezTo>
                    <a:pt x="18933" y="417"/>
                    <a:pt x="18492" y="0"/>
                    <a:pt x="1795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3"/>
            <p:cNvSpPr/>
            <p:nvPr/>
          </p:nvSpPr>
          <p:spPr>
            <a:xfrm>
              <a:off x="6403963" y="2015167"/>
              <a:ext cx="368815" cy="209897"/>
            </a:xfrm>
            <a:custGeom>
              <a:avLst/>
              <a:gdLst/>
              <a:ahLst/>
              <a:cxnLst/>
              <a:rect l="l" t="t" r="r" b="b"/>
              <a:pathLst>
                <a:path w="18933" h="10775" extrusionOk="0">
                  <a:moveTo>
                    <a:pt x="959" y="0"/>
                  </a:moveTo>
                  <a:cubicBezTo>
                    <a:pt x="441" y="0"/>
                    <a:pt x="0" y="417"/>
                    <a:pt x="0" y="958"/>
                  </a:cubicBezTo>
                  <a:lnTo>
                    <a:pt x="0" y="10774"/>
                  </a:lnTo>
                  <a:lnTo>
                    <a:pt x="18933" y="10774"/>
                  </a:lnTo>
                  <a:lnTo>
                    <a:pt x="18933" y="958"/>
                  </a:lnTo>
                  <a:cubicBezTo>
                    <a:pt x="18933" y="417"/>
                    <a:pt x="18492" y="0"/>
                    <a:pt x="1795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3"/>
            <p:cNvSpPr/>
            <p:nvPr/>
          </p:nvSpPr>
          <p:spPr>
            <a:xfrm>
              <a:off x="6738880" y="2015167"/>
              <a:ext cx="33895" cy="209897"/>
            </a:xfrm>
            <a:custGeom>
              <a:avLst/>
              <a:gdLst/>
              <a:ahLst/>
              <a:cxnLst/>
              <a:rect l="l" t="t" r="r" b="b"/>
              <a:pathLst>
                <a:path w="1740" h="10775" extrusionOk="0">
                  <a:moveTo>
                    <a:pt x="0" y="0"/>
                  </a:moveTo>
                  <a:cubicBezTo>
                    <a:pt x="541" y="0"/>
                    <a:pt x="982" y="417"/>
                    <a:pt x="982" y="958"/>
                  </a:cubicBezTo>
                  <a:lnTo>
                    <a:pt x="982" y="10774"/>
                  </a:lnTo>
                  <a:lnTo>
                    <a:pt x="1740" y="10774"/>
                  </a:lnTo>
                  <a:lnTo>
                    <a:pt x="1740" y="958"/>
                  </a:lnTo>
                  <a:cubicBezTo>
                    <a:pt x="1740" y="417"/>
                    <a:pt x="1299" y="0"/>
                    <a:pt x="758"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3"/>
            <p:cNvSpPr/>
            <p:nvPr/>
          </p:nvSpPr>
          <p:spPr>
            <a:xfrm>
              <a:off x="6738880" y="2225043"/>
              <a:ext cx="33895" cy="47765"/>
            </a:xfrm>
            <a:custGeom>
              <a:avLst/>
              <a:gdLst/>
              <a:ahLst/>
              <a:cxnLst/>
              <a:rect l="l" t="t" r="r" b="b"/>
              <a:pathLst>
                <a:path w="1740" h="2452" extrusionOk="0">
                  <a:moveTo>
                    <a:pt x="982" y="0"/>
                  </a:moveTo>
                  <a:lnTo>
                    <a:pt x="982" y="1469"/>
                  </a:lnTo>
                  <a:cubicBezTo>
                    <a:pt x="982" y="2010"/>
                    <a:pt x="541" y="2451"/>
                    <a:pt x="0" y="2451"/>
                  </a:cubicBezTo>
                  <a:lnTo>
                    <a:pt x="758" y="2451"/>
                  </a:lnTo>
                  <a:cubicBezTo>
                    <a:pt x="1299" y="2451"/>
                    <a:pt x="1740" y="2010"/>
                    <a:pt x="1740" y="1469"/>
                  </a:cubicBezTo>
                  <a:lnTo>
                    <a:pt x="1740"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3"/>
            <p:cNvSpPr/>
            <p:nvPr/>
          </p:nvSpPr>
          <p:spPr>
            <a:xfrm>
              <a:off x="6546166" y="2272788"/>
              <a:ext cx="83959" cy="57719"/>
            </a:xfrm>
            <a:custGeom>
              <a:avLst/>
              <a:gdLst/>
              <a:ahLst/>
              <a:cxnLst/>
              <a:rect l="l" t="t" r="r" b="b"/>
              <a:pathLst>
                <a:path w="4310" h="2963" extrusionOk="0">
                  <a:moveTo>
                    <a:pt x="318" y="0"/>
                  </a:moveTo>
                  <a:cubicBezTo>
                    <a:pt x="318" y="0"/>
                    <a:pt x="295" y="2181"/>
                    <a:pt x="1" y="2963"/>
                  </a:cubicBezTo>
                  <a:lnTo>
                    <a:pt x="4309" y="2963"/>
                  </a:lnTo>
                  <a:cubicBezTo>
                    <a:pt x="4039" y="2181"/>
                    <a:pt x="4015" y="0"/>
                    <a:pt x="401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3"/>
            <p:cNvSpPr/>
            <p:nvPr/>
          </p:nvSpPr>
          <p:spPr>
            <a:xfrm>
              <a:off x="6551893" y="2272788"/>
              <a:ext cx="72953" cy="14785"/>
            </a:xfrm>
            <a:custGeom>
              <a:avLst/>
              <a:gdLst/>
              <a:ahLst/>
              <a:cxnLst/>
              <a:rect l="l" t="t" r="r" b="b"/>
              <a:pathLst>
                <a:path w="3745" h="759" extrusionOk="0">
                  <a:moveTo>
                    <a:pt x="24" y="0"/>
                  </a:moveTo>
                  <a:cubicBezTo>
                    <a:pt x="24" y="0"/>
                    <a:pt x="24" y="317"/>
                    <a:pt x="1" y="758"/>
                  </a:cubicBezTo>
                  <a:lnTo>
                    <a:pt x="3745" y="758"/>
                  </a:lnTo>
                  <a:cubicBezTo>
                    <a:pt x="3721" y="317"/>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3"/>
            <p:cNvSpPr/>
            <p:nvPr/>
          </p:nvSpPr>
          <p:spPr>
            <a:xfrm>
              <a:off x="6551893" y="2272788"/>
              <a:ext cx="72953" cy="14785"/>
            </a:xfrm>
            <a:custGeom>
              <a:avLst/>
              <a:gdLst/>
              <a:ahLst/>
              <a:cxnLst/>
              <a:rect l="l" t="t" r="r" b="b"/>
              <a:pathLst>
                <a:path w="3745" h="759" extrusionOk="0">
                  <a:moveTo>
                    <a:pt x="24" y="0"/>
                  </a:moveTo>
                  <a:cubicBezTo>
                    <a:pt x="24" y="0"/>
                    <a:pt x="24" y="317"/>
                    <a:pt x="1" y="758"/>
                  </a:cubicBezTo>
                  <a:lnTo>
                    <a:pt x="3745" y="758"/>
                  </a:lnTo>
                  <a:cubicBezTo>
                    <a:pt x="3721" y="317"/>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3"/>
            <p:cNvSpPr/>
            <p:nvPr/>
          </p:nvSpPr>
          <p:spPr>
            <a:xfrm>
              <a:off x="6569990" y="2243237"/>
              <a:ext cx="36778" cy="11006"/>
            </a:xfrm>
            <a:custGeom>
              <a:avLst/>
              <a:gdLst/>
              <a:ahLst/>
              <a:cxnLst/>
              <a:rect l="l" t="t" r="r" b="b"/>
              <a:pathLst>
                <a:path w="1888" h="565" extrusionOk="0">
                  <a:moveTo>
                    <a:pt x="294" y="1"/>
                  </a:moveTo>
                  <a:cubicBezTo>
                    <a:pt x="124" y="1"/>
                    <a:pt x="0" y="124"/>
                    <a:pt x="0" y="295"/>
                  </a:cubicBezTo>
                  <a:cubicBezTo>
                    <a:pt x="0" y="441"/>
                    <a:pt x="124" y="565"/>
                    <a:pt x="294" y="565"/>
                  </a:cubicBezTo>
                  <a:lnTo>
                    <a:pt x="1593" y="565"/>
                  </a:lnTo>
                  <a:cubicBezTo>
                    <a:pt x="1740" y="565"/>
                    <a:pt x="1887" y="441"/>
                    <a:pt x="1887" y="295"/>
                  </a:cubicBezTo>
                  <a:cubicBezTo>
                    <a:pt x="1887" y="124"/>
                    <a:pt x="1740" y="1"/>
                    <a:pt x="15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3"/>
            <p:cNvSpPr/>
            <p:nvPr/>
          </p:nvSpPr>
          <p:spPr>
            <a:xfrm>
              <a:off x="6427320" y="2040471"/>
              <a:ext cx="322102" cy="184592"/>
            </a:xfrm>
            <a:custGeom>
              <a:avLst/>
              <a:gdLst/>
              <a:ahLst/>
              <a:cxnLst/>
              <a:rect l="l" t="t" r="r" b="b"/>
              <a:pathLst>
                <a:path w="16535" h="9476" extrusionOk="0">
                  <a:moveTo>
                    <a:pt x="418" y="0"/>
                  </a:moveTo>
                  <a:cubicBezTo>
                    <a:pt x="177" y="0"/>
                    <a:pt x="1" y="194"/>
                    <a:pt x="1" y="417"/>
                  </a:cubicBezTo>
                  <a:lnTo>
                    <a:pt x="1" y="9475"/>
                  </a:lnTo>
                  <a:lnTo>
                    <a:pt x="16535" y="9475"/>
                  </a:lnTo>
                  <a:lnTo>
                    <a:pt x="16535" y="417"/>
                  </a:lnTo>
                  <a:cubicBezTo>
                    <a:pt x="16535" y="194"/>
                    <a:pt x="16341" y="0"/>
                    <a:pt x="1611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3"/>
            <p:cNvSpPr/>
            <p:nvPr/>
          </p:nvSpPr>
          <p:spPr>
            <a:xfrm>
              <a:off x="6726510" y="2040471"/>
              <a:ext cx="22908" cy="184592"/>
            </a:xfrm>
            <a:custGeom>
              <a:avLst/>
              <a:gdLst/>
              <a:ahLst/>
              <a:cxnLst/>
              <a:rect l="l" t="t" r="r" b="b"/>
              <a:pathLst>
                <a:path w="1176" h="9476" extrusionOk="0">
                  <a:moveTo>
                    <a:pt x="0" y="0"/>
                  </a:moveTo>
                  <a:cubicBezTo>
                    <a:pt x="218" y="0"/>
                    <a:pt x="418" y="194"/>
                    <a:pt x="418" y="417"/>
                  </a:cubicBezTo>
                  <a:lnTo>
                    <a:pt x="418" y="9475"/>
                  </a:lnTo>
                  <a:lnTo>
                    <a:pt x="1176" y="9475"/>
                  </a:lnTo>
                  <a:lnTo>
                    <a:pt x="1176" y="417"/>
                  </a:lnTo>
                  <a:cubicBezTo>
                    <a:pt x="1176" y="194"/>
                    <a:pt x="982" y="0"/>
                    <a:pt x="759"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3"/>
            <p:cNvSpPr/>
            <p:nvPr/>
          </p:nvSpPr>
          <p:spPr>
            <a:xfrm>
              <a:off x="6598606" y="1988480"/>
              <a:ext cx="124594" cy="140918"/>
            </a:xfrm>
            <a:custGeom>
              <a:avLst/>
              <a:gdLst/>
              <a:ahLst/>
              <a:cxnLst/>
              <a:rect l="l" t="t" r="r" b="b"/>
              <a:pathLst>
                <a:path w="6396" h="7234" extrusionOk="0">
                  <a:moveTo>
                    <a:pt x="224" y="0"/>
                  </a:moveTo>
                  <a:cubicBezTo>
                    <a:pt x="101" y="0"/>
                    <a:pt x="1" y="95"/>
                    <a:pt x="1" y="218"/>
                  </a:cubicBezTo>
                  <a:lnTo>
                    <a:pt x="1" y="5678"/>
                  </a:lnTo>
                  <a:cubicBezTo>
                    <a:pt x="1" y="5825"/>
                    <a:pt x="101" y="5925"/>
                    <a:pt x="224" y="5925"/>
                  </a:cubicBezTo>
                  <a:lnTo>
                    <a:pt x="3921" y="5925"/>
                  </a:lnTo>
                  <a:cubicBezTo>
                    <a:pt x="4021" y="5925"/>
                    <a:pt x="4115" y="6002"/>
                    <a:pt x="4139" y="6119"/>
                  </a:cubicBezTo>
                  <a:cubicBezTo>
                    <a:pt x="4168" y="6443"/>
                    <a:pt x="4339" y="7054"/>
                    <a:pt x="5097" y="7224"/>
                  </a:cubicBezTo>
                  <a:cubicBezTo>
                    <a:pt x="5116" y="7230"/>
                    <a:pt x="5135" y="7233"/>
                    <a:pt x="5154" y="7233"/>
                  </a:cubicBezTo>
                  <a:cubicBezTo>
                    <a:pt x="5279" y="7233"/>
                    <a:pt x="5388" y="7105"/>
                    <a:pt x="5367" y="6977"/>
                  </a:cubicBezTo>
                  <a:cubicBezTo>
                    <a:pt x="5344" y="6783"/>
                    <a:pt x="5314" y="6513"/>
                    <a:pt x="5344" y="6119"/>
                  </a:cubicBezTo>
                  <a:cubicBezTo>
                    <a:pt x="5344" y="6002"/>
                    <a:pt x="5438" y="5925"/>
                    <a:pt x="5561" y="5925"/>
                  </a:cubicBezTo>
                  <a:lnTo>
                    <a:pt x="6149" y="5925"/>
                  </a:lnTo>
                  <a:cubicBezTo>
                    <a:pt x="6272" y="5925"/>
                    <a:pt x="6396" y="5825"/>
                    <a:pt x="6396" y="5678"/>
                  </a:cubicBezTo>
                  <a:lnTo>
                    <a:pt x="6396" y="218"/>
                  </a:lnTo>
                  <a:cubicBezTo>
                    <a:pt x="6396" y="95"/>
                    <a:pt x="6272" y="0"/>
                    <a:pt x="6149"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3"/>
            <p:cNvSpPr/>
            <p:nvPr/>
          </p:nvSpPr>
          <p:spPr>
            <a:xfrm>
              <a:off x="6453656" y="2060497"/>
              <a:ext cx="124029" cy="141249"/>
            </a:xfrm>
            <a:custGeom>
              <a:avLst/>
              <a:gdLst/>
              <a:ahLst/>
              <a:cxnLst/>
              <a:rect l="l" t="t" r="r" b="b"/>
              <a:pathLst>
                <a:path w="6367" h="7251" extrusionOk="0">
                  <a:moveTo>
                    <a:pt x="218" y="1"/>
                  </a:moveTo>
                  <a:cubicBezTo>
                    <a:pt x="95" y="1"/>
                    <a:pt x="0" y="101"/>
                    <a:pt x="0" y="218"/>
                  </a:cubicBezTo>
                  <a:lnTo>
                    <a:pt x="0" y="5708"/>
                  </a:lnTo>
                  <a:cubicBezTo>
                    <a:pt x="0" y="5831"/>
                    <a:pt x="95" y="5925"/>
                    <a:pt x="218" y="5925"/>
                  </a:cubicBezTo>
                  <a:lnTo>
                    <a:pt x="806" y="5925"/>
                  </a:lnTo>
                  <a:cubicBezTo>
                    <a:pt x="929" y="5925"/>
                    <a:pt x="1029" y="6025"/>
                    <a:pt x="1053" y="6125"/>
                  </a:cubicBezTo>
                  <a:cubicBezTo>
                    <a:pt x="1076" y="6513"/>
                    <a:pt x="1053" y="6784"/>
                    <a:pt x="1029" y="6978"/>
                  </a:cubicBezTo>
                  <a:cubicBezTo>
                    <a:pt x="1002" y="7139"/>
                    <a:pt x="1103" y="7251"/>
                    <a:pt x="1251" y="7251"/>
                  </a:cubicBezTo>
                  <a:cubicBezTo>
                    <a:pt x="1265" y="7251"/>
                    <a:pt x="1279" y="7250"/>
                    <a:pt x="1294" y="7248"/>
                  </a:cubicBezTo>
                  <a:cubicBezTo>
                    <a:pt x="2028" y="7054"/>
                    <a:pt x="2205" y="6443"/>
                    <a:pt x="2252" y="6125"/>
                  </a:cubicBezTo>
                  <a:cubicBezTo>
                    <a:pt x="2275" y="6002"/>
                    <a:pt x="2352" y="5925"/>
                    <a:pt x="2469" y="5925"/>
                  </a:cubicBezTo>
                  <a:lnTo>
                    <a:pt x="6143" y="5925"/>
                  </a:lnTo>
                  <a:cubicBezTo>
                    <a:pt x="6266" y="5925"/>
                    <a:pt x="6366" y="5831"/>
                    <a:pt x="6366" y="5708"/>
                  </a:cubicBezTo>
                  <a:lnTo>
                    <a:pt x="6366" y="218"/>
                  </a:lnTo>
                  <a:cubicBezTo>
                    <a:pt x="6366" y="101"/>
                    <a:pt x="6266" y="1"/>
                    <a:pt x="6143"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3"/>
            <p:cNvSpPr/>
            <p:nvPr/>
          </p:nvSpPr>
          <p:spPr>
            <a:xfrm>
              <a:off x="6558536" y="2060497"/>
              <a:ext cx="19149" cy="115438"/>
            </a:xfrm>
            <a:custGeom>
              <a:avLst/>
              <a:gdLst/>
              <a:ahLst/>
              <a:cxnLst/>
              <a:rect l="l" t="t" r="r" b="b"/>
              <a:pathLst>
                <a:path w="983" h="5926" extrusionOk="0">
                  <a:moveTo>
                    <a:pt x="1" y="1"/>
                  </a:moveTo>
                  <a:cubicBezTo>
                    <a:pt x="124" y="1"/>
                    <a:pt x="224" y="101"/>
                    <a:pt x="224" y="218"/>
                  </a:cubicBezTo>
                  <a:lnTo>
                    <a:pt x="224" y="5708"/>
                  </a:lnTo>
                  <a:cubicBezTo>
                    <a:pt x="224" y="5831"/>
                    <a:pt x="124" y="5925"/>
                    <a:pt x="1" y="5925"/>
                  </a:cubicBezTo>
                  <a:lnTo>
                    <a:pt x="759" y="5925"/>
                  </a:lnTo>
                  <a:cubicBezTo>
                    <a:pt x="882" y="5925"/>
                    <a:pt x="982" y="5831"/>
                    <a:pt x="982" y="5708"/>
                  </a:cubicBezTo>
                  <a:lnTo>
                    <a:pt x="982" y="218"/>
                  </a:lnTo>
                  <a:cubicBezTo>
                    <a:pt x="982" y="101"/>
                    <a:pt x="882" y="1"/>
                    <a:pt x="759"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3"/>
            <p:cNvSpPr/>
            <p:nvPr/>
          </p:nvSpPr>
          <p:spPr>
            <a:xfrm>
              <a:off x="6648299" y="2002330"/>
              <a:ext cx="58187" cy="10909"/>
            </a:xfrm>
            <a:custGeom>
              <a:avLst/>
              <a:gdLst/>
              <a:ahLst/>
              <a:cxnLst/>
              <a:rect l="l" t="t" r="r" b="b"/>
              <a:pathLst>
                <a:path w="2987" h="560" extrusionOk="0">
                  <a:moveTo>
                    <a:pt x="295" y="1"/>
                  </a:moveTo>
                  <a:cubicBezTo>
                    <a:pt x="118" y="1"/>
                    <a:pt x="1" y="118"/>
                    <a:pt x="1" y="295"/>
                  </a:cubicBezTo>
                  <a:cubicBezTo>
                    <a:pt x="1" y="442"/>
                    <a:pt x="118" y="559"/>
                    <a:pt x="295" y="559"/>
                  </a:cubicBezTo>
                  <a:lnTo>
                    <a:pt x="2693" y="559"/>
                  </a:lnTo>
                  <a:cubicBezTo>
                    <a:pt x="2863" y="559"/>
                    <a:pt x="2987" y="442"/>
                    <a:pt x="2987" y="295"/>
                  </a:cubicBezTo>
                  <a:cubicBezTo>
                    <a:pt x="2987" y="118"/>
                    <a:pt x="2863" y="1"/>
                    <a:pt x="26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3"/>
            <p:cNvSpPr/>
            <p:nvPr/>
          </p:nvSpPr>
          <p:spPr>
            <a:xfrm>
              <a:off x="6615319" y="2002330"/>
              <a:ext cx="22012" cy="10909"/>
            </a:xfrm>
            <a:custGeom>
              <a:avLst/>
              <a:gdLst/>
              <a:ahLst/>
              <a:cxnLst/>
              <a:rect l="l" t="t" r="r" b="b"/>
              <a:pathLst>
                <a:path w="1130" h="560" extrusionOk="0">
                  <a:moveTo>
                    <a:pt x="271" y="1"/>
                  </a:moveTo>
                  <a:cubicBezTo>
                    <a:pt x="124" y="1"/>
                    <a:pt x="1" y="118"/>
                    <a:pt x="1" y="295"/>
                  </a:cubicBezTo>
                  <a:cubicBezTo>
                    <a:pt x="1" y="442"/>
                    <a:pt x="124" y="559"/>
                    <a:pt x="271" y="559"/>
                  </a:cubicBezTo>
                  <a:lnTo>
                    <a:pt x="836" y="559"/>
                  </a:lnTo>
                  <a:cubicBezTo>
                    <a:pt x="1006" y="559"/>
                    <a:pt x="1129" y="442"/>
                    <a:pt x="1129" y="295"/>
                  </a:cubicBezTo>
                  <a:cubicBezTo>
                    <a:pt x="1129" y="118"/>
                    <a:pt x="1006" y="1"/>
                    <a:pt x="8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3"/>
            <p:cNvSpPr/>
            <p:nvPr/>
          </p:nvSpPr>
          <p:spPr>
            <a:xfrm>
              <a:off x="6615319" y="2027517"/>
              <a:ext cx="91166" cy="11026"/>
            </a:xfrm>
            <a:custGeom>
              <a:avLst/>
              <a:gdLst/>
              <a:ahLst/>
              <a:cxnLst/>
              <a:rect l="l" t="t" r="r" b="b"/>
              <a:pathLst>
                <a:path w="4680" h="566" extrusionOk="0">
                  <a:moveTo>
                    <a:pt x="271" y="1"/>
                  </a:moveTo>
                  <a:cubicBezTo>
                    <a:pt x="124" y="1"/>
                    <a:pt x="1" y="124"/>
                    <a:pt x="1" y="295"/>
                  </a:cubicBezTo>
                  <a:cubicBezTo>
                    <a:pt x="1" y="442"/>
                    <a:pt x="124" y="565"/>
                    <a:pt x="271" y="565"/>
                  </a:cubicBezTo>
                  <a:lnTo>
                    <a:pt x="4386" y="565"/>
                  </a:lnTo>
                  <a:cubicBezTo>
                    <a:pt x="4556" y="565"/>
                    <a:pt x="4680" y="442"/>
                    <a:pt x="4680" y="295"/>
                  </a:cubicBezTo>
                  <a:cubicBezTo>
                    <a:pt x="4680" y="124"/>
                    <a:pt x="4556" y="1"/>
                    <a:pt x="438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3"/>
            <p:cNvSpPr/>
            <p:nvPr/>
          </p:nvSpPr>
          <p:spPr>
            <a:xfrm>
              <a:off x="6615319" y="2052822"/>
              <a:ext cx="91166" cy="11026"/>
            </a:xfrm>
            <a:custGeom>
              <a:avLst/>
              <a:gdLst/>
              <a:ahLst/>
              <a:cxnLst/>
              <a:rect l="l" t="t" r="r" b="b"/>
              <a:pathLst>
                <a:path w="4680" h="566" extrusionOk="0">
                  <a:moveTo>
                    <a:pt x="271" y="1"/>
                  </a:moveTo>
                  <a:cubicBezTo>
                    <a:pt x="124" y="1"/>
                    <a:pt x="1" y="124"/>
                    <a:pt x="1" y="295"/>
                  </a:cubicBezTo>
                  <a:cubicBezTo>
                    <a:pt x="1" y="442"/>
                    <a:pt x="124" y="565"/>
                    <a:pt x="271" y="565"/>
                  </a:cubicBezTo>
                  <a:lnTo>
                    <a:pt x="4386" y="565"/>
                  </a:lnTo>
                  <a:cubicBezTo>
                    <a:pt x="4556" y="565"/>
                    <a:pt x="4680" y="442"/>
                    <a:pt x="4680" y="295"/>
                  </a:cubicBezTo>
                  <a:cubicBezTo>
                    <a:pt x="4680" y="124"/>
                    <a:pt x="4556" y="1"/>
                    <a:pt x="438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3"/>
            <p:cNvSpPr/>
            <p:nvPr/>
          </p:nvSpPr>
          <p:spPr>
            <a:xfrm>
              <a:off x="6615319" y="2078126"/>
              <a:ext cx="91166" cy="11026"/>
            </a:xfrm>
            <a:custGeom>
              <a:avLst/>
              <a:gdLst/>
              <a:ahLst/>
              <a:cxnLst/>
              <a:rect l="l" t="t" r="r" b="b"/>
              <a:pathLst>
                <a:path w="4680" h="566" extrusionOk="0">
                  <a:moveTo>
                    <a:pt x="271" y="1"/>
                  </a:moveTo>
                  <a:cubicBezTo>
                    <a:pt x="124" y="1"/>
                    <a:pt x="1" y="124"/>
                    <a:pt x="1" y="271"/>
                  </a:cubicBezTo>
                  <a:cubicBezTo>
                    <a:pt x="1" y="442"/>
                    <a:pt x="124" y="565"/>
                    <a:pt x="271" y="565"/>
                  </a:cubicBezTo>
                  <a:lnTo>
                    <a:pt x="4386" y="565"/>
                  </a:lnTo>
                  <a:cubicBezTo>
                    <a:pt x="4556" y="565"/>
                    <a:pt x="4680" y="442"/>
                    <a:pt x="4680" y="271"/>
                  </a:cubicBezTo>
                  <a:cubicBezTo>
                    <a:pt x="4680" y="124"/>
                    <a:pt x="4556" y="1"/>
                    <a:pt x="438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3"/>
            <p:cNvSpPr/>
            <p:nvPr/>
          </p:nvSpPr>
          <p:spPr>
            <a:xfrm>
              <a:off x="6398236" y="1982753"/>
              <a:ext cx="379821" cy="353017"/>
            </a:xfrm>
            <a:custGeom>
              <a:avLst/>
              <a:gdLst/>
              <a:ahLst/>
              <a:cxnLst/>
              <a:rect l="l" t="t" r="r" b="b"/>
              <a:pathLst>
                <a:path w="19498" h="18122" extrusionOk="0">
                  <a:moveTo>
                    <a:pt x="16388" y="565"/>
                  </a:moveTo>
                  <a:lnTo>
                    <a:pt x="16388" y="5925"/>
                  </a:lnTo>
                  <a:lnTo>
                    <a:pt x="15847" y="5925"/>
                  </a:lnTo>
                  <a:cubicBezTo>
                    <a:pt x="15577" y="5925"/>
                    <a:pt x="15359" y="6119"/>
                    <a:pt x="15336" y="6390"/>
                  </a:cubicBezTo>
                  <a:cubicBezTo>
                    <a:pt x="15306" y="6707"/>
                    <a:pt x="15336" y="6978"/>
                    <a:pt x="15359" y="7224"/>
                  </a:cubicBezTo>
                  <a:cubicBezTo>
                    <a:pt x="14895" y="7077"/>
                    <a:pt x="14748" y="6684"/>
                    <a:pt x="14695" y="6366"/>
                  </a:cubicBezTo>
                  <a:cubicBezTo>
                    <a:pt x="14672" y="6119"/>
                    <a:pt x="14454" y="5925"/>
                    <a:pt x="14207" y="5925"/>
                  </a:cubicBezTo>
                  <a:lnTo>
                    <a:pt x="13079" y="5925"/>
                  </a:lnTo>
                  <a:cubicBezTo>
                    <a:pt x="12908" y="5925"/>
                    <a:pt x="12785" y="6049"/>
                    <a:pt x="12785" y="6219"/>
                  </a:cubicBezTo>
                  <a:cubicBezTo>
                    <a:pt x="12785" y="6366"/>
                    <a:pt x="12908" y="6490"/>
                    <a:pt x="13079" y="6490"/>
                  </a:cubicBezTo>
                  <a:lnTo>
                    <a:pt x="14131" y="6490"/>
                  </a:lnTo>
                  <a:cubicBezTo>
                    <a:pt x="14207" y="6854"/>
                    <a:pt x="14425" y="7589"/>
                    <a:pt x="15306" y="7812"/>
                  </a:cubicBezTo>
                  <a:cubicBezTo>
                    <a:pt x="15346" y="7817"/>
                    <a:pt x="15385" y="7820"/>
                    <a:pt x="15423" y="7820"/>
                  </a:cubicBezTo>
                  <a:cubicBezTo>
                    <a:pt x="15556" y="7820"/>
                    <a:pt x="15681" y="7785"/>
                    <a:pt x="15777" y="7689"/>
                  </a:cubicBezTo>
                  <a:cubicBezTo>
                    <a:pt x="15894" y="7565"/>
                    <a:pt x="15971" y="7395"/>
                    <a:pt x="15947" y="7224"/>
                  </a:cubicBezTo>
                  <a:cubicBezTo>
                    <a:pt x="15924" y="7077"/>
                    <a:pt x="15894" y="6831"/>
                    <a:pt x="15924" y="6490"/>
                  </a:cubicBezTo>
                  <a:lnTo>
                    <a:pt x="16435" y="6490"/>
                  </a:lnTo>
                  <a:cubicBezTo>
                    <a:pt x="16729" y="6490"/>
                    <a:pt x="16952" y="6266"/>
                    <a:pt x="16952" y="5972"/>
                  </a:cubicBezTo>
                  <a:lnTo>
                    <a:pt x="16952" y="3257"/>
                  </a:lnTo>
                  <a:lnTo>
                    <a:pt x="17611" y="3257"/>
                  </a:lnTo>
                  <a:cubicBezTo>
                    <a:pt x="17687" y="3257"/>
                    <a:pt x="17734" y="3304"/>
                    <a:pt x="17734" y="3380"/>
                  </a:cubicBezTo>
                  <a:lnTo>
                    <a:pt x="17734" y="12144"/>
                  </a:lnTo>
                  <a:lnTo>
                    <a:pt x="1764" y="12144"/>
                  </a:lnTo>
                  <a:lnTo>
                    <a:pt x="1764" y="3380"/>
                  </a:lnTo>
                  <a:cubicBezTo>
                    <a:pt x="1764" y="3304"/>
                    <a:pt x="1840" y="3257"/>
                    <a:pt x="1911" y="3257"/>
                  </a:cubicBezTo>
                  <a:lnTo>
                    <a:pt x="10016" y="3257"/>
                  </a:lnTo>
                  <a:lnTo>
                    <a:pt x="10016" y="5972"/>
                  </a:lnTo>
                  <a:cubicBezTo>
                    <a:pt x="10016" y="6266"/>
                    <a:pt x="10240" y="6490"/>
                    <a:pt x="10510" y="6490"/>
                  </a:cubicBezTo>
                  <a:lnTo>
                    <a:pt x="11733" y="6490"/>
                  </a:lnTo>
                  <a:cubicBezTo>
                    <a:pt x="11903" y="6490"/>
                    <a:pt x="12027" y="6366"/>
                    <a:pt x="12027" y="6219"/>
                  </a:cubicBezTo>
                  <a:cubicBezTo>
                    <a:pt x="12027" y="6049"/>
                    <a:pt x="11903" y="5925"/>
                    <a:pt x="11733" y="5925"/>
                  </a:cubicBezTo>
                  <a:lnTo>
                    <a:pt x="10581" y="5925"/>
                  </a:lnTo>
                  <a:lnTo>
                    <a:pt x="10581" y="565"/>
                  </a:lnTo>
                  <a:close/>
                  <a:moveTo>
                    <a:pt x="18245" y="1934"/>
                  </a:moveTo>
                  <a:cubicBezTo>
                    <a:pt x="18639" y="1934"/>
                    <a:pt x="18933" y="2252"/>
                    <a:pt x="18933" y="2622"/>
                  </a:cubicBezTo>
                  <a:lnTo>
                    <a:pt x="18933" y="12144"/>
                  </a:lnTo>
                  <a:lnTo>
                    <a:pt x="18322" y="12144"/>
                  </a:lnTo>
                  <a:lnTo>
                    <a:pt x="18322" y="3380"/>
                  </a:lnTo>
                  <a:cubicBezTo>
                    <a:pt x="18322" y="2987"/>
                    <a:pt x="18004" y="2669"/>
                    <a:pt x="17611" y="2669"/>
                  </a:cubicBezTo>
                  <a:lnTo>
                    <a:pt x="16952" y="2669"/>
                  </a:lnTo>
                  <a:lnTo>
                    <a:pt x="16952" y="1934"/>
                  </a:lnTo>
                  <a:close/>
                  <a:moveTo>
                    <a:pt x="18933" y="12708"/>
                  </a:moveTo>
                  <a:lnTo>
                    <a:pt x="18933" y="13907"/>
                  </a:lnTo>
                  <a:cubicBezTo>
                    <a:pt x="18933" y="14301"/>
                    <a:pt x="18639" y="14595"/>
                    <a:pt x="18245" y="14595"/>
                  </a:cubicBezTo>
                  <a:lnTo>
                    <a:pt x="1253" y="14595"/>
                  </a:lnTo>
                  <a:cubicBezTo>
                    <a:pt x="882" y="14595"/>
                    <a:pt x="588" y="14301"/>
                    <a:pt x="588" y="13907"/>
                  </a:cubicBezTo>
                  <a:lnTo>
                    <a:pt x="588" y="12708"/>
                  </a:lnTo>
                  <a:close/>
                  <a:moveTo>
                    <a:pt x="11315" y="15183"/>
                  </a:moveTo>
                  <a:cubicBezTo>
                    <a:pt x="11339" y="15700"/>
                    <a:pt x="11392" y="16823"/>
                    <a:pt x="11539" y="17558"/>
                  </a:cubicBezTo>
                  <a:lnTo>
                    <a:pt x="7959" y="17558"/>
                  </a:lnTo>
                  <a:cubicBezTo>
                    <a:pt x="8106" y="16823"/>
                    <a:pt x="8159" y="15700"/>
                    <a:pt x="8183" y="15183"/>
                  </a:cubicBezTo>
                  <a:close/>
                  <a:moveTo>
                    <a:pt x="10510" y="1"/>
                  </a:moveTo>
                  <a:cubicBezTo>
                    <a:pt x="10240" y="1"/>
                    <a:pt x="10016" y="218"/>
                    <a:pt x="10016" y="512"/>
                  </a:cubicBezTo>
                  <a:lnTo>
                    <a:pt x="10016" y="1370"/>
                  </a:lnTo>
                  <a:lnTo>
                    <a:pt x="1253" y="1370"/>
                  </a:lnTo>
                  <a:cubicBezTo>
                    <a:pt x="565" y="1370"/>
                    <a:pt x="1" y="1934"/>
                    <a:pt x="1" y="2622"/>
                  </a:cubicBezTo>
                  <a:lnTo>
                    <a:pt x="1" y="5508"/>
                  </a:lnTo>
                  <a:cubicBezTo>
                    <a:pt x="1" y="5655"/>
                    <a:pt x="148" y="5778"/>
                    <a:pt x="294" y="5778"/>
                  </a:cubicBezTo>
                  <a:cubicBezTo>
                    <a:pt x="441" y="5778"/>
                    <a:pt x="588" y="5655"/>
                    <a:pt x="588" y="5508"/>
                  </a:cubicBezTo>
                  <a:lnTo>
                    <a:pt x="588" y="2622"/>
                  </a:lnTo>
                  <a:cubicBezTo>
                    <a:pt x="588" y="2252"/>
                    <a:pt x="882" y="1934"/>
                    <a:pt x="1253" y="1934"/>
                  </a:cubicBezTo>
                  <a:lnTo>
                    <a:pt x="10016" y="1934"/>
                  </a:lnTo>
                  <a:lnTo>
                    <a:pt x="10016" y="2669"/>
                  </a:lnTo>
                  <a:lnTo>
                    <a:pt x="1911" y="2669"/>
                  </a:lnTo>
                  <a:cubicBezTo>
                    <a:pt x="1523" y="2669"/>
                    <a:pt x="1200" y="2987"/>
                    <a:pt x="1200" y="3380"/>
                  </a:cubicBezTo>
                  <a:lnTo>
                    <a:pt x="1200" y="12144"/>
                  </a:lnTo>
                  <a:lnTo>
                    <a:pt x="588" y="12144"/>
                  </a:lnTo>
                  <a:lnTo>
                    <a:pt x="588" y="6831"/>
                  </a:lnTo>
                  <a:cubicBezTo>
                    <a:pt x="588" y="6684"/>
                    <a:pt x="441" y="6537"/>
                    <a:pt x="294" y="6537"/>
                  </a:cubicBezTo>
                  <a:cubicBezTo>
                    <a:pt x="148" y="6537"/>
                    <a:pt x="1" y="6684"/>
                    <a:pt x="1" y="6831"/>
                  </a:cubicBezTo>
                  <a:lnTo>
                    <a:pt x="1" y="13907"/>
                  </a:lnTo>
                  <a:cubicBezTo>
                    <a:pt x="1" y="14619"/>
                    <a:pt x="565" y="15183"/>
                    <a:pt x="1253" y="15183"/>
                  </a:cubicBezTo>
                  <a:lnTo>
                    <a:pt x="7618" y="15183"/>
                  </a:lnTo>
                  <a:cubicBezTo>
                    <a:pt x="7595" y="15818"/>
                    <a:pt x="7518" y="16946"/>
                    <a:pt x="7371" y="17558"/>
                  </a:cubicBezTo>
                  <a:lnTo>
                    <a:pt x="6396" y="17558"/>
                  </a:lnTo>
                  <a:cubicBezTo>
                    <a:pt x="6225" y="17558"/>
                    <a:pt x="6102" y="17681"/>
                    <a:pt x="6102" y="17852"/>
                  </a:cubicBezTo>
                  <a:cubicBezTo>
                    <a:pt x="6102" y="17998"/>
                    <a:pt x="6225" y="18122"/>
                    <a:pt x="6396" y="18122"/>
                  </a:cubicBezTo>
                  <a:lnTo>
                    <a:pt x="13102" y="18122"/>
                  </a:lnTo>
                  <a:cubicBezTo>
                    <a:pt x="13279" y="18122"/>
                    <a:pt x="13396" y="17998"/>
                    <a:pt x="13396" y="17852"/>
                  </a:cubicBezTo>
                  <a:cubicBezTo>
                    <a:pt x="13396" y="17681"/>
                    <a:pt x="13279" y="17558"/>
                    <a:pt x="13102" y="17558"/>
                  </a:cubicBezTo>
                  <a:lnTo>
                    <a:pt x="12127" y="17558"/>
                  </a:lnTo>
                  <a:cubicBezTo>
                    <a:pt x="11980" y="16946"/>
                    <a:pt x="11903" y="15818"/>
                    <a:pt x="11880" y="15183"/>
                  </a:cubicBezTo>
                  <a:lnTo>
                    <a:pt x="18245" y="15183"/>
                  </a:lnTo>
                  <a:cubicBezTo>
                    <a:pt x="18933" y="15183"/>
                    <a:pt x="19497" y="14619"/>
                    <a:pt x="19497" y="13907"/>
                  </a:cubicBezTo>
                  <a:lnTo>
                    <a:pt x="19497" y="2622"/>
                  </a:lnTo>
                  <a:cubicBezTo>
                    <a:pt x="19497" y="1934"/>
                    <a:pt x="18933" y="1370"/>
                    <a:pt x="18245" y="1370"/>
                  </a:cubicBezTo>
                  <a:lnTo>
                    <a:pt x="16952" y="1370"/>
                  </a:lnTo>
                  <a:lnTo>
                    <a:pt x="16952" y="512"/>
                  </a:lnTo>
                  <a:cubicBezTo>
                    <a:pt x="16952" y="218"/>
                    <a:pt x="16729" y="1"/>
                    <a:pt x="164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3"/>
            <p:cNvSpPr/>
            <p:nvPr/>
          </p:nvSpPr>
          <p:spPr>
            <a:xfrm>
              <a:off x="6447929" y="2054770"/>
              <a:ext cx="135483" cy="152645"/>
            </a:xfrm>
            <a:custGeom>
              <a:avLst/>
              <a:gdLst/>
              <a:ahLst/>
              <a:cxnLst/>
              <a:rect l="l" t="t" r="r" b="b"/>
              <a:pathLst>
                <a:path w="6955" h="7836" extrusionOk="0">
                  <a:moveTo>
                    <a:pt x="6390" y="589"/>
                  </a:moveTo>
                  <a:lnTo>
                    <a:pt x="6390" y="5926"/>
                  </a:lnTo>
                  <a:lnTo>
                    <a:pt x="2763" y="5926"/>
                  </a:lnTo>
                  <a:cubicBezTo>
                    <a:pt x="2522" y="5926"/>
                    <a:pt x="2299" y="6125"/>
                    <a:pt x="2252" y="6390"/>
                  </a:cubicBezTo>
                  <a:cubicBezTo>
                    <a:pt x="2228" y="6684"/>
                    <a:pt x="2081" y="7078"/>
                    <a:pt x="1617" y="7225"/>
                  </a:cubicBezTo>
                  <a:cubicBezTo>
                    <a:pt x="1640" y="6978"/>
                    <a:pt x="1640" y="6713"/>
                    <a:pt x="1617" y="6390"/>
                  </a:cubicBezTo>
                  <a:cubicBezTo>
                    <a:pt x="1588" y="6149"/>
                    <a:pt x="1370" y="5926"/>
                    <a:pt x="1100" y="5926"/>
                  </a:cubicBezTo>
                  <a:lnTo>
                    <a:pt x="588" y="5926"/>
                  </a:lnTo>
                  <a:lnTo>
                    <a:pt x="588" y="589"/>
                  </a:lnTo>
                  <a:close/>
                  <a:moveTo>
                    <a:pt x="512" y="1"/>
                  </a:moveTo>
                  <a:cubicBezTo>
                    <a:pt x="242" y="1"/>
                    <a:pt x="1" y="248"/>
                    <a:pt x="1" y="512"/>
                  </a:cubicBezTo>
                  <a:lnTo>
                    <a:pt x="1" y="6002"/>
                  </a:lnTo>
                  <a:cubicBezTo>
                    <a:pt x="1" y="6272"/>
                    <a:pt x="242" y="6513"/>
                    <a:pt x="512" y="6513"/>
                  </a:cubicBezTo>
                  <a:lnTo>
                    <a:pt x="1053" y="6513"/>
                  </a:lnTo>
                  <a:cubicBezTo>
                    <a:pt x="1076" y="6860"/>
                    <a:pt x="1053" y="7078"/>
                    <a:pt x="1029" y="7225"/>
                  </a:cubicBezTo>
                  <a:cubicBezTo>
                    <a:pt x="1000" y="7395"/>
                    <a:pt x="1053" y="7565"/>
                    <a:pt x="1200" y="7689"/>
                  </a:cubicBezTo>
                  <a:cubicBezTo>
                    <a:pt x="1270" y="7789"/>
                    <a:pt x="1394" y="7836"/>
                    <a:pt x="1541" y="7836"/>
                  </a:cubicBezTo>
                  <a:cubicBezTo>
                    <a:pt x="1564" y="7836"/>
                    <a:pt x="1617" y="7812"/>
                    <a:pt x="1640" y="7812"/>
                  </a:cubicBezTo>
                  <a:cubicBezTo>
                    <a:pt x="2546" y="7595"/>
                    <a:pt x="2763" y="6860"/>
                    <a:pt x="2816" y="6513"/>
                  </a:cubicBezTo>
                  <a:lnTo>
                    <a:pt x="6437" y="6513"/>
                  </a:lnTo>
                  <a:cubicBezTo>
                    <a:pt x="6731" y="6513"/>
                    <a:pt x="6954" y="6272"/>
                    <a:pt x="6954" y="6002"/>
                  </a:cubicBezTo>
                  <a:lnTo>
                    <a:pt x="6954" y="512"/>
                  </a:lnTo>
                  <a:cubicBezTo>
                    <a:pt x="6954" y="248"/>
                    <a:pt x="6731" y="1"/>
                    <a:pt x="643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3"/>
            <p:cNvSpPr/>
            <p:nvPr/>
          </p:nvSpPr>
          <p:spPr>
            <a:xfrm>
              <a:off x="6503232" y="2150143"/>
              <a:ext cx="58187" cy="11026"/>
            </a:xfrm>
            <a:custGeom>
              <a:avLst/>
              <a:gdLst/>
              <a:ahLst/>
              <a:cxnLst/>
              <a:rect l="l" t="t" r="r" b="b"/>
              <a:pathLst>
                <a:path w="2987" h="566" extrusionOk="0">
                  <a:moveTo>
                    <a:pt x="294" y="1"/>
                  </a:moveTo>
                  <a:cubicBezTo>
                    <a:pt x="124" y="1"/>
                    <a:pt x="1" y="124"/>
                    <a:pt x="1" y="295"/>
                  </a:cubicBezTo>
                  <a:cubicBezTo>
                    <a:pt x="1" y="442"/>
                    <a:pt x="124" y="565"/>
                    <a:pt x="294" y="565"/>
                  </a:cubicBezTo>
                  <a:lnTo>
                    <a:pt x="2693" y="565"/>
                  </a:lnTo>
                  <a:cubicBezTo>
                    <a:pt x="2863" y="565"/>
                    <a:pt x="2986" y="442"/>
                    <a:pt x="2986" y="295"/>
                  </a:cubicBezTo>
                  <a:cubicBezTo>
                    <a:pt x="2986" y="124"/>
                    <a:pt x="2863" y="1"/>
                    <a:pt x="26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3"/>
            <p:cNvSpPr/>
            <p:nvPr/>
          </p:nvSpPr>
          <p:spPr>
            <a:xfrm>
              <a:off x="6470253" y="2150143"/>
              <a:ext cx="22012" cy="11026"/>
            </a:xfrm>
            <a:custGeom>
              <a:avLst/>
              <a:gdLst/>
              <a:ahLst/>
              <a:cxnLst/>
              <a:rect l="l" t="t" r="r" b="b"/>
              <a:pathLst>
                <a:path w="1130" h="566" extrusionOk="0">
                  <a:moveTo>
                    <a:pt x="271" y="1"/>
                  </a:moveTo>
                  <a:cubicBezTo>
                    <a:pt x="124" y="1"/>
                    <a:pt x="1" y="124"/>
                    <a:pt x="1" y="295"/>
                  </a:cubicBezTo>
                  <a:cubicBezTo>
                    <a:pt x="1" y="442"/>
                    <a:pt x="124" y="565"/>
                    <a:pt x="271" y="565"/>
                  </a:cubicBezTo>
                  <a:lnTo>
                    <a:pt x="835" y="565"/>
                  </a:lnTo>
                  <a:cubicBezTo>
                    <a:pt x="982" y="565"/>
                    <a:pt x="1129" y="442"/>
                    <a:pt x="1129" y="295"/>
                  </a:cubicBezTo>
                  <a:cubicBezTo>
                    <a:pt x="1129" y="124"/>
                    <a:pt x="982" y="1"/>
                    <a:pt x="8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3"/>
            <p:cNvSpPr/>
            <p:nvPr/>
          </p:nvSpPr>
          <p:spPr>
            <a:xfrm>
              <a:off x="6470253" y="2124839"/>
              <a:ext cx="91166" cy="11026"/>
            </a:xfrm>
            <a:custGeom>
              <a:avLst/>
              <a:gdLst/>
              <a:ahLst/>
              <a:cxnLst/>
              <a:rect l="l" t="t" r="r" b="b"/>
              <a:pathLst>
                <a:path w="4680" h="566" extrusionOk="0">
                  <a:moveTo>
                    <a:pt x="271" y="1"/>
                  </a:moveTo>
                  <a:cubicBezTo>
                    <a:pt x="124" y="1"/>
                    <a:pt x="1" y="124"/>
                    <a:pt x="1" y="295"/>
                  </a:cubicBezTo>
                  <a:cubicBezTo>
                    <a:pt x="1" y="442"/>
                    <a:pt x="124" y="565"/>
                    <a:pt x="271" y="565"/>
                  </a:cubicBezTo>
                  <a:lnTo>
                    <a:pt x="4386" y="565"/>
                  </a:lnTo>
                  <a:cubicBezTo>
                    <a:pt x="4556" y="565"/>
                    <a:pt x="4679" y="442"/>
                    <a:pt x="4679" y="295"/>
                  </a:cubicBezTo>
                  <a:cubicBezTo>
                    <a:pt x="4679" y="124"/>
                    <a:pt x="4556" y="1"/>
                    <a:pt x="438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3"/>
            <p:cNvSpPr/>
            <p:nvPr/>
          </p:nvSpPr>
          <p:spPr>
            <a:xfrm>
              <a:off x="6470253" y="2099651"/>
              <a:ext cx="91166" cy="10909"/>
            </a:xfrm>
            <a:custGeom>
              <a:avLst/>
              <a:gdLst/>
              <a:ahLst/>
              <a:cxnLst/>
              <a:rect l="l" t="t" r="r" b="b"/>
              <a:pathLst>
                <a:path w="4680" h="560" extrusionOk="0">
                  <a:moveTo>
                    <a:pt x="271" y="1"/>
                  </a:moveTo>
                  <a:cubicBezTo>
                    <a:pt x="124" y="1"/>
                    <a:pt x="1" y="118"/>
                    <a:pt x="1" y="295"/>
                  </a:cubicBezTo>
                  <a:cubicBezTo>
                    <a:pt x="1" y="442"/>
                    <a:pt x="124" y="559"/>
                    <a:pt x="271" y="559"/>
                  </a:cubicBezTo>
                  <a:lnTo>
                    <a:pt x="4386" y="559"/>
                  </a:lnTo>
                  <a:cubicBezTo>
                    <a:pt x="4556" y="559"/>
                    <a:pt x="4679" y="442"/>
                    <a:pt x="4679" y="295"/>
                  </a:cubicBezTo>
                  <a:cubicBezTo>
                    <a:pt x="4679" y="118"/>
                    <a:pt x="4556" y="1"/>
                    <a:pt x="438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3"/>
            <p:cNvSpPr/>
            <p:nvPr/>
          </p:nvSpPr>
          <p:spPr>
            <a:xfrm>
              <a:off x="6470253" y="2074347"/>
              <a:ext cx="91166" cy="11474"/>
            </a:xfrm>
            <a:custGeom>
              <a:avLst/>
              <a:gdLst/>
              <a:ahLst/>
              <a:cxnLst/>
              <a:rect l="l" t="t" r="r" b="b"/>
              <a:pathLst>
                <a:path w="4680" h="589" extrusionOk="0">
                  <a:moveTo>
                    <a:pt x="271" y="1"/>
                  </a:moveTo>
                  <a:cubicBezTo>
                    <a:pt x="124" y="1"/>
                    <a:pt x="1" y="124"/>
                    <a:pt x="1" y="295"/>
                  </a:cubicBezTo>
                  <a:cubicBezTo>
                    <a:pt x="1" y="442"/>
                    <a:pt x="124" y="589"/>
                    <a:pt x="271" y="589"/>
                  </a:cubicBezTo>
                  <a:lnTo>
                    <a:pt x="4386" y="589"/>
                  </a:lnTo>
                  <a:cubicBezTo>
                    <a:pt x="4556" y="589"/>
                    <a:pt x="4679" y="442"/>
                    <a:pt x="4679" y="295"/>
                  </a:cubicBezTo>
                  <a:cubicBezTo>
                    <a:pt x="4679" y="124"/>
                    <a:pt x="4556" y="1"/>
                    <a:pt x="438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0" name="Google Shape;3160;p63"/>
          <p:cNvGrpSpPr/>
          <p:nvPr/>
        </p:nvGrpSpPr>
        <p:grpSpPr>
          <a:xfrm>
            <a:off x="6492694" y="3480284"/>
            <a:ext cx="190904" cy="379819"/>
            <a:chOff x="6492694" y="3480284"/>
            <a:chExt cx="190904" cy="379819"/>
          </a:xfrm>
        </p:grpSpPr>
        <p:sp>
          <p:nvSpPr>
            <p:cNvPr id="3161" name="Google Shape;3161;p63"/>
            <p:cNvSpPr/>
            <p:nvPr/>
          </p:nvSpPr>
          <p:spPr>
            <a:xfrm>
              <a:off x="6498421" y="3550353"/>
              <a:ext cx="179898" cy="304472"/>
            </a:xfrm>
            <a:custGeom>
              <a:avLst/>
              <a:gdLst/>
              <a:ahLst/>
              <a:cxnLst/>
              <a:rect l="l" t="t" r="r" b="b"/>
              <a:pathLst>
                <a:path w="9235" h="15630" extrusionOk="0">
                  <a:moveTo>
                    <a:pt x="4609" y="1"/>
                  </a:moveTo>
                  <a:cubicBezTo>
                    <a:pt x="2058" y="1"/>
                    <a:pt x="1" y="2058"/>
                    <a:pt x="1" y="4609"/>
                  </a:cubicBezTo>
                  <a:lnTo>
                    <a:pt x="1" y="11022"/>
                  </a:lnTo>
                  <a:cubicBezTo>
                    <a:pt x="1" y="13573"/>
                    <a:pt x="2058" y="15630"/>
                    <a:pt x="4609" y="15630"/>
                  </a:cubicBezTo>
                  <a:cubicBezTo>
                    <a:pt x="7154" y="15630"/>
                    <a:pt x="9235" y="13573"/>
                    <a:pt x="9235" y="11022"/>
                  </a:cubicBezTo>
                  <a:lnTo>
                    <a:pt x="9235" y="4609"/>
                  </a:lnTo>
                  <a:cubicBezTo>
                    <a:pt x="9235" y="2058"/>
                    <a:pt x="7154" y="1"/>
                    <a:pt x="460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3"/>
            <p:cNvSpPr/>
            <p:nvPr/>
          </p:nvSpPr>
          <p:spPr>
            <a:xfrm>
              <a:off x="6580976" y="3550353"/>
              <a:ext cx="97342" cy="304472"/>
            </a:xfrm>
            <a:custGeom>
              <a:avLst/>
              <a:gdLst/>
              <a:ahLst/>
              <a:cxnLst/>
              <a:rect l="l" t="t" r="r" b="b"/>
              <a:pathLst>
                <a:path w="4997" h="15630" extrusionOk="0">
                  <a:moveTo>
                    <a:pt x="371" y="1"/>
                  </a:moveTo>
                  <a:cubicBezTo>
                    <a:pt x="247" y="1"/>
                    <a:pt x="124" y="1"/>
                    <a:pt x="1" y="30"/>
                  </a:cubicBezTo>
                  <a:cubicBezTo>
                    <a:pt x="1129" y="124"/>
                    <a:pt x="2134" y="618"/>
                    <a:pt x="2869" y="1353"/>
                  </a:cubicBezTo>
                  <a:cubicBezTo>
                    <a:pt x="3698" y="2181"/>
                    <a:pt x="4215" y="3333"/>
                    <a:pt x="4215" y="4609"/>
                  </a:cubicBezTo>
                  <a:lnTo>
                    <a:pt x="4215" y="11022"/>
                  </a:lnTo>
                  <a:cubicBezTo>
                    <a:pt x="4215" y="13426"/>
                    <a:pt x="2352" y="15406"/>
                    <a:pt x="1" y="15606"/>
                  </a:cubicBezTo>
                  <a:cubicBezTo>
                    <a:pt x="124" y="15630"/>
                    <a:pt x="247" y="15630"/>
                    <a:pt x="371" y="15630"/>
                  </a:cubicBezTo>
                  <a:cubicBezTo>
                    <a:pt x="2916" y="15630"/>
                    <a:pt x="4997" y="13573"/>
                    <a:pt x="4997" y="11022"/>
                  </a:cubicBezTo>
                  <a:lnTo>
                    <a:pt x="4997" y="4609"/>
                  </a:lnTo>
                  <a:cubicBezTo>
                    <a:pt x="4997" y="3333"/>
                    <a:pt x="4456" y="2181"/>
                    <a:pt x="3627" y="1353"/>
                  </a:cubicBezTo>
                  <a:cubicBezTo>
                    <a:pt x="2793" y="518"/>
                    <a:pt x="1640" y="1"/>
                    <a:pt x="371"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3"/>
            <p:cNvSpPr/>
            <p:nvPr/>
          </p:nvSpPr>
          <p:spPr>
            <a:xfrm>
              <a:off x="6571938" y="3596150"/>
              <a:ext cx="32415" cy="32084"/>
            </a:xfrm>
            <a:custGeom>
              <a:avLst/>
              <a:gdLst/>
              <a:ahLst/>
              <a:cxnLst/>
              <a:rect l="l" t="t" r="r" b="b"/>
              <a:pathLst>
                <a:path w="1664" h="1647" extrusionOk="0">
                  <a:moveTo>
                    <a:pt x="835" y="1"/>
                  </a:moveTo>
                  <a:cubicBezTo>
                    <a:pt x="394" y="1"/>
                    <a:pt x="0" y="371"/>
                    <a:pt x="0" y="812"/>
                  </a:cubicBezTo>
                  <a:cubicBezTo>
                    <a:pt x="0" y="1276"/>
                    <a:pt x="394" y="1647"/>
                    <a:pt x="835" y="1647"/>
                  </a:cubicBezTo>
                  <a:cubicBezTo>
                    <a:pt x="1299" y="1647"/>
                    <a:pt x="1664" y="1276"/>
                    <a:pt x="1664" y="812"/>
                  </a:cubicBezTo>
                  <a:cubicBezTo>
                    <a:pt x="1664" y="371"/>
                    <a:pt x="1299" y="1"/>
                    <a:pt x="83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3"/>
            <p:cNvSpPr/>
            <p:nvPr/>
          </p:nvSpPr>
          <p:spPr>
            <a:xfrm>
              <a:off x="6573301" y="3597650"/>
              <a:ext cx="31051" cy="30584"/>
            </a:xfrm>
            <a:custGeom>
              <a:avLst/>
              <a:gdLst/>
              <a:ahLst/>
              <a:cxnLst/>
              <a:rect l="l" t="t" r="r" b="b"/>
              <a:pathLst>
                <a:path w="1594" h="1570" extrusionOk="0">
                  <a:moveTo>
                    <a:pt x="1106" y="0"/>
                  </a:moveTo>
                  <a:lnTo>
                    <a:pt x="1106" y="0"/>
                  </a:lnTo>
                  <a:cubicBezTo>
                    <a:pt x="1153" y="100"/>
                    <a:pt x="1176" y="194"/>
                    <a:pt x="1176" y="294"/>
                  </a:cubicBezTo>
                  <a:cubicBezTo>
                    <a:pt x="1176" y="759"/>
                    <a:pt x="812" y="1129"/>
                    <a:pt x="348" y="1129"/>
                  </a:cubicBezTo>
                  <a:cubicBezTo>
                    <a:pt x="224" y="1129"/>
                    <a:pt x="101" y="1099"/>
                    <a:pt x="1" y="1052"/>
                  </a:cubicBezTo>
                  <a:lnTo>
                    <a:pt x="1" y="1052"/>
                  </a:lnTo>
                  <a:cubicBezTo>
                    <a:pt x="124" y="1370"/>
                    <a:pt x="418" y="1570"/>
                    <a:pt x="765" y="1570"/>
                  </a:cubicBezTo>
                  <a:cubicBezTo>
                    <a:pt x="1229" y="1570"/>
                    <a:pt x="1594" y="1199"/>
                    <a:pt x="1594" y="735"/>
                  </a:cubicBezTo>
                  <a:cubicBezTo>
                    <a:pt x="1594" y="418"/>
                    <a:pt x="1400" y="124"/>
                    <a:pt x="1106"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3"/>
            <p:cNvSpPr/>
            <p:nvPr/>
          </p:nvSpPr>
          <p:spPr>
            <a:xfrm>
              <a:off x="6516050" y="3674478"/>
              <a:ext cx="167547" cy="185625"/>
            </a:xfrm>
            <a:custGeom>
              <a:avLst/>
              <a:gdLst/>
              <a:ahLst/>
              <a:cxnLst/>
              <a:rect l="l" t="t" r="r" b="b"/>
              <a:pathLst>
                <a:path w="8601" h="9529" extrusionOk="0">
                  <a:moveTo>
                    <a:pt x="8330" y="0"/>
                  </a:moveTo>
                  <a:cubicBezTo>
                    <a:pt x="8159" y="0"/>
                    <a:pt x="8036" y="147"/>
                    <a:pt x="8036" y="294"/>
                  </a:cubicBezTo>
                  <a:lnTo>
                    <a:pt x="8036" y="4650"/>
                  </a:lnTo>
                  <a:cubicBezTo>
                    <a:pt x="8036" y="7030"/>
                    <a:pt x="6102" y="8964"/>
                    <a:pt x="3704" y="8964"/>
                  </a:cubicBezTo>
                  <a:cubicBezTo>
                    <a:pt x="2499" y="8964"/>
                    <a:pt x="1353" y="8447"/>
                    <a:pt x="542" y="7565"/>
                  </a:cubicBezTo>
                  <a:cubicBezTo>
                    <a:pt x="476" y="7515"/>
                    <a:pt x="397" y="7483"/>
                    <a:pt x="318" y="7483"/>
                  </a:cubicBezTo>
                  <a:cubicBezTo>
                    <a:pt x="250" y="7483"/>
                    <a:pt x="182" y="7507"/>
                    <a:pt x="124" y="7565"/>
                  </a:cubicBezTo>
                  <a:cubicBezTo>
                    <a:pt x="1" y="7665"/>
                    <a:pt x="1" y="7835"/>
                    <a:pt x="101" y="7959"/>
                  </a:cubicBezTo>
                  <a:cubicBezTo>
                    <a:pt x="1029" y="8964"/>
                    <a:pt x="2352" y="9528"/>
                    <a:pt x="3704" y="9528"/>
                  </a:cubicBezTo>
                  <a:cubicBezTo>
                    <a:pt x="6419" y="9528"/>
                    <a:pt x="8600" y="7348"/>
                    <a:pt x="8600" y="4650"/>
                  </a:cubicBezTo>
                  <a:lnTo>
                    <a:pt x="8600" y="294"/>
                  </a:lnTo>
                  <a:cubicBezTo>
                    <a:pt x="8600" y="147"/>
                    <a:pt x="8477" y="0"/>
                    <a:pt x="833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3"/>
            <p:cNvSpPr/>
            <p:nvPr/>
          </p:nvSpPr>
          <p:spPr>
            <a:xfrm>
              <a:off x="6492694" y="3544626"/>
              <a:ext cx="190904" cy="265318"/>
            </a:xfrm>
            <a:custGeom>
              <a:avLst/>
              <a:gdLst/>
              <a:ahLst/>
              <a:cxnLst/>
              <a:rect l="l" t="t" r="r" b="b"/>
              <a:pathLst>
                <a:path w="9800" h="13620" extrusionOk="0">
                  <a:moveTo>
                    <a:pt x="4903" y="1"/>
                  </a:moveTo>
                  <a:cubicBezTo>
                    <a:pt x="2205" y="1"/>
                    <a:pt x="1" y="2205"/>
                    <a:pt x="1" y="4903"/>
                  </a:cubicBezTo>
                  <a:lnTo>
                    <a:pt x="1" y="11316"/>
                  </a:lnTo>
                  <a:cubicBezTo>
                    <a:pt x="1" y="12050"/>
                    <a:pt x="171" y="12785"/>
                    <a:pt x="518" y="13473"/>
                  </a:cubicBezTo>
                  <a:cubicBezTo>
                    <a:pt x="565" y="13573"/>
                    <a:pt x="665" y="13620"/>
                    <a:pt x="759" y="13620"/>
                  </a:cubicBezTo>
                  <a:cubicBezTo>
                    <a:pt x="812" y="13620"/>
                    <a:pt x="859" y="13620"/>
                    <a:pt x="882" y="13596"/>
                  </a:cubicBezTo>
                  <a:cubicBezTo>
                    <a:pt x="1029" y="13520"/>
                    <a:pt x="1106" y="13349"/>
                    <a:pt x="1029" y="13202"/>
                  </a:cubicBezTo>
                  <a:cubicBezTo>
                    <a:pt x="736" y="12615"/>
                    <a:pt x="589" y="11980"/>
                    <a:pt x="589" y="11316"/>
                  </a:cubicBezTo>
                  <a:lnTo>
                    <a:pt x="589" y="4903"/>
                  </a:lnTo>
                  <a:cubicBezTo>
                    <a:pt x="589" y="2528"/>
                    <a:pt x="2522" y="589"/>
                    <a:pt x="4903" y="589"/>
                  </a:cubicBezTo>
                  <a:cubicBezTo>
                    <a:pt x="7301" y="589"/>
                    <a:pt x="9235" y="2528"/>
                    <a:pt x="9235" y="4903"/>
                  </a:cubicBezTo>
                  <a:lnTo>
                    <a:pt x="9235" y="5638"/>
                  </a:lnTo>
                  <a:cubicBezTo>
                    <a:pt x="9235" y="5785"/>
                    <a:pt x="9358" y="5932"/>
                    <a:pt x="9529" y="5932"/>
                  </a:cubicBezTo>
                  <a:cubicBezTo>
                    <a:pt x="9676" y="5932"/>
                    <a:pt x="9799" y="5785"/>
                    <a:pt x="9799" y="5638"/>
                  </a:cubicBezTo>
                  <a:lnTo>
                    <a:pt x="9799" y="4903"/>
                  </a:lnTo>
                  <a:cubicBezTo>
                    <a:pt x="9799" y="2205"/>
                    <a:pt x="7618" y="1"/>
                    <a:pt x="490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3"/>
            <p:cNvSpPr/>
            <p:nvPr/>
          </p:nvSpPr>
          <p:spPr>
            <a:xfrm>
              <a:off x="6566659" y="3577157"/>
              <a:ext cx="43421" cy="70089"/>
            </a:xfrm>
            <a:custGeom>
              <a:avLst/>
              <a:gdLst/>
              <a:ahLst/>
              <a:cxnLst/>
              <a:rect l="l" t="t" r="r" b="b"/>
              <a:pathLst>
                <a:path w="2229" h="3598" extrusionOk="0">
                  <a:moveTo>
                    <a:pt x="1106" y="1246"/>
                  </a:moveTo>
                  <a:cubicBezTo>
                    <a:pt x="1423" y="1246"/>
                    <a:pt x="1641" y="1493"/>
                    <a:pt x="1641" y="1787"/>
                  </a:cubicBezTo>
                  <a:cubicBezTo>
                    <a:pt x="1641" y="2104"/>
                    <a:pt x="1423" y="2351"/>
                    <a:pt x="1106" y="2351"/>
                  </a:cubicBezTo>
                  <a:cubicBezTo>
                    <a:pt x="812" y="2351"/>
                    <a:pt x="565" y="2104"/>
                    <a:pt x="565" y="1787"/>
                  </a:cubicBezTo>
                  <a:cubicBezTo>
                    <a:pt x="565" y="1493"/>
                    <a:pt x="812" y="1246"/>
                    <a:pt x="1106" y="1246"/>
                  </a:cubicBezTo>
                  <a:close/>
                  <a:moveTo>
                    <a:pt x="1106" y="0"/>
                  </a:moveTo>
                  <a:cubicBezTo>
                    <a:pt x="959" y="0"/>
                    <a:pt x="836" y="124"/>
                    <a:pt x="836" y="271"/>
                  </a:cubicBezTo>
                  <a:lnTo>
                    <a:pt x="836" y="711"/>
                  </a:lnTo>
                  <a:cubicBezTo>
                    <a:pt x="342" y="858"/>
                    <a:pt x="1" y="1270"/>
                    <a:pt x="1" y="1787"/>
                  </a:cubicBezTo>
                  <a:cubicBezTo>
                    <a:pt x="1" y="2328"/>
                    <a:pt x="342" y="2739"/>
                    <a:pt x="836" y="2863"/>
                  </a:cubicBezTo>
                  <a:lnTo>
                    <a:pt x="836" y="3327"/>
                  </a:lnTo>
                  <a:cubicBezTo>
                    <a:pt x="836" y="3474"/>
                    <a:pt x="959" y="3597"/>
                    <a:pt x="1106" y="3597"/>
                  </a:cubicBezTo>
                  <a:cubicBezTo>
                    <a:pt x="1276" y="3597"/>
                    <a:pt x="1400" y="3474"/>
                    <a:pt x="1400" y="3327"/>
                  </a:cubicBezTo>
                  <a:lnTo>
                    <a:pt x="1400" y="2863"/>
                  </a:lnTo>
                  <a:cubicBezTo>
                    <a:pt x="1864" y="2739"/>
                    <a:pt x="2229" y="2328"/>
                    <a:pt x="2229" y="1787"/>
                  </a:cubicBezTo>
                  <a:cubicBezTo>
                    <a:pt x="2229" y="1270"/>
                    <a:pt x="1864" y="858"/>
                    <a:pt x="1400" y="711"/>
                  </a:cubicBezTo>
                  <a:lnTo>
                    <a:pt x="1400" y="271"/>
                  </a:lnTo>
                  <a:cubicBezTo>
                    <a:pt x="1400" y="124"/>
                    <a:pt x="1276" y="0"/>
                    <a:pt x="11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3"/>
            <p:cNvSpPr/>
            <p:nvPr/>
          </p:nvSpPr>
          <p:spPr>
            <a:xfrm>
              <a:off x="6560016" y="3508900"/>
              <a:ext cx="56239" cy="23434"/>
            </a:xfrm>
            <a:custGeom>
              <a:avLst/>
              <a:gdLst/>
              <a:ahLst/>
              <a:cxnLst/>
              <a:rect l="l" t="t" r="r" b="b"/>
              <a:pathLst>
                <a:path w="2887" h="1203" extrusionOk="0">
                  <a:moveTo>
                    <a:pt x="1447" y="1"/>
                  </a:moveTo>
                  <a:cubicBezTo>
                    <a:pt x="883" y="1"/>
                    <a:pt x="365" y="295"/>
                    <a:pt x="95" y="759"/>
                  </a:cubicBezTo>
                  <a:cubicBezTo>
                    <a:pt x="1" y="906"/>
                    <a:pt x="48" y="1077"/>
                    <a:pt x="171" y="1153"/>
                  </a:cubicBezTo>
                  <a:cubicBezTo>
                    <a:pt x="225" y="1187"/>
                    <a:pt x="281" y="1203"/>
                    <a:pt x="335" y="1203"/>
                  </a:cubicBezTo>
                  <a:cubicBezTo>
                    <a:pt x="430" y="1203"/>
                    <a:pt x="517" y="1155"/>
                    <a:pt x="565" y="1077"/>
                  </a:cubicBezTo>
                  <a:cubicBezTo>
                    <a:pt x="759" y="759"/>
                    <a:pt x="1100" y="565"/>
                    <a:pt x="1447" y="565"/>
                  </a:cubicBezTo>
                  <a:cubicBezTo>
                    <a:pt x="1811" y="565"/>
                    <a:pt x="2129" y="759"/>
                    <a:pt x="2329" y="1077"/>
                  </a:cubicBezTo>
                  <a:cubicBezTo>
                    <a:pt x="2376" y="1153"/>
                    <a:pt x="2476" y="1200"/>
                    <a:pt x="2570" y="1200"/>
                  </a:cubicBezTo>
                  <a:cubicBezTo>
                    <a:pt x="2622" y="1200"/>
                    <a:pt x="2669" y="1200"/>
                    <a:pt x="2716" y="1177"/>
                  </a:cubicBezTo>
                  <a:cubicBezTo>
                    <a:pt x="2863" y="1077"/>
                    <a:pt x="2887" y="906"/>
                    <a:pt x="2816" y="759"/>
                  </a:cubicBezTo>
                  <a:cubicBezTo>
                    <a:pt x="2523" y="295"/>
                    <a:pt x="2005" y="1"/>
                    <a:pt x="144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3"/>
            <p:cNvSpPr/>
            <p:nvPr/>
          </p:nvSpPr>
          <p:spPr>
            <a:xfrm>
              <a:off x="6536095" y="3480284"/>
              <a:ext cx="104549" cy="37265"/>
            </a:xfrm>
            <a:custGeom>
              <a:avLst/>
              <a:gdLst/>
              <a:ahLst/>
              <a:cxnLst/>
              <a:rect l="l" t="t" r="r" b="b"/>
              <a:pathLst>
                <a:path w="5367" h="1913" extrusionOk="0">
                  <a:moveTo>
                    <a:pt x="2675" y="1"/>
                  </a:moveTo>
                  <a:cubicBezTo>
                    <a:pt x="1617" y="1"/>
                    <a:pt x="641" y="565"/>
                    <a:pt x="77" y="1470"/>
                  </a:cubicBezTo>
                  <a:cubicBezTo>
                    <a:pt x="0" y="1617"/>
                    <a:pt x="30" y="1787"/>
                    <a:pt x="177" y="1864"/>
                  </a:cubicBezTo>
                  <a:cubicBezTo>
                    <a:pt x="218" y="1897"/>
                    <a:pt x="270" y="1912"/>
                    <a:pt x="322" y="1912"/>
                  </a:cubicBezTo>
                  <a:cubicBezTo>
                    <a:pt x="419" y="1912"/>
                    <a:pt x="519" y="1859"/>
                    <a:pt x="565" y="1764"/>
                  </a:cubicBezTo>
                  <a:cubicBezTo>
                    <a:pt x="1029" y="1029"/>
                    <a:pt x="1817" y="588"/>
                    <a:pt x="2675" y="588"/>
                  </a:cubicBezTo>
                  <a:cubicBezTo>
                    <a:pt x="3557" y="588"/>
                    <a:pt x="4338" y="1029"/>
                    <a:pt x="4803" y="1764"/>
                  </a:cubicBezTo>
                  <a:cubicBezTo>
                    <a:pt x="4850" y="1864"/>
                    <a:pt x="4950" y="1911"/>
                    <a:pt x="5050" y="1911"/>
                  </a:cubicBezTo>
                  <a:cubicBezTo>
                    <a:pt x="5097" y="1911"/>
                    <a:pt x="5144" y="1887"/>
                    <a:pt x="5196" y="1864"/>
                  </a:cubicBezTo>
                  <a:cubicBezTo>
                    <a:pt x="5320" y="1787"/>
                    <a:pt x="5367" y="1617"/>
                    <a:pt x="5291" y="1470"/>
                  </a:cubicBezTo>
                  <a:cubicBezTo>
                    <a:pt x="4732" y="565"/>
                    <a:pt x="3751" y="1"/>
                    <a:pt x="26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0" name="Google Shape;3170;p63"/>
          <p:cNvGrpSpPr/>
          <p:nvPr/>
        </p:nvGrpSpPr>
        <p:grpSpPr>
          <a:xfrm>
            <a:off x="5822432" y="1996038"/>
            <a:ext cx="379802" cy="326913"/>
            <a:chOff x="5822432" y="1996038"/>
            <a:chExt cx="379802" cy="326913"/>
          </a:xfrm>
        </p:grpSpPr>
        <p:sp>
          <p:nvSpPr>
            <p:cNvPr id="3171" name="Google Shape;3171;p63"/>
            <p:cNvSpPr/>
            <p:nvPr/>
          </p:nvSpPr>
          <p:spPr>
            <a:xfrm>
              <a:off x="5827692" y="2211758"/>
              <a:ext cx="368815" cy="47648"/>
            </a:xfrm>
            <a:custGeom>
              <a:avLst/>
              <a:gdLst/>
              <a:ahLst/>
              <a:cxnLst/>
              <a:rect l="l" t="t" r="r" b="b"/>
              <a:pathLst>
                <a:path w="18933" h="2446" extrusionOk="0">
                  <a:moveTo>
                    <a:pt x="0" y="0"/>
                  </a:moveTo>
                  <a:lnTo>
                    <a:pt x="0" y="1470"/>
                  </a:lnTo>
                  <a:cubicBezTo>
                    <a:pt x="0" y="2005"/>
                    <a:pt x="441" y="2445"/>
                    <a:pt x="982" y="2445"/>
                  </a:cubicBezTo>
                  <a:lnTo>
                    <a:pt x="17975" y="2445"/>
                  </a:lnTo>
                  <a:cubicBezTo>
                    <a:pt x="18492" y="2445"/>
                    <a:pt x="18933" y="2005"/>
                    <a:pt x="18933" y="1470"/>
                  </a:cubicBezTo>
                  <a:lnTo>
                    <a:pt x="18933"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3"/>
            <p:cNvSpPr/>
            <p:nvPr/>
          </p:nvSpPr>
          <p:spPr>
            <a:xfrm>
              <a:off x="5827692" y="2001298"/>
              <a:ext cx="368815" cy="210481"/>
            </a:xfrm>
            <a:custGeom>
              <a:avLst/>
              <a:gdLst/>
              <a:ahLst/>
              <a:cxnLst/>
              <a:rect l="l" t="t" r="r" b="b"/>
              <a:pathLst>
                <a:path w="18933" h="10805" extrusionOk="0">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3"/>
            <p:cNvSpPr/>
            <p:nvPr/>
          </p:nvSpPr>
          <p:spPr>
            <a:xfrm>
              <a:off x="5827692" y="2001298"/>
              <a:ext cx="368815" cy="210481"/>
            </a:xfrm>
            <a:custGeom>
              <a:avLst/>
              <a:gdLst/>
              <a:ahLst/>
              <a:cxnLst/>
              <a:rect l="l" t="t" r="r" b="b"/>
              <a:pathLst>
                <a:path w="18933" h="10805" extrusionOk="0">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3"/>
            <p:cNvSpPr/>
            <p:nvPr/>
          </p:nvSpPr>
          <p:spPr>
            <a:xfrm>
              <a:off x="6163056" y="2001298"/>
              <a:ext cx="33447" cy="210481"/>
            </a:xfrm>
            <a:custGeom>
              <a:avLst/>
              <a:gdLst/>
              <a:ahLst/>
              <a:cxnLst/>
              <a:rect l="l" t="t" r="r" b="b"/>
              <a:pathLst>
                <a:path w="1717" h="10805" extrusionOk="0">
                  <a:moveTo>
                    <a:pt x="1" y="1"/>
                  </a:moveTo>
                  <a:cubicBezTo>
                    <a:pt x="518" y="1"/>
                    <a:pt x="959" y="442"/>
                    <a:pt x="959" y="982"/>
                  </a:cubicBezTo>
                  <a:lnTo>
                    <a:pt x="959" y="10804"/>
                  </a:lnTo>
                  <a:lnTo>
                    <a:pt x="1717" y="10804"/>
                  </a:lnTo>
                  <a:lnTo>
                    <a:pt x="1717" y="982"/>
                  </a:lnTo>
                  <a:cubicBezTo>
                    <a:pt x="1717" y="442"/>
                    <a:pt x="1276"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3"/>
            <p:cNvSpPr/>
            <p:nvPr/>
          </p:nvSpPr>
          <p:spPr>
            <a:xfrm>
              <a:off x="6163056" y="2211758"/>
              <a:ext cx="33447" cy="47648"/>
            </a:xfrm>
            <a:custGeom>
              <a:avLst/>
              <a:gdLst/>
              <a:ahLst/>
              <a:cxnLst/>
              <a:rect l="l" t="t" r="r" b="b"/>
              <a:pathLst>
                <a:path w="1717" h="2446" extrusionOk="0">
                  <a:moveTo>
                    <a:pt x="959" y="0"/>
                  </a:moveTo>
                  <a:lnTo>
                    <a:pt x="959" y="1470"/>
                  </a:lnTo>
                  <a:cubicBezTo>
                    <a:pt x="959" y="2005"/>
                    <a:pt x="518" y="2445"/>
                    <a:pt x="1" y="2445"/>
                  </a:cubicBezTo>
                  <a:lnTo>
                    <a:pt x="759" y="2445"/>
                  </a:lnTo>
                  <a:cubicBezTo>
                    <a:pt x="1276" y="2445"/>
                    <a:pt x="1717" y="2005"/>
                    <a:pt x="1717" y="1470"/>
                  </a:cubicBezTo>
                  <a:lnTo>
                    <a:pt x="1717"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3"/>
            <p:cNvSpPr/>
            <p:nvPr/>
          </p:nvSpPr>
          <p:spPr>
            <a:xfrm>
              <a:off x="5970362" y="2259386"/>
              <a:ext cx="83939" cy="57836"/>
            </a:xfrm>
            <a:custGeom>
              <a:avLst/>
              <a:gdLst/>
              <a:ahLst/>
              <a:cxnLst/>
              <a:rect l="l" t="t" r="r" b="b"/>
              <a:pathLst>
                <a:path w="4309" h="2969" extrusionOk="0">
                  <a:moveTo>
                    <a:pt x="294" y="0"/>
                  </a:moveTo>
                  <a:cubicBezTo>
                    <a:pt x="294" y="0"/>
                    <a:pt x="271" y="2158"/>
                    <a:pt x="0" y="2969"/>
                  </a:cubicBezTo>
                  <a:lnTo>
                    <a:pt x="4309" y="2969"/>
                  </a:lnTo>
                  <a:cubicBezTo>
                    <a:pt x="4038" y="2158"/>
                    <a:pt x="3991" y="0"/>
                    <a:pt x="3991"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3"/>
            <p:cNvSpPr/>
            <p:nvPr/>
          </p:nvSpPr>
          <p:spPr>
            <a:xfrm>
              <a:off x="5975621" y="2259386"/>
              <a:ext cx="72953" cy="14902"/>
            </a:xfrm>
            <a:custGeom>
              <a:avLst/>
              <a:gdLst/>
              <a:ahLst/>
              <a:cxnLst/>
              <a:rect l="l" t="t" r="r" b="b"/>
              <a:pathLst>
                <a:path w="3745" h="765" extrusionOk="0">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3"/>
            <p:cNvSpPr/>
            <p:nvPr/>
          </p:nvSpPr>
          <p:spPr>
            <a:xfrm>
              <a:off x="5975621" y="2259386"/>
              <a:ext cx="72953" cy="14902"/>
            </a:xfrm>
            <a:custGeom>
              <a:avLst/>
              <a:gdLst/>
              <a:ahLst/>
              <a:cxnLst/>
              <a:rect l="l" t="t" r="r" b="b"/>
              <a:pathLst>
                <a:path w="3745" h="765" extrusionOk="0">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3"/>
            <p:cNvSpPr/>
            <p:nvPr/>
          </p:nvSpPr>
          <p:spPr>
            <a:xfrm>
              <a:off x="5851048" y="2027069"/>
              <a:ext cx="322102" cy="184709"/>
            </a:xfrm>
            <a:custGeom>
              <a:avLst/>
              <a:gdLst/>
              <a:ahLst/>
              <a:cxnLst/>
              <a:rect l="l" t="t" r="r" b="b"/>
              <a:pathLst>
                <a:path w="16535" h="9482" extrusionOk="0">
                  <a:moveTo>
                    <a:pt x="418" y="0"/>
                  </a:moveTo>
                  <a:cubicBezTo>
                    <a:pt x="194" y="0"/>
                    <a:pt x="1" y="200"/>
                    <a:pt x="1" y="418"/>
                  </a:cubicBezTo>
                  <a:lnTo>
                    <a:pt x="1" y="9481"/>
                  </a:lnTo>
                  <a:lnTo>
                    <a:pt x="16535" y="9481"/>
                  </a:lnTo>
                  <a:lnTo>
                    <a:pt x="16535" y="418"/>
                  </a:lnTo>
                  <a:cubicBezTo>
                    <a:pt x="16535" y="200"/>
                    <a:pt x="16358" y="0"/>
                    <a:pt x="1611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3"/>
            <p:cNvSpPr/>
            <p:nvPr/>
          </p:nvSpPr>
          <p:spPr>
            <a:xfrm>
              <a:off x="6150239" y="2027069"/>
              <a:ext cx="22908" cy="184709"/>
            </a:xfrm>
            <a:custGeom>
              <a:avLst/>
              <a:gdLst/>
              <a:ahLst/>
              <a:cxnLst/>
              <a:rect l="l" t="t" r="r" b="b"/>
              <a:pathLst>
                <a:path w="1176" h="9482" extrusionOk="0">
                  <a:moveTo>
                    <a:pt x="0" y="0"/>
                  </a:moveTo>
                  <a:cubicBezTo>
                    <a:pt x="241" y="0"/>
                    <a:pt x="412" y="200"/>
                    <a:pt x="412" y="418"/>
                  </a:cubicBezTo>
                  <a:lnTo>
                    <a:pt x="412" y="9481"/>
                  </a:lnTo>
                  <a:lnTo>
                    <a:pt x="1176" y="9481"/>
                  </a:lnTo>
                  <a:lnTo>
                    <a:pt x="1176" y="418"/>
                  </a:lnTo>
                  <a:cubicBezTo>
                    <a:pt x="1176" y="200"/>
                    <a:pt x="999" y="0"/>
                    <a:pt x="75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3"/>
            <p:cNvSpPr/>
            <p:nvPr/>
          </p:nvSpPr>
          <p:spPr>
            <a:xfrm>
              <a:off x="5965083" y="2051906"/>
              <a:ext cx="94030" cy="41473"/>
            </a:xfrm>
            <a:custGeom>
              <a:avLst/>
              <a:gdLst/>
              <a:ahLst/>
              <a:cxnLst/>
              <a:rect l="l" t="t" r="r" b="b"/>
              <a:pathLst>
                <a:path w="4827" h="2129" extrusionOk="0">
                  <a:moveTo>
                    <a:pt x="248" y="1"/>
                  </a:moveTo>
                  <a:cubicBezTo>
                    <a:pt x="101" y="1"/>
                    <a:pt x="1" y="101"/>
                    <a:pt x="1" y="218"/>
                  </a:cubicBezTo>
                  <a:lnTo>
                    <a:pt x="1" y="1911"/>
                  </a:lnTo>
                  <a:cubicBezTo>
                    <a:pt x="1" y="2035"/>
                    <a:pt x="101" y="2129"/>
                    <a:pt x="248" y="2129"/>
                  </a:cubicBezTo>
                  <a:lnTo>
                    <a:pt x="4603" y="2129"/>
                  </a:lnTo>
                  <a:cubicBezTo>
                    <a:pt x="4727" y="2129"/>
                    <a:pt x="4827" y="2035"/>
                    <a:pt x="4827" y="1911"/>
                  </a:cubicBezTo>
                  <a:lnTo>
                    <a:pt x="4827" y="218"/>
                  </a:lnTo>
                  <a:cubicBezTo>
                    <a:pt x="4827" y="101"/>
                    <a:pt x="4727" y="1"/>
                    <a:pt x="4603"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3"/>
            <p:cNvSpPr/>
            <p:nvPr/>
          </p:nvSpPr>
          <p:spPr>
            <a:xfrm>
              <a:off x="5901656" y="2141572"/>
              <a:ext cx="94030" cy="42038"/>
            </a:xfrm>
            <a:custGeom>
              <a:avLst/>
              <a:gdLst/>
              <a:ahLst/>
              <a:cxnLst/>
              <a:rect l="l" t="t" r="r" b="b"/>
              <a:pathLst>
                <a:path w="4827" h="2158" extrusionOk="0">
                  <a:moveTo>
                    <a:pt x="241" y="0"/>
                  </a:moveTo>
                  <a:cubicBezTo>
                    <a:pt x="95" y="0"/>
                    <a:pt x="1" y="124"/>
                    <a:pt x="1" y="247"/>
                  </a:cubicBezTo>
                  <a:lnTo>
                    <a:pt x="1" y="1910"/>
                  </a:lnTo>
                  <a:cubicBezTo>
                    <a:pt x="1" y="2034"/>
                    <a:pt x="95" y="2157"/>
                    <a:pt x="241" y="2157"/>
                  </a:cubicBezTo>
                  <a:lnTo>
                    <a:pt x="4603" y="2157"/>
                  </a:lnTo>
                  <a:cubicBezTo>
                    <a:pt x="4726" y="2157"/>
                    <a:pt x="4826" y="2034"/>
                    <a:pt x="4826" y="1910"/>
                  </a:cubicBezTo>
                  <a:lnTo>
                    <a:pt x="4826" y="247"/>
                  </a:lnTo>
                  <a:cubicBezTo>
                    <a:pt x="4826" y="124"/>
                    <a:pt x="4726" y="0"/>
                    <a:pt x="4603"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3"/>
            <p:cNvSpPr/>
            <p:nvPr/>
          </p:nvSpPr>
          <p:spPr>
            <a:xfrm>
              <a:off x="6028529" y="2141572"/>
              <a:ext cx="94010" cy="42038"/>
            </a:xfrm>
            <a:custGeom>
              <a:avLst/>
              <a:gdLst/>
              <a:ahLst/>
              <a:cxnLst/>
              <a:rect l="l" t="t" r="r" b="b"/>
              <a:pathLst>
                <a:path w="4826" h="2158" extrusionOk="0">
                  <a:moveTo>
                    <a:pt x="247" y="0"/>
                  </a:moveTo>
                  <a:cubicBezTo>
                    <a:pt x="100" y="0"/>
                    <a:pt x="0" y="124"/>
                    <a:pt x="0" y="247"/>
                  </a:cubicBezTo>
                  <a:lnTo>
                    <a:pt x="0" y="1910"/>
                  </a:lnTo>
                  <a:cubicBezTo>
                    <a:pt x="0" y="2034"/>
                    <a:pt x="100" y="2157"/>
                    <a:pt x="247" y="2157"/>
                  </a:cubicBezTo>
                  <a:lnTo>
                    <a:pt x="4602" y="2157"/>
                  </a:lnTo>
                  <a:cubicBezTo>
                    <a:pt x="4726" y="2157"/>
                    <a:pt x="4826" y="2034"/>
                    <a:pt x="4826" y="1910"/>
                  </a:cubicBezTo>
                  <a:lnTo>
                    <a:pt x="4826" y="247"/>
                  </a:lnTo>
                  <a:cubicBezTo>
                    <a:pt x="4826" y="124"/>
                    <a:pt x="4726" y="0"/>
                    <a:pt x="4602"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3"/>
            <p:cNvSpPr/>
            <p:nvPr/>
          </p:nvSpPr>
          <p:spPr>
            <a:xfrm>
              <a:off x="5994166" y="2229835"/>
              <a:ext cx="36330" cy="11026"/>
            </a:xfrm>
            <a:custGeom>
              <a:avLst/>
              <a:gdLst/>
              <a:ahLst/>
              <a:cxnLst/>
              <a:rect l="l" t="t" r="r" b="b"/>
              <a:pathLst>
                <a:path w="1865" h="566" extrusionOk="0">
                  <a:moveTo>
                    <a:pt x="271" y="1"/>
                  </a:moveTo>
                  <a:cubicBezTo>
                    <a:pt x="124" y="1"/>
                    <a:pt x="1" y="124"/>
                    <a:pt x="1" y="295"/>
                  </a:cubicBezTo>
                  <a:cubicBezTo>
                    <a:pt x="1" y="442"/>
                    <a:pt x="124" y="565"/>
                    <a:pt x="271" y="565"/>
                  </a:cubicBezTo>
                  <a:lnTo>
                    <a:pt x="1570" y="565"/>
                  </a:lnTo>
                  <a:cubicBezTo>
                    <a:pt x="1741" y="565"/>
                    <a:pt x="1864" y="442"/>
                    <a:pt x="1864" y="295"/>
                  </a:cubicBezTo>
                  <a:cubicBezTo>
                    <a:pt x="1864" y="124"/>
                    <a:pt x="1741" y="1"/>
                    <a:pt x="15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3"/>
            <p:cNvSpPr/>
            <p:nvPr/>
          </p:nvSpPr>
          <p:spPr>
            <a:xfrm>
              <a:off x="5822432" y="1996038"/>
              <a:ext cx="379802" cy="326913"/>
            </a:xfrm>
            <a:custGeom>
              <a:avLst/>
              <a:gdLst/>
              <a:ahLst/>
              <a:cxnLst/>
              <a:rect l="l" t="t" r="r" b="b"/>
              <a:pathLst>
                <a:path w="19497" h="16782" extrusionOk="0">
                  <a:moveTo>
                    <a:pt x="18245" y="565"/>
                  </a:moveTo>
                  <a:cubicBezTo>
                    <a:pt x="18615" y="565"/>
                    <a:pt x="18909" y="882"/>
                    <a:pt x="18909" y="1252"/>
                  </a:cubicBezTo>
                  <a:lnTo>
                    <a:pt x="18909" y="10780"/>
                  </a:lnTo>
                  <a:lnTo>
                    <a:pt x="18298" y="10780"/>
                  </a:lnTo>
                  <a:lnTo>
                    <a:pt x="18298" y="2011"/>
                  </a:lnTo>
                  <a:cubicBezTo>
                    <a:pt x="18298" y="1617"/>
                    <a:pt x="17974" y="1299"/>
                    <a:pt x="17586" y="1299"/>
                  </a:cubicBezTo>
                  <a:lnTo>
                    <a:pt x="6836" y="1299"/>
                  </a:lnTo>
                  <a:cubicBezTo>
                    <a:pt x="6660" y="1299"/>
                    <a:pt x="6542" y="1446"/>
                    <a:pt x="6542" y="1593"/>
                  </a:cubicBezTo>
                  <a:cubicBezTo>
                    <a:pt x="6542" y="1740"/>
                    <a:pt x="6660" y="1887"/>
                    <a:pt x="6836" y="1887"/>
                  </a:cubicBezTo>
                  <a:lnTo>
                    <a:pt x="17586" y="1887"/>
                  </a:lnTo>
                  <a:cubicBezTo>
                    <a:pt x="17657" y="1887"/>
                    <a:pt x="17733" y="1940"/>
                    <a:pt x="17733" y="2011"/>
                  </a:cubicBezTo>
                  <a:lnTo>
                    <a:pt x="17733" y="10780"/>
                  </a:lnTo>
                  <a:lnTo>
                    <a:pt x="1763" y="10780"/>
                  </a:lnTo>
                  <a:lnTo>
                    <a:pt x="1763" y="2011"/>
                  </a:lnTo>
                  <a:cubicBezTo>
                    <a:pt x="1763" y="1940"/>
                    <a:pt x="1810" y="1887"/>
                    <a:pt x="1887" y="1887"/>
                  </a:cubicBezTo>
                  <a:lnTo>
                    <a:pt x="5484" y="1887"/>
                  </a:lnTo>
                  <a:cubicBezTo>
                    <a:pt x="5660" y="1887"/>
                    <a:pt x="5778" y="1740"/>
                    <a:pt x="5778" y="1593"/>
                  </a:cubicBezTo>
                  <a:cubicBezTo>
                    <a:pt x="5778" y="1446"/>
                    <a:pt x="5660" y="1299"/>
                    <a:pt x="5484" y="1299"/>
                  </a:cubicBezTo>
                  <a:lnTo>
                    <a:pt x="1887" y="1299"/>
                  </a:lnTo>
                  <a:cubicBezTo>
                    <a:pt x="1493" y="1299"/>
                    <a:pt x="1176" y="1617"/>
                    <a:pt x="1176" y="2011"/>
                  </a:cubicBezTo>
                  <a:lnTo>
                    <a:pt x="1176" y="10780"/>
                  </a:lnTo>
                  <a:lnTo>
                    <a:pt x="564" y="10780"/>
                  </a:lnTo>
                  <a:lnTo>
                    <a:pt x="564" y="1252"/>
                  </a:lnTo>
                  <a:cubicBezTo>
                    <a:pt x="564" y="882"/>
                    <a:pt x="882" y="565"/>
                    <a:pt x="1252" y="565"/>
                  </a:cubicBezTo>
                  <a:close/>
                  <a:moveTo>
                    <a:pt x="18909" y="11345"/>
                  </a:moveTo>
                  <a:lnTo>
                    <a:pt x="18909" y="12544"/>
                  </a:lnTo>
                  <a:cubicBezTo>
                    <a:pt x="18909" y="12932"/>
                    <a:pt x="18615" y="13225"/>
                    <a:pt x="18245" y="13225"/>
                  </a:cubicBezTo>
                  <a:lnTo>
                    <a:pt x="1252" y="13225"/>
                  </a:lnTo>
                  <a:cubicBezTo>
                    <a:pt x="882" y="13225"/>
                    <a:pt x="564" y="12932"/>
                    <a:pt x="564" y="12544"/>
                  </a:cubicBezTo>
                  <a:lnTo>
                    <a:pt x="564" y="11345"/>
                  </a:lnTo>
                  <a:close/>
                  <a:moveTo>
                    <a:pt x="11315" y="13790"/>
                  </a:moveTo>
                  <a:cubicBezTo>
                    <a:pt x="11315" y="14331"/>
                    <a:pt x="11391" y="15459"/>
                    <a:pt x="11538" y="16194"/>
                  </a:cubicBezTo>
                  <a:lnTo>
                    <a:pt x="7959" y="16194"/>
                  </a:lnTo>
                  <a:cubicBezTo>
                    <a:pt x="8106" y="15459"/>
                    <a:pt x="8158" y="14331"/>
                    <a:pt x="8182" y="13790"/>
                  </a:cubicBezTo>
                  <a:close/>
                  <a:moveTo>
                    <a:pt x="1252" y="0"/>
                  </a:moveTo>
                  <a:cubicBezTo>
                    <a:pt x="564" y="0"/>
                    <a:pt x="0" y="565"/>
                    <a:pt x="0" y="1252"/>
                  </a:cubicBezTo>
                  <a:lnTo>
                    <a:pt x="0" y="12544"/>
                  </a:lnTo>
                  <a:cubicBezTo>
                    <a:pt x="0" y="13255"/>
                    <a:pt x="564" y="13790"/>
                    <a:pt x="1252" y="13790"/>
                  </a:cubicBezTo>
                  <a:lnTo>
                    <a:pt x="7594" y="13790"/>
                  </a:lnTo>
                  <a:cubicBezTo>
                    <a:pt x="7594" y="14454"/>
                    <a:pt x="7518" y="15577"/>
                    <a:pt x="7371" y="16194"/>
                  </a:cubicBezTo>
                  <a:lnTo>
                    <a:pt x="6366" y="16194"/>
                  </a:lnTo>
                  <a:cubicBezTo>
                    <a:pt x="6219" y="16194"/>
                    <a:pt x="6101" y="16311"/>
                    <a:pt x="6101" y="16488"/>
                  </a:cubicBezTo>
                  <a:cubicBezTo>
                    <a:pt x="6101" y="16635"/>
                    <a:pt x="6219" y="16782"/>
                    <a:pt x="6366" y="16782"/>
                  </a:cubicBezTo>
                  <a:lnTo>
                    <a:pt x="13102" y="16782"/>
                  </a:lnTo>
                  <a:cubicBezTo>
                    <a:pt x="13249" y="16782"/>
                    <a:pt x="13396" y="16635"/>
                    <a:pt x="13396" y="16488"/>
                  </a:cubicBezTo>
                  <a:cubicBezTo>
                    <a:pt x="13396" y="16311"/>
                    <a:pt x="13249" y="16194"/>
                    <a:pt x="13102" y="16194"/>
                  </a:cubicBezTo>
                  <a:lnTo>
                    <a:pt x="12126" y="16194"/>
                  </a:lnTo>
                  <a:cubicBezTo>
                    <a:pt x="11979" y="15577"/>
                    <a:pt x="11903" y="14454"/>
                    <a:pt x="11879"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3"/>
            <p:cNvSpPr/>
            <p:nvPr/>
          </p:nvSpPr>
          <p:spPr>
            <a:xfrm>
              <a:off x="5896397" y="2046179"/>
              <a:ext cx="231870" cy="142691"/>
            </a:xfrm>
            <a:custGeom>
              <a:avLst/>
              <a:gdLst/>
              <a:ahLst/>
              <a:cxnLst/>
              <a:rect l="l" t="t" r="r" b="b"/>
              <a:pathLst>
                <a:path w="11903" h="7325" extrusionOk="0">
                  <a:moveTo>
                    <a:pt x="8082" y="589"/>
                  </a:moveTo>
                  <a:lnTo>
                    <a:pt x="8082" y="2129"/>
                  </a:lnTo>
                  <a:lnTo>
                    <a:pt x="3821" y="2129"/>
                  </a:lnTo>
                  <a:lnTo>
                    <a:pt x="3821" y="589"/>
                  </a:lnTo>
                  <a:close/>
                  <a:moveTo>
                    <a:pt x="4826" y="5191"/>
                  </a:moveTo>
                  <a:lnTo>
                    <a:pt x="4826" y="6760"/>
                  </a:lnTo>
                  <a:lnTo>
                    <a:pt x="564" y="6760"/>
                  </a:lnTo>
                  <a:lnTo>
                    <a:pt x="564" y="5191"/>
                  </a:lnTo>
                  <a:close/>
                  <a:moveTo>
                    <a:pt x="3774" y="1"/>
                  </a:moveTo>
                  <a:cubicBezTo>
                    <a:pt x="3480" y="1"/>
                    <a:pt x="3233" y="248"/>
                    <a:pt x="3233" y="512"/>
                  </a:cubicBezTo>
                  <a:lnTo>
                    <a:pt x="3233" y="2205"/>
                  </a:lnTo>
                  <a:cubicBezTo>
                    <a:pt x="3233" y="2475"/>
                    <a:pt x="3480" y="2716"/>
                    <a:pt x="3774" y="2716"/>
                  </a:cubicBezTo>
                  <a:lnTo>
                    <a:pt x="5655" y="2716"/>
                  </a:lnTo>
                  <a:lnTo>
                    <a:pt x="5655" y="3504"/>
                  </a:lnTo>
                  <a:lnTo>
                    <a:pt x="2916" y="3504"/>
                  </a:lnTo>
                  <a:cubicBezTo>
                    <a:pt x="2645" y="3504"/>
                    <a:pt x="2398" y="3722"/>
                    <a:pt x="2398" y="4015"/>
                  </a:cubicBezTo>
                  <a:lnTo>
                    <a:pt x="2398" y="4627"/>
                  </a:lnTo>
                  <a:lnTo>
                    <a:pt x="511" y="4627"/>
                  </a:lnTo>
                  <a:cubicBezTo>
                    <a:pt x="218" y="4627"/>
                    <a:pt x="0" y="4850"/>
                    <a:pt x="0" y="5144"/>
                  </a:cubicBezTo>
                  <a:lnTo>
                    <a:pt x="0" y="6807"/>
                  </a:lnTo>
                  <a:cubicBezTo>
                    <a:pt x="0" y="7101"/>
                    <a:pt x="218" y="7325"/>
                    <a:pt x="511" y="7325"/>
                  </a:cubicBezTo>
                  <a:lnTo>
                    <a:pt x="4873" y="7325"/>
                  </a:lnTo>
                  <a:cubicBezTo>
                    <a:pt x="5167" y="7325"/>
                    <a:pt x="5390" y="7101"/>
                    <a:pt x="5390" y="6807"/>
                  </a:cubicBezTo>
                  <a:lnTo>
                    <a:pt x="5390" y="5144"/>
                  </a:lnTo>
                  <a:cubicBezTo>
                    <a:pt x="5390" y="4850"/>
                    <a:pt x="5167" y="4627"/>
                    <a:pt x="4873" y="4627"/>
                  </a:cubicBezTo>
                  <a:lnTo>
                    <a:pt x="2963" y="4627"/>
                  </a:lnTo>
                  <a:lnTo>
                    <a:pt x="2963" y="4068"/>
                  </a:lnTo>
                  <a:lnTo>
                    <a:pt x="8917" y="4068"/>
                  </a:lnTo>
                  <a:lnTo>
                    <a:pt x="8917" y="4627"/>
                  </a:lnTo>
                  <a:lnTo>
                    <a:pt x="7030" y="4627"/>
                  </a:lnTo>
                  <a:cubicBezTo>
                    <a:pt x="6736" y="4627"/>
                    <a:pt x="6489" y="4850"/>
                    <a:pt x="6489" y="5144"/>
                  </a:cubicBezTo>
                  <a:lnTo>
                    <a:pt x="6489" y="6807"/>
                  </a:lnTo>
                  <a:cubicBezTo>
                    <a:pt x="6489" y="7101"/>
                    <a:pt x="6736" y="7325"/>
                    <a:pt x="7030" y="7325"/>
                  </a:cubicBezTo>
                  <a:lnTo>
                    <a:pt x="7741" y="7325"/>
                  </a:lnTo>
                  <a:cubicBezTo>
                    <a:pt x="7912" y="7325"/>
                    <a:pt x="8035" y="7201"/>
                    <a:pt x="8035" y="7054"/>
                  </a:cubicBezTo>
                  <a:cubicBezTo>
                    <a:pt x="8035" y="6884"/>
                    <a:pt x="7912" y="6760"/>
                    <a:pt x="7741" y="6760"/>
                  </a:cubicBezTo>
                  <a:lnTo>
                    <a:pt x="7077" y="6760"/>
                  </a:lnTo>
                  <a:lnTo>
                    <a:pt x="7077" y="5191"/>
                  </a:lnTo>
                  <a:lnTo>
                    <a:pt x="11338" y="5191"/>
                  </a:lnTo>
                  <a:lnTo>
                    <a:pt x="11338" y="6760"/>
                  </a:lnTo>
                  <a:lnTo>
                    <a:pt x="9087" y="6760"/>
                  </a:lnTo>
                  <a:cubicBezTo>
                    <a:pt x="8917" y="6760"/>
                    <a:pt x="8793" y="6884"/>
                    <a:pt x="8793" y="7054"/>
                  </a:cubicBezTo>
                  <a:cubicBezTo>
                    <a:pt x="8793" y="7201"/>
                    <a:pt x="8917" y="7325"/>
                    <a:pt x="9087" y="7325"/>
                  </a:cubicBezTo>
                  <a:lnTo>
                    <a:pt x="11385" y="7325"/>
                  </a:lnTo>
                  <a:cubicBezTo>
                    <a:pt x="11656" y="7325"/>
                    <a:pt x="11903" y="7101"/>
                    <a:pt x="11903" y="6807"/>
                  </a:cubicBezTo>
                  <a:lnTo>
                    <a:pt x="11903" y="5144"/>
                  </a:lnTo>
                  <a:cubicBezTo>
                    <a:pt x="11903" y="4850"/>
                    <a:pt x="11656" y="4627"/>
                    <a:pt x="11385" y="4627"/>
                  </a:cubicBezTo>
                  <a:lnTo>
                    <a:pt x="9475" y="4627"/>
                  </a:lnTo>
                  <a:lnTo>
                    <a:pt x="9475" y="4015"/>
                  </a:lnTo>
                  <a:cubicBezTo>
                    <a:pt x="9475" y="3722"/>
                    <a:pt x="9258" y="3504"/>
                    <a:pt x="8964" y="3504"/>
                  </a:cubicBezTo>
                  <a:lnTo>
                    <a:pt x="6219" y="3504"/>
                  </a:lnTo>
                  <a:lnTo>
                    <a:pt x="6219" y="2716"/>
                  </a:lnTo>
                  <a:lnTo>
                    <a:pt x="8129" y="2716"/>
                  </a:lnTo>
                  <a:cubicBezTo>
                    <a:pt x="8423" y="2716"/>
                    <a:pt x="8646" y="2475"/>
                    <a:pt x="8646" y="2205"/>
                  </a:cubicBezTo>
                  <a:lnTo>
                    <a:pt x="8646" y="512"/>
                  </a:lnTo>
                  <a:cubicBezTo>
                    <a:pt x="8646" y="248"/>
                    <a:pt x="8423" y="1"/>
                    <a:pt x="812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7" name="Google Shape;3187;p63"/>
          <p:cNvGrpSpPr/>
          <p:nvPr/>
        </p:nvGrpSpPr>
        <p:grpSpPr>
          <a:xfrm>
            <a:off x="5246160" y="2013784"/>
            <a:ext cx="379685" cy="290953"/>
            <a:chOff x="5246160" y="2013784"/>
            <a:chExt cx="379685" cy="290953"/>
          </a:xfrm>
        </p:grpSpPr>
        <p:sp>
          <p:nvSpPr>
            <p:cNvPr id="3188" name="Google Shape;3188;p63"/>
            <p:cNvSpPr/>
            <p:nvPr/>
          </p:nvSpPr>
          <p:spPr>
            <a:xfrm>
              <a:off x="5272828" y="2019511"/>
              <a:ext cx="326348" cy="228442"/>
            </a:xfrm>
            <a:custGeom>
              <a:avLst/>
              <a:gdLst/>
              <a:ahLst/>
              <a:cxnLst/>
              <a:rect l="l" t="t" r="r" b="b"/>
              <a:pathLst>
                <a:path w="16753" h="11727" extrusionOk="0">
                  <a:moveTo>
                    <a:pt x="859" y="0"/>
                  </a:moveTo>
                  <a:cubicBezTo>
                    <a:pt x="394" y="0"/>
                    <a:pt x="1" y="388"/>
                    <a:pt x="1" y="853"/>
                  </a:cubicBezTo>
                  <a:lnTo>
                    <a:pt x="1" y="10898"/>
                  </a:lnTo>
                  <a:cubicBezTo>
                    <a:pt x="1" y="11362"/>
                    <a:pt x="394" y="11727"/>
                    <a:pt x="859" y="11727"/>
                  </a:cubicBezTo>
                  <a:lnTo>
                    <a:pt x="15894" y="11727"/>
                  </a:lnTo>
                  <a:cubicBezTo>
                    <a:pt x="16359" y="11727"/>
                    <a:pt x="16752" y="11362"/>
                    <a:pt x="16752" y="10898"/>
                  </a:cubicBezTo>
                  <a:lnTo>
                    <a:pt x="16752" y="853"/>
                  </a:lnTo>
                  <a:cubicBezTo>
                    <a:pt x="16752" y="388"/>
                    <a:pt x="16359" y="0"/>
                    <a:pt x="1589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3"/>
            <p:cNvSpPr/>
            <p:nvPr/>
          </p:nvSpPr>
          <p:spPr>
            <a:xfrm>
              <a:off x="5567655" y="2019511"/>
              <a:ext cx="31519" cy="228442"/>
            </a:xfrm>
            <a:custGeom>
              <a:avLst/>
              <a:gdLst/>
              <a:ahLst/>
              <a:cxnLst/>
              <a:rect l="l" t="t" r="r" b="b"/>
              <a:pathLst>
                <a:path w="1618" h="11727" extrusionOk="0">
                  <a:moveTo>
                    <a:pt x="1" y="0"/>
                  </a:moveTo>
                  <a:cubicBezTo>
                    <a:pt x="465" y="0"/>
                    <a:pt x="859" y="388"/>
                    <a:pt x="859" y="853"/>
                  </a:cubicBezTo>
                  <a:lnTo>
                    <a:pt x="859" y="10898"/>
                  </a:lnTo>
                  <a:cubicBezTo>
                    <a:pt x="859" y="11362"/>
                    <a:pt x="465" y="11727"/>
                    <a:pt x="1" y="11727"/>
                  </a:cubicBezTo>
                  <a:lnTo>
                    <a:pt x="759" y="11727"/>
                  </a:lnTo>
                  <a:cubicBezTo>
                    <a:pt x="1224" y="11727"/>
                    <a:pt x="1617" y="11362"/>
                    <a:pt x="1617" y="10898"/>
                  </a:cubicBezTo>
                  <a:lnTo>
                    <a:pt x="1617" y="853"/>
                  </a:lnTo>
                  <a:cubicBezTo>
                    <a:pt x="1617" y="388"/>
                    <a:pt x="1224"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3"/>
            <p:cNvSpPr/>
            <p:nvPr/>
          </p:nvSpPr>
          <p:spPr>
            <a:xfrm>
              <a:off x="5296652" y="2040004"/>
              <a:ext cx="278700" cy="187904"/>
            </a:xfrm>
            <a:custGeom>
              <a:avLst/>
              <a:gdLst/>
              <a:ahLst/>
              <a:cxnLst/>
              <a:rect l="l" t="t" r="r" b="b"/>
              <a:pathLst>
                <a:path w="14307" h="9646" extrusionOk="0">
                  <a:moveTo>
                    <a:pt x="323" y="0"/>
                  </a:moveTo>
                  <a:cubicBezTo>
                    <a:pt x="147" y="0"/>
                    <a:pt x="0" y="124"/>
                    <a:pt x="0" y="318"/>
                  </a:cubicBezTo>
                  <a:lnTo>
                    <a:pt x="0" y="9329"/>
                  </a:lnTo>
                  <a:cubicBezTo>
                    <a:pt x="0" y="9499"/>
                    <a:pt x="147" y="9646"/>
                    <a:pt x="323" y="9646"/>
                  </a:cubicBezTo>
                  <a:lnTo>
                    <a:pt x="13989" y="9646"/>
                  </a:lnTo>
                  <a:cubicBezTo>
                    <a:pt x="14160" y="9646"/>
                    <a:pt x="14307" y="9499"/>
                    <a:pt x="14307" y="9329"/>
                  </a:cubicBezTo>
                  <a:lnTo>
                    <a:pt x="14307" y="318"/>
                  </a:lnTo>
                  <a:cubicBezTo>
                    <a:pt x="14307" y="124"/>
                    <a:pt x="14160" y="0"/>
                    <a:pt x="13989"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3"/>
            <p:cNvSpPr/>
            <p:nvPr/>
          </p:nvSpPr>
          <p:spPr>
            <a:xfrm>
              <a:off x="5554273" y="2040004"/>
              <a:ext cx="21077" cy="187904"/>
            </a:xfrm>
            <a:custGeom>
              <a:avLst/>
              <a:gdLst/>
              <a:ahLst/>
              <a:cxnLst/>
              <a:rect l="l" t="t" r="r" b="b"/>
              <a:pathLst>
                <a:path w="1082" h="9646" extrusionOk="0">
                  <a:moveTo>
                    <a:pt x="0" y="0"/>
                  </a:moveTo>
                  <a:cubicBezTo>
                    <a:pt x="177" y="0"/>
                    <a:pt x="323" y="124"/>
                    <a:pt x="323" y="318"/>
                  </a:cubicBezTo>
                  <a:lnTo>
                    <a:pt x="323" y="9329"/>
                  </a:lnTo>
                  <a:cubicBezTo>
                    <a:pt x="323" y="9499"/>
                    <a:pt x="177" y="9646"/>
                    <a:pt x="0" y="9646"/>
                  </a:cubicBezTo>
                  <a:lnTo>
                    <a:pt x="764" y="9646"/>
                  </a:lnTo>
                  <a:cubicBezTo>
                    <a:pt x="935" y="9646"/>
                    <a:pt x="1082" y="9499"/>
                    <a:pt x="1082" y="9329"/>
                  </a:cubicBezTo>
                  <a:lnTo>
                    <a:pt x="1082" y="318"/>
                  </a:lnTo>
                  <a:cubicBezTo>
                    <a:pt x="1082" y="124"/>
                    <a:pt x="935" y="0"/>
                    <a:pt x="76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3"/>
            <p:cNvSpPr/>
            <p:nvPr/>
          </p:nvSpPr>
          <p:spPr>
            <a:xfrm>
              <a:off x="5481788" y="2166409"/>
              <a:ext cx="22928" cy="36778"/>
            </a:xfrm>
            <a:custGeom>
              <a:avLst/>
              <a:gdLst/>
              <a:ahLst/>
              <a:cxnLst/>
              <a:rect l="l" t="t" r="r" b="b"/>
              <a:pathLst>
                <a:path w="1177" h="1888" extrusionOk="0">
                  <a:moveTo>
                    <a:pt x="1" y="1"/>
                  </a:moveTo>
                  <a:cubicBezTo>
                    <a:pt x="247" y="1"/>
                    <a:pt x="418" y="195"/>
                    <a:pt x="418" y="418"/>
                  </a:cubicBezTo>
                  <a:lnTo>
                    <a:pt x="418" y="1494"/>
                  </a:lnTo>
                  <a:cubicBezTo>
                    <a:pt x="418" y="1717"/>
                    <a:pt x="247" y="1887"/>
                    <a:pt x="1" y="1887"/>
                  </a:cubicBezTo>
                  <a:lnTo>
                    <a:pt x="782" y="1887"/>
                  </a:lnTo>
                  <a:cubicBezTo>
                    <a:pt x="1006" y="1887"/>
                    <a:pt x="1176" y="1717"/>
                    <a:pt x="1176" y="1494"/>
                  </a:cubicBezTo>
                  <a:lnTo>
                    <a:pt x="1176" y="418"/>
                  </a:lnTo>
                  <a:cubicBezTo>
                    <a:pt x="1176" y="195"/>
                    <a:pt x="1006" y="1"/>
                    <a:pt x="782"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3"/>
            <p:cNvSpPr/>
            <p:nvPr/>
          </p:nvSpPr>
          <p:spPr>
            <a:xfrm>
              <a:off x="5251868" y="2247932"/>
              <a:ext cx="368250" cy="51096"/>
            </a:xfrm>
            <a:custGeom>
              <a:avLst/>
              <a:gdLst/>
              <a:ahLst/>
              <a:cxnLst/>
              <a:rect l="l" t="t" r="r" b="b"/>
              <a:pathLst>
                <a:path w="18904" h="2623" extrusionOk="0">
                  <a:moveTo>
                    <a:pt x="465" y="1"/>
                  </a:moveTo>
                  <a:cubicBezTo>
                    <a:pt x="218" y="1"/>
                    <a:pt x="1" y="224"/>
                    <a:pt x="1" y="494"/>
                  </a:cubicBezTo>
                  <a:cubicBezTo>
                    <a:pt x="1" y="1670"/>
                    <a:pt x="953" y="2622"/>
                    <a:pt x="2129" y="2622"/>
                  </a:cubicBezTo>
                  <a:lnTo>
                    <a:pt x="16776" y="2622"/>
                  </a:lnTo>
                  <a:cubicBezTo>
                    <a:pt x="17952" y="2622"/>
                    <a:pt x="18904" y="1670"/>
                    <a:pt x="18904" y="494"/>
                  </a:cubicBezTo>
                  <a:cubicBezTo>
                    <a:pt x="18904" y="224"/>
                    <a:pt x="18710" y="1"/>
                    <a:pt x="18440"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3"/>
            <p:cNvSpPr/>
            <p:nvPr/>
          </p:nvSpPr>
          <p:spPr>
            <a:xfrm>
              <a:off x="5561032" y="2247932"/>
              <a:ext cx="59083" cy="51096"/>
            </a:xfrm>
            <a:custGeom>
              <a:avLst/>
              <a:gdLst/>
              <a:ahLst/>
              <a:cxnLst/>
              <a:rect l="l" t="t" r="r" b="b"/>
              <a:pathLst>
                <a:path w="3033" h="2623" extrusionOk="0">
                  <a:moveTo>
                    <a:pt x="1663" y="1"/>
                  </a:moveTo>
                  <a:cubicBezTo>
                    <a:pt x="1934" y="1"/>
                    <a:pt x="2151" y="224"/>
                    <a:pt x="2151" y="494"/>
                  </a:cubicBezTo>
                  <a:cubicBezTo>
                    <a:pt x="2151" y="1082"/>
                    <a:pt x="1910" y="1617"/>
                    <a:pt x="1516" y="2011"/>
                  </a:cubicBezTo>
                  <a:cubicBezTo>
                    <a:pt x="1123" y="2381"/>
                    <a:pt x="588" y="2622"/>
                    <a:pt x="0" y="2622"/>
                  </a:cubicBezTo>
                  <a:lnTo>
                    <a:pt x="905" y="2622"/>
                  </a:lnTo>
                  <a:cubicBezTo>
                    <a:pt x="1493" y="2622"/>
                    <a:pt x="2034" y="2381"/>
                    <a:pt x="2422" y="2011"/>
                  </a:cubicBezTo>
                  <a:cubicBezTo>
                    <a:pt x="2815" y="1617"/>
                    <a:pt x="3033" y="1082"/>
                    <a:pt x="3033" y="494"/>
                  </a:cubicBezTo>
                  <a:cubicBezTo>
                    <a:pt x="3033" y="224"/>
                    <a:pt x="2839" y="1"/>
                    <a:pt x="256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3"/>
            <p:cNvSpPr/>
            <p:nvPr/>
          </p:nvSpPr>
          <p:spPr>
            <a:xfrm>
              <a:off x="5402096" y="2247932"/>
              <a:ext cx="68258" cy="22012"/>
            </a:xfrm>
            <a:custGeom>
              <a:avLst/>
              <a:gdLst/>
              <a:ahLst/>
              <a:cxnLst/>
              <a:rect l="l" t="t" r="r" b="b"/>
              <a:pathLst>
                <a:path w="3504" h="1130" extrusionOk="0">
                  <a:moveTo>
                    <a:pt x="1" y="1"/>
                  </a:moveTo>
                  <a:lnTo>
                    <a:pt x="1" y="565"/>
                  </a:lnTo>
                  <a:cubicBezTo>
                    <a:pt x="1" y="882"/>
                    <a:pt x="247" y="1129"/>
                    <a:pt x="565" y="1129"/>
                  </a:cubicBezTo>
                  <a:lnTo>
                    <a:pt x="2940" y="1129"/>
                  </a:lnTo>
                  <a:cubicBezTo>
                    <a:pt x="3233" y="1129"/>
                    <a:pt x="3504" y="882"/>
                    <a:pt x="3504" y="565"/>
                  </a:cubicBezTo>
                  <a:lnTo>
                    <a:pt x="3504" y="1"/>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3"/>
            <p:cNvSpPr/>
            <p:nvPr/>
          </p:nvSpPr>
          <p:spPr>
            <a:xfrm>
              <a:off x="5406908" y="2100119"/>
              <a:ext cx="58635" cy="45349"/>
            </a:xfrm>
            <a:custGeom>
              <a:avLst/>
              <a:gdLst/>
              <a:ahLst/>
              <a:cxnLst/>
              <a:rect l="l" t="t" r="r" b="b"/>
              <a:pathLst>
                <a:path w="3010" h="2328" extrusionOk="0">
                  <a:moveTo>
                    <a:pt x="394" y="0"/>
                  </a:moveTo>
                  <a:cubicBezTo>
                    <a:pt x="171" y="0"/>
                    <a:pt x="0" y="171"/>
                    <a:pt x="0" y="388"/>
                  </a:cubicBezTo>
                  <a:lnTo>
                    <a:pt x="0" y="1934"/>
                  </a:lnTo>
                  <a:cubicBezTo>
                    <a:pt x="0" y="2152"/>
                    <a:pt x="171" y="2328"/>
                    <a:pt x="394" y="2328"/>
                  </a:cubicBezTo>
                  <a:lnTo>
                    <a:pt x="2598" y="2328"/>
                  </a:lnTo>
                  <a:cubicBezTo>
                    <a:pt x="2816" y="2328"/>
                    <a:pt x="3010" y="2152"/>
                    <a:pt x="3010" y="1934"/>
                  </a:cubicBezTo>
                  <a:lnTo>
                    <a:pt x="3010" y="388"/>
                  </a:lnTo>
                  <a:cubicBezTo>
                    <a:pt x="3010" y="171"/>
                    <a:pt x="2816" y="0"/>
                    <a:pt x="2598"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3"/>
            <p:cNvSpPr/>
            <p:nvPr/>
          </p:nvSpPr>
          <p:spPr>
            <a:xfrm>
              <a:off x="5442634" y="2100119"/>
              <a:ext cx="22908" cy="45349"/>
            </a:xfrm>
            <a:custGeom>
              <a:avLst/>
              <a:gdLst/>
              <a:ahLst/>
              <a:cxnLst/>
              <a:rect l="l" t="t" r="r" b="b"/>
              <a:pathLst>
                <a:path w="1176" h="2328" extrusionOk="0">
                  <a:moveTo>
                    <a:pt x="0" y="0"/>
                  </a:moveTo>
                  <a:cubicBezTo>
                    <a:pt x="224" y="0"/>
                    <a:pt x="418" y="171"/>
                    <a:pt x="418" y="388"/>
                  </a:cubicBezTo>
                  <a:lnTo>
                    <a:pt x="418" y="1934"/>
                  </a:lnTo>
                  <a:cubicBezTo>
                    <a:pt x="418" y="2152"/>
                    <a:pt x="224" y="2328"/>
                    <a:pt x="0" y="2328"/>
                  </a:cubicBezTo>
                  <a:lnTo>
                    <a:pt x="764" y="2328"/>
                  </a:lnTo>
                  <a:cubicBezTo>
                    <a:pt x="982" y="2328"/>
                    <a:pt x="1176" y="2152"/>
                    <a:pt x="1176" y="1934"/>
                  </a:cubicBezTo>
                  <a:lnTo>
                    <a:pt x="1176" y="388"/>
                  </a:lnTo>
                  <a:cubicBezTo>
                    <a:pt x="1176" y="171"/>
                    <a:pt x="982" y="0"/>
                    <a:pt x="764"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3"/>
            <p:cNvSpPr/>
            <p:nvPr/>
          </p:nvSpPr>
          <p:spPr>
            <a:xfrm>
              <a:off x="5362026" y="2160681"/>
              <a:ext cx="148399" cy="48232"/>
            </a:xfrm>
            <a:custGeom>
              <a:avLst/>
              <a:gdLst/>
              <a:ahLst/>
              <a:cxnLst/>
              <a:rect l="l" t="t" r="r" b="b"/>
              <a:pathLst>
                <a:path w="7618" h="2476" extrusionOk="0">
                  <a:moveTo>
                    <a:pt x="688" y="1"/>
                  </a:moveTo>
                  <a:cubicBezTo>
                    <a:pt x="294" y="1"/>
                    <a:pt x="0" y="318"/>
                    <a:pt x="0" y="712"/>
                  </a:cubicBezTo>
                  <a:lnTo>
                    <a:pt x="0" y="1788"/>
                  </a:lnTo>
                  <a:cubicBezTo>
                    <a:pt x="0" y="2158"/>
                    <a:pt x="294" y="2475"/>
                    <a:pt x="688" y="2475"/>
                  </a:cubicBezTo>
                  <a:lnTo>
                    <a:pt x="6930" y="2475"/>
                  </a:lnTo>
                  <a:cubicBezTo>
                    <a:pt x="7301" y="2475"/>
                    <a:pt x="7618" y="2158"/>
                    <a:pt x="7618" y="1788"/>
                  </a:cubicBezTo>
                  <a:lnTo>
                    <a:pt x="7618" y="712"/>
                  </a:lnTo>
                  <a:cubicBezTo>
                    <a:pt x="7618" y="318"/>
                    <a:pt x="7301" y="1"/>
                    <a:pt x="6930" y="1"/>
                  </a:cubicBezTo>
                  <a:lnTo>
                    <a:pt x="5978" y="1"/>
                  </a:lnTo>
                  <a:cubicBezTo>
                    <a:pt x="5831" y="1"/>
                    <a:pt x="5708" y="148"/>
                    <a:pt x="5708" y="295"/>
                  </a:cubicBezTo>
                  <a:cubicBezTo>
                    <a:pt x="5708" y="465"/>
                    <a:pt x="5831" y="588"/>
                    <a:pt x="5978" y="588"/>
                  </a:cubicBezTo>
                  <a:lnTo>
                    <a:pt x="6930" y="588"/>
                  </a:lnTo>
                  <a:cubicBezTo>
                    <a:pt x="6983" y="588"/>
                    <a:pt x="7030" y="636"/>
                    <a:pt x="7030" y="712"/>
                  </a:cubicBezTo>
                  <a:lnTo>
                    <a:pt x="7030" y="1788"/>
                  </a:lnTo>
                  <a:cubicBezTo>
                    <a:pt x="7030" y="1835"/>
                    <a:pt x="6983" y="1911"/>
                    <a:pt x="6930" y="1911"/>
                  </a:cubicBezTo>
                  <a:lnTo>
                    <a:pt x="688" y="1911"/>
                  </a:lnTo>
                  <a:cubicBezTo>
                    <a:pt x="612" y="1911"/>
                    <a:pt x="565" y="1835"/>
                    <a:pt x="565" y="1788"/>
                  </a:cubicBezTo>
                  <a:lnTo>
                    <a:pt x="565" y="712"/>
                  </a:lnTo>
                  <a:cubicBezTo>
                    <a:pt x="565" y="636"/>
                    <a:pt x="612" y="588"/>
                    <a:pt x="688" y="588"/>
                  </a:cubicBezTo>
                  <a:lnTo>
                    <a:pt x="4656" y="588"/>
                  </a:lnTo>
                  <a:cubicBezTo>
                    <a:pt x="4803" y="588"/>
                    <a:pt x="4926" y="465"/>
                    <a:pt x="4926" y="295"/>
                  </a:cubicBezTo>
                  <a:cubicBezTo>
                    <a:pt x="4926" y="148"/>
                    <a:pt x="4803" y="1"/>
                    <a:pt x="465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3"/>
            <p:cNvSpPr/>
            <p:nvPr/>
          </p:nvSpPr>
          <p:spPr>
            <a:xfrm>
              <a:off x="5291490" y="2034277"/>
              <a:ext cx="289590" cy="199358"/>
            </a:xfrm>
            <a:custGeom>
              <a:avLst/>
              <a:gdLst/>
              <a:ahLst/>
              <a:cxnLst/>
              <a:rect l="l" t="t" r="r" b="b"/>
              <a:pathLst>
                <a:path w="14866" h="10234" extrusionOk="0">
                  <a:moveTo>
                    <a:pt x="588" y="1"/>
                  </a:moveTo>
                  <a:cubicBezTo>
                    <a:pt x="265" y="1"/>
                    <a:pt x="1" y="271"/>
                    <a:pt x="1" y="612"/>
                  </a:cubicBezTo>
                  <a:lnTo>
                    <a:pt x="1" y="9623"/>
                  </a:lnTo>
                  <a:cubicBezTo>
                    <a:pt x="1" y="9940"/>
                    <a:pt x="265" y="10234"/>
                    <a:pt x="588" y="10234"/>
                  </a:cubicBezTo>
                  <a:lnTo>
                    <a:pt x="14254" y="10234"/>
                  </a:lnTo>
                  <a:cubicBezTo>
                    <a:pt x="14595" y="10234"/>
                    <a:pt x="14866" y="9940"/>
                    <a:pt x="14866" y="9623"/>
                  </a:cubicBezTo>
                  <a:lnTo>
                    <a:pt x="14866" y="612"/>
                  </a:lnTo>
                  <a:cubicBezTo>
                    <a:pt x="14866" y="271"/>
                    <a:pt x="14595" y="1"/>
                    <a:pt x="14254" y="1"/>
                  </a:cubicBezTo>
                  <a:lnTo>
                    <a:pt x="2987" y="1"/>
                  </a:lnTo>
                  <a:cubicBezTo>
                    <a:pt x="2840" y="1"/>
                    <a:pt x="2693" y="124"/>
                    <a:pt x="2693" y="294"/>
                  </a:cubicBezTo>
                  <a:cubicBezTo>
                    <a:pt x="2693" y="441"/>
                    <a:pt x="2840" y="565"/>
                    <a:pt x="2987" y="565"/>
                  </a:cubicBezTo>
                  <a:lnTo>
                    <a:pt x="14254" y="565"/>
                  </a:lnTo>
                  <a:cubicBezTo>
                    <a:pt x="14278" y="565"/>
                    <a:pt x="14278" y="588"/>
                    <a:pt x="14278" y="612"/>
                  </a:cubicBezTo>
                  <a:lnTo>
                    <a:pt x="14278" y="9623"/>
                  </a:lnTo>
                  <a:cubicBezTo>
                    <a:pt x="14278" y="9646"/>
                    <a:pt x="14278" y="9646"/>
                    <a:pt x="14254" y="9646"/>
                  </a:cubicBezTo>
                  <a:lnTo>
                    <a:pt x="588" y="9646"/>
                  </a:lnTo>
                  <a:cubicBezTo>
                    <a:pt x="588" y="9646"/>
                    <a:pt x="559" y="9646"/>
                    <a:pt x="559" y="9623"/>
                  </a:cubicBezTo>
                  <a:lnTo>
                    <a:pt x="559" y="612"/>
                  </a:lnTo>
                  <a:cubicBezTo>
                    <a:pt x="559" y="588"/>
                    <a:pt x="588" y="565"/>
                    <a:pt x="588" y="565"/>
                  </a:cubicBezTo>
                  <a:lnTo>
                    <a:pt x="1641" y="565"/>
                  </a:lnTo>
                  <a:cubicBezTo>
                    <a:pt x="1811" y="565"/>
                    <a:pt x="1934" y="441"/>
                    <a:pt x="1934" y="294"/>
                  </a:cubicBezTo>
                  <a:cubicBezTo>
                    <a:pt x="1934" y="124"/>
                    <a:pt x="1811" y="1"/>
                    <a:pt x="164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3"/>
            <p:cNvSpPr/>
            <p:nvPr/>
          </p:nvSpPr>
          <p:spPr>
            <a:xfrm>
              <a:off x="5246160" y="2013784"/>
              <a:ext cx="379685" cy="290953"/>
            </a:xfrm>
            <a:custGeom>
              <a:avLst/>
              <a:gdLst/>
              <a:ahLst/>
              <a:cxnLst/>
              <a:rect l="l" t="t" r="r" b="b"/>
              <a:pathLst>
                <a:path w="19491" h="14936" extrusionOk="0">
                  <a:moveTo>
                    <a:pt x="17263" y="588"/>
                  </a:moveTo>
                  <a:cubicBezTo>
                    <a:pt x="17581" y="588"/>
                    <a:pt x="17827" y="829"/>
                    <a:pt x="17827" y="1147"/>
                  </a:cubicBezTo>
                  <a:lnTo>
                    <a:pt x="17827" y="11192"/>
                  </a:lnTo>
                  <a:cubicBezTo>
                    <a:pt x="17827" y="11486"/>
                    <a:pt x="17581" y="11756"/>
                    <a:pt x="17263" y="11756"/>
                  </a:cubicBezTo>
                  <a:lnTo>
                    <a:pt x="2228" y="11756"/>
                  </a:lnTo>
                  <a:cubicBezTo>
                    <a:pt x="1910" y="11756"/>
                    <a:pt x="1663" y="11486"/>
                    <a:pt x="1663" y="11192"/>
                  </a:cubicBezTo>
                  <a:lnTo>
                    <a:pt x="1663" y="1147"/>
                  </a:lnTo>
                  <a:cubicBezTo>
                    <a:pt x="1663" y="829"/>
                    <a:pt x="1910" y="588"/>
                    <a:pt x="2228" y="588"/>
                  </a:cubicBezTo>
                  <a:close/>
                  <a:moveTo>
                    <a:pt x="11215" y="12314"/>
                  </a:moveTo>
                  <a:lnTo>
                    <a:pt x="11215" y="12585"/>
                  </a:lnTo>
                  <a:cubicBezTo>
                    <a:pt x="11215" y="12755"/>
                    <a:pt x="11091" y="12879"/>
                    <a:pt x="10945" y="12879"/>
                  </a:cubicBezTo>
                  <a:lnTo>
                    <a:pt x="8570" y="12879"/>
                  </a:lnTo>
                  <a:cubicBezTo>
                    <a:pt x="8399" y="12879"/>
                    <a:pt x="8276" y="12755"/>
                    <a:pt x="8276" y="12585"/>
                  </a:cubicBezTo>
                  <a:lnTo>
                    <a:pt x="8276" y="12314"/>
                  </a:lnTo>
                  <a:close/>
                  <a:moveTo>
                    <a:pt x="18733" y="12314"/>
                  </a:moveTo>
                  <a:cubicBezTo>
                    <a:pt x="18833" y="12314"/>
                    <a:pt x="18932" y="12414"/>
                    <a:pt x="18932" y="12514"/>
                  </a:cubicBezTo>
                  <a:cubicBezTo>
                    <a:pt x="18932" y="13543"/>
                    <a:pt x="18098" y="14372"/>
                    <a:pt x="17069" y="14372"/>
                  </a:cubicBezTo>
                  <a:lnTo>
                    <a:pt x="2422" y="14372"/>
                  </a:lnTo>
                  <a:cubicBezTo>
                    <a:pt x="1393" y="14372"/>
                    <a:pt x="564" y="13543"/>
                    <a:pt x="564" y="12514"/>
                  </a:cubicBezTo>
                  <a:cubicBezTo>
                    <a:pt x="564" y="12414"/>
                    <a:pt x="658" y="12314"/>
                    <a:pt x="758" y="12314"/>
                  </a:cubicBezTo>
                  <a:lnTo>
                    <a:pt x="7712" y="12314"/>
                  </a:lnTo>
                  <a:lnTo>
                    <a:pt x="7712" y="12585"/>
                  </a:lnTo>
                  <a:cubicBezTo>
                    <a:pt x="7712" y="13079"/>
                    <a:pt x="8106" y="13443"/>
                    <a:pt x="8570" y="13443"/>
                  </a:cubicBezTo>
                  <a:lnTo>
                    <a:pt x="10945" y="13443"/>
                  </a:lnTo>
                  <a:cubicBezTo>
                    <a:pt x="11409" y="13443"/>
                    <a:pt x="11779" y="13079"/>
                    <a:pt x="11779" y="12585"/>
                  </a:cubicBezTo>
                  <a:lnTo>
                    <a:pt x="11779" y="12314"/>
                  </a:lnTo>
                  <a:close/>
                  <a:moveTo>
                    <a:pt x="2228" y="0"/>
                  </a:moveTo>
                  <a:cubicBezTo>
                    <a:pt x="1593" y="0"/>
                    <a:pt x="1099" y="512"/>
                    <a:pt x="1099" y="1147"/>
                  </a:cubicBezTo>
                  <a:lnTo>
                    <a:pt x="1099" y="11192"/>
                  </a:lnTo>
                  <a:cubicBezTo>
                    <a:pt x="1099" y="11386"/>
                    <a:pt x="1152" y="11580"/>
                    <a:pt x="1246" y="11756"/>
                  </a:cubicBezTo>
                  <a:lnTo>
                    <a:pt x="758" y="11756"/>
                  </a:lnTo>
                  <a:cubicBezTo>
                    <a:pt x="341" y="11756"/>
                    <a:pt x="0" y="12097"/>
                    <a:pt x="0" y="12514"/>
                  </a:cubicBezTo>
                  <a:cubicBezTo>
                    <a:pt x="0" y="13837"/>
                    <a:pt x="1099" y="14936"/>
                    <a:pt x="2422" y="14936"/>
                  </a:cubicBezTo>
                  <a:lnTo>
                    <a:pt x="17069" y="14936"/>
                  </a:lnTo>
                  <a:cubicBezTo>
                    <a:pt x="18415" y="14936"/>
                    <a:pt x="19491" y="13837"/>
                    <a:pt x="19491" y="12514"/>
                  </a:cubicBezTo>
                  <a:cubicBezTo>
                    <a:pt x="19491" y="12097"/>
                    <a:pt x="19150" y="11756"/>
                    <a:pt x="18733" y="11756"/>
                  </a:cubicBezTo>
                  <a:lnTo>
                    <a:pt x="18268" y="11756"/>
                  </a:lnTo>
                  <a:cubicBezTo>
                    <a:pt x="18345" y="11580"/>
                    <a:pt x="18415" y="11386"/>
                    <a:pt x="18415" y="11192"/>
                  </a:cubicBezTo>
                  <a:lnTo>
                    <a:pt x="18415" y="1147"/>
                  </a:lnTo>
                  <a:cubicBezTo>
                    <a:pt x="18415" y="512"/>
                    <a:pt x="17904" y="0"/>
                    <a:pt x="1726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3"/>
            <p:cNvSpPr/>
            <p:nvPr/>
          </p:nvSpPr>
          <p:spPr>
            <a:xfrm>
              <a:off x="5401181" y="2059016"/>
              <a:ext cx="69641" cy="92179"/>
            </a:xfrm>
            <a:custGeom>
              <a:avLst/>
              <a:gdLst/>
              <a:ahLst/>
              <a:cxnLst/>
              <a:rect l="l" t="t" r="r" b="b"/>
              <a:pathLst>
                <a:path w="3575" h="4732" extrusionOk="0">
                  <a:moveTo>
                    <a:pt x="1787" y="564"/>
                  </a:moveTo>
                  <a:cubicBezTo>
                    <a:pt x="2128" y="564"/>
                    <a:pt x="2399" y="835"/>
                    <a:pt x="2399" y="1176"/>
                  </a:cubicBezTo>
                  <a:lnTo>
                    <a:pt x="2399" y="1816"/>
                  </a:lnTo>
                  <a:lnTo>
                    <a:pt x="1176" y="1816"/>
                  </a:lnTo>
                  <a:lnTo>
                    <a:pt x="1176" y="1176"/>
                  </a:lnTo>
                  <a:cubicBezTo>
                    <a:pt x="1176" y="835"/>
                    <a:pt x="1447" y="564"/>
                    <a:pt x="1787" y="564"/>
                  </a:cubicBezTo>
                  <a:close/>
                  <a:moveTo>
                    <a:pt x="2892" y="2381"/>
                  </a:moveTo>
                  <a:cubicBezTo>
                    <a:pt x="2963" y="2381"/>
                    <a:pt x="3010" y="2451"/>
                    <a:pt x="3010" y="2498"/>
                  </a:cubicBezTo>
                  <a:lnTo>
                    <a:pt x="3010" y="4044"/>
                  </a:lnTo>
                  <a:cubicBezTo>
                    <a:pt x="3010" y="4115"/>
                    <a:pt x="2963" y="4168"/>
                    <a:pt x="2892" y="4168"/>
                  </a:cubicBezTo>
                  <a:lnTo>
                    <a:pt x="688" y="4168"/>
                  </a:lnTo>
                  <a:cubicBezTo>
                    <a:pt x="635" y="4168"/>
                    <a:pt x="565" y="4115"/>
                    <a:pt x="565" y="4044"/>
                  </a:cubicBezTo>
                  <a:lnTo>
                    <a:pt x="565" y="2498"/>
                  </a:lnTo>
                  <a:cubicBezTo>
                    <a:pt x="565" y="2451"/>
                    <a:pt x="635" y="2381"/>
                    <a:pt x="688" y="2381"/>
                  </a:cubicBezTo>
                  <a:close/>
                  <a:moveTo>
                    <a:pt x="1787" y="0"/>
                  </a:moveTo>
                  <a:cubicBezTo>
                    <a:pt x="1153" y="0"/>
                    <a:pt x="612" y="517"/>
                    <a:pt x="612" y="1176"/>
                  </a:cubicBezTo>
                  <a:lnTo>
                    <a:pt x="612" y="1816"/>
                  </a:lnTo>
                  <a:cubicBezTo>
                    <a:pt x="271" y="1863"/>
                    <a:pt x="1" y="2157"/>
                    <a:pt x="1" y="2498"/>
                  </a:cubicBezTo>
                  <a:lnTo>
                    <a:pt x="1" y="4044"/>
                  </a:lnTo>
                  <a:cubicBezTo>
                    <a:pt x="1" y="4409"/>
                    <a:pt x="318" y="4732"/>
                    <a:pt x="688" y="4732"/>
                  </a:cubicBezTo>
                  <a:lnTo>
                    <a:pt x="2892" y="4732"/>
                  </a:lnTo>
                  <a:cubicBezTo>
                    <a:pt x="3280" y="4732"/>
                    <a:pt x="3574" y="4409"/>
                    <a:pt x="3574" y="4044"/>
                  </a:cubicBezTo>
                  <a:lnTo>
                    <a:pt x="3574" y="2498"/>
                  </a:lnTo>
                  <a:cubicBezTo>
                    <a:pt x="3574" y="2157"/>
                    <a:pt x="3304" y="1863"/>
                    <a:pt x="2963" y="1816"/>
                  </a:cubicBezTo>
                  <a:lnTo>
                    <a:pt x="2963" y="1176"/>
                  </a:lnTo>
                  <a:cubicBezTo>
                    <a:pt x="2963" y="517"/>
                    <a:pt x="2452" y="0"/>
                    <a:pt x="178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3"/>
            <p:cNvSpPr/>
            <p:nvPr/>
          </p:nvSpPr>
          <p:spPr>
            <a:xfrm>
              <a:off x="5408271" y="2179226"/>
              <a:ext cx="11474" cy="11026"/>
            </a:xfrm>
            <a:custGeom>
              <a:avLst/>
              <a:gdLst/>
              <a:ahLst/>
              <a:cxnLst/>
              <a:rect l="l" t="t" r="r" b="b"/>
              <a:pathLst>
                <a:path w="589" h="566" extrusionOk="0">
                  <a:moveTo>
                    <a:pt x="295" y="1"/>
                  </a:moveTo>
                  <a:cubicBezTo>
                    <a:pt x="124" y="1"/>
                    <a:pt x="1" y="124"/>
                    <a:pt x="1" y="295"/>
                  </a:cubicBezTo>
                  <a:cubicBezTo>
                    <a:pt x="1" y="442"/>
                    <a:pt x="124" y="565"/>
                    <a:pt x="295" y="565"/>
                  </a:cubicBezTo>
                  <a:cubicBezTo>
                    <a:pt x="442" y="565"/>
                    <a:pt x="589" y="442"/>
                    <a:pt x="589" y="295"/>
                  </a:cubicBezTo>
                  <a:cubicBezTo>
                    <a:pt x="589" y="124"/>
                    <a:pt x="442"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3"/>
            <p:cNvSpPr/>
            <p:nvPr/>
          </p:nvSpPr>
          <p:spPr>
            <a:xfrm>
              <a:off x="5430264" y="2179226"/>
              <a:ext cx="11474" cy="11026"/>
            </a:xfrm>
            <a:custGeom>
              <a:avLst/>
              <a:gdLst/>
              <a:ahLst/>
              <a:cxnLst/>
              <a:rect l="l" t="t" r="r" b="b"/>
              <a:pathLst>
                <a:path w="589" h="566" extrusionOk="0">
                  <a:moveTo>
                    <a:pt x="294" y="1"/>
                  </a:moveTo>
                  <a:cubicBezTo>
                    <a:pt x="147" y="1"/>
                    <a:pt x="1" y="124"/>
                    <a:pt x="1" y="295"/>
                  </a:cubicBezTo>
                  <a:cubicBezTo>
                    <a:pt x="1" y="442"/>
                    <a:pt x="147" y="565"/>
                    <a:pt x="294" y="565"/>
                  </a:cubicBezTo>
                  <a:cubicBezTo>
                    <a:pt x="465" y="565"/>
                    <a:pt x="588" y="442"/>
                    <a:pt x="588" y="295"/>
                  </a:cubicBezTo>
                  <a:cubicBezTo>
                    <a:pt x="588" y="124"/>
                    <a:pt x="465"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3"/>
            <p:cNvSpPr/>
            <p:nvPr/>
          </p:nvSpPr>
          <p:spPr>
            <a:xfrm>
              <a:off x="5452705" y="2179226"/>
              <a:ext cx="11006" cy="11026"/>
            </a:xfrm>
            <a:custGeom>
              <a:avLst/>
              <a:gdLst/>
              <a:ahLst/>
              <a:cxnLst/>
              <a:rect l="l" t="t" r="r" b="b"/>
              <a:pathLst>
                <a:path w="565" h="566" extrusionOk="0">
                  <a:moveTo>
                    <a:pt x="271" y="1"/>
                  </a:moveTo>
                  <a:cubicBezTo>
                    <a:pt x="124" y="1"/>
                    <a:pt x="1" y="124"/>
                    <a:pt x="1" y="295"/>
                  </a:cubicBezTo>
                  <a:cubicBezTo>
                    <a:pt x="1" y="442"/>
                    <a:pt x="124" y="565"/>
                    <a:pt x="271" y="565"/>
                  </a:cubicBezTo>
                  <a:cubicBezTo>
                    <a:pt x="441" y="565"/>
                    <a:pt x="565" y="442"/>
                    <a:pt x="565" y="295"/>
                  </a:cubicBezTo>
                  <a:cubicBezTo>
                    <a:pt x="565" y="124"/>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5" name="Google Shape;3205;p63"/>
          <p:cNvGrpSpPr/>
          <p:nvPr/>
        </p:nvGrpSpPr>
        <p:grpSpPr>
          <a:xfrm>
            <a:off x="4670337" y="1996038"/>
            <a:ext cx="379704" cy="326913"/>
            <a:chOff x="4670337" y="1996038"/>
            <a:chExt cx="379704" cy="326913"/>
          </a:xfrm>
        </p:grpSpPr>
        <p:sp>
          <p:nvSpPr>
            <p:cNvPr id="3206" name="Google Shape;3206;p63"/>
            <p:cNvSpPr/>
            <p:nvPr/>
          </p:nvSpPr>
          <p:spPr>
            <a:xfrm>
              <a:off x="4675479" y="2211758"/>
              <a:ext cx="368834" cy="47648"/>
            </a:xfrm>
            <a:custGeom>
              <a:avLst/>
              <a:gdLst/>
              <a:ahLst/>
              <a:cxnLst/>
              <a:rect l="l" t="t" r="r" b="b"/>
              <a:pathLst>
                <a:path w="18934" h="2446" extrusionOk="0">
                  <a:moveTo>
                    <a:pt x="1" y="0"/>
                  </a:moveTo>
                  <a:lnTo>
                    <a:pt x="1" y="1470"/>
                  </a:lnTo>
                  <a:cubicBezTo>
                    <a:pt x="1" y="2005"/>
                    <a:pt x="442" y="2445"/>
                    <a:pt x="983" y="2445"/>
                  </a:cubicBezTo>
                  <a:lnTo>
                    <a:pt x="17958" y="2445"/>
                  </a:lnTo>
                  <a:cubicBezTo>
                    <a:pt x="18493" y="2445"/>
                    <a:pt x="18933" y="2005"/>
                    <a:pt x="18933" y="1470"/>
                  </a:cubicBezTo>
                  <a:lnTo>
                    <a:pt x="18933"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3"/>
            <p:cNvSpPr/>
            <p:nvPr/>
          </p:nvSpPr>
          <p:spPr>
            <a:xfrm>
              <a:off x="4675479" y="2001298"/>
              <a:ext cx="368834" cy="210481"/>
            </a:xfrm>
            <a:custGeom>
              <a:avLst/>
              <a:gdLst/>
              <a:ahLst/>
              <a:cxnLst/>
              <a:rect l="l" t="t" r="r" b="b"/>
              <a:pathLst>
                <a:path w="18934" h="10805" extrusionOk="0">
                  <a:moveTo>
                    <a:pt x="983" y="1"/>
                  </a:moveTo>
                  <a:cubicBezTo>
                    <a:pt x="442" y="1"/>
                    <a:pt x="1" y="442"/>
                    <a:pt x="1" y="982"/>
                  </a:cubicBezTo>
                  <a:lnTo>
                    <a:pt x="1" y="10804"/>
                  </a:lnTo>
                  <a:lnTo>
                    <a:pt x="18933" y="10804"/>
                  </a:lnTo>
                  <a:lnTo>
                    <a:pt x="18933" y="982"/>
                  </a:lnTo>
                  <a:cubicBezTo>
                    <a:pt x="18933" y="442"/>
                    <a:pt x="18493" y="1"/>
                    <a:pt x="1795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3"/>
            <p:cNvSpPr/>
            <p:nvPr/>
          </p:nvSpPr>
          <p:spPr>
            <a:xfrm>
              <a:off x="4675479" y="2001298"/>
              <a:ext cx="368834" cy="210481"/>
            </a:xfrm>
            <a:custGeom>
              <a:avLst/>
              <a:gdLst/>
              <a:ahLst/>
              <a:cxnLst/>
              <a:rect l="l" t="t" r="r" b="b"/>
              <a:pathLst>
                <a:path w="18934" h="10805" extrusionOk="0">
                  <a:moveTo>
                    <a:pt x="983" y="1"/>
                  </a:moveTo>
                  <a:cubicBezTo>
                    <a:pt x="442" y="1"/>
                    <a:pt x="1" y="442"/>
                    <a:pt x="1" y="982"/>
                  </a:cubicBezTo>
                  <a:lnTo>
                    <a:pt x="1" y="10804"/>
                  </a:lnTo>
                  <a:lnTo>
                    <a:pt x="18933" y="10804"/>
                  </a:lnTo>
                  <a:lnTo>
                    <a:pt x="18933" y="982"/>
                  </a:lnTo>
                  <a:cubicBezTo>
                    <a:pt x="18933" y="442"/>
                    <a:pt x="18493" y="1"/>
                    <a:pt x="1795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3"/>
            <p:cNvSpPr/>
            <p:nvPr/>
          </p:nvSpPr>
          <p:spPr>
            <a:xfrm>
              <a:off x="5010396" y="2001298"/>
              <a:ext cx="33915" cy="210481"/>
            </a:xfrm>
            <a:custGeom>
              <a:avLst/>
              <a:gdLst/>
              <a:ahLst/>
              <a:cxnLst/>
              <a:rect l="l" t="t" r="r" b="b"/>
              <a:pathLst>
                <a:path w="1741" h="10805" extrusionOk="0">
                  <a:moveTo>
                    <a:pt x="1" y="1"/>
                  </a:moveTo>
                  <a:cubicBezTo>
                    <a:pt x="541" y="1"/>
                    <a:pt x="982" y="442"/>
                    <a:pt x="982" y="982"/>
                  </a:cubicBezTo>
                  <a:lnTo>
                    <a:pt x="982" y="10804"/>
                  </a:lnTo>
                  <a:lnTo>
                    <a:pt x="1740" y="10804"/>
                  </a:lnTo>
                  <a:lnTo>
                    <a:pt x="1740" y="982"/>
                  </a:lnTo>
                  <a:cubicBezTo>
                    <a:pt x="1740" y="442"/>
                    <a:pt x="1300" y="1"/>
                    <a:pt x="765"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3"/>
            <p:cNvSpPr/>
            <p:nvPr/>
          </p:nvSpPr>
          <p:spPr>
            <a:xfrm>
              <a:off x="5010396" y="2211758"/>
              <a:ext cx="33915" cy="47648"/>
            </a:xfrm>
            <a:custGeom>
              <a:avLst/>
              <a:gdLst/>
              <a:ahLst/>
              <a:cxnLst/>
              <a:rect l="l" t="t" r="r" b="b"/>
              <a:pathLst>
                <a:path w="1741" h="2446" extrusionOk="0">
                  <a:moveTo>
                    <a:pt x="982" y="0"/>
                  </a:moveTo>
                  <a:lnTo>
                    <a:pt x="982" y="1470"/>
                  </a:lnTo>
                  <a:cubicBezTo>
                    <a:pt x="982" y="2005"/>
                    <a:pt x="541" y="2445"/>
                    <a:pt x="1" y="2445"/>
                  </a:cubicBezTo>
                  <a:lnTo>
                    <a:pt x="765" y="2445"/>
                  </a:lnTo>
                  <a:cubicBezTo>
                    <a:pt x="1300" y="2445"/>
                    <a:pt x="1740" y="2005"/>
                    <a:pt x="1740" y="1470"/>
                  </a:cubicBezTo>
                  <a:lnTo>
                    <a:pt x="1740"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3"/>
            <p:cNvSpPr/>
            <p:nvPr/>
          </p:nvSpPr>
          <p:spPr>
            <a:xfrm>
              <a:off x="4818150" y="2259386"/>
              <a:ext cx="84076" cy="57836"/>
            </a:xfrm>
            <a:custGeom>
              <a:avLst/>
              <a:gdLst/>
              <a:ahLst/>
              <a:cxnLst/>
              <a:rect l="l" t="t" r="r" b="b"/>
              <a:pathLst>
                <a:path w="4316" h="2969" extrusionOk="0">
                  <a:moveTo>
                    <a:pt x="295" y="0"/>
                  </a:moveTo>
                  <a:cubicBezTo>
                    <a:pt x="295" y="0"/>
                    <a:pt x="271" y="2158"/>
                    <a:pt x="1" y="2969"/>
                  </a:cubicBezTo>
                  <a:lnTo>
                    <a:pt x="4315" y="2969"/>
                  </a:lnTo>
                  <a:cubicBezTo>
                    <a:pt x="4021" y="2158"/>
                    <a:pt x="3992" y="0"/>
                    <a:pt x="3992"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3"/>
            <p:cNvSpPr/>
            <p:nvPr/>
          </p:nvSpPr>
          <p:spPr>
            <a:xfrm>
              <a:off x="4823429" y="2259386"/>
              <a:ext cx="73069" cy="14902"/>
            </a:xfrm>
            <a:custGeom>
              <a:avLst/>
              <a:gdLst/>
              <a:ahLst/>
              <a:cxnLst/>
              <a:rect l="l" t="t" r="r" b="b"/>
              <a:pathLst>
                <a:path w="3751" h="765" extrusionOk="0">
                  <a:moveTo>
                    <a:pt x="24" y="0"/>
                  </a:moveTo>
                  <a:cubicBezTo>
                    <a:pt x="24" y="0"/>
                    <a:pt x="24" y="324"/>
                    <a:pt x="0" y="765"/>
                  </a:cubicBezTo>
                  <a:lnTo>
                    <a:pt x="3750" y="765"/>
                  </a:lnTo>
                  <a:cubicBezTo>
                    <a:pt x="3721" y="324"/>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3"/>
            <p:cNvSpPr/>
            <p:nvPr/>
          </p:nvSpPr>
          <p:spPr>
            <a:xfrm>
              <a:off x="4823429" y="2259386"/>
              <a:ext cx="73069" cy="14902"/>
            </a:xfrm>
            <a:custGeom>
              <a:avLst/>
              <a:gdLst/>
              <a:ahLst/>
              <a:cxnLst/>
              <a:rect l="l" t="t" r="r" b="b"/>
              <a:pathLst>
                <a:path w="3751" h="765" extrusionOk="0">
                  <a:moveTo>
                    <a:pt x="24" y="0"/>
                  </a:moveTo>
                  <a:cubicBezTo>
                    <a:pt x="24" y="0"/>
                    <a:pt x="24" y="324"/>
                    <a:pt x="0" y="765"/>
                  </a:cubicBezTo>
                  <a:lnTo>
                    <a:pt x="3750" y="765"/>
                  </a:lnTo>
                  <a:cubicBezTo>
                    <a:pt x="3721" y="324"/>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3"/>
            <p:cNvSpPr/>
            <p:nvPr/>
          </p:nvSpPr>
          <p:spPr>
            <a:xfrm>
              <a:off x="4698952" y="2027069"/>
              <a:ext cx="322004" cy="184709"/>
            </a:xfrm>
            <a:custGeom>
              <a:avLst/>
              <a:gdLst/>
              <a:ahLst/>
              <a:cxnLst/>
              <a:rect l="l" t="t" r="r" b="b"/>
              <a:pathLst>
                <a:path w="16530" h="9482" extrusionOk="0">
                  <a:moveTo>
                    <a:pt x="412" y="0"/>
                  </a:moveTo>
                  <a:cubicBezTo>
                    <a:pt x="195" y="0"/>
                    <a:pt x="1" y="200"/>
                    <a:pt x="1" y="418"/>
                  </a:cubicBezTo>
                  <a:lnTo>
                    <a:pt x="1" y="9481"/>
                  </a:lnTo>
                  <a:lnTo>
                    <a:pt x="16529" y="9481"/>
                  </a:lnTo>
                  <a:lnTo>
                    <a:pt x="16529" y="418"/>
                  </a:lnTo>
                  <a:cubicBezTo>
                    <a:pt x="16529" y="200"/>
                    <a:pt x="16359" y="0"/>
                    <a:pt x="16112"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3"/>
            <p:cNvSpPr/>
            <p:nvPr/>
          </p:nvSpPr>
          <p:spPr>
            <a:xfrm>
              <a:off x="4998026" y="2027069"/>
              <a:ext cx="22928" cy="184709"/>
            </a:xfrm>
            <a:custGeom>
              <a:avLst/>
              <a:gdLst/>
              <a:ahLst/>
              <a:cxnLst/>
              <a:rect l="l" t="t" r="r" b="b"/>
              <a:pathLst>
                <a:path w="1177" h="9482" extrusionOk="0">
                  <a:moveTo>
                    <a:pt x="1" y="0"/>
                  </a:moveTo>
                  <a:cubicBezTo>
                    <a:pt x="224" y="0"/>
                    <a:pt x="418" y="200"/>
                    <a:pt x="418" y="418"/>
                  </a:cubicBezTo>
                  <a:lnTo>
                    <a:pt x="418" y="9481"/>
                  </a:lnTo>
                  <a:lnTo>
                    <a:pt x="1176" y="9481"/>
                  </a:lnTo>
                  <a:lnTo>
                    <a:pt x="1176" y="418"/>
                  </a:lnTo>
                  <a:cubicBezTo>
                    <a:pt x="1176" y="200"/>
                    <a:pt x="1006" y="0"/>
                    <a:pt x="759"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3"/>
            <p:cNvSpPr/>
            <p:nvPr/>
          </p:nvSpPr>
          <p:spPr>
            <a:xfrm>
              <a:off x="4698952" y="2027069"/>
              <a:ext cx="322004" cy="33915"/>
            </a:xfrm>
            <a:custGeom>
              <a:avLst/>
              <a:gdLst/>
              <a:ahLst/>
              <a:cxnLst/>
              <a:rect l="l" t="t" r="r" b="b"/>
              <a:pathLst>
                <a:path w="16530" h="1741" extrusionOk="0">
                  <a:moveTo>
                    <a:pt x="412" y="0"/>
                  </a:moveTo>
                  <a:cubicBezTo>
                    <a:pt x="195" y="0"/>
                    <a:pt x="1" y="200"/>
                    <a:pt x="1" y="418"/>
                  </a:cubicBezTo>
                  <a:lnTo>
                    <a:pt x="1" y="1740"/>
                  </a:lnTo>
                  <a:lnTo>
                    <a:pt x="16529" y="1740"/>
                  </a:lnTo>
                  <a:lnTo>
                    <a:pt x="16529" y="418"/>
                  </a:lnTo>
                  <a:cubicBezTo>
                    <a:pt x="16529" y="200"/>
                    <a:pt x="16359" y="0"/>
                    <a:pt x="16112"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3"/>
            <p:cNvSpPr/>
            <p:nvPr/>
          </p:nvSpPr>
          <p:spPr>
            <a:xfrm>
              <a:off x="4998026" y="2027069"/>
              <a:ext cx="22928" cy="33915"/>
            </a:xfrm>
            <a:custGeom>
              <a:avLst/>
              <a:gdLst/>
              <a:ahLst/>
              <a:cxnLst/>
              <a:rect l="l" t="t" r="r" b="b"/>
              <a:pathLst>
                <a:path w="1177" h="1741" extrusionOk="0">
                  <a:moveTo>
                    <a:pt x="1" y="0"/>
                  </a:moveTo>
                  <a:cubicBezTo>
                    <a:pt x="224" y="0"/>
                    <a:pt x="418" y="200"/>
                    <a:pt x="418" y="418"/>
                  </a:cubicBezTo>
                  <a:lnTo>
                    <a:pt x="418" y="1740"/>
                  </a:lnTo>
                  <a:lnTo>
                    <a:pt x="1176" y="1740"/>
                  </a:lnTo>
                  <a:lnTo>
                    <a:pt x="1176" y="418"/>
                  </a:lnTo>
                  <a:cubicBezTo>
                    <a:pt x="1176" y="224"/>
                    <a:pt x="1029" y="24"/>
                    <a:pt x="83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3"/>
            <p:cNvSpPr/>
            <p:nvPr/>
          </p:nvSpPr>
          <p:spPr>
            <a:xfrm>
              <a:off x="4735146" y="2061412"/>
              <a:ext cx="57719" cy="116705"/>
            </a:xfrm>
            <a:custGeom>
              <a:avLst/>
              <a:gdLst/>
              <a:ahLst/>
              <a:cxnLst/>
              <a:rect l="l" t="t" r="r" b="b"/>
              <a:pathLst>
                <a:path w="2963" h="5991" extrusionOk="0">
                  <a:moveTo>
                    <a:pt x="0" y="1"/>
                  </a:moveTo>
                  <a:lnTo>
                    <a:pt x="0" y="5784"/>
                  </a:lnTo>
                  <a:cubicBezTo>
                    <a:pt x="0" y="5905"/>
                    <a:pt x="116" y="5991"/>
                    <a:pt x="226" y="5991"/>
                  </a:cubicBezTo>
                  <a:cubicBezTo>
                    <a:pt x="249" y="5991"/>
                    <a:pt x="272" y="5987"/>
                    <a:pt x="294" y="5978"/>
                  </a:cubicBezTo>
                  <a:lnTo>
                    <a:pt x="1399" y="5414"/>
                  </a:lnTo>
                  <a:cubicBezTo>
                    <a:pt x="1423" y="5402"/>
                    <a:pt x="1454" y="5396"/>
                    <a:pt x="1484" y="5396"/>
                  </a:cubicBezTo>
                  <a:cubicBezTo>
                    <a:pt x="1515" y="5396"/>
                    <a:pt x="1546" y="5402"/>
                    <a:pt x="1570" y="5414"/>
                  </a:cubicBezTo>
                  <a:lnTo>
                    <a:pt x="2698" y="5978"/>
                  </a:lnTo>
                  <a:cubicBezTo>
                    <a:pt x="2719" y="5987"/>
                    <a:pt x="2741" y="5991"/>
                    <a:pt x="2762" y="5991"/>
                  </a:cubicBezTo>
                  <a:cubicBezTo>
                    <a:pt x="2863" y="5991"/>
                    <a:pt x="2963" y="5905"/>
                    <a:pt x="2963" y="5784"/>
                  </a:cubicBezTo>
                  <a:lnTo>
                    <a:pt x="2963" y="1"/>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3"/>
            <p:cNvSpPr/>
            <p:nvPr/>
          </p:nvSpPr>
          <p:spPr>
            <a:xfrm>
              <a:off x="4841506" y="2229835"/>
              <a:ext cx="36778" cy="11026"/>
            </a:xfrm>
            <a:custGeom>
              <a:avLst/>
              <a:gdLst/>
              <a:ahLst/>
              <a:cxnLst/>
              <a:rect l="l" t="t" r="r" b="b"/>
              <a:pathLst>
                <a:path w="1888" h="566" extrusionOk="0">
                  <a:moveTo>
                    <a:pt x="295" y="1"/>
                  </a:moveTo>
                  <a:cubicBezTo>
                    <a:pt x="148" y="1"/>
                    <a:pt x="1" y="124"/>
                    <a:pt x="1" y="295"/>
                  </a:cubicBezTo>
                  <a:cubicBezTo>
                    <a:pt x="1" y="442"/>
                    <a:pt x="148" y="565"/>
                    <a:pt x="295" y="565"/>
                  </a:cubicBezTo>
                  <a:lnTo>
                    <a:pt x="1594" y="565"/>
                  </a:lnTo>
                  <a:cubicBezTo>
                    <a:pt x="1764" y="565"/>
                    <a:pt x="1888" y="442"/>
                    <a:pt x="1888" y="295"/>
                  </a:cubicBezTo>
                  <a:cubicBezTo>
                    <a:pt x="1888" y="124"/>
                    <a:pt x="1764" y="1"/>
                    <a:pt x="15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3"/>
            <p:cNvSpPr/>
            <p:nvPr/>
          </p:nvSpPr>
          <p:spPr>
            <a:xfrm>
              <a:off x="4719913" y="2038699"/>
              <a:ext cx="12389" cy="11162"/>
            </a:xfrm>
            <a:custGeom>
              <a:avLst/>
              <a:gdLst/>
              <a:ahLst/>
              <a:cxnLst/>
              <a:rect l="l" t="t" r="r" b="b"/>
              <a:pathLst>
                <a:path w="636" h="573" extrusionOk="0">
                  <a:moveTo>
                    <a:pt x="352" y="1"/>
                  </a:moveTo>
                  <a:cubicBezTo>
                    <a:pt x="230" y="1"/>
                    <a:pt x="109" y="73"/>
                    <a:pt x="48" y="191"/>
                  </a:cubicBezTo>
                  <a:cubicBezTo>
                    <a:pt x="1" y="338"/>
                    <a:pt x="71" y="508"/>
                    <a:pt x="218" y="555"/>
                  </a:cubicBezTo>
                  <a:cubicBezTo>
                    <a:pt x="255" y="567"/>
                    <a:pt x="293" y="573"/>
                    <a:pt x="330" y="573"/>
                  </a:cubicBezTo>
                  <a:cubicBezTo>
                    <a:pt x="445" y="573"/>
                    <a:pt x="553" y="519"/>
                    <a:pt x="588" y="408"/>
                  </a:cubicBezTo>
                  <a:cubicBezTo>
                    <a:pt x="635" y="261"/>
                    <a:pt x="588" y="91"/>
                    <a:pt x="441" y="15"/>
                  </a:cubicBezTo>
                  <a:cubicBezTo>
                    <a:pt x="412" y="5"/>
                    <a:pt x="382" y="1"/>
                    <a:pt x="35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3"/>
            <p:cNvSpPr/>
            <p:nvPr/>
          </p:nvSpPr>
          <p:spPr>
            <a:xfrm>
              <a:off x="4741905" y="2038699"/>
              <a:ext cx="12837" cy="11162"/>
            </a:xfrm>
            <a:custGeom>
              <a:avLst/>
              <a:gdLst/>
              <a:ahLst/>
              <a:cxnLst/>
              <a:rect l="l" t="t" r="r" b="b"/>
              <a:pathLst>
                <a:path w="659" h="573" extrusionOk="0">
                  <a:moveTo>
                    <a:pt x="351" y="1"/>
                  </a:moveTo>
                  <a:cubicBezTo>
                    <a:pt x="229" y="1"/>
                    <a:pt x="108" y="73"/>
                    <a:pt x="71" y="191"/>
                  </a:cubicBezTo>
                  <a:cubicBezTo>
                    <a:pt x="0" y="338"/>
                    <a:pt x="71" y="508"/>
                    <a:pt x="218" y="555"/>
                  </a:cubicBezTo>
                  <a:cubicBezTo>
                    <a:pt x="254" y="567"/>
                    <a:pt x="292" y="573"/>
                    <a:pt x="329" y="573"/>
                  </a:cubicBezTo>
                  <a:cubicBezTo>
                    <a:pt x="442" y="573"/>
                    <a:pt x="548" y="519"/>
                    <a:pt x="588" y="408"/>
                  </a:cubicBezTo>
                  <a:cubicBezTo>
                    <a:pt x="658" y="261"/>
                    <a:pt x="588" y="91"/>
                    <a:pt x="441" y="15"/>
                  </a:cubicBezTo>
                  <a:cubicBezTo>
                    <a:pt x="412" y="5"/>
                    <a:pt x="381" y="1"/>
                    <a:pt x="3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3"/>
            <p:cNvSpPr/>
            <p:nvPr/>
          </p:nvSpPr>
          <p:spPr>
            <a:xfrm>
              <a:off x="4764794" y="2038523"/>
              <a:ext cx="10909" cy="11454"/>
            </a:xfrm>
            <a:custGeom>
              <a:avLst/>
              <a:gdLst/>
              <a:ahLst/>
              <a:cxnLst/>
              <a:rect l="l" t="t" r="r" b="b"/>
              <a:pathLst>
                <a:path w="560" h="588" extrusionOk="0">
                  <a:moveTo>
                    <a:pt x="295" y="0"/>
                  </a:moveTo>
                  <a:cubicBezTo>
                    <a:pt x="118" y="0"/>
                    <a:pt x="1" y="147"/>
                    <a:pt x="1" y="294"/>
                  </a:cubicBezTo>
                  <a:cubicBezTo>
                    <a:pt x="1" y="464"/>
                    <a:pt x="118" y="588"/>
                    <a:pt x="295" y="588"/>
                  </a:cubicBezTo>
                  <a:cubicBezTo>
                    <a:pt x="442" y="588"/>
                    <a:pt x="559" y="464"/>
                    <a:pt x="559" y="294"/>
                  </a:cubicBezTo>
                  <a:cubicBezTo>
                    <a:pt x="559" y="147"/>
                    <a:pt x="442"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3"/>
            <p:cNvSpPr/>
            <p:nvPr/>
          </p:nvSpPr>
          <p:spPr>
            <a:xfrm>
              <a:off x="4670337" y="1996038"/>
              <a:ext cx="379704" cy="326913"/>
            </a:xfrm>
            <a:custGeom>
              <a:avLst/>
              <a:gdLst/>
              <a:ahLst/>
              <a:cxnLst/>
              <a:rect l="l" t="t" r="r" b="b"/>
              <a:pathLst>
                <a:path w="19492" h="16782" extrusionOk="0">
                  <a:moveTo>
                    <a:pt x="17581" y="1887"/>
                  </a:moveTo>
                  <a:cubicBezTo>
                    <a:pt x="17657" y="1887"/>
                    <a:pt x="17728" y="1964"/>
                    <a:pt x="17728" y="2034"/>
                  </a:cubicBezTo>
                  <a:lnTo>
                    <a:pt x="17728" y="3063"/>
                  </a:lnTo>
                  <a:lnTo>
                    <a:pt x="1764" y="3063"/>
                  </a:lnTo>
                  <a:lnTo>
                    <a:pt x="1764" y="2034"/>
                  </a:lnTo>
                  <a:cubicBezTo>
                    <a:pt x="1764" y="1964"/>
                    <a:pt x="1811" y="1887"/>
                    <a:pt x="1881" y="1887"/>
                  </a:cubicBezTo>
                  <a:close/>
                  <a:moveTo>
                    <a:pt x="18222" y="565"/>
                  </a:moveTo>
                  <a:cubicBezTo>
                    <a:pt x="18610" y="565"/>
                    <a:pt x="18904" y="882"/>
                    <a:pt x="18904" y="1252"/>
                  </a:cubicBezTo>
                  <a:lnTo>
                    <a:pt x="18904" y="10780"/>
                  </a:lnTo>
                  <a:lnTo>
                    <a:pt x="18292" y="10780"/>
                  </a:lnTo>
                  <a:lnTo>
                    <a:pt x="18292" y="2034"/>
                  </a:lnTo>
                  <a:lnTo>
                    <a:pt x="18292" y="2011"/>
                  </a:lnTo>
                  <a:cubicBezTo>
                    <a:pt x="18292" y="1617"/>
                    <a:pt x="17975" y="1299"/>
                    <a:pt x="17581" y="1299"/>
                  </a:cubicBezTo>
                  <a:lnTo>
                    <a:pt x="1881" y="1299"/>
                  </a:lnTo>
                  <a:cubicBezTo>
                    <a:pt x="1493" y="1299"/>
                    <a:pt x="1176" y="1617"/>
                    <a:pt x="1176" y="2011"/>
                  </a:cubicBezTo>
                  <a:lnTo>
                    <a:pt x="1176" y="10780"/>
                  </a:lnTo>
                  <a:lnTo>
                    <a:pt x="559" y="10780"/>
                  </a:lnTo>
                  <a:lnTo>
                    <a:pt x="559" y="1252"/>
                  </a:lnTo>
                  <a:cubicBezTo>
                    <a:pt x="559" y="882"/>
                    <a:pt x="853" y="565"/>
                    <a:pt x="1247" y="565"/>
                  </a:cubicBezTo>
                  <a:close/>
                  <a:moveTo>
                    <a:pt x="17728" y="3627"/>
                  </a:moveTo>
                  <a:lnTo>
                    <a:pt x="17728" y="10780"/>
                  </a:lnTo>
                  <a:lnTo>
                    <a:pt x="15059" y="10780"/>
                  </a:lnTo>
                  <a:cubicBezTo>
                    <a:pt x="14912" y="10780"/>
                    <a:pt x="14789" y="10904"/>
                    <a:pt x="14789" y="11074"/>
                  </a:cubicBezTo>
                  <a:cubicBezTo>
                    <a:pt x="14789" y="11221"/>
                    <a:pt x="14912" y="11345"/>
                    <a:pt x="15059" y="11345"/>
                  </a:cubicBezTo>
                  <a:lnTo>
                    <a:pt x="18904" y="11345"/>
                  </a:lnTo>
                  <a:lnTo>
                    <a:pt x="18904" y="12544"/>
                  </a:lnTo>
                  <a:cubicBezTo>
                    <a:pt x="18904" y="12932"/>
                    <a:pt x="18610" y="13225"/>
                    <a:pt x="18222" y="13225"/>
                  </a:cubicBezTo>
                  <a:lnTo>
                    <a:pt x="1247" y="13225"/>
                  </a:lnTo>
                  <a:cubicBezTo>
                    <a:pt x="853" y="13225"/>
                    <a:pt x="559" y="12932"/>
                    <a:pt x="559" y="12544"/>
                  </a:cubicBezTo>
                  <a:lnTo>
                    <a:pt x="559" y="11345"/>
                  </a:lnTo>
                  <a:lnTo>
                    <a:pt x="13760" y="11345"/>
                  </a:lnTo>
                  <a:cubicBezTo>
                    <a:pt x="13931" y="11345"/>
                    <a:pt x="14054" y="11221"/>
                    <a:pt x="14054" y="11074"/>
                  </a:cubicBezTo>
                  <a:cubicBezTo>
                    <a:pt x="14054" y="10904"/>
                    <a:pt x="13931" y="10780"/>
                    <a:pt x="13760" y="10780"/>
                  </a:cubicBezTo>
                  <a:lnTo>
                    <a:pt x="1764" y="10780"/>
                  </a:lnTo>
                  <a:lnTo>
                    <a:pt x="1764" y="3627"/>
                  </a:lnTo>
                  <a:lnTo>
                    <a:pt x="3057" y="3627"/>
                  </a:lnTo>
                  <a:lnTo>
                    <a:pt x="3057" y="5096"/>
                  </a:lnTo>
                  <a:cubicBezTo>
                    <a:pt x="3057" y="5267"/>
                    <a:pt x="3180" y="5390"/>
                    <a:pt x="3327" y="5390"/>
                  </a:cubicBezTo>
                  <a:cubicBezTo>
                    <a:pt x="3498" y="5390"/>
                    <a:pt x="3621" y="5267"/>
                    <a:pt x="3621" y="5096"/>
                  </a:cubicBezTo>
                  <a:lnTo>
                    <a:pt x="3621" y="3627"/>
                  </a:lnTo>
                  <a:lnTo>
                    <a:pt x="5996" y="3627"/>
                  </a:lnTo>
                  <a:lnTo>
                    <a:pt x="5996" y="8993"/>
                  </a:lnTo>
                  <a:lnTo>
                    <a:pt x="5044" y="8500"/>
                  </a:lnTo>
                  <a:cubicBezTo>
                    <a:pt x="4970" y="8476"/>
                    <a:pt x="4891" y="8464"/>
                    <a:pt x="4814" y="8464"/>
                  </a:cubicBezTo>
                  <a:cubicBezTo>
                    <a:pt x="4738" y="8464"/>
                    <a:pt x="4665" y="8476"/>
                    <a:pt x="4603" y="8500"/>
                  </a:cubicBezTo>
                  <a:lnTo>
                    <a:pt x="3621" y="8993"/>
                  </a:lnTo>
                  <a:lnTo>
                    <a:pt x="3621" y="6443"/>
                  </a:lnTo>
                  <a:cubicBezTo>
                    <a:pt x="3621" y="6272"/>
                    <a:pt x="3498" y="6149"/>
                    <a:pt x="3327" y="6149"/>
                  </a:cubicBezTo>
                  <a:cubicBezTo>
                    <a:pt x="3180" y="6149"/>
                    <a:pt x="3057" y="6272"/>
                    <a:pt x="3057" y="6443"/>
                  </a:cubicBezTo>
                  <a:lnTo>
                    <a:pt x="3057" y="9140"/>
                  </a:lnTo>
                  <a:cubicBezTo>
                    <a:pt x="3057" y="9311"/>
                    <a:pt x="3133" y="9481"/>
                    <a:pt x="3280" y="9552"/>
                  </a:cubicBezTo>
                  <a:cubicBezTo>
                    <a:pt x="3351" y="9605"/>
                    <a:pt x="3451" y="9628"/>
                    <a:pt x="3527" y="9628"/>
                  </a:cubicBezTo>
                  <a:cubicBezTo>
                    <a:pt x="3598" y="9628"/>
                    <a:pt x="3674" y="9605"/>
                    <a:pt x="3745" y="9581"/>
                  </a:cubicBezTo>
                  <a:lnTo>
                    <a:pt x="4820" y="9040"/>
                  </a:lnTo>
                  <a:lnTo>
                    <a:pt x="5878" y="9581"/>
                  </a:lnTo>
                  <a:cubicBezTo>
                    <a:pt x="5945" y="9613"/>
                    <a:pt x="6022" y="9631"/>
                    <a:pt x="6098" y="9631"/>
                  </a:cubicBezTo>
                  <a:cubicBezTo>
                    <a:pt x="6188" y="9631"/>
                    <a:pt x="6276" y="9606"/>
                    <a:pt x="6343" y="9552"/>
                  </a:cubicBezTo>
                  <a:cubicBezTo>
                    <a:pt x="6490" y="9481"/>
                    <a:pt x="6584" y="9311"/>
                    <a:pt x="6584" y="9140"/>
                  </a:cubicBezTo>
                  <a:lnTo>
                    <a:pt x="6584" y="3627"/>
                  </a:lnTo>
                  <a:close/>
                  <a:moveTo>
                    <a:pt x="11315" y="13790"/>
                  </a:moveTo>
                  <a:cubicBezTo>
                    <a:pt x="11315" y="14331"/>
                    <a:pt x="11362" y="15459"/>
                    <a:pt x="11533" y="16194"/>
                  </a:cubicBezTo>
                  <a:lnTo>
                    <a:pt x="7959" y="16194"/>
                  </a:lnTo>
                  <a:cubicBezTo>
                    <a:pt x="8106" y="15459"/>
                    <a:pt x="8153" y="14331"/>
                    <a:pt x="8177" y="13790"/>
                  </a:cubicBezTo>
                  <a:close/>
                  <a:moveTo>
                    <a:pt x="1247" y="0"/>
                  </a:moveTo>
                  <a:cubicBezTo>
                    <a:pt x="535" y="0"/>
                    <a:pt x="0" y="565"/>
                    <a:pt x="0" y="1252"/>
                  </a:cubicBezTo>
                  <a:lnTo>
                    <a:pt x="0" y="12544"/>
                  </a:lnTo>
                  <a:cubicBezTo>
                    <a:pt x="0" y="13255"/>
                    <a:pt x="535" y="13790"/>
                    <a:pt x="1247" y="13790"/>
                  </a:cubicBezTo>
                  <a:lnTo>
                    <a:pt x="7589" y="13790"/>
                  </a:lnTo>
                  <a:cubicBezTo>
                    <a:pt x="7565" y="14454"/>
                    <a:pt x="7518" y="15577"/>
                    <a:pt x="7371" y="16194"/>
                  </a:cubicBezTo>
                  <a:lnTo>
                    <a:pt x="6366" y="16194"/>
                  </a:lnTo>
                  <a:cubicBezTo>
                    <a:pt x="6219" y="16194"/>
                    <a:pt x="6096" y="16311"/>
                    <a:pt x="6096" y="16488"/>
                  </a:cubicBezTo>
                  <a:cubicBezTo>
                    <a:pt x="6096" y="16635"/>
                    <a:pt x="6219" y="16782"/>
                    <a:pt x="6366" y="16782"/>
                  </a:cubicBezTo>
                  <a:lnTo>
                    <a:pt x="13102" y="16782"/>
                  </a:lnTo>
                  <a:cubicBezTo>
                    <a:pt x="13249" y="16782"/>
                    <a:pt x="13396" y="16635"/>
                    <a:pt x="13396" y="16488"/>
                  </a:cubicBezTo>
                  <a:cubicBezTo>
                    <a:pt x="13396" y="16311"/>
                    <a:pt x="13249" y="16194"/>
                    <a:pt x="13102" y="16194"/>
                  </a:cubicBezTo>
                  <a:lnTo>
                    <a:pt x="12097" y="16194"/>
                  </a:lnTo>
                  <a:cubicBezTo>
                    <a:pt x="11950" y="15577"/>
                    <a:pt x="11903" y="14454"/>
                    <a:pt x="11874" y="13790"/>
                  </a:cubicBezTo>
                  <a:lnTo>
                    <a:pt x="18222" y="13790"/>
                  </a:lnTo>
                  <a:cubicBezTo>
                    <a:pt x="18927" y="13790"/>
                    <a:pt x="19491" y="13255"/>
                    <a:pt x="19491" y="12544"/>
                  </a:cubicBezTo>
                  <a:lnTo>
                    <a:pt x="19491" y="1252"/>
                  </a:lnTo>
                  <a:cubicBezTo>
                    <a:pt x="19491" y="565"/>
                    <a:pt x="18927" y="0"/>
                    <a:pt x="1822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3"/>
            <p:cNvSpPr/>
            <p:nvPr/>
          </p:nvSpPr>
          <p:spPr>
            <a:xfrm>
              <a:off x="4850681" y="2089580"/>
              <a:ext cx="18564" cy="11006"/>
            </a:xfrm>
            <a:custGeom>
              <a:avLst/>
              <a:gdLst/>
              <a:ahLst/>
              <a:cxnLst/>
              <a:rect l="l" t="t" r="r" b="b"/>
              <a:pathLst>
                <a:path w="953" h="565" extrusionOk="0">
                  <a:moveTo>
                    <a:pt x="294" y="1"/>
                  </a:moveTo>
                  <a:cubicBezTo>
                    <a:pt x="118" y="1"/>
                    <a:pt x="0" y="124"/>
                    <a:pt x="0" y="271"/>
                  </a:cubicBezTo>
                  <a:cubicBezTo>
                    <a:pt x="0" y="441"/>
                    <a:pt x="118" y="565"/>
                    <a:pt x="294" y="565"/>
                  </a:cubicBezTo>
                  <a:lnTo>
                    <a:pt x="658" y="565"/>
                  </a:lnTo>
                  <a:cubicBezTo>
                    <a:pt x="829" y="565"/>
                    <a:pt x="952" y="441"/>
                    <a:pt x="952" y="271"/>
                  </a:cubicBezTo>
                  <a:cubicBezTo>
                    <a:pt x="952" y="124"/>
                    <a:pt x="829" y="1"/>
                    <a:pt x="6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3"/>
            <p:cNvSpPr/>
            <p:nvPr/>
          </p:nvSpPr>
          <p:spPr>
            <a:xfrm>
              <a:off x="4880680" y="2089580"/>
              <a:ext cx="18681" cy="11006"/>
            </a:xfrm>
            <a:custGeom>
              <a:avLst/>
              <a:gdLst/>
              <a:ahLst/>
              <a:cxnLst/>
              <a:rect l="l" t="t" r="r" b="b"/>
              <a:pathLst>
                <a:path w="959" h="565" extrusionOk="0">
                  <a:moveTo>
                    <a:pt x="294" y="1"/>
                  </a:moveTo>
                  <a:cubicBezTo>
                    <a:pt x="123" y="1"/>
                    <a:pt x="0" y="124"/>
                    <a:pt x="0" y="271"/>
                  </a:cubicBezTo>
                  <a:cubicBezTo>
                    <a:pt x="0" y="441"/>
                    <a:pt x="123" y="565"/>
                    <a:pt x="294" y="565"/>
                  </a:cubicBezTo>
                  <a:lnTo>
                    <a:pt x="688" y="565"/>
                  </a:lnTo>
                  <a:cubicBezTo>
                    <a:pt x="835" y="565"/>
                    <a:pt x="958" y="441"/>
                    <a:pt x="958" y="271"/>
                  </a:cubicBezTo>
                  <a:cubicBezTo>
                    <a:pt x="958"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3"/>
            <p:cNvSpPr/>
            <p:nvPr/>
          </p:nvSpPr>
          <p:spPr>
            <a:xfrm>
              <a:off x="4911244" y="2089580"/>
              <a:ext cx="18564" cy="11006"/>
            </a:xfrm>
            <a:custGeom>
              <a:avLst/>
              <a:gdLst/>
              <a:ahLst/>
              <a:cxnLst/>
              <a:rect l="l" t="t" r="r" b="b"/>
              <a:pathLst>
                <a:path w="953" h="565" extrusionOk="0">
                  <a:moveTo>
                    <a:pt x="271" y="1"/>
                  </a:moveTo>
                  <a:cubicBezTo>
                    <a:pt x="124" y="1"/>
                    <a:pt x="0" y="124"/>
                    <a:pt x="0" y="271"/>
                  </a:cubicBezTo>
                  <a:cubicBezTo>
                    <a:pt x="0" y="441"/>
                    <a:pt x="124" y="565"/>
                    <a:pt x="271" y="565"/>
                  </a:cubicBezTo>
                  <a:lnTo>
                    <a:pt x="659" y="565"/>
                  </a:lnTo>
                  <a:cubicBezTo>
                    <a:pt x="829" y="565"/>
                    <a:pt x="953" y="441"/>
                    <a:pt x="953" y="271"/>
                  </a:cubicBezTo>
                  <a:cubicBezTo>
                    <a:pt x="953" y="124"/>
                    <a:pt x="829" y="1"/>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3"/>
            <p:cNvSpPr/>
            <p:nvPr/>
          </p:nvSpPr>
          <p:spPr>
            <a:xfrm>
              <a:off x="4941243" y="2089580"/>
              <a:ext cx="18681" cy="11006"/>
            </a:xfrm>
            <a:custGeom>
              <a:avLst/>
              <a:gdLst/>
              <a:ahLst/>
              <a:cxnLst/>
              <a:rect l="l" t="t" r="r" b="b"/>
              <a:pathLst>
                <a:path w="959" h="565" extrusionOk="0">
                  <a:moveTo>
                    <a:pt x="294" y="1"/>
                  </a:moveTo>
                  <a:cubicBezTo>
                    <a:pt x="124" y="1"/>
                    <a:pt x="0" y="124"/>
                    <a:pt x="0" y="271"/>
                  </a:cubicBezTo>
                  <a:cubicBezTo>
                    <a:pt x="0" y="441"/>
                    <a:pt x="124" y="565"/>
                    <a:pt x="294" y="565"/>
                  </a:cubicBezTo>
                  <a:lnTo>
                    <a:pt x="688" y="565"/>
                  </a:lnTo>
                  <a:cubicBezTo>
                    <a:pt x="835" y="565"/>
                    <a:pt x="958" y="441"/>
                    <a:pt x="958" y="271"/>
                  </a:cubicBezTo>
                  <a:cubicBezTo>
                    <a:pt x="958"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3"/>
            <p:cNvSpPr/>
            <p:nvPr/>
          </p:nvSpPr>
          <p:spPr>
            <a:xfrm>
              <a:off x="4971358" y="2089580"/>
              <a:ext cx="19012" cy="11006"/>
            </a:xfrm>
            <a:custGeom>
              <a:avLst/>
              <a:gdLst/>
              <a:ahLst/>
              <a:cxnLst/>
              <a:rect l="l" t="t" r="r" b="b"/>
              <a:pathLst>
                <a:path w="976" h="565" extrusionOk="0">
                  <a:moveTo>
                    <a:pt x="294" y="1"/>
                  </a:moveTo>
                  <a:cubicBezTo>
                    <a:pt x="147" y="1"/>
                    <a:pt x="0" y="124"/>
                    <a:pt x="0" y="271"/>
                  </a:cubicBezTo>
                  <a:cubicBezTo>
                    <a:pt x="0" y="441"/>
                    <a:pt x="147" y="565"/>
                    <a:pt x="294" y="565"/>
                  </a:cubicBezTo>
                  <a:lnTo>
                    <a:pt x="682" y="565"/>
                  </a:lnTo>
                  <a:cubicBezTo>
                    <a:pt x="829" y="565"/>
                    <a:pt x="976" y="441"/>
                    <a:pt x="976" y="271"/>
                  </a:cubicBezTo>
                  <a:cubicBezTo>
                    <a:pt x="976" y="124"/>
                    <a:pt x="829" y="1"/>
                    <a:pt x="6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3"/>
            <p:cNvSpPr/>
            <p:nvPr/>
          </p:nvSpPr>
          <p:spPr>
            <a:xfrm>
              <a:off x="4820565" y="2115800"/>
              <a:ext cx="18681" cy="11006"/>
            </a:xfrm>
            <a:custGeom>
              <a:avLst/>
              <a:gdLst/>
              <a:ahLst/>
              <a:cxnLst/>
              <a:rect l="l" t="t" r="r" b="b"/>
              <a:pathLst>
                <a:path w="959" h="565" extrusionOk="0">
                  <a:moveTo>
                    <a:pt x="271" y="1"/>
                  </a:moveTo>
                  <a:cubicBezTo>
                    <a:pt x="124" y="1"/>
                    <a:pt x="0" y="124"/>
                    <a:pt x="0" y="295"/>
                  </a:cubicBezTo>
                  <a:cubicBezTo>
                    <a:pt x="0" y="441"/>
                    <a:pt x="124" y="565"/>
                    <a:pt x="271" y="565"/>
                  </a:cubicBezTo>
                  <a:lnTo>
                    <a:pt x="664" y="565"/>
                  </a:lnTo>
                  <a:cubicBezTo>
                    <a:pt x="811" y="565"/>
                    <a:pt x="958" y="441"/>
                    <a:pt x="958" y="295"/>
                  </a:cubicBezTo>
                  <a:cubicBezTo>
                    <a:pt x="958" y="124"/>
                    <a:pt x="811" y="1"/>
                    <a:pt x="6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3"/>
            <p:cNvSpPr/>
            <p:nvPr/>
          </p:nvSpPr>
          <p:spPr>
            <a:xfrm>
              <a:off x="4850681" y="2115800"/>
              <a:ext cx="18564" cy="11006"/>
            </a:xfrm>
            <a:custGeom>
              <a:avLst/>
              <a:gdLst/>
              <a:ahLst/>
              <a:cxnLst/>
              <a:rect l="l" t="t" r="r" b="b"/>
              <a:pathLst>
                <a:path w="953" h="565" extrusionOk="0">
                  <a:moveTo>
                    <a:pt x="294" y="1"/>
                  </a:moveTo>
                  <a:cubicBezTo>
                    <a:pt x="118" y="1"/>
                    <a:pt x="0" y="124"/>
                    <a:pt x="0" y="295"/>
                  </a:cubicBezTo>
                  <a:cubicBezTo>
                    <a:pt x="0" y="441"/>
                    <a:pt x="118" y="565"/>
                    <a:pt x="294" y="565"/>
                  </a:cubicBezTo>
                  <a:lnTo>
                    <a:pt x="658" y="565"/>
                  </a:lnTo>
                  <a:cubicBezTo>
                    <a:pt x="829" y="565"/>
                    <a:pt x="952" y="441"/>
                    <a:pt x="952" y="295"/>
                  </a:cubicBezTo>
                  <a:cubicBezTo>
                    <a:pt x="952" y="124"/>
                    <a:pt x="829" y="1"/>
                    <a:pt x="6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3"/>
            <p:cNvSpPr/>
            <p:nvPr/>
          </p:nvSpPr>
          <p:spPr>
            <a:xfrm>
              <a:off x="4880680" y="2115800"/>
              <a:ext cx="18681" cy="11006"/>
            </a:xfrm>
            <a:custGeom>
              <a:avLst/>
              <a:gdLst/>
              <a:ahLst/>
              <a:cxnLst/>
              <a:rect l="l" t="t" r="r" b="b"/>
              <a:pathLst>
                <a:path w="959" h="565" extrusionOk="0">
                  <a:moveTo>
                    <a:pt x="294" y="1"/>
                  </a:moveTo>
                  <a:cubicBezTo>
                    <a:pt x="123" y="1"/>
                    <a:pt x="0" y="124"/>
                    <a:pt x="0" y="295"/>
                  </a:cubicBezTo>
                  <a:cubicBezTo>
                    <a:pt x="0" y="441"/>
                    <a:pt x="123"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3"/>
            <p:cNvSpPr/>
            <p:nvPr/>
          </p:nvSpPr>
          <p:spPr>
            <a:xfrm>
              <a:off x="4911244" y="2115800"/>
              <a:ext cx="18564" cy="11006"/>
            </a:xfrm>
            <a:custGeom>
              <a:avLst/>
              <a:gdLst/>
              <a:ahLst/>
              <a:cxnLst/>
              <a:rect l="l" t="t" r="r" b="b"/>
              <a:pathLst>
                <a:path w="953" h="565" extrusionOk="0">
                  <a:moveTo>
                    <a:pt x="271" y="1"/>
                  </a:moveTo>
                  <a:cubicBezTo>
                    <a:pt x="124" y="1"/>
                    <a:pt x="0" y="124"/>
                    <a:pt x="0" y="295"/>
                  </a:cubicBezTo>
                  <a:cubicBezTo>
                    <a:pt x="0" y="441"/>
                    <a:pt x="124" y="565"/>
                    <a:pt x="271" y="565"/>
                  </a:cubicBezTo>
                  <a:lnTo>
                    <a:pt x="659" y="565"/>
                  </a:lnTo>
                  <a:cubicBezTo>
                    <a:pt x="829" y="565"/>
                    <a:pt x="953" y="441"/>
                    <a:pt x="953" y="295"/>
                  </a:cubicBezTo>
                  <a:cubicBezTo>
                    <a:pt x="953" y="124"/>
                    <a:pt x="829" y="1"/>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3"/>
            <p:cNvSpPr/>
            <p:nvPr/>
          </p:nvSpPr>
          <p:spPr>
            <a:xfrm>
              <a:off x="4941243" y="2115800"/>
              <a:ext cx="18681" cy="11006"/>
            </a:xfrm>
            <a:custGeom>
              <a:avLst/>
              <a:gdLst/>
              <a:ahLst/>
              <a:cxnLst/>
              <a:rect l="l" t="t" r="r" b="b"/>
              <a:pathLst>
                <a:path w="959" h="565" extrusionOk="0">
                  <a:moveTo>
                    <a:pt x="294" y="1"/>
                  </a:moveTo>
                  <a:cubicBezTo>
                    <a:pt x="124" y="1"/>
                    <a:pt x="0" y="124"/>
                    <a:pt x="0" y="295"/>
                  </a:cubicBezTo>
                  <a:cubicBezTo>
                    <a:pt x="0" y="441"/>
                    <a:pt x="124"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3"/>
            <p:cNvSpPr/>
            <p:nvPr/>
          </p:nvSpPr>
          <p:spPr>
            <a:xfrm>
              <a:off x="4971358" y="2115800"/>
              <a:ext cx="19012" cy="11006"/>
            </a:xfrm>
            <a:custGeom>
              <a:avLst/>
              <a:gdLst/>
              <a:ahLst/>
              <a:cxnLst/>
              <a:rect l="l" t="t" r="r" b="b"/>
              <a:pathLst>
                <a:path w="976" h="565" extrusionOk="0">
                  <a:moveTo>
                    <a:pt x="294" y="1"/>
                  </a:moveTo>
                  <a:cubicBezTo>
                    <a:pt x="147" y="1"/>
                    <a:pt x="0" y="124"/>
                    <a:pt x="0" y="295"/>
                  </a:cubicBezTo>
                  <a:cubicBezTo>
                    <a:pt x="0" y="441"/>
                    <a:pt x="147" y="565"/>
                    <a:pt x="294" y="565"/>
                  </a:cubicBezTo>
                  <a:lnTo>
                    <a:pt x="682" y="565"/>
                  </a:lnTo>
                  <a:cubicBezTo>
                    <a:pt x="829" y="565"/>
                    <a:pt x="976" y="441"/>
                    <a:pt x="976" y="295"/>
                  </a:cubicBezTo>
                  <a:cubicBezTo>
                    <a:pt x="976" y="124"/>
                    <a:pt x="829" y="1"/>
                    <a:pt x="6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3"/>
            <p:cNvSpPr/>
            <p:nvPr/>
          </p:nvSpPr>
          <p:spPr>
            <a:xfrm>
              <a:off x="4820565" y="2142020"/>
              <a:ext cx="18681" cy="11006"/>
            </a:xfrm>
            <a:custGeom>
              <a:avLst/>
              <a:gdLst/>
              <a:ahLst/>
              <a:cxnLst/>
              <a:rect l="l" t="t" r="r" b="b"/>
              <a:pathLst>
                <a:path w="959" h="565" extrusionOk="0">
                  <a:moveTo>
                    <a:pt x="271" y="1"/>
                  </a:moveTo>
                  <a:cubicBezTo>
                    <a:pt x="124" y="1"/>
                    <a:pt x="0" y="124"/>
                    <a:pt x="0" y="295"/>
                  </a:cubicBezTo>
                  <a:cubicBezTo>
                    <a:pt x="0" y="441"/>
                    <a:pt x="124" y="565"/>
                    <a:pt x="271" y="565"/>
                  </a:cubicBezTo>
                  <a:lnTo>
                    <a:pt x="664" y="565"/>
                  </a:lnTo>
                  <a:cubicBezTo>
                    <a:pt x="811" y="565"/>
                    <a:pt x="958" y="441"/>
                    <a:pt x="958" y="295"/>
                  </a:cubicBezTo>
                  <a:cubicBezTo>
                    <a:pt x="958" y="124"/>
                    <a:pt x="811" y="1"/>
                    <a:pt x="6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3"/>
            <p:cNvSpPr/>
            <p:nvPr/>
          </p:nvSpPr>
          <p:spPr>
            <a:xfrm>
              <a:off x="4850681" y="2142020"/>
              <a:ext cx="18564" cy="11006"/>
            </a:xfrm>
            <a:custGeom>
              <a:avLst/>
              <a:gdLst/>
              <a:ahLst/>
              <a:cxnLst/>
              <a:rect l="l" t="t" r="r" b="b"/>
              <a:pathLst>
                <a:path w="953" h="565" extrusionOk="0">
                  <a:moveTo>
                    <a:pt x="294" y="1"/>
                  </a:moveTo>
                  <a:cubicBezTo>
                    <a:pt x="118" y="1"/>
                    <a:pt x="0" y="124"/>
                    <a:pt x="0" y="295"/>
                  </a:cubicBezTo>
                  <a:cubicBezTo>
                    <a:pt x="0" y="441"/>
                    <a:pt x="118" y="565"/>
                    <a:pt x="294" y="565"/>
                  </a:cubicBezTo>
                  <a:lnTo>
                    <a:pt x="658" y="565"/>
                  </a:lnTo>
                  <a:cubicBezTo>
                    <a:pt x="829" y="565"/>
                    <a:pt x="952" y="441"/>
                    <a:pt x="952" y="295"/>
                  </a:cubicBezTo>
                  <a:cubicBezTo>
                    <a:pt x="952" y="124"/>
                    <a:pt x="829" y="1"/>
                    <a:pt x="6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3"/>
            <p:cNvSpPr/>
            <p:nvPr/>
          </p:nvSpPr>
          <p:spPr>
            <a:xfrm>
              <a:off x="4880680" y="2142020"/>
              <a:ext cx="18681" cy="11006"/>
            </a:xfrm>
            <a:custGeom>
              <a:avLst/>
              <a:gdLst/>
              <a:ahLst/>
              <a:cxnLst/>
              <a:rect l="l" t="t" r="r" b="b"/>
              <a:pathLst>
                <a:path w="959" h="565" extrusionOk="0">
                  <a:moveTo>
                    <a:pt x="294" y="1"/>
                  </a:moveTo>
                  <a:cubicBezTo>
                    <a:pt x="123" y="1"/>
                    <a:pt x="0" y="124"/>
                    <a:pt x="0" y="295"/>
                  </a:cubicBezTo>
                  <a:cubicBezTo>
                    <a:pt x="0" y="441"/>
                    <a:pt x="123"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3"/>
            <p:cNvSpPr/>
            <p:nvPr/>
          </p:nvSpPr>
          <p:spPr>
            <a:xfrm>
              <a:off x="4911244" y="2142020"/>
              <a:ext cx="18564" cy="11006"/>
            </a:xfrm>
            <a:custGeom>
              <a:avLst/>
              <a:gdLst/>
              <a:ahLst/>
              <a:cxnLst/>
              <a:rect l="l" t="t" r="r" b="b"/>
              <a:pathLst>
                <a:path w="953" h="565" extrusionOk="0">
                  <a:moveTo>
                    <a:pt x="271" y="1"/>
                  </a:moveTo>
                  <a:cubicBezTo>
                    <a:pt x="124" y="1"/>
                    <a:pt x="0" y="124"/>
                    <a:pt x="0" y="295"/>
                  </a:cubicBezTo>
                  <a:cubicBezTo>
                    <a:pt x="0" y="441"/>
                    <a:pt x="124" y="565"/>
                    <a:pt x="271" y="565"/>
                  </a:cubicBezTo>
                  <a:lnTo>
                    <a:pt x="659" y="565"/>
                  </a:lnTo>
                  <a:cubicBezTo>
                    <a:pt x="829" y="565"/>
                    <a:pt x="953" y="441"/>
                    <a:pt x="953" y="295"/>
                  </a:cubicBezTo>
                  <a:cubicBezTo>
                    <a:pt x="953" y="124"/>
                    <a:pt x="829" y="1"/>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3"/>
            <p:cNvSpPr/>
            <p:nvPr/>
          </p:nvSpPr>
          <p:spPr>
            <a:xfrm>
              <a:off x="4941243" y="2142020"/>
              <a:ext cx="18681" cy="11006"/>
            </a:xfrm>
            <a:custGeom>
              <a:avLst/>
              <a:gdLst/>
              <a:ahLst/>
              <a:cxnLst/>
              <a:rect l="l" t="t" r="r" b="b"/>
              <a:pathLst>
                <a:path w="959" h="565" extrusionOk="0">
                  <a:moveTo>
                    <a:pt x="294" y="1"/>
                  </a:moveTo>
                  <a:cubicBezTo>
                    <a:pt x="124" y="1"/>
                    <a:pt x="0" y="124"/>
                    <a:pt x="0" y="295"/>
                  </a:cubicBezTo>
                  <a:cubicBezTo>
                    <a:pt x="0" y="441"/>
                    <a:pt x="124"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3"/>
            <p:cNvSpPr/>
            <p:nvPr/>
          </p:nvSpPr>
          <p:spPr>
            <a:xfrm>
              <a:off x="4971358" y="2142020"/>
              <a:ext cx="19012" cy="11006"/>
            </a:xfrm>
            <a:custGeom>
              <a:avLst/>
              <a:gdLst/>
              <a:ahLst/>
              <a:cxnLst/>
              <a:rect l="l" t="t" r="r" b="b"/>
              <a:pathLst>
                <a:path w="976" h="565" extrusionOk="0">
                  <a:moveTo>
                    <a:pt x="294" y="1"/>
                  </a:moveTo>
                  <a:cubicBezTo>
                    <a:pt x="147" y="1"/>
                    <a:pt x="0" y="124"/>
                    <a:pt x="0" y="295"/>
                  </a:cubicBezTo>
                  <a:cubicBezTo>
                    <a:pt x="0" y="441"/>
                    <a:pt x="147" y="565"/>
                    <a:pt x="294" y="565"/>
                  </a:cubicBezTo>
                  <a:lnTo>
                    <a:pt x="682" y="565"/>
                  </a:lnTo>
                  <a:cubicBezTo>
                    <a:pt x="829" y="565"/>
                    <a:pt x="976" y="441"/>
                    <a:pt x="976" y="295"/>
                  </a:cubicBezTo>
                  <a:cubicBezTo>
                    <a:pt x="976" y="124"/>
                    <a:pt x="829" y="1"/>
                    <a:pt x="6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3"/>
            <p:cNvSpPr/>
            <p:nvPr/>
          </p:nvSpPr>
          <p:spPr>
            <a:xfrm>
              <a:off x="4820565" y="2168357"/>
              <a:ext cx="18681" cy="11474"/>
            </a:xfrm>
            <a:custGeom>
              <a:avLst/>
              <a:gdLst/>
              <a:ahLst/>
              <a:cxnLst/>
              <a:rect l="l" t="t" r="r" b="b"/>
              <a:pathLst>
                <a:path w="959" h="589" extrusionOk="0">
                  <a:moveTo>
                    <a:pt x="271" y="1"/>
                  </a:moveTo>
                  <a:cubicBezTo>
                    <a:pt x="124" y="1"/>
                    <a:pt x="0" y="147"/>
                    <a:pt x="0" y="294"/>
                  </a:cubicBezTo>
                  <a:cubicBezTo>
                    <a:pt x="0" y="441"/>
                    <a:pt x="124" y="588"/>
                    <a:pt x="271" y="588"/>
                  </a:cubicBezTo>
                  <a:lnTo>
                    <a:pt x="664" y="588"/>
                  </a:lnTo>
                  <a:cubicBezTo>
                    <a:pt x="811" y="588"/>
                    <a:pt x="958" y="441"/>
                    <a:pt x="958" y="294"/>
                  </a:cubicBezTo>
                  <a:cubicBezTo>
                    <a:pt x="958" y="147"/>
                    <a:pt x="811" y="1"/>
                    <a:pt x="6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3"/>
            <p:cNvSpPr/>
            <p:nvPr/>
          </p:nvSpPr>
          <p:spPr>
            <a:xfrm>
              <a:off x="4850681" y="2168357"/>
              <a:ext cx="18564" cy="11474"/>
            </a:xfrm>
            <a:custGeom>
              <a:avLst/>
              <a:gdLst/>
              <a:ahLst/>
              <a:cxnLst/>
              <a:rect l="l" t="t" r="r" b="b"/>
              <a:pathLst>
                <a:path w="953" h="589" extrusionOk="0">
                  <a:moveTo>
                    <a:pt x="294" y="1"/>
                  </a:moveTo>
                  <a:cubicBezTo>
                    <a:pt x="118" y="1"/>
                    <a:pt x="0" y="147"/>
                    <a:pt x="0" y="294"/>
                  </a:cubicBezTo>
                  <a:cubicBezTo>
                    <a:pt x="0" y="441"/>
                    <a:pt x="118" y="588"/>
                    <a:pt x="294" y="588"/>
                  </a:cubicBezTo>
                  <a:lnTo>
                    <a:pt x="658" y="588"/>
                  </a:lnTo>
                  <a:cubicBezTo>
                    <a:pt x="829" y="588"/>
                    <a:pt x="952" y="441"/>
                    <a:pt x="952" y="294"/>
                  </a:cubicBezTo>
                  <a:cubicBezTo>
                    <a:pt x="952" y="147"/>
                    <a:pt x="829" y="1"/>
                    <a:pt x="6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3"/>
            <p:cNvSpPr/>
            <p:nvPr/>
          </p:nvSpPr>
          <p:spPr>
            <a:xfrm>
              <a:off x="4880680" y="2168357"/>
              <a:ext cx="18681" cy="11474"/>
            </a:xfrm>
            <a:custGeom>
              <a:avLst/>
              <a:gdLst/>
              <a:ahLst/>
              <a:cxnLst/>
              <a:rect l="l" t="t" r="r" b="b"/>
              <a:pathLst>
                <a:path w="959" h="589" extrusionOk="0">
                  <a:moveTo>
                    <a:pt x="294" y="1"/>
                  </a:moveTo>
                  <a:cubicBezTo>
                    <a:pt x="123" y="1"/>
                    <a:pt x="0" y="147"/>
                    <a:pt x="0" y="294"/>
                  </a:cubicBezTo>
                  <a:cubicBezTo>
                    <a:pt x="0" y="441"/>
                    <a:pt x="123" y="588"/>
                    <a:pt x="294" y="588"/>
                  </a:cubicBezTo>
                  <a:lnTo>
                    <a:pt x="688" y="588"/>
                  </a:lnTo>
                  <a:cubicBezTo>
                    <a:pt x="835" y="588"/>
                    <a:pt x="958" y="441"/>
                    <a:pt x="958" y="294"/>
                  </a:cubicBezTo>
                  <a:cubicBezTo>
                    <a:pt x="958" y="147"/>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4" name="Google Shape;3244;p63"/>
          <p:cNvGrpSpPr/>
          <p:nvPr/>
        </p:nvGrpSpPr>
        <p:grpSpPr>
          <a:xfrm>
            <a:off x="4093948" y="2013784"/>
            <a:ext cx="379821" cy="290953"/>
            <a:chOff x="4093948" y="2013784"/>
            <a:chExt cx="379821" cy="290953"/>
          </a:xfrm>
        </p:grpSpPr>
        <p:sp>
          <p:nvSpPr>
            <p:cNvPr id="3245" name="Google Shape;3245;p63"/>
            <p:cNvSpPr/>
            <p:nvPr/>
          </p:nvSpPr>
          <p:spPr>
            <a:xfrm>
              <a:off x="4099675" y="2247932"/>
              <a:ext cx="368367" cy="51096"/>
            </a:xfrm>
            <a:custGeom>
              <a:avLst/>
              <a:gdLst/>
              <a:ahLst/>
              <a:cxnLst/>
              <a:rect l="l" t="t" r="r" b="b"/>
              <a:pathLst>
                <a:path w="18910" h="2623" extrusionOk="0">
                  <a:moveTo>
                    <a:pt x="465" y="1"/>
                  </a:moveTo>
                  <a:cubicBezTo>
                    <a:pt x="200" y="1"/>
                    <a:pt x="0" y="224"/>
                    <a:pt x="0" y="494"/>
                  </a:cubicBezTo>
                  <a:cubicBezTo>
                    <a:pt x="0" y="1670"/>
                    <a:pt x="959" y="2622"/>
                    <a:pt x="2134" y="2622"/>
                  </a:cubicBezTo>
                  <a:lnTo>
                    <a:pt x="16776" y="2622"/>
                  </a:lnTo>
                  <a:cubicBezTo>
                    <a:pt x="17951" y="2622"/>
                    <a:pt x="18909" y="1670"/>
                    <a:pt x="18909" y="494"/>
                  </a:cubicBezTo>
                  <a:cubicBezTo>
                    <a:pt x="18909" y="224"/>
                    <a:pt x="18715" y="1"/>
                    <a:pt x="18445"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3"/>
            <p:cNvSpPr/>
            <p:nvPr/>
          </p:nvSpPr>
          <p:spPr>
            <a:xfrm>
              <a:off x="4408820" y="2247932"/>
              <a:ext cx="59219" cy="51096"/>
            </a:xfrm>
            <a:custGeom>
              <a:avLst/>
              <a:gdLst/>
              <a:ahLst/>
              <a:cxnLst/>
              <a:rect l="l" t="t" r="r" b="b"/>
              <a:pathLst>
                <a:path w="3040" h="2623" extrusionOk="0">
                  <a:moveTo>
                    <a:pt x="1670" y="1"/>
                  </a:moveTo>
                  <a:cubicBezTo>
                    <a:pt x="1934" y="1"/>
                    <a:pt x="2134" y="224"/>
                    <a:pt x="2134" y="494"/>
                  </a:cubicBezTo>
                  <a:cubicBezTo>
                    <a:pt x="2134" y="1082"/>
                    <a:pt x="1911" y="1617"/>
                    <a:pt x="1523" y="2011"/>
                  </a:cubicBezTo>
                  <a:cubicBezTo>
                    <a:pt x="1129" y="2381"/>
                    <a:pt x="588" y="2622"/>
                    <a:pt x="1" y="2622"/>
                  </a:cubicBezTo>
                  <a:lnTo>
                    <a:pt x="906" y="2622"/>
                  </a:lnTo>
                  <a:cubicBezTo>
                    <a:pt x="1494" y="2622"/>
                    <a:pt x="2034" y="2381"/>
                    <a:pt x="2428" y="2011"/>
                  </a:cubicBezTo>
                  <a:cubicBezTo>
                    <a:pt x="2816" y="1617"/>
                    <a:pt x="3039" y="1082"/>
                    <a:pt x="3039" y="494"/>
                  </a:cubicBezTo>
                  <a:cubicBezTo>
                    <a:pt x="3039" y="224"/>
                    <a:pt x="2845" y="1"/>
                    <a:pt x="25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3"/>
            <p:cNvSpPr/>
            <p:nvPr/>
          </p:nvSpPr>
          <p:spPr>
            <a:xfrm>
              <a:off x="4120733" y="2019511"/>
              <a:ext cx="326348" cy="228442"/>
            </a:xfrm>
            <a:custGeom>
              <a:avLst/>
              <a:gdLst/>
              <a:ahLst/>
              <a:cxnLst/>
              <a:rect l="l" t="t" r="r" b="b"/>
              <a:pathLst>
                <a:path w="16753" h="11727" extrusionOk="0">
                  <a:moveTo>
                    <a:pt x="853" y="0"/>
                  </a:moveTo>
                  <a:cubicBezTo>
                    <a:pt x="389" y="0"/>
                    <a:pt x="1" y="388"/>
                    <a:pt x="1" y="853"/>
                  </a:cubicBezTo>
                  <a:lnTo>
                    <a:pt x="1" y="10898"/>
                  </a:lnTo>
                  <a:cubicBezTo>
                    <a:pt x="1" y="11362"/>
                    <a:pt x="389" y="11727"/>
                    <a:pt x="853" y="11727"/>
                  </a:cubicBezTo>
                  <a:lnTo>
                    <a:pt x="15895" y="11727"/>
                  </a:lnTo>
                  <a:cubicBezTo>
                    <a:pt x="16359" y="11727"/>
                    <a:pt x="16753" y="11362"/>
                    <a:pt x="16753" y="10898"/>
                  </a:cubicBezTo>
                  <a:lnTo>
                    <a:pt x="16753" y="853"/>
                  </a:lnTo>
                  <a:cubicBezTo>
                    <a:pt x="16753" y="388"/>
                    <a:pt x="16359" y="0"/>
                    <a:pt x="15895"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3"/>
            <p:cNvSpPr/>
            <p:nvPr/>
          </p:nvSpPr>
          <p:spPr>
            <a:xfrm>
              <a:off x="4415579" y="2019511"/>
              <a:ext cx="31499" cy="228442"/>
            </a:xfrm>
            <a:custGeom>
              <a:avLst/>
              <a:gdLst/>
              <a:ahLst/>
              <a:cxnLst/>
              <a:rect l="l" t="t" r="r" b="b"/>
              <a:pathLst>
                <a:path w="1617" h="11727" extrusionOk="0">
                  <a:moveTo>
                    <a:pt x="0" y="0"/>
                  </a:moveTo>
                  <a:cubicBezTo>
                    <a:pt x="465" y="0"/>
                    <a:pt x="853" y="388"/>
                    <a:pt x="853" y="853"/>
                  </a:cubicBezTo>
                  <a:lnTo>
                    <a:pt x="853" y="10898"/>
                  </a:lnTo>
                  <a:cubicBezTo>
                    <a:pt x="853" y="11362"/>
                    <a:pt x="465" y="11727"/>
                    <a:pt x="0" y="11727"/>
                  </a:cubicBezTo>
                  <a:lnTo>
                    <a:pt x="759" y="11727"/>
                  </a:lnTo>
                  <a:cubicBezTo>
                    <a:pt x="1223" y="11727"/>
                    <a:pt x="1617" y="11362"/>
                    <a:pt x="1617" y="10898"/>
                  </a:cubicBezTo>
                  <a:lnTo>
                    <a:pt x="1617" y="853"/>
                  </a:lnTo>
                  <a:cubicBezTo>
                    <a:pt x="1617" y="388"/>
                    <a:pt x="1223"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3"/>
            <p:cNvSpPr/>
            <p:nvPr/>
          </p:nvSpPr>
          <p:spPr>
            <a:xfrm>
              <a:off x="4144557" y="2040004"/>
              <a:ext cx="278603" cy="187904"/>
            </a:xfrm>
            <a:custGeom>
              <a:avLst/>
              <a:gdLst/>
              <a:ahLst/>
              <a:cxnLst/>
              <a:rect l="l" t="t" r="r" b="b"/>
              <a:pathLst>
                <a:path w="14302" h="9646" extrusionOk="0">
                  <a:moveTo>
                    <a:pt x="318" y="0"/>
                  </a:moveTo>
                  <a:cubicBezTo>
                    <a:pt x="147" y="0"/>
                    <a:pt x="1" y="124"/>
                    <a:pt x="1" y="318"/>
                  </a:cubicBezTo>
                  <a:lnTo>
                    <a:pt x="1" y="9329"/>
                  </a:lnTo>
                  <a:cubicBezTo>
                    <a:pt x="1" y="9499"/>
                    <a:pt x="147" y="9646"/>
                    <a:pt x="318" y="9646"/>
                  </a:cubicBezTo>
                  <a:lnTo>
                    <a:pt x="13984" y="9646"/>
                  </a:lnTo>
                  <a:cubicBezTo>
                    <a:pt x="14154" y="9646"/>
                    <a:pt x="14301" y="9499"/>
                    <a:pt x="14301" y="9329"/>
                  </a:cubicBezTo>
                  <a:lnTo>
                    <a:pt x="14301" y="318"/>
                  </a:lnTo>
                  <a:cubicBezTo>
                    <a:pt x="14301" y="124"/>
                    <a:pt x="14154" y="0"/>
                    <a:pt x="1398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3"/>
            <p:cNvSpPr/>
            <p:nvPr/>
          </p:nvSpPr>
          <p:spPr>
            <a:xfrm>
              <a:off x="4401729" y="2040004"/>
              <a:ext cx="21428" cy="187904"/>
            </a:xfrm>
            <a:custGeom>
              <a:avLst/>
              <a:gdLst/>
              <a:ahLst/>
              <a:cxnLst/>
              <a:rect l="l" t="t" r="r" b="b"/>
              <a:pathLst>
                <a:path w="1100" h="9646" extrusionOk="0">
                  <a:moveTo>
                    <a:pt x="0" y="0"/>
                  </a:moveTo>
                  <a:cubicBezTo>
                    <a:pt x="194" y="0"/>
                    <a:pt x="318" y="124"/>
                    <a:pt x="318" y="318"/>
                  </a:cubicBezTo>
                  <a:lnTo>
                    <a:pt x="318" y="9329"/>
                  </a:lnTo>
                  <a:cubicBezTo>
                    <a:pt x="318" y="9499"/>
                    <a:pt x="194" y="9646"/>
                    <a:pt x="0" y="9646"/>
                  </a:cubicBezTo>
                  <a:lnTo>
                    <a:pt x="782" y="9646"/>
                  </a:lnTo>
                  <a:cubicBezTo>
                    <a:pt x="952" y="9646"/>
                    <a:pt x="1099" y="9499"/>
                    <a:pt x="1099" y="9329"/>
                  </a:cubicBezTo>
                  <a:lnTo>
                    <a:pt x="1099" y="318"/>
                  </a:lnTo>
                  <a:cubicBezTo>
                    <a:pt x="1099" y="124"/>
                    <a:pt x="952" y="0"/>
                    <a:pt x="782"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3"/>
            <p:cNvSpPr/>
            <p:nvPr/>
          </p:nvSpPr>
          <p:spPr>
            <a:xfrm>
              <a:off x="4144557" y="2040004"/>
              <a:ext cx="278603" cy="42505"/>
            </a:xfrm>
            <a:custGeom>
              <a:avLst/>
              <a:gdLst/>
              <a:ahLst/>
              <a:cxnLst/>
              <a:rect l="l" t="t" r="r" b="b"/>
              <a:pathLst>
                <a:path w="14302" h="2182" extrusionOk="0">
                  <a:moveTo>
                    <a:pt x="318" y="0"/>
                  </a:moveTo>
                  <a:cubicBezTo>
                    <a:pt x="147" y="0"/>
                    <a:pt x="1" y="124"/>
                    <a:pt x="1" y="318"/>
                  </a:cubicBezTo>
                  <a:lnTo>
                    <a:pt x="1" y="2181"/>
                  </a:lnTo>
                  <a:lnTo>
                    <a:pt x="14301" y="2181"/>
                  </a:lnTo>
                  <a:lnTo>
                    <a:pt x="14301" y="318"/>
                  </a:lnTo>
                  <a:cubicBezTo>
                    <a:pt x="14301" y="124"/>
                    <a:pt x="14154" y="0"/>
                    <a:pt x="13984"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3"/>
            <p:cNvSpPr/>
            <p:nvPr/>
          </p:nvSpPr>
          <p:spPr>
            <a:xfrm>
              <a:off x="4401729" y="2040004"/>
              <a:ext cx="21428" cy="42505"/>
            </a:xfrm>
            <a:custGeom>
              <a:avLst/>
              <a:gdLst/>
              <a:ahLst/>
              <a:cxnLst/>
              <a:rect l="l" t="t" r="r" b="b"/>
              <a:pathLst>
                <a:path w="1100" h="2182" extrusionOk="0">
                  <a:moveTo>
                    <a:pt x="0" y="0"/>
                  </a:moveTo>
                  <a:cubicBezTo>
                    <a:pt x="194" y="0"/>
                    <a:pt x="318" y="124"/>
                    <a:pt x="318" y="318"/>
                  </a:cubicBezTo>
                  <a:lnTo>
                    <a:pt x="318" y="2181"/>
                  </a:lnTo>
                  <a:lnTo>
                    <a:pt x="1099" y="2181"/>
                  </a:lnTo>
                  <a:lnTo>
                    <a:pt x="1099" y="318"/>
                  </a:lnTo>
                  <a:cubicBezTo>
                    <a:pt x="1099" y="124"/>
                    <a:pt x="952" y="0"/>
                    <a:pt x="782"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3"/>
            <p:cNvSpPr/>
            <p:nvPr/>
          </p:nvSpPr>
          <p:spPr>
            <a:xfrm>
              <a:off x="4249553" y="2247932"/>
              <a:ext cx="68725" cy="22012"/>
            </a:xfrm>
            <a:custGeom>
              <a:avLst/>
              <a:gdLst/>
              <a:ahLst/>
              <a:cxnLst/>
              <a:rect l="l" t="t" r="r" b="b"/>
              <a:pathLst>
                <a:path w="3528" h="1130" extrusionOk="0">
                  <a:moveTo>
                    <a:pt x="1" y="1"/>
                  </a:moveTo>
                  <a:lnTo>
                    <a:pt x="1" y="565"/>
                  </a:lnTo>
                  <a:cubicBezTo>
                    <a:pt x="1" y="882"/>
                    <a:pt x="265" y="1129"/>
                    <a:pt x="588" y="1129"/>
                  </a:cubicBezTo>
                  <a:lnTo>
                    <a:pt x="2939" y="1129"/>
                  </a:lnTo>
                  <a:cubicBezTo>
                    <a:pt x="3257" y="1129"/>
                    <a:pt x="3527" y="882"/>
                    <a:pt x="3527" y="565"/>
                  </a:cubicBezTo>
                  <a:lnTo>
                    <a:pt x="3527" y="1"/>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3"/>
            <p:cNvSpPr/>
            <p:nvPr/>
          </p:nvSpPr>
          <p:spPr>
            <a:xfrm>
              <a:off x="4198496" y="2169272"/>
              <a:ext cx="170723" cy="27155"/>
            </a:xfrm>
            <a:custGeom>
              <a:avLst/>
              <a:gdLst/>
              <a:ahLst/>
              <a:cxnLst/>
              <a:rect l="l" t="t" r="r" b="b"/>
              <a:pathLst>
                <a:path w="8764" h="1394" extrusionOk="0">
                  <a:moveTo>
                    <a:pt x="194" y="1"/>
                  </a:moveTo>
                  <a:cubicBezTo>
                    <a:pt x="71" y="1"/>
                    <a:pt x="0" y="100"/>
                    <a:pt x="0" y="218"/>
                  </a:cubicBezTo>
                  <a:lnTo>
                    <a:pt x="0" y="1176"/>
                  </a:lnTo>
                  <a:cubicBezTo>
                    <a:pt x="0" y="1300"/>
                    <a:pt x="71" y="1394"/>
                    <a:pt x="194" y="1394"/>
                  </a:cubicBezTo>
                  <a:lnTo>
                    <a:pt x="8570" y="1394"/>
                  </a:lnTo>
                  <a:cubicBezTo>
                    <a:pt x="8670" y="1394"/>
                    <a:pt x="8764" y="1300"/>
                    <a:pt x="8764" y="1176"/>
                  </a:cubicBezTo>
                  <a:lnTo>
                    <a:pt x="8764" y="218"/>
                  </a:lnTo>
                  <a:cubicBezTo>
                    <a:pt x="8764" y="100"/>
                    <a:pt x="8670" y="1"/>
                    <a:pt x="8570"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3"/>
            <p:cNvSpPr/>
            <p:nvPr/>
          </p:nvSpPr>
          <p:spPr>
            <a:xfrm>
              <a:off x="4350653" y="2169272"/>
              <a:ext cx="18564" cy="27155"/>
            </a:xfrm>
            <a:custGeom>
              <a:avLst/>
              <a:gdLst/>
              <a:ahLst/>
              <a:cxnLst/>
              <a:rect l="l" t="t" r="r" b="b"/>
              <a:pathLst>
                <a:path w="953" h="1394" extrusionOk="0">
                  <a:moveTo>
                    <a:pt x="1" y="1"/>
                  </a:moveTo>
                  <a:cubicBezTo>
                    <a:pt x="101" y="1"/>
                    <a:pt x="195" y="100"/>
                    <a:pt x="195" y="218"/>
                  </a:cubicBezTo>
                  <a:lnTo>
                    <a:pt x="195" y="1176"/>
                  </a:lnTo>
                  <a:cubicBezTo>
                    <a:pt x="195" y="1300"/>
                    <a:pt x="101" y="1394"/>
                    <a:pt x="1" y="1394"/>
                  </a:cubicBezTo>
                  <a:lnTo>
                    <a:pt x="759" y="1394"/>
                  </a:lnTo>
                  <a:cubicBezTo>
                    <a:pt x="859" y="1394"/>
                    <a:pt x="953" y="1300"/>
                    <a:pt x="953" y="1176"/>
                  </a:cubicBezTo>
                  <a:lnTo>
                    <a:pt x="953" y="218"/>
                  </a:lnTo>
                  <a:cubicBezTo>
                    <a:pt x="953" y="100"/>
                    <a:pt x="859" y="1"/>
                    <a:pt x="759"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3"/>
            <p:cNvSpPr/>
            <p:nvPr/>
          </p:nvSpPr>
          <p:spPr>
            <a:xfrm>
              <a:off x="4198496" y="2169272"/>
              <a:ext cx="121146" cy="27155"/>
            </a:xfrm>
            <a:custGeom>
              <a:avLst/>
              <a:gdLst/>
              <a:ahLst/>
              <a:cxnLst/>
              <a:rect l="l" t="t" r="r" b="b"/>
              <a:pathLst>
                <a:path w="6219" h="1394" extrusionOk="0">
                  <a:moveTo>
                    <a:pt x="194" y="1"/>
                  </a:moveTo>
                  <a:cubicBezTo>
                    <a:pt x="71" y="1"/>
                    <a:pt x="0" y="100"/>
                    <a:pt x="0" y="218"/>
                  </a:cubicBezTo>
                  <a:lnTo>
                    <a:pt x="0" y="1176"/>
                  </a:lnTo>
                  <a:cubicBezTo>
                    <a:pt x="0" y="1300"/>
                    <a:pt x="71" y="1394"/>
                    <a:pt x="194" y="1394"/>
                  </a:cubicBezTo>
                  <a:lnTo>
                    <a:pt x="6219" y="1394"/>
                  </a:lnTo>
                  <a:lnTo>
                    <a:pt x="6219"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3"/>
            <p:cNvSpPr/>
            <p:nvPr/>
          </p:nvSpPr>
          <p:spPr>
            <a:xfrm>
              <a:off x="4138829" y="2034277"/>
              <a:ext cx="289590" cy="199358"/>
            </a:xfrm>
            <a:custGeom>
              <a:avLst/>
              <a:gdLst/>
              <a:ahLst/>
              <a:cxnLst/>
              <a:rect l="l" t="t" r="r" b="b"/>
              <a:pathLst>
                <a:path w="14866" h="10234" extrusionOk="0">
                  <a:moveTo>
                    <a:pt x="14278" y="565"/>
                  </a:moveTo>
                  <a:cubicBezTo>
                    <a:pt x="14301" y="565"/>
                    <a:pt x="14301" y="588"/>
                    <a:pt x="14301" y="612"/>
                  </a:cubicBezTo>
                  <a:lnTo>
                    <a:pt x="14301" y="2205"/>
                  </a:lnTo>
                  <a:lnTo>
                    <a:pt x="12562" y="2205"/>
                  </a:lnTo>
                  <a:cubicBezTo>
                    <a:pt x="12391" y="2205"/>
                    <a:pt x="12268" y="2328"/>
                    <a:pt x="12268" y="2475"/>
                  </a:cubicBezTo>
                  <a:cubicBezTo>
                    <a:pt x="12268" y="2646"/>
                    <a:pt x="12391" y="2769"/>
                    <a:pt x="12562" y="2769"/>
                  </a:cubicBezTo>
                  <a:lnTo>
                    <a:pt x="14301" y="2769"/>
                  </a:lnTo>
                  <a:lnTo>
                    <a:pt x="14301" y="9623"/>
                  </a:lnTo>
                  <a:cubicBezTo>
                    <a:pt x="14301" y="9646"/>
                    <a:pt x="14301" y="9646"/>
                    <a:pt x="14278" y="9646"/>
                  </a:cubicBezTo>
                  <a:lnTo>
                    <a:pt x="612" y="9646"/>
                  </a:lnTo>
                  <a:cubicBezTo>
                    <a:pt x="588" y="9646"/>
                    <a:pt x="588" y="9646"/>
                    <a:pt x="588" y="9623"/>
                  </a:cubicBezTo>
                  <a:lnTo>
                    <a:pt x="588" y="2769"/>
                  </a:lnTo>
                  <a:lnTo>
                    <a:pt x="11216" y="2769"/>
                  </a:lnTo>
                  <a:cubicBezTo>
                    <a:pt x="11362" y="2769"/>
                    <a:pt x="11486" y="2646"/>
                    <a:pt x="11486" y="2475"/>
                  </a:cubicBezTo>
                  <a:cubicBezTo>
                    <a:pt x="11486" y="2328"/>
                    <a:pt x="11362" y="2205"/>
                    <a:pt x="11216" y="2205"/>
                  </a:cubicBezTo>
                  <a:lnTo>
                    <a:pt x="588" y="2205"/>
                  </a:lnTo>
                  <a:lnTo>
                    <a:pt x="588" y="612"/>
                  </a:lnTo>
                  <a:cubicBezTo>
                    <a:pt x="588" y="588"/>
                    <a:pt x="588" y="565"/>
                    <a:pt x="612" y="565"/>
                  </a:cubicBezTo>
                  <a:close/>
                  <a:moveTo>
                    <a:pt x="612" y="1"/>
                  </a:moveTo>
                  <a:cubicBezTo>
                    <a:pt x="295" y="1"/>
                    <a:pt x="1" y="271"/>
                    <a:pt x="1" y="612"/>
                  </a:cubicBezTo>
                  <a:lnTo>
                    <a:pt x="1" y="9623"/>
                  </a:lnTo>
                  <a:cubicBezTo>
                    <a:pt x="1" y="9940"/>
                    <a:pt x="295" y="10234"/>
                    <a:pt x="612" y="10234"/>
                  </a:cubicBezTo>
                  <a:lnTo>
                    <a:pt x="14278" y="10234"/>
                  </a:lnTo>
                  <a:cubicBezTo>
                    <a:pt x="14595" y="10234"/>
                    <a:pt x="14866" y="9940"/>
                    <a:pt x="14866" y="9623"/>
                  </a:cubicBezTo>
                  <a:lnTo>
                    <a:pt x="14866" y="612"/>
                  </a:lnTo>
                  <a:cubicBezTo>
                    <a:pt x="14866" y="271"/>
                    <a:pt x="14595" y="1"/>
                    <a:pt x="142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3"/>
            <p:cNvSpPr/>
            <p:nvPr/>
          </p:nvSpPr>
          <p:spPr>
            <a:xfrm>
              <a:off x="4170328" y="2055685"/>
              <a:ext cx="11454" cy="11026"/>
            </a:xfrm>
            <a:custGeom>
              <a:avLst/>
              <a:gdLst/>
              <a:ahLst/>
              <a:cxnLst/>
              <a:rect l="l" t="t" r="r" b="b"/>
              <a:pathLst>
                <a:path w="588" h="566" extrusionOk="0">
                  <a:moveTo>
                    <a:pt x="294" y="1"/>
                  </a:moveTo>
                  <a:cubicBezTo>
                    <a:pt x="123" y="1"/>
                    <a:pt x="0" y="124"/>
                    <a:pt x="0" y="271"/>
                  </a:cubicBezTo>
                  <a:cubicBezTo>
                    <a:pt x="0" y="442"/>
                    <a:pt x="123" y="565"/>
                    <a:pt x="294" y="565"/>
                  </a:cubicBezTo>
                  <a:cubicBezTo>
                    <a:pt x="441" y="565"/>
                    <a:pt x="588" y="442"/>
                    <a:pt x="588" y="271"/>
                  </a:cubicBezTo>
                  <a:cubicBezTo>
                    <a:pt x="588"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3"/>
            <p:cNvSpPr/>
            <p:nvPr/>
          </p:nvSpPr>
          <p:spPr>
            <a:xfrm>
              <a:off x="4192302" y="2055685"/>
              <a:ext cx="11474" cy="11026"/>
            </a:xfrm>
            <a:custGeom>
              <a:avLst/>
              <a:gdLst/>
              <a:ahLst/>
              <a:cxnLst/>
              <a:rect l="l" t="t" r="r" b="b"/>
              <a:pathLst>
                <a:path w="589" h="566" extrusionOk="0">
                  <a:moveTo>
                    <a:pt x="294" y="1"/>
                  </a:moveTo>
                  <a:cubicBezTo>
                    <a:pt x="148" y="1"/>
                    <a:pt x="1" y="124"/>
                    <a:pt x="1" y="271"/>
                  </a:cubicBezTo>
                  <a:cubicBezTo>
                    <a:pt x="1" y="442"/>
                    <a:pt x="148" y="565"/>
                    <a:pt x="294" y="565"/>
                  </a:cubicBezTo>
                  <a:cubicBezTo>
                    <a:pt x="465" y="565"/>
                    <a:pt x="588" y="442"/>
                    <a:pt x="588" y="271"/>
                  </a:cubicBezTo>
                  <a:cubicBezTo>
                    <a:pt x="588" y="124"/>
                    <a:pt x="465"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3"/>
            <p:cNvSpPr/>
            <p:nvPr/>
          </p:nvSpPr>
          <p:spPr>
            <a:xfrm>
              <a:off x="4214625" y="2055685"/>
              <a:ext cx="11026" cy="11026"/>
            </a:xfrm>
            <a:custGeom>
              <a:avLst/>
              <a:gdLst/>
              <a:ahLst/>
              <a:cxnLst/>
              <a:rect l="l" t="t" r="r" b="b"/>
              <a:pathLst>
                <a:path w="566" h="566" extrusionOk="0">
                  <a:moveTo>
                    <a:pt x="271" y="1"/>
                  </a:moveTo>
                  <a:cubicBezTo>
                    <a:pt x="124" y="1"/>
                    <a:pt x="1" y="124"/>
                    <a:pt x="1" y="271"/>
                  </a:cubicBezTo>
                  <a:cubicBezTo>
                    <a:pt x="1" y="442"/>
                    <a:pt x="124" y="565"/>
                    <a:pt x="271" y="565"/>
                  </a:cubicBezTo>
                  <a:cubicBezTo>
                    <a:pt x="442" y="565"/>
                    <a:pt x="565" y="442"/>
                    <a:pt x="565" y="271"/>
                  </a:cubicBezTo>
                  <a:cubicBezTo>
                    <a:pt x="565" y="124"/>
                    <a:pt x="442"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3"/>
            <p:cNvSpPr/>
            <p:nvPr/>
          </p:nvSpPr>
          <p:spPr>
            <a:xfrm>
              <a:off x="4093948" y="2013784"/>
              <a:ext cx="379821" cy="290953"/>
            </a:xfrm>
            <a:custGeom>
              <a:avLst/>
              <a:gdLst/>
              <a:ahLst/>
              <a:cxnLst/>
              <a:rect l="l" t="t" r="r" b="b"/>
              <a:pathLst>
                <a:path w="19498" h="14936" extrusionOk="0">
                  <a:moveTo>
                    <a:pt x="17270" y="588"/>
                  </a:moveTo>
                  <a:cubicBezTo>
                    <a:pt x="17587" y="588"/>
                    <a:pt x="17834" y="829"/>
                    <a:pt x="17834" y="1147"/>
                  </a:cubicBezTo>
                  <a:lnTo>
                    <a:pt x="17834" y="11192"/>
                  </a:lnTo>
                  <a:cubicBezTo>
                    <a:pt x="17834" y="11486"/>
                    <a:pt x="17587" y="11756"/>
                    <a:pt x="17270" y="11756"/>
                  </a:cubicBezTo>
                  <a:lnTo>
                    <a:pt x="2228" y="11756"/>
                  </a:lnTo>
                  <a:cubicBezTo>
                    <a:pt x="1911" y="11756"/>
                    <a:pt x="1670" y="11486"/>
                    <a:pt x="1670" y="11192"/>
                  </a:cubicBezTo>
                  <a:lnTo>
                    <a:pt x="1670" y="1147"/>
                  </a:lnTo>
                  <a:cubicBezTo>
                    <a:pt x="1670" y="829"/>
                    <a:pt x="1911" y="588"/>
                    <a:pt x="2228" y="588"/>
                  </a:cubicBezTo>
                  <a:close/>
                  <a:moveTo>
                    <a:pt x="11221" y="12314"/>
                  </a:moveTo>
                  <a:lnTo>
                    <a:pt x="11221" y="12585"/>
                  </a:lnTo>
                  <a:cubicBezTo>
                    <a:pt x="11221" y="12755"/>
                    <a:pt x="11098" y="12879"/>
                    <a:pt x="10927" y="12879"/>
                  </a:cubicBezTo>
                  <a:lnTo>
                    <a:pt x="8576" y="12879"/>
                  </a:lnTo>
                  <a:cubicBezTo>
                    <a:pt x="8400" y="12879"/>
                    <a:pt x="8282" y="12755"/>
                    <a:pt x="8282" y="12585"/>
                  </a:cubicBezTo>
                  <a:lnTo>
                    <a:pt x="8282" y="12314"/>
                  </a:lnTo>
                  <a:close/>
                  <a:moveTo>
                    <a:pt x="18739" y="12314"/>
                  </a:moveTo>
                  <a:cubicBezTo>
                    <a:pt x="18833" y="12314"/>
                    <a:pt x="18933" y="12414"/>
                    <a:pt x="18933" y="12514"/>
                  </a:cubicBezTo>
                  <a:cubicBezTo>
                    <a:pt x="18933" y="13543"/>
                    <a:pt x="18098" y="14372"/>
                    <a:pt x="17070" y="14372"/>
                  </a:cubicBezTo>
                  <a:lnTo>
                    <a:pt x="2428" y="14372"/>
                  </a:lnTo>
                  <a:cubicBezTo>
                    <a:pt x="1399" y="14372"/>
                    <a:pt x="565" y="13543"/>
                    <a:pt x="565" y="12514"/>
                  </a:cubicBezTo>
                  <a:cubicBezTo>
                    <a:pt x="565" y="12414"/>
                    <a:pt x="665" y="12314"/>
                    <a:pt x="759" y="12314"/>
                  </a:cubicBezTo>
                  <a:lnTo>
                    <a:pt x="7718" y="12314"/>
                  </a:lnTo>
                  <a:lnTo>
                    <a:pt x="7718" y="12585"/>
                  </a:lnTo>
                  <a:cubicBezTo>
                    <a:pt x="7718" y="13079"/>
                    <a:pt x="8083" y="13443"/>
                    <a:pt x="8576" y="13443"/>
                  </a:cubicBezTo>
                  <a:lnTo>
                    <a:pt x="10927" y="13443"/>
                  </a:lnTo>
                  <a:cubicBezTo>
                    <a:pt x="11415" y="13443"/>
                    <a:pt x="11780" y="13079"/>
                    <a:pt x="11780" y="12585"/>
                  </a:cubicBezTo>
                  <a:lnTo>
                    <a:pt x="11780" y="12314"/>
                  </a:lnTo>
                  <a:close/>
                  <a:moveTo>
                    <a:pt x="2228" y="0"/>
                  </a:moveTo>
                  <a:cubicBezTo>
                    <a:pt x="1593" y="0"/>
                    <a:pt x="1082" y="512"/>
                    <a:pt x="1082" y="1147"/>
                  </a:cubicBezTo>
                  <a:lnTo>
                    <a:pt x="1082" y="11192"/>
                  </a:lnTo>
                  <a:cubicBezTo>
                    <a:pt x="1082" y="11386"/>
                    <a:pt x="1153" y="11580"/>
                    <a:pt x="1253" y="11756"/>
                  </a:cubicBezTo>
                  <a:lnTo>
                    <a:pt x="759" y="11756"/>
                  </a:lnTo>
                  <a:cubicBezTo>
                    <a:pt x="347" y="11756"/>
                    <a:pt x="1" y="12097"/>
                    <a:pt x="1" y="12514"/>
                  </a:cubicBezTo>
                  <a:cubicBezTo>
                    <a:pt x="1" y="13837"/>
                    <a:pt x="1082" y="14936"/>
                    <a:pt x="2428" y="14936"/>
                  </a:cubicBezTo>
                  <a:lnTo>
                    <a:pt x="17070" y="14936"/>
                  </a:lnTo>
                  <a:cubicBezTo>
                    <a:pt x="18422" y="14936"/>
                    <a:pt x="19497" y="13837"/>
                    <a:pt x="19497" y="12514"/>
                  </a:cubicBezTo>
                  <a:cubicBezTo>
                    <a:pt x="19497" y="12097"/>
                    <a:pt x="19156" y="11756"/>
                    <a:pt x="18739" y="11756"/>
                  </a:cubicBezTo>
                  <a:lnTo>
                    <a:pt x="18245" y="11756"/>
                  </a:lnTo>
                  <a:cubicBezTo>
                    <a:pt x="18345" y="11580"/>
                    <a:pt x="18422" y="11386"/>
                    <a:pt x="18422" y="11192"/>
                  </a:cubicBezTo>
                  <a:lnTo>
                    <a:pt x="18422" y="1147"/>
                  </a:lnTo>
                  <a:cubicBezTo>
                    <a:pt x="18422" y="512"/>
                    <a:pt x="17904" y="0"/>
                    <a:pt x="172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3"/>
            <p:cNvSpPr/>
            <p:nvPr/>
          </p:nvSpPr>
          <p:spPr>
            <a:xfrm>
              <a:off x="4306804" y="2109995"/>
              <a:ext cx="26240" cy="44064"/>
            </a:xfrm>
            <a:custGeom>
              <a:avLst/>
              <a:gdLst/>
              <a:ahLst/>
              <a:cxnLst/>
              <a:rect l="l" t="t" r="r" b="b"/>
              <a:pathLst>
                <a:path w="1347" h="2262" extrusionOk="0">
                  <a:moveTo>
                    <a:pt x="1017" y="1"/>
                  </a:moveTo>
                  <a:cubicBezTo>
                    <a:pt x="916" y="1"/>
                    <a:pt x="810" y="67"/>
                    <a:pt x="759" y="175"/>
                  </a:cubicBezTo>
                  <a:lnTo>
                    <a:pt x="47" y="1868"/>
                  </a:lnTo>
                  <a:cubicBezTo>
                    <a:pt x="0" y="2015"/>
                    <a:pt x="71" y="2185"/>
                    <a:pt x="194" y="2232"/>
                  </a:cubicBezTo>
                  <a:cubicBezTo>
                    <a:pt x="241" y="2262"/>
                    <a:pt x="294" y="2262"/>
                    <a:pt x="318" y="2262"/>
                  </a:cubicBezTo>
                  <a:cubicBezTo>
                    <a:pt x="441" y="2262"/>
                    <a:pt x="535" y="2209"/>
                    <a:pt x="588" y="2085"/>
                  </a:cubicBezTo>
                  <a:lnTo>
                    <a:pt x="1294" y="399"/>
                  </a:lnTo>
                  <a:cubicBezTo>
                    <a:pt x="1346" y="252"/>
                    <a:pt x="1270" y="81"/>
                    <a:pt x="1123" y="28"/>
                  </a:cubicBezTo>
                  <a:cubicBezTo>
                    <a:pt x="1090" y="9"/>
                    <a:pt x="1054" y="1"/>
                    <a:pt x="101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3"/>
            <p:cNvSpPr/>
            <p:nvPr/>
          </p:nvSpPr>
          <p:spPr>
            <a:xfrm>
              <a:off x="4300045" y="2114436"/>
              <a:ext cx="11922" cy="13870"/>
            </a:xfrm>
            <a:custGeom>
              <a:avLst/>
              <a:gdLst/>
              <a:ahLst/>
              <a:cxnLst/>
              <a:rect l="l" t="t" r="r" b="b"/>
              <a:pathLst>
                <a:path w="612" h="712" extrusionOk="0">
                  <a:moveTo>
                    <a:pt x="318" y="0"/>
                  </a:moveTo>
                  <a:cubicBezTo>
                    <a:pt x="148" y="0"/>
                    <a:pt x="1" y="147"/>
                    <a:pt x="1" y="341"/>
                  </a:cubicBezTo>
                  <a:cubicBezTo>
                    <a:pt x="1" y="564"/>
                    <a:pt x="148" y="711"/>
                    <a:pt x="318" y="711"/>
                  </a:cubicBezTo>
                  <a:cubicBezTo>
                    <a:pt x="494" y="711"/>
                    <a:pt x="612" y="564"/>
                    <a:pt x="612" y="341"/>
                  </a:cubicBezTo>
                  <a:cubicBezTo>
                    <a:pt x="612" y="147"/>
                    <a:pt x="494" y="0"/>
                    <a:pt x="31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3"/>
            <p:cNvSpPr/>
            <p:nvPr/>
          </p:nvSpPr>
          <p:spPr>
            <a:xfrm>
              <a:off x="4327764" y="2136877"/>
              <a:ext cx="11922" cy="13753"/>
            </a:xfrm>
            <a:custGeom>
              <a:avLst/>
              <a:gdLst/>
              <a:ahLst/>
              <a:cxnLst/>
              <a:rect l="l" t="t" r="r" b="b"/>
              <a:pathLst>
                <a:path w="612" h="706" extrusionOk="0">
                  <a:moveTo>
                    <a:pt x="294" y="0"/>
                  </a:moveTo>
                  <a:cubicBezTo>
                    <a:pt x="123" y="0"/>
                    <a:pt x="0" y="147"/>
                    <a:pt x="0" y="341"/>
                  </a:cubicBezTo>
                  <a:cubicBezTo>
                    <a:pt x="0" y="559"/>
                    <a:pt x="123" y="705"/>
                    <a:pt x="294" y="705"/>
                  </a:cubicBezTo>
                  <a:cubicBezTo>
                    <a:pt x="464" y="705"/>
                    <a:pt x="611" y="559"/>
                    <a:pt x="611" y="341"/>
                  </a:cubicBezTo>
                  <a:cubicBezTo>
                    <a:pt x="611" y="147"/>
                    <a:pt x="464"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3"/>
            <p:cNvSpPr/>
            <p:nvPr/>
          </p:nvSpPr>
          <p:spPr>
            <a:xfrm>
              <a:off x="4222301" y="2109625"/>
              <a:ext cx="30584" cy="45349"/>
            </a:xfrm>
            <a:custGeom>
              <a:avLst/>
              <a:gdLst/>
              <a:ahLst/>
              <a:cxnLst/>
              <a:rect l="l" t="t" r="r" b="b"/>
              <a:pathLst>
                <a:path w="1570" h="2328" extrusionOk="0">
                  <a:moveTo>
                    <a:pt x="294" y="0"/>
                  </a:moveTo>
                  <a:cubicBezTo>
                    <a:pt x="124" y="0"/>
                    <a:pt x="1" y="147"/>
                    <a:pt x="1" y="294"/>
                  </a:cubicBezTo>
                  <a:cubicBezTo>
                    <a:pt x="1" y="465"/>
                    <a:pt x="124" y="588"/>
                    <a:pt x="294" y="588"/>
                  </a:cubicBezTo>
                  <a:lnTo>
                    <a:pt x="812" y="588"/>
                  </a:lnTo>
                  <a:lnTo>
                    <a:pt x="224" y="1934"/>
                  </a:lnTo>
                  <a:cubicBezTo>
                    <a:pt x="171" y="2081"/>
                    <a:pt x="224" y="2251"/>
                    <a:pt x="371" y="2304"/>
                  </a:cubicBezTo>
                  <a:cubicBezTo>
                    <a:pt x="418" y="2328"/>
                    <a:pt x="441" y="2328"/>
                    <a:pt x="488" y="2328"/>
                  </a:cubicBezTo>
                  <a:cubicBezTo>
                    <a:pt x="588" y="2328"/>
                    <a:pt x="712" y="2281"/>
                    <a:pt x="735" y="2157"/>
                  </a:cubicBezTo>
                  <a:lnTo>
                    <a:pt x="1517" y="418"/>
                  </a:lnTo>
                  <a:cubicBezTo>
                    <a:pt x="1570" y="318"/>
                    <a:pt x="1546" y="224"/>
                    <a:pt x="1494" y="147"/>
                  </a:cubicBezTo>
                  <a:cubicBezTo>
                    <a:pt x="1447" y="47"/>
                    <a:pt x="1347" y="0"/>
                    <a:pt x="12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3"/>
            <p:cNvSpPr/>
            <p:nvPr/>
          </p:nvSpPr>
          <p:spPr>
            <a:xfrm>
              <a:off x="4257559" y="2109157"/>
              <a:ext cx="31051" cy="46733"/>
            </a:xfrm>
            <a:custGeom>
              <a:avLst/>
              <a:gdLst/>
              <a:ahLst/>
              <a:cxnLst/>
              <a:rect l="l" t="t" r="r" b="b"/>
              <a:pathLst>
                <a:path w="1594" h="2399" extrusionOk="0">
                  <a:moveTo>
                    <a:pt x="812" y="565"/>
                  </a:moveTo>
                  <a:cubicBezTo>
                    <a:pt x="936" y="565"/>
                    <a:pt x="1030" y="659"/>
                    <a:pt x="1030" y="782"/>
                  </a:cubicBezTo>
                  <a:lnTo>
                    <a:pt x="1030" y="1594"/>
                  </a:lnTo>
                  <a:cubicBezTo>
                    <a:pt x="1030" y="1717"/>
                    <a:pt x="936" y="1835"/>
                    <a:pt x="812" y="1835"/>
                  </a:cubicBezTo>
                  <a:cubicBezTo>
                    <a:pt x="689" y="1835"/>
                    <a:pt x="589" y="1717"/>
                    <a:pt x="589" y="1594"/>
                  </a:cubicBezTo>
                  <a:lnTo>
                    <a:pt x="589" y="782"/>
                  </a:lnTo>
                  <a:cubicBezTo>
                    <a:pt x="589" y="659"/>
                    <a:pt x="689" y="565"/>
                    <a:pt x="812" y="565"/>
                  </a:cubicBezTo>
                  <a:close/>
                  <a:moveTo>
                    <a:pt x="812" y="1"/>
                  </a:moveTo>
                  <a:cubicBezTo>
                    <a:pt x="371" y="1"/>
                    <a:pt x="1" y="365"/>
                    <a:pt x="1" y="782"/>
                  </a:cubicBezTo>
                  <a:lnTo>
                    <a:pt x="1" y="1594"/>
                  </a:lnTo>
                  <a:cubicBezTo>
                    <a:pt x="1" y="2034"/>
                    <a:pt x="371" y="2399"/>
                    <a:pt x="812" y="2399"/>
                  </a:cubicBezTo>
                  <a:cubicBezTo>
                    <a:pt x="1253" y="2399"/>
                    <a:pt x="1594" y="2034"/>
                    <a:pt x="1594" y="1594"/>
                  </a:cubicBezTo>
                  <a:lnTo>
                    <a:pt x="1594" y="782"/>
                  </a:lnTo>
                  <a:cubicBezTo>
                    <a:pt x="1594" y="365"/>
                    <a:pt x="1253" y="1"/>
                    <a:pt x="81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3"/>
            <p:cNvSpPr/>
            <p:nvPr/>
          </p:nvSpPr>
          <p:spPr>
            <a:xfrm>
              <a:off x="4192769" y="2164013"/>
              <a:ext cx="182177" cy="37674"/>
            </a:xfrm>
            <a:custGeom>
              <a:avLst/>
              <a:gdLst/>
              <a:ahLst/>
              <a:cxnLst/>
              <a:rect l="l" t="t" r="r" b="b"/>
              <a:pathLst>
                <a:path w="9352" h="1934" extrusionOk="0">
                  <a:moveTo>
                    <a:pt x="8793" y="564"/>
                  </a:moveTo>
                  <a:lnTo>
                    <a:pt x="8793" y="1370"/>
                  </a:lnTo>
                  <a:lnTo>
                    <a:pt x="6783" y="1370"/>
                  </a:lnTo>
                  <a:lnTo>
                    <a:pt x="6783" y="564"/>
                  </a:lnTo>
                  <a:close/>
                  <a:moveTo>
                    <a:pt x="488" y="0"/>
                  </a:moveTo>
                  <a:cubicBezTo>
                    <a:pt x="218" y="0"/>
                    <a:pt x="0" y="224"/>
                    <a:pt x="0" y="488"/>
                  </a:cubicBezTo>
                  <a:lnTo>
                    <a:pt x="0" y="1446"/>
                  </a:lnTo>
                  <a:cubicBezTo>
                    <a:pt x="0" y="1716"/>
                    <a:pt x="218" y="1934"/>
                    <a:pt x="488" y="1934"/>
                  </a:cubicBezTo>
                  <a:lnTo>
                    <a:pt x="1370" y="1934"/>
                  </a:lnTo>
                  <a:cubicBezTo>
                    <a:pt x="1540" y="1934"/>
                    <a:pt x="1664" y="1811"/>
                    <a:pt x="1664" y="1664"/>
                  </a:cubicBezTo>
                  <a:cubicBezTo>
                    <a:pt x="1664" y="1493"/>
                    <a:pt x="1540" y="1370"/>
                    <a:pt x="1370" y="1370"/>
                  </a:cubicBezTo>
                  <a:lnTo>
                    <a:pt x="564" y="1370"/>
                  </a:lnTo>
                  <a:lnTo>
                    <a:pt x="564" y="564"/>
                  </a:lnTo>
                  <a:lnTo>
                    <a:pt x="6219" y="564"/>
                  </a:lnTo>
                  <a:lnTo>
                    <a:pt x="6219" y="1370"/>
                  </a:lnTo>
                  <a:lnTo>
                    <a:pt x="2669" y="1370"/>
                  </a:lnTo>
                  <a:cubicBezTo>
                    <a:pt x="2522" y="1370"/>
                    <a:pt x="2375" y="1493"/>
                    <a:pt x="2375" y="1664"/>
                  </a:cubicBezTo>
                  <a:cubicBezTo>
                    <a:pt x="2375" y="1811"/>
                    <a:pt x="2522" y="1934"/>
                    <a:pt x="2669" y="1934"/>
                  </a:cubicBezTo>
                  <a:lnTo>
                    <a:pt x="8864" y="1934"/>
                  </a:lnTo>
                  <a:cubicBezTo>
                    <a:pt x="9134" y="1934"/>
                    <a:pt x="9352" y="1716"/>
                    <a:pt x="9352" y="1446"/>
                  </a:cubicBezTo>
                  <a:lnTo>
                    <a:pt x="9352" y="488"/>
                  </a:lnTo>
                  <a:cubicBezTo>
                    <a:pt x="9352" y="224"/>
                    <a:pt x="9134" y="0"/>
                    <a:pt x="88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8" name="Google Shape;3268;p63"/>
          <p:cNvGrpSpPr/>
          <p:nvPr/>
        </p:nvGrpSpPr>
        <p:grpSpPr>
          <a:xfrm>
            <a:off x="3517676" y="1996038"/>
            <a:ext cx="379821" cy="326913"/>
            <a:chOff x="3517676" y="1996038"/>
            <a:chExt cx="379821" cy="326913"/>
          </a:xfrm>
        </p:grpSpPr>
        <p:sp>
          <p:nvSpPr>
            <p:cNvPr id="3269" name="Google Shape;3269;p63"/>
            <p:cNvSpPr/>
            <p:nvPr/>
          </p:nvSpPr>
          <p:spPr>
            <a:xfrm>
              <a:off x="3523403" y="2211758"/>
              <a:ext cx="368815" cy="47648"/>
            </a:xfrm>
            <a:custGeom>
              <a:avLst/>
              <a:gdLst/>
              <a:ahLst/>
              <a:cxnLst/>
              <a:rect l="l" t="t" r="r" b="b"/>
              <a:pathLst>
                <a:path w="18933" h="2446" extrusionOk="0">
                  <a:moveTo>
                    <a:pt x="0" y="0"/>
                  </a:moveTo>
                  <a:lnTo>
                    <a:pt x="0" y="1470"/>
                  </a:lnTo>
                  <a:cubicBezTo>
                    <a:pt x="0" y="2005"/>
                    <a:pt x="441" y="2445"/>
                    <a:pt x="953" y="2445"/>
                  </a:cubicBezTo>
                  <a:lnTo>
                    <a:pt x="17951" y="2445"/>
                  </a:lnTo>
                  <a:cubicBezTo>
                    <a:pt x="18492" y="2445"/>
                    <a:pt x="18933" y="2005"/>
                    <a:pt x="18933" y="1470"/>
                  </a:cubicBezTo>
                  <a:lnTo>
                    <a:pt x="18933"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3"/>
            <p:cNvSpPr/>
            <p:nvPr/>
          </p:nvSpPr>
          <p:spPr>
            <a:xfrm>
              <a:off x="3523403" y="2001298"/>
              <a:ext cx="368815" cy="210481"/>
            </a:xfrm>
            <a:custGeom>
              <a:avLst/>
              <a:gdLst/>
              <a:ahLst/>
              <a:cxnLst/>
              <a:rect l="l" t="t" r="r" b="b"/>
              <a:pathLst>
                <a:path w="18933" h="10805" extrusionOk="0">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3"/>
            <p:cNvSpPr/>
            <p:nvPr/>
          </p:nvSpPr>
          <p:spPr>
            <a:xfrm>
              <a:off x="3523403" y="2001298"/>
              <a:ext cx="368815" cy="210481"/>
            </a:xfrm>
            <a:custGeom>
              <a:avLst/>
              <a:gdLst/>
              <a:ahLst/>
              <a:cxnLst/>
              <a:rect l="l" t="t" r="r" b="b"/>
              <a:pathLst>
                <a:path w="18933" h="10805" extrusionOk="0">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3"/>
            <p:cNvSpPr/>
            <p:nvPr/>
          </p:nvSpPr>
          <p:spPr>
            <a:xfrm>
              <a:off x="3858320" y="2001298"/>
              <a:ext cx="33895" cy="210481"/>
            </a:xfrm>
            <a:custGeom>
              <a:avLst/>
              <a:gdLst/>
              <a:ahLst/>
              <a:cxnLst/>
              <a:rect l="l" t="t" r="r" b="b"/>
              <a:pathLst>
                <a:path w="1740" h="10805" extrusionOk="0">
                  <a:moveTo>
                    <a:pt x="0" y="1"/>
                  </a:moveTo>
                  <a:cubicBezTo>
                    <a:pt x="541" y="1"/>
                    <a:pt x="982" y="442"/>
                    <a:pt x="982" y="982"/>
                  </a:cubicBezTo>
                  <a:lnTo>
                    <a:pt x="982" y="10804"/>
                  </a:lnTo>
                  <a:lnTo>
                    <a:pt x="1740" y="10804"/>
                  </a:lnTo>
                  <a:lnTo>
                    <a:pt x="1740" y="982"/>
                  </a:lnTo>
                  <a:cubicBezTo>
                    <a:pt x="1740" y="442"/>
                    <a:pt x="1299" y="1"/>
                    <a:pt x="758"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3"/>
            <p:cNvSpPr/>
            <p:nvPr/>
          </p:nvSpPr>
          <p:spPr>
            <a:xfrm>
              <a:off x="3858320" y="2211758"/>
              <a:ext cx="33895" cy="47648"/>
            </a:xfrm>
            <a:custGeom>
              <a:avLst/>
              <a:gdLst/>
              <a:ahLst/>
              <a:cxnLst/>
              <a:rect l="l" t="t" r="r" b="b"/>
              <a:pathLst>
                <a:path w="1740" h="2446" extrusionOk="0">
                  <a:moveTo>
                    <a:pt x="982" y="0"/>
                  </a:moveTo>
                  <a:lnTo>
                    <a:pt x="982" y="1470"/>
                  </a:lnTo>
                  <a:cubicBezTo>
                    <a:pt x="982" y="2005"/>
                    <a:pt x="541" y="2445"/>
                    <a:pt x="0" y="2445"/>
                  </a:cubicBezTo>
                  <a:lnTo>
                    <a:pt x="758" y="2445"/>
                  </a:lnTo>
                  <a:cubicBezTo>
                    <a:pt x="1299" y="2445"/>
                    <a:pt x="1740" y="2005"/>
                    <a:pt x="1740" y="1470"/>
                  </a:cubicBezTo>
                  <a:lnTo>
                    <a:pt x="1740"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3"/>
            <p:cNvSpPr/>
            <p:nvPr/>
          </p:nvSpPr>
          <p:spPr>
            <a:xfrm>
              <a:off x="3665606" y="2259386"/>
              <a:ext cx="83959" cy="57836"/>
            </a:xfrm>
            <a:custGeom>
              <a:avLst/>
              <a:gdLst/>
              <a:ahLst/>
              <a:cxnLst/>
              <a:rect l="l" t="t" r="r" b="b"/>
              <a:pathLst>
                <a:path w="4310" h="2969" extrusionOk="0">
                  <a:moveTo>
                    <a:pt x="318" y="0"/>
                  </a:moveTo>
                  <a:cubicBezTo>
                    <a:pt x="318" y="0"/>
                    <a:pt x="295" y="2158"/>
                    <a:pt x="1" y="2969"/>
                  </a:cubicBezTo>
                  <a:lnTo>
                    <a:pt x="4309" y="2969"/>
                  </a:lnTo>
                  <a:cubicBezTo>
                    <a:pt x="4039" y="2158"/>
                    <a:pt x="4015" y="0"/>
                    <a:pt x="401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3"/>
            <p:cNvSpPr/>
            <p:nvPr/>
          </p:nvSpPr>
          <p:spPr>
            <a:xfrm>
              <a:off x="3671333" y="2259386"/>
              <a:ext cx="72953" cy="14902"/>
            </a:xfrm>
            <a:custGeom>
              <a:avLst/>
              <a:gdLst/>
              <a:ahLst/>
              <a:cxnLst/>
              <a:rect l="l" t="t" r="r" b="b"/>
              <a:pathLst>
                <a:path w="3745" h="765" extrusionOk="0">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3"/>
            <p:cNvSpPr/>
            <p:nvPr/>
          </p:nvSpPr>
          <p:spPr>
            <a:xfrm>
              <a:off x="3671333" y="2259386"/>
              <a:ext cx="72953" cy="14902"/>
            </a:xfrm>
            <a:custGeom>
              <a:avLst/>
              <a:gdLst/>
              <a:ahLst/>
              <a:cxnLst/>
              <a:rect l="l" t="t" r="r" b="b"/>
              <a:pathLst>
                <a:path w="3745" h="765" extrusionOk="0">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3"/>
            <p:cNvSpPr/>
            <p:nvPr/>
          </p:nvSpPr>
          <p:spPr>
            <a:xfrm>
              <a:off x="3546760" y="2027069"/>
              <a:ext cx="322102" cy="184709"/>
            </a:xfrm>
            <a:custGeom>
              <a:avLst/>
              <a:gdLst/>
              <a:ahLst/>
              <a:cxnLst/>
              <a:rect l="l" t="t" r="r" b="b"/>
              <a:pathLst>
                <a:path w="16535" h="9482" extrusionOk="0">
                  <a:moveTo>
                    <a:pt x="418" y="0"/>
                  </a:moveTo>
                  <a:cubicBezTo>
                    <a:pt x="171" y="0"/>
                    <a:pt x="0" y="200"/>
                    <a:pt x="0" y="418"/>
                  </a:cubicBezTo>
                  <a:lnTo>
                    <a:pt x="0" y="9481"/>
                  </a:lnTo>
                  <a:lnTo>
                    <a:pt x="16535" y="9481"/>
                  </a:lnTo>
                  <a:lnTo>
                    <a:pt x="16535" y="418"/>
                  </a:lnTo>
                  <a:cubicBezTo>
                    <a:pt x="16535" y="200"/>
                    <a:pt x="16335" y="0"/>
                    <a:pt x="16117"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3"/>
            <p:cNvSpPr/>
            <p:nvPr/>
          </p:nvSpPr>
          <p:spPr>
            <a:xfrm>
              <a:off x="3546760" y="2027069"/>
              <a:ext cx="322102" cy="33915"/>
            </a:xfrm>
            <a:custGeom>
              <a:avLst/>
              <a:gdLst/>
              <a:ahLst/>
              <a:cxnLst/>
              <a:rect l="l" t="t" r="r" b="b"/>
              <a:pathLst>
                <a:path w="16535" h="1741" extrusionOk="0">
                  <a:moveTo>
                    <a:pt x="418" y="0"/>
                  </a:moveTo>
                  <a:cubicBezTo>
                    <a:pt x="171" y="0"/>
                    <a:pt x="0" y="200"/>
                    <a:pt x="0" y="418"/>
                  </a:cubicBezTo>
                  <a:lnTo>
                    <a:pt x="0" y="1740"/>
                  </a:lnTo>
                  <a:lnTo>
                    <a:pt x="16535" y="1740"/>
                  </a:lnTo>
                  <a:lnTo>
                    <a:pt x="16535" y="418"/>
                  </a:lnTo>
                  <a:cubicBezTo>
                    <a:pt x="16535" y="200"/>
                    <a:pt x="16335" y="0"/>
                    <a:pt x="1611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3"/>
            <p:cNvSpPr/>
            <p:nvPr/>
          </p:nvSpPr>
          <p:spPr>
            <a:xfrm>
              <a:off x="3845950" y="2027069"/>
              <a:ext cx="22908" cy="33915"/>
            </a:xfrm>
            <a:custGeom>
              <a:avLst/>
              <a:gdLst/>
              <a:ahLst/>
              <a:cxnLst/>
              <a:rect l="l" t="t" r="r" b="b"/>
              <a:pathLst>
                <a:path w="1176" h="1741" extrusionOk="0">
                  <a:moveTo>
                    <a:pt x="0" y="0"/>
                  </a:moveTo>
                  <a:cubicBezTo>
                    <a:pt x="218" y="0"/>
                    <a:pt x="412" y="200"/>
                    <a:pt x="412" y="418"/>
                  </a:cubicBezTo>
                  <a:lnTo>
                    <a:pt x="412" y="1740"/>
                  </a:lnTo>
                  <a:lnTo>
                    <a:pt x="1176" y="1740"/>
                  </a:lnTo>
                  <a:lnTo>
                    <a:pt x="1176" y="418"/>
                  </a:lnTo>
                  <a:cubicBezTo>
                    <a:pt x="1176" y="224"/>
                    <a:pt x="1029" y="24"/>
                    <a:pt x="80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3"/>
            <p:cNvSpPr/>
            <p:nvPr/>
          </p:nvSpPr>
          <p:spPr>
            <a:xfrm>
              <a:off x="3568285" y="2038523"/>
              <a:ext cx="11474" cy="11454"/>
            </a:xfrm>
            <a:custGeom>
              <a:avLst/>
              <a:gdLst/>
              <a:ahLst/>
              <a:cxnLst/>
              <a:rect l="l" t="t" r="r" b="b"/>
              <a:pathLst>
                <a:path w="589" h="588" extrusionOk="0">
                  <a:moveTo>
                    <a:pt x="294" y="0"/>
                  </a:moveTo>
                  <a:cubicBezTo>
                    <a:pt x="147" y="0"/>
                    <a:pt x="1" y="147"/>
                    <a:pt x="1" y="294"/>
                  </a:cubicBezTo>
                  <a:cubicBezTo>
                    <a:pt x="1" y="464"/>
                    <a:pt x="147" y="588"/>
                    <a:pt x="294" y="588"/>
                  </a:cubicBezTo>
                  <a:cubicBezTo>
                    <a:pt x="441" y="588"/>
                    <a:pt x="588" y="464"/>
                    <a:pt x="588" y="294"/>
                  </a:cubicBezTo>
                  <a:cubicBezTo>
                    <a:pt x="588" y="147"/>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3"/>
            <p:cNvSpPr/>
            <p:nvPr/>
          </p:nvSpPr>
          <p:spPr>
            <a:xfrm>
              <a:off x="3590609" y="2038523"/>
              <a:ext cx="11006" cy="11454"/>
            </a:xfrm>
            <a:custGeom>
              <a:avLst/>
              <a:gdLst/>
              <a:ahLst/>
              <a:cxnLst/>
              <a:rect l="l" t="t" r="r" b="b"/>
              <a:pathLst>
                <a:path w="565" h="588" extrusionOk="0">
                  <a:moveTo>
                    <a:pt x="271" y="0"/>
                  </a:moveTo>
                  <a:cubicBezTo>
                    <a:pt x="124" y="0"/>
                    <a:pt x="1" y="147"/>
                    <a:pt x="1" y="294"/>
                  </a:cubicBezTo>
                  <a:cubicBezTo>
                    <a:pt x="1" y="464"/>
                    <a:pt x="124" y="588"/>
                    <a:pt x="271" y="588"/>
                  </a:cubicBezTo>
                  <a:cubicBezTo>
                    <a:pt x="442" y="588"/>
                    <a:pt x="565" y="464"/>
                    <a:pt x="565" y="294"/>
                  </a:cubicBezTo>
                  <a:cubicBezTo>
                    <a:pt x="565" y="147"/>
                    <a:pt x="442"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3"/>
            <p:cNvSpPr/>
            <p:nvPr/>
          </p:nvSpPr>
          <p:spPr>
            <a:xfrm>
              <a:off x="3612601" y="2038523"/>
              <a:ext cx="11006" cy="11454"/>
            </a:xfrm>
            <a:custGeom>
              <a:avLst/>
              <a:gdLst/>
              <a:ahLst/>
              <a:cxnLst/>
              <a:rect l="l" t="t" r="r" b="b"/>
              <a:pathLst>
                <a:path w="565" h="588" extrusionOk="0">
                  <a:moveTo>
                    <a:pt x="294" y="0"/>
                  </a:moveTo>
                  <a:cubicBezTo>
                    <a:pt x="124" y="0"/>
                    <a:pt x="0" y="147"/>
                    <a:pt x="0" y="294"/>
                  </a:cubicBezTo>
                  <a:cubicBezTo>
                    <a:pt x="0" y="464"/>
                    <a:pt x="124" y="588"/>
                    <a:pt x="294" y="588"/>
                  </a:cubicBezTo>
                  <a:cubicBezTo>
                    <a:pt x="441" y="588"/>
                    <a:pt x="564" y="464"/>
                    <a:pt x="564" y="294"/>
                  </a:cubicBezTo>
                  <a:cubicBezTo>
                    <a:pt x="564" y="147"/>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3"/>
            <p:cNvSpPr/>
            <p:nvPr/>
          </p:nvSpPr>
          <p:spPr>
            <a:xfrm>
              <a:off x="3612601" y="2095307"/>
              <a:ext cx="26240" cy="62998"/>
            </a:xfrm>
            <a:custGeom>
              <a:avLst/>
              <a:gdLst/>
              <a:ahLst/>
              <a:cxnLst/>
              <a:rect l="l" t="t" r="r" b="b"/>
              <a:pathLst>
                <a:path w="1347" h="3234" extrusionOk="0">
                  <a:moveTo>
                    <a:pt x="664" y="0"/>
                  </a:moveTo>
                  <a:cubicBezTo>
                    <a:pt x="517" y="0"/>
                    <a:pt x="394" y="124"/>
                    <a:pt x="394" y="271"/>
                  </a:cubicBezTo>
                  <a:lnTo>
                    <a:pt x="394" y="688"/>
                  </a:lnTo>
                  <a:lnTo>
                    <a:pt x="294" y="688"/>
                  </a:lnTo>
                  <a:cubicBezTo>
                    <a:pt x="124" y="688"/>
                    <a:pt x="0" y="812"/>
                    <a:pt x="0" y="982"/>
                  </a:cubicBezTo>
                  <a:cubicBezTo>
                    <a:pt x="0" y="1129"/>
                    <a:pt x="124" y="1252"/>
                    <a:pt x="294" y="1252"/>
                  </a:cubicBezTo>
                  <a:lnTo>
                    <a:pt x="394" y="1252"/>
                  </a:lnTo>
                  <a:lnTo>
                    <a:pt x="394" y="2939"/>
                  </a:lnTo>
                  <a:cubicBezTo>
                    <a:pt x="394" y="3110"/>
                    <a:pt x="517" y="3233"/>
                    <a:pt x="664" y="3233"/>
                  </a:cubicBezTo>
                  <a:cubicBezTo>
                    <a:pt x="835" y="3233"/>
                    <a:pt x="958" y="3110"/>
                    <a:pt x="958" y="2939"/>
                  </a:cubicBezTo>
                  <a:lnTo>
                    <a:pt x="958" y="1252"/>
                  </a:lnTo>
                  <a:lnTo>
                    <a:pt x="1052" y="1252"/>
                  </a:lnTo>
                  <a:cubicBezTo>
                    <a:pt x="1223" y="1252"/>
                    <a:pt x="1346" y="1129"/>
                    <a:pt x="1346" y="982"/>
                  </a:cubicBezTo>
                  <a:cubicBezTo>
                    <a:pt x="1346" y="812"/>
                    <a:pt x="1223" y="688"/>
                    <a:pt x="1052" y="688"/>
                  </a:cubicBezTo>
                  <a:lnTo>
                    <a:pt x="958" y="688"/>
                  </a:lnTo>
                  <a:lnTo>
                    <a:pt x="958" y="271"/>
                  </a:lnTo>
                  <a:cubicBezTo>
                    <a:pt x="958" y="124"/>
                    <a:pt x="835" y="0"/>
                    <a:pt x="6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3"/>
            <p:cNvSpPr/>
            <p:nvPr/>
          </p:nvSpPr>
          <p:spPr>
            <a:xfrm>
              <a:off x="3646496" y="2095307"/>
              <a:ext cx="25772" cy="62998"/>
            </a:xfrm>
            <a:custGeom>
              <a:avLst/>
              <a:gdLst/>
              <a:ahLst/>
              <a:cxnLst/>
              <a:rect l="l" t="t" r="r" b="b"/>
              <a:pathLst>
                <a:path w="1323" h="3234" extrusionOk="0">
                  <a:moveTo>
                    <a:pt x="658" y="0"/>
                  </a:moveTo>
                  <a:cubicBezTo>
                    <a:pt x="511" y="0"/>
                    <a:pt x="364" y="124"/>
                    <a:pt x="364" y="271"/>
                  </a:cubicBezTo>
                  <a:lnTo>
                    <a:pt x="364" y="688"/>
                  </a:lnTo>
                  <a:lnTo>
                    <a:pt x="270" y="688"/>
                  </a:lnTo>
                  <a:cubicBezTo>
                    <a:pt x="123" y="688"/>
                    <a:pt x="0" y="812"/>
                    <a:pt x="0" y="982"/>
                  </a:cubicBezTo>
                  <a:cubicBezTo>
                    <a:pt x="0" y="1129"/>
                    <a:pt x="123" y="1252"/>
                    <a:pt x="270" y="1252"/>
                  </a:cubicBezTo>
                  <a:lnTo>
                    <a:pt x="364" y="1252"/>
                  </a:lnTo>
                  <a:lnTo>
                    <a:pt x="364" y="2939"/>
                  </a:lnTo>
                  <a:cubicBezTo>
                    <a:pt x="364" y="3110"/>
                    <a:pt x="511" y="3233"/>
                    <a:pt x="658" y="3233"/>
                  </a:cubicBezTo>
                  <a:cubicBezTo>
                    <a:pt x="805" y="3233"/>
                    <a:pt x="952" y="3110"/>
                    <a:pt x="952" y="2939"/>
                  </a:cubicBezTo>
                  <a:lnTo>
                    <a:pt x="952" y="1252"/>
                  </a:lnTo>
                  <a:lnTo>
                    <a:pt x="1052" y="1252"/>
                  </a:lnTo>
                  <a:cubicBezTo>
                    <a:pt x="1199" y="1252"/>
                    <a:pt x="1323" y="1129"/>
                    <a:pt x="1323" y="982"/>
                  </a:cubicBezTo>
                  <a:cubicBezTo>
                    <a:pt x="1323" y="812"/>
                    <a:pt x="1199" y="688"/>
                    <a:pt x="1052" y="688"/>
                  </a:cubicBezTo>
                  <a:lnTo>
                    <a:pt x="952" y="688"/>
                  </a:lnTo>
                  <a:lnTo>
                    <a:pt x="952" y="271"/>
                  </a:lnTo>
                  <a:cubicBezTo>
                    <a:pt x="952" y="124"/>
                    <a:pt x="805" y="0"/>
                    <a:pt x="6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3"/>
            <p:cNvSpPr/>
            <p:nvPr/>
          </p:nvSpPr>
          <p:spPr>
            <a:xfrm>
              <a:off x="3727104" y="2111943"/>
              <a:ext cx="34811" cy="45895"/>
            </a:xfrm>
            <a:custGeom>
              <a:avLst/>
              <a:gdLst/>
              <a:ahLst/>
              <a:cxnLst/>
              <a:rect l="l" t="t" r="r" b="b"/>
              <a:pathLst>
                <a:path w="1787" h="2356" extrusionOk="0">
                  <a:moveTo>
                    <a:pt x="936" y="0"/>
                  </a:moveTo>
                  <a:cubicBezTo>
                    <a:pt x="840" y="0"/>
                    <a:pt x="738" y="15"/>
                    <a:pt x="635" y="52"/>
                  </a:cubicBezTo>
                  <a:cubicBezTo>
                    <a:pt x="370" y="128"/>
                    <a:pt x="170" y="346"/>
                    <a:pt x="147" y="592"/>
                  </a:cubicBezTo>
                  <a:cubicBezTo>
                    <a:pt x="123" y="763"/>
                    <a:pt x="170" y="1010"/>
                    <a:pt x="294" y="1133"/>
                  </a:cubicBezTo>
                  <a:cubicBezTo>
                    <a:pt x="488" y="1304"/>
                    <a:pt x="782" y="1374"/>
                    <a:pt x="1005" y="1451"/>
                  </a:cubicBezTo>
                  <a:cubicBezTo>
                    <a:pt x="1105" y="1498"/>
                    <a:pt x="1199" y="1574"/>
                    <a:pt x="1199" y="1621"/>
                  </a:cubicBezTo>
                  <a:cubicBezTo>
                    <a:pt x="1176" y="1692"/>
                    <a:pt x="1105" y="1791"/>
                    <a:pt x="929" y="1791"/>
                  </a:cubicBezTo>
                  <a:cubicBezTo>
                    <a:pt x="782" y="1791"/>
                    <a:pt x="635" y="1721"/>
                    <a:pt x="541" y="1621"/>
                  </a:cubicBezTo>
                  <a:cubicBezTo>
                    <a:pt x="473" y="1553"/>
                    <a:pt x="392" y="1516"/>
                    <a:pt x="311" y="1516"/>
                  </a:cubicBezTo>
                  <a:cubicBezTo>
                    <a:pt x="245" y="1516"/>
                    <a:pt x="179" y="1542"/>
                    <a:pt x="123" y="1598"/>
                  </a:cubicBezTo>
                  <a:cubicBezTo>
                    <a:pt x="0" y="1692"/>
                    <a:pt x="0" y="1868"/>
                    <a:pt x="100" y="1985"/>
                  </a:cubicBezTo>
                  <a:cubicBezTo>
                    <a:pt x="317" y="2232"/>
                    <a:pt x="611" y="2356"/>
                    <a:pt x="929" y="2356"/>
                  </a:cubicBezTo>
                  <a:cubicBezTo>
                    <a:pt x="1346" y="2356"/>
                    <a:pt x="1693" y="2085"/>
                    <a:pt x="1740" y="1721"/>
                  </a:cubicBezTo>
                  <a:cubicBezTo>
                    <a:pt x="1787" y="1451"/>
                    <a:pt x="1693" y="1104"/>
                    <a:pt x="1199" y="910"/>
                  </a:cubicBezTo>
                  <a:cubicBezTo>
                    <a:pt x="982" y="839"/>
                    <a:pt x="782" y="763"/>
                    <a:pt x="711" y="739"/>
                  </a:cubicBezTo>
                  <a:lnTo>
                    <a:pt x="711" y="692"/>
                  </a:lnTo>
                  <a:cubicBezTo>
                    <a:pt x="711" y="639"/>
                    <a:pt x="758" y="616"/>
                    <a:pt x="811" y="592"/>
                  </a:cubicBezTo>
                  <a:cubicBezTo>
                    <a:pt x="850" y="579"/>
                    <a:pt x="888" y="573"/>
                    <a:pt x="924" y="573"/>
                  </a:cubicBezTo>
                  <a:cubicBezTo>
                    <a:pt x="1092" y="573"/>
                    <a:pt x="1223" y="692"/>
                    <a:pt x="1223" y="692"/>
                  </a:cubicBezTo>
                  <a:cubicBezTo>
                    <a:pt x="1276" y="733"/>
                    <a:pt x="1344" y="752"/>
                    <a:pt x="1411" y="752"/>
                  </a:cubicBezTo>
                  <a:cubicBezTo>
                    <a:pt x="1499" y="752"/>
                    <a:pt x="1587" y="720"/>
                    <a:pt x="1640" y="663"/>
                  </a:cubicBezTo>
                  <a:cubicBezTo>
                    <a:pt x="1740" y="545"/>
                    <a:pt x="1716" y="346"/>
                    <a:pt x="1593" y="252"/>
                  </a:cubicBezTo>
                  <a:cubicBezTo>
                    <a:pt x="1482" y="141"/>
                    <a:pt x="1232" y="0"/>
                    <a:pt x="93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3"/>
            <p:cNvSpPr/>
            <p:nvPr/>
          </p:nvSpPr>
          <p:spPr>
            <a:xfrm>
              <a:off x="3571148" y="2095307"/>
              <a:ext cx="35746" cy="62998"/>
            </a:xfrm>
            <a:custGeom>
              <a:avLst/>
              <a:gdLst/>
              <a:ahLst/>
              <a:cxnLst/>
              <a:rect l="l" t="t" r="r" b="b"/>
              <a:pathLst>
                <a:path w="1835" h="3234" extrusionOk="0">
                  <a:moveTo>
                    <a:pt x="294" y="0"/>
                  </a:moveTo>
                  <a:cubicBezTo>
                    <a:pt x="118" y="0"/>
                    <a:pt x="0" y="124"/>
                    <a:pt x="0" y="271"/>
                  </a:cubicBezTo>
                  <a:lnTo>
                    <a:pt x="0" y="2939"/>
                  </a:lnTo>
                  <a:cubicBezTo>
                    <a:pt x="0" y="3110"/>
                    <a:pt x="118" y="3233"/>
                    <a:pt x="294" y="3233"/>
                  </a:cubicBezTo>
                  <a:cubicBezTo>
                    <a:pt x="441" y="3233"/>
                    <a:pt x="559" y="3110"/>
                    <a:pt x="559" y="2939"/>
                  </a:cubicBezTo>
                  <a:lnTo>
                    <a:pt x="559" y="2034"/>
                  </a:lnTo>
                  <a:cubicBezTo>
                    <a:pt x="559" y="1693"/>
                    <a:pt x="735" y="1446"/>
                    <a:pt x="953" y="1446"/>
                  </a:cubicBezTo>
                  <a:cubicBezTo>
                    <a:pt x="1100" y="1446"/>
                    <a:pt x="1123" y="1493"/>
                    <a:pt x="1147" y="1517"/>
                  </a:cubicBezTo>
                  <a:cubicBezTo>
                    <a:pt x="1200" y="1546"/>
                    <a:pt x="1270" y="1664"/>
                    <a:pt x="1270" y="2034"/>
                  </a:cubicBezTo>
                  <a:lnTo>
                    <a:pt x="1270" y="2939"/>
                  </a:lnTo>
                  <a:cubicBezTo>
                    <a:pt x="1270" y="3110"/>
                    <a:pt x="1393" y="3233"/>
                    <a:pt x="1540" y="3233"/>
                  </a:cubicBezTo>
                  <a:cubicBezTo>
                    <a:pt x="1711" y="3233"/>
                    <a:pt x="1834" y="3110"/>
                    <a:pt x="1834" y="2939"/>
                  </a:cubicBezTo>
                  <a:lnTo>
                    <a:pt x="1834" y="2034"/>
                  </a:lnTo>
                  <a:cubicBezTo>
                    <a:pt x="1834" y="1593"/>
                    <a:pt x="1734" y="1299"/>
                    <a:pt x="1564" y="1106"/>
                  </a:cubicBezTo>
                  <a:cubicBezTo>
                    <a:pt x="1417" y="959"/>
                    <a:pt x="1200" y="882"/>
                    <a:pt x="953" y="882"/>
                  </a:cubicBezTo>
                  <a:cubicBezTo>
                    <a:pt x="806" y="882"/>
                    <a:pt x="682" y="906"/>
                    <a:pt x="559" y="982"/>
                  </a:cubicBezTo>
                  <a:lnTo>
                    <a:pt x="559" y="271"/>
                  </a:lnTo>
                  <a:cubicBezTo>
                    <a:pt x="559"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3"/>
            <p:cNvSpPr/>
            <p:nvPr/>
          </p:nvSpPr>
          <p:spPr>
            <a:xfrm>
              <a:off x="3790978" y="2105515"/>
              <a:ext cx="29688" cy="52791"/>
            </a:xfrm>
            <a:custGeom>
              <a:avLst/>
              <a:gdLst/>
              <a:ahLst/>
              <a:cxnLst/>
              <a:rect l="l" t="t" r="r" b="b"/>
              <a:pathLst>
                <a:path w="1524" h="2710" extrusionOk="0">
                  <a:moveTo>
                    <a:pt x="1203" y="0"/>
                  </a:moveTo>
                  <a:cubicBezTo>
                    <a:pt x="1085" y="0"/>
                    <a:pt x="972" y="72"/>
                    <a:pt x="935" y="188"/>
                  </a:cubicBezTo>
                  <a:lnTo>
                    <a:pt x="77" y="2315"/>
                  </a:lnTo>
                  <a:cubicBezTo>
                    <a:pt x="1" y="2515"/>
                    <a:pt x="148" y="2709"/>
                    <a:pt x="348" y="2709"/>
                  </a:cubicBezTo>
                  <a:cubicBezTo>
                    <a:pt x="471" y="2709"/>
                    <a:pt x="565" y="2639"/>
                    <a:pt x="618" y="2539"/>
                  </a:cubicBezTo>
                  <a:lnTo>
                    <a:pt x="1470" y="382"/>
                  </a:lnTo>
                  <a:cubicBezTo>
                    <a:pt x="1523" y="235"/>
                    <a:pt x="1447" y="88"/>
                    <a:pt x="1300" y="17"/>
                  </a:cubicBezTo>
                  <a:cubicBezTo>
                    <a:pt x="1268" y="6"/>
                    <a:pt x="1236" y="0"/>
                    <a:pt x="120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3"/>
            <p:cNvSpPr/>
            <p:nvPr/>
          </p:nvSpPr>
          <p:spPr>
            <a:xfrm>
              <a:off x="3815834" y="2105515"/>
              <a:ext cx="29103" cy="52791"/>
            </a:xfrm>
            <a:custGeom>
              <a:avLst/>
              <a:gdLst/>
              <a:ahLst/>
              <a:cxnLst/>
              <a:rect l="l" t="t" r="r" b="b"/>
              <a:pathLst>
                <a:path w="1494" h="2710" extrusionOk="0">
                  <a:moveTo>
                    <a:pt x="1182" y="0"/>
                  </a:moveTo>
                  <a:cubicBezTo>
                    <a:pt x="1069" y="0"/>
                    <a:pt x="966" y="72"/>
                    <a:pt x="906" y="188"/>
                  </a:cubicBezTo>
                  <a:lnTo>
                    <a:pt x="77" y="2315"/>
                  </a:lnTo>
                  <a:cubicBezTo>
                    <a:pt x="0" y="2462"/>
                    <a:pt x="77" y="2639"/>
                    <a:pt x="224" y="2686"/>
                  </a:cubicBezTo>
                  <a:cubicBezTo>
                    <a:pt x="247" y="2709"/>
                    <a:pt x="294" y="2709"/>
                    <a:pt x="318" y="2709"/>
                  </a:cubicBezTo>
                  <a:cubicBezTo>
                    <a:pt x="441" y="2709"/>
                    <a:pt x="541" y="2639"/>
                    <a:pt x="588" y="2539"/>
                  </a:cubicBezTo>
                  <a:lnTo>
                    <a:pt x="1446" y="382"/>
                  </a:lnTo>
                  <a:cubicBezTo>
                    <a:pt x="1493" y="235"/>
                    <a:pt x="1423" y="88"/>
                    <a:pt x="1276" y="17"/>
                  </a:cubicBezTo>
                  <a:cubicBezTo>
                    <a:pt x="1244" y="6"/>
                    <a:pt x="1213" y="0"/>
                    <a:pt x="11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3"/>
            <p:cNvSpPr/>
            <p:nvPr/>
          </p:nvSpPr>
          <p:spPr>
            <a:xfrm>
              <a:off x="3680372" y="2112021"/>
              <a:ext cx="42505" cy="62083"/>
            </a:xfrm>
            <a:custGeom>
              <a:avLst/>
              <a:gdLst/>
              <a:ahLst/>
              <a:cxnLst/>
              <a:rect l="l" t="t" r="r" b="b"/>
              <a:pathLst>
                <a:path w="2182" h="3187" extrusionOk="0">
                  <a:moveTo>
                    <a:pt x="1077" y="565"/>
                  </a:moveTo>
                  <a:cubicBezTo>
                    <a:pt x="1370" y="565"/>
                    <a:pt x="1617" y="806"/>
                    <a:pt x="1617" y="1076"/>
                  </a:cubicBezTo>
                  <a:cubicBezTo>
                    <a:pt x="1617" y="1370"/>
                    <a:pt x="1370" y="1594"/>
                    <a:pt x="1077" y="1594"/>
                  </a:cubicBezTo>
                  <a:cubicBezTo>
                    <a:pt x="806" y="1594"/>
                    <a:pt x="565" y="1370"/>
                    <a:pt x="565" y="1076"/>
                  </a:cubicBezTo>
                  <a:cubicBezTo>
                    <a:pt x="565" y="806"/>
                    <a:pt x="806" y="565"/>
                    <a:pt x="1077" y="565"/>
                  </a:cubicBezTo>
                  <a:close/>
                  <a:moveTo>
                    <a:pt x="295" y="1"/>
                  </a:moveTo>
                  <a:cubicBezTo>
                    <a:pt x="124" y="1"/>
                    <a:pt x="1" y="124"/>
                    <a:pt x="1" y="295"/>
                  </a:cubicBezTo>
                  <a:lnTo>
                    <a:pt x="1" y="2893"/>
                  </a:lnTo>
                  <a:cubicBezTo>
                    <a:pt x="1" y="3063"/>
                    <a:pt x="124" y="3186"/>
                    <a:pt x="295" y="3186"/>
                  </a:cubicBezTo>
                  <a:cubicBezTo>
                    <a:pt x="442" y="3186"/>
                    <a:pt x="565" y="3063"/>
                    <a:pt x="565" y="2893"/>
                  </a:cubicBezTo>
                  <a:lnTo>
                    <a:pt x="565" y="2034"/>
                  </a:lnTo>
                  <a:cubicBezTo>
                    <a:pt x="736" y="2128"/>
                    <a:pt x="906" y="2181"/>
                    <a:pt x="1077" y="2181"/>
                  </a:cubicBezTo>
                  <a:cubicBezTo>
                    <a:pt x="1688" y="2181"/>
                    <a:pt x="2182" y="1688"/>
                    <a:pt x="2182" y="1076"/>
                  </a:cubicBezTo>
                  <a:cubicBezTo>
                    <a:pt x="2182" y="489"/>
                    <a:pt x="1688" y="1"/>
                    <a:pt x="1077" y="1"/>
                  </a:cubicBezTo>
                  <a:cubicBezTo>
                    <a:pt x="883" y="1"/>
                    <a:pt x="712" y="48"/>
                    <a:pt x="536" y="148"/>
                  </a:cubicBezTo>
                  <a:cubicBezTo>
                    <a:pt x="489" y="48"/>
                    <a:pt x="389"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3"/>
            <p:cNvSpPr/>
            <p:nvPr/>
          </p:nvSpPr>
          <p:spPr>
            <a:xfrm>
              <a:off x="3772433" y="2118215"/>
              <a:ext cx="11006" cy="11454"/>
            </a:xfrm>
            <a:custGeom>
              <a:avLst/>
              <a:gdLst/>
              <a:ahLst/>
              <a:cxnLst/>
              <a:rect l="l" t="t" r="r" b="b"/>
              <a:pathLst>
                <a:path w="565" h="588" extrusionOk="0">
                  <a:moveTo>
                    <a:pt x="295" y="0"/>
                  </a:moveTo>
                  <a:cubicBezTo>
                    <a:pt x="124" y="0"/>
                    <a:pt x="1" y="147"/>
                    <a:pt x="1" y="294"/>
                  </a:cubicBezTo>
                  <a:cubicBezTo>
                    <a:pt x="1" y="441"/>
                    <a:pt x="124" y="588"/>
                    <a:pt x="295" y="588"/>
                  </a:cubicBezTo>
                  <a:cubicBezTo>
                    <a:pt x="441" y="588"/>
                    <a:pt x="565" y="441"/>
                    <a:pt x="565" y="294"/>
                  </a:cubicBezTo>
                  <a:cubicBezTo>
                    <a:pt x="565" y="147"/>
                    <a:pt x="441"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3"/>
            <p:cNvSpPr/>
            <p:nvPr/>
          </p:nvSpPr>
          <p:spPr>
            <a:xfrm>
              <a:off x="3772433" y="2140656"/>
              <a:ext cx="11006" cy="11006"/>
            </a:xfrm>
            <a:custGeom>
              <a:avLst/>
              <a:gdLst/>
              <a:ahLst/>
              <a:cxnLst/>
              <a:rect l="l" t="t" r="r" b="b"/>
              <a:pathLst>
                <a:path w="565" h="565" extrusionOk="0">
                  <a:moveTo>
                    <a:pt x="295" y="0"/>
                  </a:moveTo>
                  <a:cubicBezTo>
                    <a:pt x="124" y="0"/>
                    <a:pt x="1" y="124"/>
                    <a:pt x="1" y="270"/>
                  </a:cubicBezTo>
                  <a:cubicBezTo>
                    <a:pt x="1" y="441"/>
                    <a:pt x="124" y="564"/>
                    <a:pt x="295" y="564"/>
                  </a:cubicBezTo>
                  <a:cubicBezTo>
                    <a:pt x="441" y="564"/>
                    <a:pt x="565" y="441"/>
                    <a:pt x="565" y="270"/>
                  </a:cubicBezTo>
                  <a:cubicBezTo>
                    <a:pt x="565" y="124"/>
                    <a:pt x="441"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3"/>
            <p:cNvSpPr/>
            <p:nvPr/>
          </p:nvSpPr>
          <p:spPr>
            <a:xfrm>
              <a:off x="3689430" y="2229835"/>
              <a:ext cx="36778" cy="11026"/>
            </a:xfrm>
            <a:custGeom>
              <a:avLst/>
              <a:gdLst/>
              <a:ahLst/>
              <a:cxnLst/>
              <a:rect l="l" t="t" r="r" b="b"/>
              <a:pathLst>
                <a:path w="1888" h="566" extrusionOk="0">
                  <a:moveTo>
                    <a:pt x="294" y="1"/>
                  </a:moveTo>
                  <a:cubicBezTo>
                    <a:pt x="124" y="1"/>
                    <a:pt x="0" y="124"/>
                    <a:pt x="0" y="295"/>
                  </a:cubicBezTo>
                  <a:cubicBezTo>
                    <a:pt x="0" y="442"/>
                    <a:pt x="124" y="565"/>
                    <a:pt x="294" y="565"/>
                  </a:cubicBezTo>
                  <a:lnTo>
                    <a:pt x="1593" y="565"/>
                  </a:lnTo>
                  <a:cubicBezTo>
                    <a:pt x="1740" y="565"/>
                    <a:pt x="1887" y="442"/>
                    <a:pt x="1887" y="295"/>
                  </a:cubicBezTo>
                  <a:cubicBezTo>
                    <a:pt x="1887" y="124"/>
                    <a:pt x="1740" y="1"/>
                    <a:pt x="15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3"/>
            <p:cNvSpPr/>
            <p:nvPr/>
          </p:nvSpPr>
          <p:spPr>
            <a:xfrm>
              <a:off x="3517676" y="1996038"/>
              <a:ext cx="379821" cy="326913"/>
            </a:xfrm>
            <a:custGeom>
              <a:avLst/>
              <a:gdLst/>
              <a:ahLst/>
              <a:cxnLst/>
              <a:rect l="l" t="t" r="r" b="b"/>
              <a:pathLst>
                <a:path w="19498" h="16782" extrusionOk="0">
                  <a:moveTo>
                    <a:pt x="17734" y="3627"/>
                  </a:moveTo>
                  <a:lnTo>
                    <a:pt x="17734" y="10780"/>
                  </a:lnTo>
                  <a:lnTo>
                    <a:pt x="1764" y="10780"/>
                  </a:lnTo>
                  <a:lnTo>
                    <a:pt x="1764" y="3627"/>
                  </a:lnTo>
                  <a:close/>
                  <a:moveTo>
                    <a:pt x="18933" y="11345"/>
                  </a:moveTo>
                  <a:lnTo>
                    <a:pt x="18933" y="12544"/>
                  </a:lnTo>
                  <a:cubicBezTo>
                    <a:pt x="18933" y="12932"/>
                    <a:pt x="18639" y="13225"/>
                    <a:pt x="18245" y="13225"/>
                  </a:cubicBezTo>
                  <a:lnTo>
                    <a:pt x="1247" y="13225"/>
                  </a:lnTo>
                  <a:cubicBezTo>
                    <a:pt x="882" y="13225"/>
                    <a:pt x="588" y="12932"/>
                    <a:pt x="588" y="12544"/>
                  </a:cubicBezTo>
                  <a:lnTo>
                    <a:pt x="588" y="11345"/>
                  </a:lnTo>
                  <a:close/>
                  <a:moveTo>
                    <a:pt x="11315" y="13790"/>
                  </a:moveTo>
                  <a:cubicBezTo>
                    <a:pt x="11339" y="14331"/>
                    <a:pt x="11386" y="15459"/>
                    <a:pt x="11533" y="16194"/>
                  </a:cubicBezTo>
                  <a:lnTo>
                    <a:pt x="7959" y="16194"/>
                  </a:lnTo>
                  <a:cubicBezTo>
                    <a:pt x="8130" y="15459"/>
                    <a:pt x="8182" y="14331"/>
                    <a:pt x="8182" y="13790"/>
                  </a:cubicBezTo>
                  <a:close/>
                  <a:moveTo>
                    <a:pt x="1247" y="0"/>
                  </a:moveTo>
                  <a:cubicBezTo>
                    <a:pt x="565" y="0"/>
                    <a:pt x="1" y="565"/>
                    <a:pt x="1" y="1252"/>
                  </a:cubicBezTo>
                  <a:lnTo>
                    <a:pt x="1" y="5096"/>
                  </a:lnTo>
                  <a:cubicBezTo>
                    <a:pt x="1" y="5243"/>
                    <a:pt x="147" y="5390"/>
                    <a:pt x="294" y="5390"/>
                  </a:cubicBezTo>
                  <a:cubicBezTo>
                    <a:pt x="465" y="5390"/>
                    <a:pt x="588" y="5243"/>
                    <a:pt x="588" y="5096"/>
                  </a:cubicBezTo>
                  <a:lnTo>
                    <a:pt x="588" y="1252"/>
                  </a:lnTo>
                  <a:cubicBezTo>
                    <a:pt x="588" y="882"/>
                    <a:pt x="882" y="565"/>
                    <a:pt x="1247" y="565"/>
                  </a:cubicBezTo>
                  <a:lnTo>
                    <a:pt x="18245" y="565"/>
                  </a:lnTo>
                  <a:cubicBezTo>
                    <a:pt x="18639" y="565"/>
                    <a:pt x="18933" y="882"/>
                    <a:pt x="18933" y="1252"/>
                  </a:cubicBezTo>
                  <a:lnTo>
                    <a:pt x="18933" y="10780"/>
                  </a:lnTo>
                  <a:lnTo>
                    <a:pt x="18322" y="10780"/>
                  </a:lnTo>
                  <a:lnTo>
                    <a:pt x="18322" y="2011"/>
                  </a:lnTo>
                  <a:cubicBezTo>
                    <a:pt x="18322" y="1617"/>
                    <a:pt x="17998" y="1299"/>
                    <a:pt x="17610" y="1299"/>
                  </a:cubicBezTo>
                  <a:lnTo>
                    <a:pt x="13326" y="1299"/>
                  </a:lnTo>
                  <a:cubicBezTo>
                    <a:pt x="13149" y="1299"/>
                    <a:pt x="13032" y="1446"/>
                    <a:pt x="13032" y="1593"/>
                  </a:cubicBezTo>
                  <a:cubicBezTo>
                    <a:pt x="13032" y="1740"/>
                    <a:pt x="13149" y="1887"/>
                    <a:pt x="13326" y="1887"/>
                  </a:cubicBezTo>
                  <a:lnTo>
                    <a:pt x="17610" y="1887"/>
                  </a:lnTo>
                  <a:cubicBezTo>
                    <a:pt x="17681" y="1887"/>
                    <a:pt x="17734" y="1940"/>
                    <a:pt x="17734" y="2011"/>
                  </a:cubicBezTo>
                  <a:lnTo>
                    <a:pt x="17734" y="3063"/>
                  </a:lnTo>
                  <a:lnTo>
                    <a:pt x="1764" y="3063"/>
                  </a:lnTo>
                  <a:lnTo>
                    <a:pt x="1764" y="2011"/>
                  </a:lnTo>
                  <a:cubicBezTo>
                    <a:pt x="1764" y="1940"/>
                    <a:pt x="1834" y="1887"/>
                    <a:pt x="1911" y="1887"/>
                  </a:cubicBezTo>
                  <a:lnTo>
                    <a:pt x="12003" y="1887"/>
                  </a:lnTo>
                  <a:cubicBezTo>
                    <a:pt x="12173" y="1887"/>
                    <a:pt x="12297" y="1740"/>
                    <a:pt x="12297" y="1593"/>
                  </a:cubicBezTo>
                  <a:cubicBezTo>
                    <a:pt x="12297" y="1446"/>
                    <a:pt x="12173" y="1299"/>
                    <a:pt x="12003" y="1299"/>
                  </a:cubicBezTo>
                  <a:lnTo>
                    <a:pt x="1911" y="1299"/>
                  </a:lnTo>
                  <a:cubicBezTo>
                    <a:pt x="1517" y="1299"/>
                    <a:pt x="1200" y="1617"/>
                    <a:pt x="1200" y="2011"/>
                  </a:cubicBezTo>
                  <a:lnTo>
                    <a:pt x="1200" y="10780"/>
                  </a:lnTo>
                  <a:lnTo>
                    <a:pt x="588" y="10780"/>
                  </a:lnTo>
                  <a:lnTo>
                    <a:pt x="588" y="6419"/>
                  </a:lnTo>
                  <a:cubicBezTo>
                    <a:pt x="588" y="6249"/>
                    <a:pt x="465" y="6125"/>
                    <a:pt x="294" y="6125"/>
                  </a:cubicBezTo>
                  <a:cubicBezTo>
                    <a:pt x="147" y="6125"/>
                    <a:pt x="1" y="6249"/>
                    <a:pt x="1" y="6419"/>
                  </a:cubicBezTo>
                  <a:lnTo>
                    <a:pt x="1" y="12544"/>
                  </a:lnTo>
                  <a:cubicBezTo>
                    <a:pt x="1" y="13255"/>
                    <a:pt x="565" y="13790"/>
                    <a:pt x="1247" y="13790"/>
                  </a:cubicBezTo>
                  <a:lnTo>
                    <a:pt x="7618" y="13790"/>
                  </a:lnTo>
                  <a:cubicBezTo>
                    <a:pt x="7595" y="14454"/>
                    <a:pt x="7542" y="15577"/>
                    <a:pt x="7395" y="16194"/>
                  </a:cubicBezTo>
                  <a:lnTo>
                    <a:pt x="6390" y="16194"/>
                  </a:lnTo>
                  <a:cubicBezTo>
                    <a:pt x="6243" y="16194"/>
                    <a:pt x="6096" y="16311"/>
                    <a:pt x="6096" y="16488"/>
                  </a:cubicBezTo>
                  <a:cubicBezTo>
                    <a:pt x="6096" y="16635"/>
                    <a:pt x="6243" y="16782"/>
                    <a:pt x="6390" y="16782"/>
                  </a:cubicBezTo>
                  <a:lnTo>
                    <a:pt x="13126" y="16782"/>
                  </a:lnTo>
                  <a:cubicBezTo>
                    <a:pt x="13273" y="16782"/>
                    <a:pt x="13396" y="16635"/>
                    <a:pt x="13396" y="16488"/>
                  </a:cubicBezTo>
                  <a:cubicBezTo>
                    <a:pt x="13396" y="16311"/>
                    <a:pt x="13273" y="16194"/>
                    <a:pt x="13126" y="16194"/>
                  </a:cubicBezTo>
                  <a:lnTo>
                    <a:pt x="12121" y="16194"/>
                  </a:lnTo>
                  <a:cubicBezTo>
                    <a:pt x="11974" y="15577"/>
                    <a:pt x="11927" y="14454"/>
                    <a:pt x="11903"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4" name="Google Shape;3294;p63"/>
          <p:cNvGrpSpPr/>
          <p:nvPr/>
        </p:nvGrpSpPr>
        <p:grpSpPr>
          <a:xfrm>
            <a:off x="2941853" y="1977026"/>
            <a:ext cx="379704" cy="364471"/>
            <a:chOff x="2941853" y="1977026"/>
            <a:chExt cx="379704" cy="364471"/>
          </a:xfrm>
        </p:grpSpPr>
        <p:sp>
          <p:nvSpPr>
            <p:cNvPr id="3295" name="Google Shape;3295;p63"/>
            <p:cNvSpPr/>
            <p:nvPr/>
          </p:nvSpPr>
          <p:spPr>
            <a:xfrm>
              <a:off x="2947132" y="1982753"/>
              <a:ext cx="368698" cy="353017"/>
            </a:xfrm>
            <a:custGeom>
              <a:avLst/>
              <a:gdLst/>
              <a:ahLst/>
              <a:cxnLst/>
              <a:rect l="l" t="t" r="r" b="b"/>
              <a:pathLst>
                <a:path w="18927" h="18122" extrusionOk="0">
                  <a:moveTo>
                    <a:pt x="412" y="1"/>
                  </a:moveTo>
                  <a:cubicBezTo>
                    <a:pt x="194" y="1"/>
                    <a:pt x="0" y="195"/>
                    <a:pt x="0" y="418"/>
                  </a:cubicBezTo>
                  <a:lnTo>
                    <a:pt x="0" y="17705"/>
                  </a:lnTo>
                  <a:cubicBezTo>
                    <a:pt x="0" y="17951"/>
                    <a:pt x="194" y="18122"/>
                    <a:pt x="412" y="18122"/>
                  </a:cubicBezTo>
                  <a:lnTo>
                    <a:pt x="18515" y="18122"/>
                  </a:lnTo>
                  <a:cubicBezTo>
                    <a:pt x="18756" y="18122"/>
                    <a:pt x="18927" y="17951"/>
                    <a:pt x="18927" y="17705"/>
                  </a:cubicBezTo>
                  <a:lnTo>
                    <a:pt x="18927" y="418"/>
                  </a:lnTo>
                  <a:cubicBezTo>
                    <a:pt x="18927" y="195"/>
                    <a:pt x="18756" y="1"/>
                    <a:pt x="18515"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3"/>
            <p:cNvSpPr/>
            <p:nvPr/>
          </p:nvSpPr>
          <p:spPr>
            <a:xfrm>
              <a:off x="2978046" y="2005661"/>
              <a:ext cx="307336" cy="307219"/>
            </a:xfrm>
            <a:custGeom>
              <a:avLst/>
              <a:gdLst/>
              <a:ahLst/>
              <a:cxnLst/>
              <a:rect l="l" t="t" r="r" b="b"/>
              <a:pathLst>
                <a:path w="15777" h="15771" extrusionOk="0">
                  <a:moveTo>
                    <a:pt x="7888" y="0"/>
                  </a:moveTo>
                  <a:cubicBezTo>
                    <a:pt x="3527" y="0"/>
                    <a:pt x="0" y="3527"/>
                    <a:pt x="0" y="7882"/>
                  </a:cubicBezTo>
                  <a:cubicBezTo>
                    <a:pt x="0" y="12244"/>
                    <a:pt x="3527" y="15770"/>
                    <a:pt x="7888" y="15770"/>
                  </a:cubicBezTo>
                  <a:cubicBezTo>
                    <a:pt x="12250" y="15770"/>
                    <a:pt x="15776" y="12244"/>
                    <a:pt x="15776" y="7882"/>
                  </a:cubicBezTo>
                  <a:cubicBezTo>
                    <a:pt x="15776" y="3527"/>
                    <a:pt x="12250" y="0"/>
                    <a:pt x="788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3"/>
            <p:cNvSpPr/>
            <p:nvPr/>
          </p:nvSpPr>
          <p:spPr>
            <a:xfrm>
              <a:off x="3045836" y="2024654"/>
              <a:ext cx="239546" cy="288226"/>
            </a:xfrm>
            <a:custGeom>
              <a:avLst/>
              <a:gdLst/>
              <a:ahLst/>
              <a:cxnLst/>
              <a:rect l="l" t="t" r="r" b="b"/>
              <a:pathLst>
                <a:path w="12297" h="14796" extrusionOk="0">
                  <a:moveTo>
                    <a:pt x="8205" y="1"/>
                  </a:moveTo>
                  <a:lnTo>
                    <a:pt x="8205" y="1"/>
                  </a:lnTo>
                  <a:cubicBezTo>
                    <a:pt x="10286" y="1423"/>
                    <a:pt x="11656" y="3821"/>
                    <a:pt x="11656" y="6543"/>
                  </a:cubicBezTo>
                  <a:cubicBezTo>
                    <a:pt x="11656" y="10875"/>
                    <a:pt x="8129" y="14431"/>
                    <a:pt x="3797" y="14431"/>
                  </a:cubicBezTo>
                  <a:cubicBezTo>
                    <a:pt x="2398" y="14431"/>
                    <a:pt x="1129" y="14061"/>
                    <a:pt x="0" y="13449"/>
                  </a:cubicBezTo>
                  <a:lnTo>
                    <a:pt x="0" y="13449"/>
                  </a:lnTo>
                  <a:cubicBezTo>
                    <a:pt x="1252" y="14307"/>
                    <a:pt x="2768" y="14795"/>
                    <a:pt x="4408" y="14795"/>
                  </a:cubicBezTo>
                  <a:cubicBezTo>
                    <a:pt x="8770" y="14795"/>
                    <a:pt x="12296" y="11269"/>
                    <a:pt x="12296" y="6907"/>
                  </a:cubicBezTo>
                  <a:cubicBezTo>
                    <a:pt x="12296" y="3945"/>
                    <a:pt x="10627" y="1353"/>
                    <a:pt x="8205"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3"/>
            <p:cNvSpPr/>
            <p:nvPr/>
          </p:nvSpPr>
          <p:spPr>
            <a:xfrm>
              <a:off x="3003798" y="2031413"/>
              <a:ext cx="255811" cy="255694"/>
            </a:xfrm>
            <a:custGeom>
              <a:avLst/>
              <a:gdLst/>
              <a:ahLst/>
              <a:cxnLst/>
              <a:rect l="l" t="t" r="r" b="b"/>
              <a:pathLst>
                <a:path w="13132" h="13126" extrusionOk="0">
                  <a:moveTo>
                    <a:pt x="6566" y="1"/>
                  </a:moveTo>
                  <a:cubicBezTo>
                    <a:pt x="2940" y="1"/>
                    <a:pt x="1" y="2940"/>
                    <a:pt x="1" y="6560"/>
                  </a:cubicBezTo>
                  <a:cubicBezTo>
                    <a:pt x="1" y="10187"/>
                    <a:pt x="2940" y="13126"/>
                    <a:pt x="6566" y="13126"/>
                  </a:cubicBezTo>
                  <a:cubicBezTo>
                    <a:pt x="10193" y="13126"/>
                    <a:pt x="13132" y="10187"/>
                    <a:pt x="13132" y="6560"/>
                  </a:cubicBezTo>
                  <a:cubicBezTo>
                    <a:pt x="13132" y="2940"/>
                    <a:pt x="10193" y="1"/>
                    <a:pt x="6566"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3"/>
            <p:cNvSpPr/>
            <p:nvPr/>
          </p:nvSpPr>
          <p:spPr>
            <a:xfrm>
              <a:off x="3048232" y="2052822"/>
              <a:ext cx="211377" cy="234286"/>
            </a:xfrm>
            <a:custGeom>
              <a:avLst/>
              <a:gdLst/>
              <a:ahLst/>
              <a:cxnLst/>
              <a:rect l="l" t="t" r="r" b="b"/>
              <a:pathLst>
                <a:path w="10851" h="12027" extrusionOk="0">
                  <a:moveTo>
                    <a:pt x="7936" y="1"/>
                  </a:moveTo>
                  <a:lnTo>
                    <a:pt x="7936" y="1"/>
                  </a:lnTo>
                  <a:cubicBezTo>
                    <a:pt x="9358" y="1229"/>
                    <a:pt x="10240" y="3016"/>
                    <a:pt x="10240" y="4997"/>
                  </a:cubicBezTo>
                  <a:cubicBezTo>
                    <a:pt x="10240" y="8624"/>
                    <a:pt x="7301" y="11562"/>
                    <a:pt x="3674" y="11562"/>
                  </a:cubicBezTo>
                  <a:cubicBezTo>
                    <a:pt x="2305" y="11562"/>
                    <a:pt x="1053" y="11145"/>
                    <a:pt x="0" y="10457"/>
                  </a:cubicBezTo>
                  <a:lnTo>
                    <a:pt x="0" y="10457"/>
                  </a:lnTo>
                  <a:cubicBezTo>
                    <a:pt x="1153" y="11439"/>
                    <a:pt x="2645" y="12027"/>
                    <a:pt x="4285" y="12027"/>
                  </a:cubicBezTo>
                  <a:cubicBezTo>
                    <a:pt x="7912" y="12027"/>
                    <a:pt x="10851" y="9088"/>
                    <a:pt x="10851" y="5461"/>
                  </a:cubicBezTo>
                  <a:cubicBezTo>
                    <a:pt x="10851" y="3187"/>
                    <a:pt x="9699" y="1200"/>
                    <a:pt x="79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3"/>
            <p:cNvSpPr/>
            <p:nvPr/>
          </p:nvSpPr>
          <p:spPr>
            <a:xfrm>
              <a:off x="3119801" y="2052977"/>
              <a:ext cx="56336" cy="81504"/>
            </a:xfrm>
            <a:custGeom>
              <a:avLst/>
              <a:gdLst/>
              <a:ahLst/>
              <a:cxnLst/>
              <a:rect l="l" t="t" r="r" b="b"/>
              <a:pathLst>
                <a:path w="2892" h="4184" extrusionOk="0">
                  <a:moveTo>
                    <a:pt x="267" y="1"/>
                  </a:moveTo>
                  <a:cubicBezTo>
                    <a:pt x="122" y="1"/>
                    <a:pt x="0" y="124"/>
                    <a:pt x="0" y="287"/>
                  </a:cubicBezTo>
                  <a:lnTo>
                    <a:pt x="0" y="4184"/>
                  </a:lnTo>
                  <a:lnTo>
                    <a:pt x="1099" y="4184"/>
                  </a:lnTo>
                  <a:cubicBezTo>
                    <a:pt x="2892" y="1927"/>
                    <a:pt x="1276" y="557"/>
                    <a:pt x="417" y="46"/>
                  </a:cubicBezTo>
                  <a:cubicBezTo>
                    <a:pt x="367" y="15"/>
                    <a:pt x="316" y="1"/>
                    <a:pt x="267"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3"/>
            <p:cNvSpPr/>
            <p:nvPr/>
          </p:nvSpPr>
          <p:spPr>
            <a:xfrm>
              <a:off x="3087386" y="2184038"/>
              <a:ext cx="56239" cy="81504"/>
            </a:xfrm>
            <a:custGeom>
              <a:avLst/>
              <a:gdLst/>
              <a:ahLst/>
              <a:cxnLst/>
              <a:rect l="l" t="t" r="r" b="b"/>
              <a:pathLst>
                <a:path w="2887" h="4184" extrusionOk="0">
                  <a:moveTo>
                    <a:pt x="1788" y="1"/>
                  </a:moveTo>
                  <a:cubicBezTo>
                    <a:pt x="1" y="2281"/>
                    <a:pt x="1617" y="3627"/>
                    <a:pt x="2446" y="4139"/>
                  </a:cubicBezTo>
                  <a:cubicBezTo>
                    <a:pt x="2496" y="4170"/>
                    <a:pt x="2549" y="4184"/>
                    <a:pt x="2600" y="4184"/>
                  </a:cubicBezTo>
                  <a:cubicBezTo>
                    <a:pt x="2752" y="4184"/>
                    <a:pt x="2887" y="4061"/>
                    <a:pt x="2887" y="3898"/>
                  </a:cubicBezTo>
                  <a:lnTo>
                    <a:pt x="2887" y="1"/>
                  </a:ln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3"/>
            <p:cNvSpPr/>
            <p:nvPr/>
          </p:nvSpPr>
          <p:spPr>
            <a:xfrm>
              <a:off x="3034382" y="2100762"/>
              <a:ext cx="80628" cy="56628"/>
            </a:xfrm>
            <a:custGeom>
              <a:avLst/>
              <a:gdLst/>
              <a:ahLst/>
              <a:cxnLst/>
              <a:rect l="l" t="t" r="r" b="b"/>
              <a:pathLst>
                <a:path w="4139" h="2907" extrusionOk="0">
                  <a:moveTo>
                    <a:pt x="1811" y="0"/>
                  </a:moveTo>
                  <a:cubicBezTo>
                    <a:pt x="1180" y="0"/>
                    <a:pt x="594" y="253"/>
                    <a:pt x="224" y="455"/>
                  </a:cubicBezTo>
                  <a:cubicBezTo>
                    <a:pt x="24" y="579"/>
                    <a:pt x="0" y="849"/>
                    <a:pt x="194" y="943"/>
                  </a:cubicBezTo>
                  <a:lnTo>
                    <a:pt x="3574" y="2906"/>
                  </a:lnTo>
                  <a:lnTo>
                    <a:pt x="4138" y="1948"/>
                  </a:lnTo>
                  <a:cubicBezTo>
                    <a:pt x="3530" y="427"/>
                    <a:pt x="2632" y="0"/>
                    <a:pt x="181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3"/>
            <p:cNvSpPr/>
            <p:nvPr/>
          </p:nvSpPr>
          <p:spPr>
            <a:xfrm>
              <a:off x="3148417" y="2161149"/>
              <a:ext cx="80180" cy="56667"/>
            </a:xfrm>
            <a:custGeom>
              <a:avLst/>
              <a:gdLst/>
              <a:ahLst/>
              <a:cxnLst/>
              <a:rect l="l" t="t" r="r" b="b"/>
              <a:pathLst>
                <a:path w="4116" h="2909" extrusionOk="0">
                  <a:moveTo>
                    <a:pt x="541" y="0"/>
                  </a:moveTo>
                  <a:lnTo>
                    <a:pt x="1" y="982"/>
                  </a:lnTo>
                  <a:cubicBezTo>
                    <a:pt x="593" y="2485"/>
                    <a:pt x="1490" y="2908"/>
                    <a:pt x="2314" y="2908"/>
                  </a:cubicBezTo>
                  <a:cubicBezTo>
                    <a:pt x="2952" y="2908"/>
                    <a:pt x="3546" y="2654"/>
                    <a:pt x="3921" y="2451"/>
                  </a:cubicBezTo>
                  <a:cubicBezTo>
                    <a:pt x="4115" y="2351"/>
                    <a:pt x="4115" y="2057"/>
                    <a:pt x="3921" y="1958"/>
                  </a:cubicBezTo>
                  <a:lnTo>
                    <a:pt x="541" y="0"/>
                  </a:ln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3"/>
            <p:cNvSpPr/>
            <p:nvPr/>
          </p:nvSpPr>
          <p:spPr>
            <a:xfrm>
              <a:off x="3042057" y="2162493"/>
              <a:ext cx="73985" cy="58421"/>
            </a:xfrm>
            <a:custGeom>
              <a:avLst/>
              <a:gdLst/>
              <a:ahLst/>
              <a:cxnLst/>
              <a:rect l="l" t="t" r="r" b="b"/>
              <a:pathLst>
                <a:path w="3798" h="2999" extrusionOk="0">
                  <a:moveTo>
                    <a:pt x="2547" y="0"/>
                  </a:moveTo>
                  <a:cubicBezTo>
                    <a:pt x="326" y="0"/>
                    <a:pt x="21" y="1806"/>
                    <a:pt x="0" y="2700"/>
                  </a:cubicBezTo>
                  <a:cubicBezTo>
                    <a:pt x="0" y="2871"/>
                    <a:pt x="150" y="2999"/>
                    <a:pt x="300" y="2999"/>
                  </a:cubicBezTo>
                  <a:cubicBezTo>
                    <a:pt x="340" y="2999"/>
                    <a:pt x="380" y="2990"/>
                    <a:pt x="417" y="2970"/>
                  </a:cubicBezTo>
                  <a:lnTo>
                    <a:pt x="3797" y="1007"/>
                  </a:lnTo>
                  <a:lnTo>
                    <a:pt x="3256" y="55"/>
                  </a:lnTo>
                  <a:cubicBezTo>
                    <a:pt x="3000" y="17"/>
                    <a:pt x="2764" y="0"/>
                    <a:pt x="2547"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3"/>
            <p:cNvSpPr/>
            <p:nvPr/>
          </p:nvSpPr>
          <p:spPr>
            <a:xfrm>
              <a:off x="3146936" y="2097762"/>
              <a:ext cx="74433" cy="58732"/>
            </a:xfrm>
            <a:custGeom>
              <a:avLst/>
              <a:gdLst/>
              <a:ahLst/>
              <a:cxnLst/>
              <a:rect l="l" t="t" r="r" b="b"/>
              <a:pathLst>
                <a:path w="3821" h="3015" extrusionOk="0">
                  <a:moveTo>
                    <a:pt x="3534" y="0"/>
                  </a:moveTo>
                  <a:cubicBezTo>
                    <a:pt x="3483" y="0"/>
                    <a:pt x="3430" y="14"/>
                    <a:pt x="3380" y="45"/>
                  </a:cubicBezTo>
                  <a:lnTo>
                    <a:pt x="0" y="1979"/>
                  </a:lnTo>
                  <a:lnTo>
                    <a:pt x="564" y="2960"/>
                  </a:lnTo>
                  <a:cubicBezTo>
                    <a:pt x="818" y="2997"/>
                    <a:pt x="1052" y="3014"/>
                    <a:pt x="1268" y="3014"/>
                  </a:cubicBezTo>
                  <a:cubicBezTo>
                    <a:pt x="3495" y="3014"/>
                    <a:pt x="3799" y="1187"/>
                    <a:pt x="3821" y="292"/>
                  </a:cubicBezTo>
                  <a:cubicBezTo>
                    <a:pt x="3821" y="124"/>
                    <a:pt x="3685" y="0"/>
                    <a:pt x="3534"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3"/>
            <p:cNvSpPr/>
            <p:nvPr/>
          </p:nvSpPr>
          <p:spPr>
            <a:xfrm>
              <a:off x="3119801" y="2052977"/>
              <a:ext cx="56336" cy="81504"/>
            </a:xfrm>
            <a:custGeom>
              <a:avLst/>
              <a:gdLst/>
              <a:ahLst/>
              <a:cxnLst/>
              <a:rect l="l" t="t" r="r" b="b"/>
              <a:pathLst>
                <a:path w="2892" h="4184" extrusionOk="0">
                  <a:moveTo>
                    <a:pt x="267" y="1"/>
                  </a:moveTo>
                  <a:cubicBezTo>
                    <a:pt x="122" y="1"/>
                    <a:pt x="0" y="124"/>
                    <a:pt x="0" y="287"/>
                  </a:cubicBezTo>
                  <a:lnTo>
                    <a:pt x="0" y="704"/>
                  </a:lnTo>
                  <a:cubicBezTo>
                    <a:pt x="782" y="1192"/>
                    <a:pt x="1470" y="2103"/>
                    <a:pt x="882" y="3790"/>
                  </a:cubicBezTo>
                  <a:cubicBezTo>
                    <a:pt x="805" y="3984"/>
                    <a:pt x="635" y="4131"/>
                    <a:pt x="441" y="4184"/>
                  </a:cubicBezTo>
                  <a:lnTo>
                    <a:pt x="1099" y="4184"/>
                  </a:lnTo>
                  <a:cubicBezTo>
                    <a:pt x="2892" y="1927"/>
                    <a:pt x="1276" y="557"/>
                    <a:pt x="417" y="46"/>
                  </a:cubicBezTo>
                  <a:cubicBezTo>
                    <a:pt x="367" y="15"/>
                    <a:pt x="316" y="1"/>
                    <a:pt x="267"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3"/>
            <p:cNvSpPr/>
            <p:nvPr/>
          </p:nvSpPr>
          <p:spPr>
            <a:xfrm>
              <a:off x="3087386" y="2184038"/>
              <a:ext cx="56239" cy="81504"/>
            </a:xfrm>
            <a:custGeom>
              <a:avLst/>
              <a:gdLst/>
              <a:ahLst/>
              <a:cxnLst/>
              <a:rect l="l" t="t" r="r" b="b"/>
              <a:pathLst>
                <a:path w="2887" h="4184" extrusionOk="0">
                  <a:moveTo>
                    <a:pt x="1788" y="1"/>
                  </a:moveTo>
                  <a:cubicBezTo>
                    <a:pt x="1" y="2281"/>
                    <a:pt x="1617" y="3627"/>
                    <a:pt x="2446" y="4139"/>
                  </a:cubicBezTo>
                  <a:cubicBezTo>
                    <a:pt x="2496" y="4170"/>
                    <a:pt x="2549" y="4184"/>
                    <a:pt x="2600" y="4184"/>
                  </a:cubicBezTo>
                  <a:cubicBezTo>
                    <a:pt x="2752" y="4184"/>
                    <a:pt x="2887" y="4061"/>
                    <a:pt x="2887" y="3898"/>
                  </a:cubicBezTo>
                  <a:lnTo>
                    <a:pt x="2887" y="3504"/>
                  </a:lnTo>
                  <a:cubicBezTo>
                    <a:pt x="2105" y="3016"/>
                    <a:pt x="1394" y="2082"/>
                    <a:pt x="2005" y="418"/>
                  </a:cubicBezTo>
                  <a:cubicBezTo>
                    <a:pt x="2058" y="195"/>
                    <a:pt x="2228" y="48"/>
                    <a:pt x="2446"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3"/>
            <p:cNvSpPr/>
            <p:nvPr/>
          </p:nvSpPr>
          <p:spPr>
            <a:xfrm>
              <a:off x="3034382" y="2100762"/>
              <a:ext cx="80628" cy="48953"/>
            </a:xfrm>
            <a:custGeom>
              <a:avLst/>
              <a:gdLst/>
              <a:ahLst/>
              <a:cxnLst/>
              <a:rect l="l" t="t" r="r" b="b"/>
              <a:pathLst>
                <a:path w="4139" h="2513" extrusionOk="0">
                  <a:moveTo>
                    <a:pt x="1811" y="0"/>
                  </a:moveTo>
                  <a:cubicBezTo>
                    <a:pt x="1180" y="0"/>
                    <a:pt x="594" y="253"/>
                    <a:pt x="224" y="455"/>
                  </a:cubicBezTo>
                  <a:cubicBezTo>
                    <a:pt x="24" y="555"/>
                    <a:pt x="0" y="849"/>
                    <a:pt x="194" y="943"/>
                  </a:cubicBezTo>
                  <a:lnTo>
                    <a:pt x="565" y="1166"/>
                  </a:lnTo>
                  <a:cubicBezTo>
                    <a:pt x="894" y="986"/>
                    <a:pt x="1281" y="855"/>
                    <a:pt x="1703" y="855"/>
                  </a:cubicBezTo>
                  <a:cubicBezTo>
                    <a:pt x="2312" y="855"/>
                    <a:pt x="2993" y="1129"/>
                    <a:pt x="3674" y="1925"/>
                  </a:cubicBezTo>
                  <a:cubicBezTo>
                    <a:pt x="3821" y="2095"/>
                    <a:pt x="3868" y="2318"/>
                    <a:pt x="3797" y="2512"/>
                  </a:cubicBezTo>
                  <a:lnTo>
                    <a:pt x="4138" y="1948"/>
                  </a:lnTo>
                  <a:cubicBezTo>
                    <a:pt x="3530" y="427"/>
                    <a:pt x="2632" y="0"/>
                    <a:pt x="1811"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3"/>
            <p:cNvSpPr/>
            <p:nvPr/>
          </p:nvSpPr>
          <p:spPr>
            <a:xfrm>
              <a:off x="3148417" y="2168824"/>
              <a:ext cx="80180" cy="48992"/>
            </a:xfrm>
            <a:custGeom>
              <a:avLst/>
              <a:gdLst/>
              <a:ahLst/>
              <a:cxnLst/>
              <a:rect l="l" t="t" r="r" b="b"/>
              <a:pathLst>
                <a:path w="4116" h="2515" extrusionOk="0">
                  <a:moveTo>
                    <a:pt x="318" y="0"/>
                  </a:moveTo>
                  <a:lnTo>
                    <a:pt x="1" y="588"/>
                  </a:lnTo>
                  <a:cubicBezTo>
                    <a:pt x="593" y="2091"/>
                    <a:pt x="1490" y="2514"/>
                    <a:pt x="2314" y="2514"/>
                  </a:cubicBezTo>
                  <a:cubicBezTo>
                    <a:pt x="2952" y="2514"/>
                    <a:pt x="3546" y="2260"/>
                    <a:pt x="3921" y="2057"/>
                  </a:cubicBezTo>
                  <a:cubicBezTo>
                    <a:pt x="4115" y="1957"/>
                    <a:pt x="4115" y="1663"/>
                    <a:pt x="3921" y="1564"/>
                  </a:cubicBezTo>
                  <a:lnTo>
                    <a:pt x="3574" y="1370"/>
                  </a:lnTo>
                  <a:cubicBezTo>
                    <a:pt x="3236" y="1540"/>
                    <a:pt x="2847" y="1669"/>
                    <a:pt x="2428" y="1669"/>
                  </a:cubicBezTo>
                  <a:cubicBezTo>
                    <a:pt x="1820" y="1669"/>
                    <a:pt x="1146" y="1398"/>
                    <a:pt x="465" y="588"/>
                  </a:cubicBezTo>
                  <a:cubicBezTo>
                    <a:pt x="318" y="441"/>
                    <a:pt x="271" y="218"/>
                    <a:pt x="318"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3"/>
            <p:cNvSpPr/>
            <p:nvPr/>
          </p:nvSpPr>
          <p:spPr>
            <a:xfrm>
              <a:off x="3042057" y="2162493"/>
              <a:ext cx="69622" cy="58421"/>
            </a:xfrm>
            <a:custGeom>
              <a:avLst/>
              <a:gdLst/>
              <a:ahLst/>
              <a:cxnLst/>
              <a:rect l="l" t="t" r="r" b="b"/>
              <a:pathLst>
                <a:path w="3574" h="2999" extrusionOk="0">
                  <a:moveTo>
                    <a:pt x="2547" y="0"/>
                  </a:moveTo>
                  <a:cubicBezTo>
                    <a:pt x="326" y="0"/>
                    <a:pt x="21" y="1806"/>
                    <a:pt x="0" y="2700"/>
                  </a:cubicBezTo>
                  <a:cubicBezTo>
                    <a:pt x="0" y="2871"/>
                    <a:pt x="150" y="2999"/>
                    <a:pt x="300" y="2999"/>
                  </a:cubicBezTo>
                  <a:cubicBezTo>
                    <a:pt x="340" y="2999"/>
                    <a:pt x="380" y="2990"/>
                    <a:pt x="417" y="2970"/>
                  </a:cubicBezTo>
                  <a:lnTo>
                    <a:pt x="782" y="2747"/>
                  </a:lnTo>
                  <a:cubicBezTo>
                    <a:pt x="805" y="1818"/>
                    <a:pt x="1246" y="766"/>
                    <a:pt x="3010" y="448"/>
                  </a:cubicBezTo>
                  <a:cubicBezTo>
                    <a:pt x="3052" y="437"/>
                    <a:pt x="3096" y="432"/>
                    <a:pt x="3140" y="432"/>
                  </a:cubicBezTo>
                  <a:cubicBezTo>
                    <a:pt x="3300" y="432"/>
                    <a:pt x="3458" y="504"/>
                    <a:pt x="3574" y="619"/>
                  </a:cubicBezTo>
                  <a:lnTo>
                    <a:pt x="3256" y="55"/>
                  </a:lnTo>
                  <a:cubicBezTo>
                    <a:pt x="3000" y="17"/>
                    <a:pt x="2764" y="0"/>
                    <a:pt x="2547"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3"/>
            <p:cNvSpPr/>
            <p:nvPr/>
          </p:nvSpPr>
          <p:spPr>
            <a:xfrm>
              <a:off x="3151280" y="2097762"/>
              <a:ext cx="70089" cy="58732"/>
            </a:xfrm>
            <a:custGeom>
              <a:avLst/>
              <a:gdLst/>
              <a:ahLst/>
              <a:cxnLst/>
              <a:rect l="l" t="t" r="r" b="b"/>
              <a:pathLst>
                <a:path w="3598" h="3015" extrusionOk="0">
                  <a:moveTo>
                    <a:pt x="3311" y="0"/>
                  </a:moveTo>
                  <a:cubicBezTo>
                    <a:pt x="3260" y="0"/>
                    <a:pt x="3207" y="14"/>
                    <a:pt x="3157" y="45"/>
                  </a:cubicBezTo>
                  <a:lnTo>
                    <a:pt x="2816" y="245"/>
                  </a:lnTo>
                  <a:cubicBezTo>
                    <a:pt x="2769" y="1173"/>
                    <a:pt x="2328" y="2226"/>
                    <a:pt x="588" y="2567"/>
                  </a:cubicBezTo>
                  <a:cubicBezTo>
                    <a:pt x="557" y="2571"/>
                    <a:pt x="525" y="2573"/>
                    <a:pt x="493" y="2573"/>
                  </a:cubicBezTo>
                  <a:cubicBezTo>
                    <a:pt x="304" y="2573"/>
                    <a:pt x="127" y="2499"/>
                    <a:pt x="0" y="2373"/>
                  </a:cubicBezTo>
                  <a:lnTo>
                    <a:pt x="0" y="2373"/>
                  </a:lnTo>
                  <a:lnTo>
                    <a:pt x="341" y="2960"/>
                  </a:lnTo>
                  <a:cubicBezTo>
                    <a:pt x="595" y="2997"/>
                    <a:pt x="829" y="3014"/>
                    <a:pt x="1045" y="3014"/>
                  </a:cubicBezTo>
                  <a:cubicBezTo>
                    <a:pt x="3272" y="3014"/>
                    <a:pt x="3576" y="1187"/>
                    <a:pt x="3598" y="292"/>
                  </a:cubicBezTo>
                  <a:cubicBezTo>
                    <a:pt x="3598" y="124"/>
                    <a:pt x="3462" y="0"/>
                    <a:pt x="3311"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3"/>
            <p:cNvSpPr/>
            <p:nvPr/>
          </p:nvSpPr>
          <p:spPr>
            <a:xfrm>
              <a:off x="3099289" y="2126787"/>
              <a:ext cx="64829" cy="64946"/>
            </a:xfrm>
            <a:custGeom>
              <a:avLst/>
              <a:gdLst/>
              <a:ahLst/>
              <a:cxnLst/>
              <a:rect l="l" t="t" r="r" b="b"/>
              <a:pathLst>
                <a:path w="3328" h="3334" extrusionOk="0">
                  <a:moveTo>
                    <a:pt x="1664" y="1"/>
                  </a:moveTo>
                  <a:cubicBezTo>
                    <a:pt x="736" y="1"/>
                    <a:pt x="1" y="759"/>
                    <a:pt x="1" y="1664"/>
                  </a:cubicBezTo>
                  <a:cubicBezTo>
                    <a:pt x="1" y="2599"/>
                    <a:pt x="736" y="3334"/>
                    <a:pt x="1664" y="3334"/>
                  </a:cubicBezTo>
                  <a:cubicBezTo>
                    <a:pt x="2570" y="3334"/>
                    <a:pt x="3328" y="2599"/>
                    <a:pt x="3328" y="1664"/>
                  </a:cubicBezTo>
                  <a:cubicBezTo>
                    <a:pt x="3328" y="759"/>
                    <a:pt x="2570" y="1"/>
                    <a:pt x="1664"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3"/>
            <p:cNvSpPr/>
            <p:nvPr/>
          </p:nvSpPr>
          <p:spPr>
            <a:xfrm>
              <a:off x="2941853" y="1977026"/>
              <a:ext cx="379704" cy="364471"/>
            </a:xfrm>
            <a:custGeom>
              <a:avLst/>
              <a:gdLst/>
              <a:ahLst/>
              <a:cxnLst/>
              <a:rect l="l" t="t" r="r" b="b"/>
              <a:pathLst>
                <a:path w="19492" h="18710" extrusionOk="0">
                  <a:moveTo>
                    <a:pt x="18786" y="588"/>
                  </a:moveTo>
                  <a:cubicBezTo>
                    <a:pt x="18857" y="588"/>
                    <a:pt x="18933" y="636"/>
                    <a:pt x="18933" y="712"/>
                  </a:cubicBezTo>
                  <a:lnTo>
                    <a:pt x="18933" y="17999"/>
                  </a:lnTo>
                  <a:cubicBezTo>
                    <a:pt x="18933" y="18075"/>
                    <a:pt x="18857" y="18146"/>
                    <a:pt x="18786" y="18146"/>
                  </a:cubicBezTo>
                  <a:lnTo>
                    <a:pt x="683" y="18146"/>
                  </a:lnTo>
                  <a:cubicBezTo>
                    <a:pt x="636" y="18146"/>
                    <a:pt x="565" y="18075"/>
                    <a:pt x="565" y="17999"/>
                  </a:cubicBezTo>
                  <a:lnTo>
                    <a:pt x="565" y="712"/>
                  </a:lnTo>
                  <a:cubicBezTo>
                    <a:pt x="565" y="636"/>
                    <a:pt x="636" y="588"/>
                    <a:pt x="683" y="588"/>
                  </a:cubicBezTo>
                  <a:close/>
                  <a:moveTo>
                    <a:pt x="683" y="1"/>
                  </a:moveTo>
                  <a:cubicBezTo>
                    <a:pt x="318" y="1"/>
                    <a:pt x="1" y="318"/>
                    <a:pt x="1" y="712"/>
                  </a:cubicBezTo>
                  <a:lnTo>
                    <a:pt x="1" y="17999"/>
                  </a:lnTo>
                  <a:cubicBezTo>
                    <a:pt x="1" y="18392"/>
                    <a:pt x="318" y="18710"/>
                    <a:pt x="683" y="18710"/>
                  </a:cubicBezTo>
                  <a:lnTo>
                    <a:pt x="18786" y="18710"/>
                  </a:lnTo>
                  <a:cubicBezTo>
                    <a:pt x="19174" y="18710"/>
                    <a:pt x="19492" y="18392"/>
                    <a:pt x="19492" y="17999"/>
                  </a:cubicBezTo>
                  <a:lnTo>
                    <a:pt x="19492" y="712"/>
                  </a:lnTo>
                  <a:cubicBezTo>
                    <a:pt x="19492" y="318"/>
                    <a:pt x="19174" y="1"/>
                    <a:pt x="1878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3"/>
            <p:cNvSpPr/>
            <p:nvPr/>
          </p:nvSpPr>
          <p:spPr>
            <a:xfrm>
              <a:off x="2971851" y="2004629"/>
              <a:ext cx="11026" cy="11006"/>
            </a:xfrm>
            <a:custGeom>
              <a:avLst/>
              <a:gdLst/>
              <a:ahLst/>
              <a:cxnLst/>
              <a:rect l="l" t="t" r="r" b="b"/>
              <a:pathLst>
                <a:path w="566" h="565" extrusionOk="0">
                  <a:moveTo>
                    <a:pt x="271" y="0"/>
                  </a:moveTo>
                  <a:cubicBezTo>
                    <a:pt x="124" y="0"/>
                    <a:pt x="1" y="124"/>
                    <a:pt x="1" y="271"/>
                  </a:cubicBezTo>
                  <a:cubicBezTo>
                    <a:pt x="1" y="441"/>
                    <a:pt x="124" y="565"/>
                    <a:pt x="271" y="565"/>
                  </a:cubicBezTo>
                  <a:cubicBezTo>
                    <a:pt x="442" y="565"/>
                    <a:pt x="565" y="441"/>
                    <a:pt x="565" y="271"/>
                  </a:cubicBezTo>
                  <a:cubicBezTo>
                    <a:pt x="565" y="124"/>
                    <a:pt x="442"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3"/>
            <p:cNvSpPr/>
            <p:nvPr/>
          </p:nvSpPr>
          <p:spPr>
            <a:xfrm>
              <a:off x="3280548" y="2004629"/>
              <a:ext cx="11006" cy="11006"/>
            </a:xfrm>
            <a:custGeom>
              <a:avLst/>
              <a:gdLst/>
              <a:ahLst/>
              <a:cxnLst/>
              <a:rect l="l" t="t" r="r" b="b"/>
              <a:pathLst>
                <a:path w="565" h="565" extrusionOk="0">
                  <a:moveTo>
                    <a:pt x="271" y="0"/>
                  </a:moveTo>
                  <a:cubicBezTo>
                    <a:pt x="124" y="0"/>
                    <a:pt x="1" y="124"/>
                    <a:pt x="1" y="271"/>
                  </a:cubicBezTo>
                  <a:cubicBezTo>
                    <a:pt x="1" y="441"/>
                    <a:pt x="124" y="565"/>
                    <a:pt x="271" y="565"/>
                  </a:cubicBezTo>
                  <a:cubicBezTo>
                    <a:pt x="441" y="565"/>
                    <a:pt x="565" y="441"/>
                    <a:pt x="565" y="271"/>
                  </a:cubicBezTo>
                  <a:cubicBezTo>
                    <a:pt x="565" y="124"/>
                    <a:pt x="441"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3"/>
            <p:cNvSpPr/>
            <p:nvPr/>
          </p:nvSpPr>
          <p:spPr>
            <a:xfrm>
              <a:off x="2971851" y="2302884"/>
              <a:ext cx="11026" cy="10909"/>
            </a:xfrm>
            <a:custGeom>
              <a:avLst/>
              <a:gdLst/>
              <a:ahLst/>
              <a:cxnLst/>
              <a:rect l="l" t="t" r="r" b="b"/>
              <a:pathLst>
                <a:path w="566" h="560" extrusionOk="0">
                  <a:moveTo>
                    <a:pt x="271" y="1"/>
                  </a:moveTo>
                  <a:cubicBezTo>
                    <a:pt x="124" y="1"/>
                    <a:pt x="1" y="119"/>
                    <a:pt x="1" y="295"/>
                  </a:cubicBezTo>
                  <a:cubicBezTo>
                    <a:pt x="1" y="442"/>
                    <a:pt x="124" y="559"/>
                    <a:pt x="271" y="559"/>
                  </a:cubicBezTo>
                  <a:cubicBezTo>
                    <a:pt x="442" y="559"/>
                    <a:pt x="565" y="442"/>
                    <a:pt x="565" y="295"/>
                  </a:cubicBezTo>
                  <a:cubicBezTo>
                    <a:pt x="565" y="119"/>
                    <a:pt x="442"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3"/>
            <p:cNvSpPr/>
            <p:nvPr/>
          </p:nvSpPr>
          <p:spPr>
            <a:xfrm>
              <a:off x="3280548" y="2302884"/>
              <a:ext cx="11006" cy="10909"/>
            </a:xfrm>
            <a:custGeom>
              <a:avLst/>
              <a:gdLst/>
              <a:ahLst/>
              <a:cxnLst/>
              <a:rect l="l" t="t" r="r" b="b"/>
              <a:pathLst>
                <a:path w="565" h="560" extrusionOk="0">
                  <a:moveTo>
                    <a:pt x="271" y="1"/>
                  </a:moveTo>
                  <a:cubicBezTo>
                    <a:pt x="124" y="1"/>
                    <a:pt x="1" y="119"/>
                    <a:pt x="1" y="295"/>
                  </a:cubicBezTo>
                  <a:cubicBezTo>
                    <a:pt x="1" y="442"/>
                    <a:pt x="124" y="559"/>
                    <a:pt x="271" y="559"/>
                  </a:cubicBezTo>
                  <a:cubicBezTo>
                    <a:pt x="441" y="559"/>
                    <a:pt x="565" y="442"/>
                    <a:pt x="565" y="295"/>
                  </a:cubicBezTo>
                  <a:cubicBezTo>
                    <a:pt x="565" y="119"/>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3"/>
            <p:cNvSpPr/>
            <p:nvPr/>
          </p:nvSpPr>
          <p:spPr>
            <a:xfrm>
              <a:off x="2972319" y="2000382"/>
              <a:ext cx="318323" cy="318225"/>
            </a:xfrm>
            <a:custGeom>
              <a:avLst/>
              <a:gdLst/>
              <a:ahLst/>
              <a:cxnLst/>
              <a:rect l="l" t="t" r="r" b="b"/>
              <a:pathLst>
                <a:path w="16341" h="16336" extrusionOk="0">
                  <a:moveTo>
                    <a:pt x="8182" y="565"/>
                  </a:moveTo>
                  <a:cubicBezTo>
                    <a:pt x="12373" y="565"/>
                    <a:pt x="15777" y="3968"/>
                    <a:pt x="15777" y="8153"/>
                  </a:cubicBezTo>
                  <a:cubicBezTo>
                    <a:pt x="15777" y="12344"/>
                    <a:pt x="12373" y="15747"/>
                    <a:pt x="8182" y="15747"/>
                  </a:cubicBezTo>
                  <a:cubicBezTo>
                    <a:pt x="3997" y="15747"/>
                    <a:pt x="588" y="12344"/>
                    <a:pt x="588" y="8153"/>
                  </a:cubicBezTo>
                  <a:cubicBezTo>
                    <a:pt x="588" y="3968"/>
                    <a:pt x="3997" y="565"/>
                    <a:pt x="8182" y="565"/>
                  </a:cubicBezTo>
                  <a:close/>
                  <a:moveTo>
                    <a:pt x="8182" y="1"/>
                  </a:moveTo>
                  <a:cubicBezTo>
                    <a:pt x="6002" y="1"/>
                    <a:pt x="3944" y="835"/>
                    <a:pt x="2404" y="2375"/>
                  </a:cubicBezTo>
                  <a:cubicBezTo>
                    <a:pt x="859" y="3921"/>
                    <a:pt x="0" y="5979"/>
                    <a:pt x="0" y="8153"/>
                  </a:cubicBezTo>
                  <a:cubicBezTo>
                    <a:pt x="0" y="10334"/>
                    <a:pt x="859" y="12391"/>
                    <a:pt x="2404" y="13937"/>
                  </a:cubicBezTo>
                  <a:cubicBezTo>
                    <a:pt x="3944" y="15477"/>
                    <a:pt x="6002" y="16335"/>
                    <a:pt x="8182" y="16335"/>
                  </a:cubicBezTo>
                  <a:cubicBezTo>
                    <a:pt x="10363" y="16335"/>
                    <a:pt x="12420" y="15477"/>
                    <a:pt x="13960" y="13937"/>
                  </a:cubicBezTo>
                  <a:cubicBezTo>
                    <a:pt x="15506" y="12391"/>
                    <a:pt x="16341" y="10334"/>
                    <a:pt x="16341" y="8153"/>
                  </a:cubicBezTo>
                  <a:cubicBezTo>
                    <a:pt x="16341" y="5979"/>
                    <a:pt x="15506" y="3921"/>
                    <a:pt x="13960" y="2375"/>
                  </a:cubicBezTo>
                  <a:cubicBezTo>
                    <a:pt x="12420" y="835"/>
                    <a:pt x="10363" y="1"/>
                    <a:pt x="81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3"/>
            <p:cNvSpPr/>
            <p:nvPr/>
          </p:nvSpPr>
          <p:spPr>
            <a:xfrm>
              <a:off x="2998071" y="2025686"/>
              <a:ext cx="267266" cy="267149"/>
            </a:xfrm>
            <a:custGeom>
              <a:avLst/>
              <a:gdLst/>
              <a:ahLst/>
              <a:cxnLst/>
              <a:rect l="l" t="t" r="r" b="b"/>
              <a:pathLst>
                <a:path w="13720" h="13714" extrusionOk="0">
                  <a:moveTo>
                    <a:pt x="6860" y="1"/>
                  </a:moveTo>
                  <a:cubicBezTo>
                    <a:pt x="5268" y="1"/>
                    <a:pt x="3728" y="565"/>
                    <a:pt x="2499" y="1564"/>
                  </a:cubicBezTo>
                  <a:cubicBezTo>
                    <a:pt x="2381" y="1664"/>
                    <a:pt x="2352" y="1858"/>
                    <a:pt x="2452" y="1982"/>
                  </a:cubicBezTo>
                  <a:cubicBezTo>
                    <a:pt x="2505" y="2047"/>
                    <a:pt x="2583" y="2077"/>
                    <a:pt x="2664" y="2077"/>
                  </a:cubicBezTo>
                  <a:cubicBezTo>
                    <a:pt x="2737" y="2077"/>
                    <a:pt x="2811" y="2052"/>
                    <a:pt x="2869" y="2005"/>
                  </a:cubicBezTo>
                  <a:cubicBezTo>
                    <a:pt x="3969" y="1076"/>
                    <a:pt x="5391" y="589"/>
                    <a:pt x="6860" y="589"/>
                  </a:cubicBezTo>
                  <a:cubicBezTo>
                    <a:pt x="10317" y="589"/>
                    <a:pt x="13132" y="3404"/>
                    <a:pt x="13132" y="6854"/>
                  </a:cubicBezTo>
                  <a:cubicBezTo>
                    <a:pt x="13132" y="10334"/>
                    <a:pt x="10317" y="13149"/>
                    <a:pt x="6860" y="13149"/>
                  </a:cubicBezTo>
                  <a:cubicBezTo>
                    <a:pt x="3381" y="13149"/>
                    <a:pt x="565" y="10334"/>
                    <a:pt x="565" y="6854"/>
                  </a:cubicBezTo>
                  <a:cubicBezTo>
                    <a:pt x="565" y="5438"/>
                    <a:pt x="1059" y="4015"/>
                    <a:pt x="1964" y="2916"/>
                  </a:cubicBezTo>
                  <a:cubicBezTo>
                    <a:pt x="2058" y="2793"/>
                    <a:pt x="2035" y="2622"/>
                    <a:pt x="1911" y="2499"/>
                  </a:cubicBezTo>
                  <a:cubicBezTo>
                    <a:pt x="1862" y="2457"/>
                    <a:pt x="1802" y="2437"/>
                    <a:pt x="1742" y="2437"/>
                  </a:cubicBezTo>
                  <a:cubicBezTo>
                    <a:pt x="1660" y="2437"/>
                    <a:pt x="1578" y="2474"/>
                    <a:pt x="1523" y="2546"/>
                  </a:cubicBezTo>
                  <a:cubicBezTo>
                    <a:pt x="542" y="3768"/>
                    <a:pt x="1" y="5291"/>
                    <a:pt x="1" y="6854"/>
                  </a:cubicBezTo>
                  <a:cubicBezTo>
                    <a:pt x="1" y="10628"/>
                    <a:pt x="3063" y="13714"/>
                    <a:pt x="6860" y="13714"/>
                  </a:cubicBezTo>
                  <a:cubicBezTo>
                    <a:pt x="10634" y="13714"/>
                    <a:pt x="13720" y="10628"/>
                    <a:pt x="13720" y="6854"/>
                  </a:cubicBezTo>
                  <a:cubicBezTo>
                    <a:pt x="13720" y="3087"/>
                    <a:pt x="10634" y="1"/>
                    <a:pt x="686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3"/>
            <p:cNvSpPr/>
            <p:nvPr/>
          </p:nvSpPr>
          <p:spPr>
            <a:xfrm>
              <a:off x="3030135" y="2047582"/>
              <a:ext cx="203254" cy="223845"/>
            </a:xfrm>
            <a:custGeom>
              <a:avLst/>
              <a:gdLst/>
              <a:ahLst/>
              <a:cxnLst/>
              <a:rect l="l" t="t" r="r" b="b"/>
              <a:pathLst>
                <a:path w="10434" h="11491" extrusionOk="0">
                  <a:moveTo>
                    <a:pt x="4873" y="564"/>
                  </a:moveTo>
                  <a:cubicBezTo>
                    <a:pt x="5314" y="834"/>
                    <a:pt x="6049" y="1375"/>
                    <a:pt x="6196" y="2204"/>
                  </a:cubicBezTo>
                  <a:cubicBezTo>
                    <a:pt x="6290" y="2721"/>
                    <a:pt x="6143" y="3285"/>
                    <a:pt x="5779" y="3873"/>
                  </a:cubicBezTo>
                  <a:cubicBezTo>
                    <a:pt x="5608" y="3820"/>
                    <a:pt x="5408" y="3797"/>
                    <a:pt x="5214" y="3797"/>
                  </a:cubicBezTo>
                  <a:cubicBezTo>
                    <a:pt x="5091" y="3797"/>
                    <a:pt x="4997" y="3797"/>
                    <a:pt x="4873" y="3820"/>
                  </a:cubicBezTo>
                  <a:lnTo>
                    <a:pt x="4873" y="564"/>
                  </a:lnTo>
                  <a:close/>
                  <a:moveTo>
                    <a:pt x="2025" y="3015"/>
                  </a:moveTo>
                  <a:cubicBezTo>
                    <a:pt x="2231" y="3015"/>
                    <a:pt x="2441" y="3044"/>
                    <a:pt x="2646" y="3115"/>
                  </a:cubicBezTo>
                  <a:cubicBezTo>
                    <a:pt x="3134" y="3285"/>
                    <a:pt x="3551" y="3702"/>
                    <a:pt x="3892" y="4314"/>
                  </a:cubicBezTo>
                  <a:cubicBezTo>
                    <a:pt x="3674" y="4531"/>
                    <a:pt x="3498" y="4778"/>
                    <a:pt x="3381" y="5072"/>
                  </a:cubicBezTo>
                  <a:lnTo>
                    <a:pt x="559" y="3432"/>
                  </a:lnTo>
                  <a:cubicBezTo>
                    <a:pt x="885" y="3249"/>
                    <a:pt x="1440" y="3015"/>
                    <a:pt x="2025" y="3015"/>
                  </a:cubicBezTo>
                  <a:close/>
                  <a:moveTo>
                    <a:pt x="9523" y="2868"/>
                  </a:moveTo>
                  <a:lnTo>
                    <a:pt x="9523" y="2868"/>
                  </a:lnTo>
                  <a:cubicBezTo>
                    <a:pt x="9499" y="3356"/>
                    <a:pt x="9405" y="4290"/>
                    <a:pt x="8765" y="4825"/>
                  </a:cubicBezTo>
                  <a:cubicBezTo>
                    <a:pt x="8382" y="5143"/>
                    <a:pt x="7900" y="5293"/>
                    <a:pt x="7274" y="5293"/>
                  </a:cubicBezTo>
                  <a:cubicBezTo>
                    <a:pt x="7218" y="5293"/>
                    <a:pt x="7160" y="5292"/>
                    <a:pt x="7101" y="5289"/>
                  </a:cubicBezTo>
                  <a:cubicBezTo>
                    <a:pt x="7025" y="4996"/>
                    <a:pt x="6907" y="4731"/>
                    <a:pt x="6707" y="4484"/>
                  </a:cubicBezTo>
                  <a:lnTo>
                    <a:pt x="9523" y="2868"/>
                  </a:lnTo>
                  <a:close/>
                  <a:moveTo>
                    <a:pt x="5214" y="4361"/>
                  </a:moveTo>
                  <a:cubicBezTo>
                    <a:pt x="5973" y="4361"/>
                    <a:pt x="6584" y="4972"/>
                    <a:pt x="6584" y="5730"/>
                  </a:cubicBezTo>
                  <a:cubicBezTo>
                    <a:pt x="6584" y="6494"/>
                    <a:pt x="5973" y="7106"/>
                    <a:pt x="5214" y="7106"/>
                  </a:cubicBezTo>
                  <a:cubicBezTo>
                    <a:pt x="4456" y="7106"/>
                    <a:pt x="3845" y="6494"/>
                    <a:pt x="3845" y="5730"/>
                  </a:cubicBezTo>
                  <a:cubicBezTo>
                    <a:pt x="3845" y="4972"/>
                    <a:pt x="4456" y="4361"/>
                    <a:pt x="5214" y="4361"/>
                  </a:cubicBezTo>
                  <a:close/>
                  <a:moveTo>
                    <a:pt x="7025" y="6418"/>
                  </a:moveTo>
                  <a:lnTo>
                    <a:pt x="9846" y="8034"/>
                  </a:lnTo>
                  <a:cubicBezTo>
                    <a:pt x="9522" y="8216"/>
                    <a:pt x="8984" y="8461"/>
                    <a:pt x="8400" y="8461"/>
                  </a:cubicBezTo>
                  <a:cubicBezTo>
                    <a:pt x="8190" y="8461"/>
                    <a:pt x="7974" y="8430"/>
                    <a:pt x="7759" y="8352"/>
                  </a:cubicBezTo>
                  <a:cubicBezTo>
                    <a:pt x="7272" y="8181"/>
                    <a:pt x="6854" y="7764"/>
                    <a:pt x="6537" y="7153"/>
                  </a:cubicBezTo>
                  <a:cubicBezTo>
                    <a:pt x="6760" y="6959"/>
                    <a:pt x="6931" y="6688"/>
                    <a:pt x="7025" y="6418"/>
                  </a:cubicBezTo>
                  <a:close/>
                  <a:moveTo>
                    <a:pt x="3304" y="6171"/>
                  </a:moveTo>
                  <a:cubicBezTo>
                    <a:pt x="3381" y="6465"/>
                    <a:pt x="3527" y="6759"/>
                    <a:pt x="3721" y="6982"/>
                  </a:cubicBezTo>
                  <a:lnTo>
                    <a:pt x="906" y="8599"/>
                  </a:lnTo>
                  <a:cubicBezTo>
                    <a:pt x="906" y="8111"/>
                    <a:pt x="1029" y="7176"/>
                    <a:pt x="1664" y="6641"/>
                  </a:cubicBezTo>
                  <a:cubicBezTo>
                    <a:pt x="2029" y="6318"/>
                    <a:pt x="2546" y="6171"/>
                    <a:pt x="3157" y="6171"/>
                  </a:cubicBezTo>
                  <a:close/>
                  <a:moveTo>
                    <a:pt x="4885" y="1"/>
                  </a:moveTo>
                  <a:cubicBezTo>
                    <a:pt x="4787" y="1"/>
                    <a:pt x="4688" y="26"/>
                    <a:pt x="4603" y="76"/>
                  </a:cubicBezTo>
                  <a:cubicBezTo>
                    <a:pt x="4433" y="176"/>
                    <a:pt x="4309" y="370"/>
                    <a:pt x="4309" y="564"/>
                  </a:cubicBezTo>
                  <a:lnTo>
                    <a:pt x="4309" y="3920"/>
                  </a:lnTo>
                  <a:cubicBezTo>
                    <a:pt x="3915" y="3232"/>
                    <a:pt x="3428" y="2791"/>
                    <a:pt x="2840" y="2574"/>
                  </a:cubicBezTo>
                  <a:cubicBezTo>
                    <a:pt x="2570" y="2483"/>
                    <a:pt x="2299" y="2445"/>
                    <a:pt x="2037" y="2445"/>
                  </a:cubicBezTo>
                  <a:cubicBezTo>
                    <a:pt x="1320" y="2445"/>
                    <a:pt x="669" y="2723"/>
                    <a:pt x="295" y="2938"/>
                  </a:cubicBezTo>
                  <a:cubicBezTo>
                    <a:pt x="118" y="3038"/>
                    <a:pt x="1" y="3232"/>
                    <a:pt x="1" y="3432"/>
                  </a:cubicBezTo>
                  <a:cubicBezTo>
                    <a:pt x="1" y="3626"/>
                    <a:pt x="95" y="3820"/>
                    <a:pt x="265" y="3920"/>
                  </a:cubicBezTo>
                  <a:lnTo>
                    <a:pt x="3181" y="5613"/>
                  </a:lnTo>
                  <a:cubicBezTo>
                    <a:pt x="2399" y="5613"/>
                    <a:pt x="1788" y="5807"/>
                    <a:pt x="1294" y="6201"/>
                  </a:cubicBezTo>
                  <a:cubicBezTo>
                    <a:pt x="489" y="6906"/>
                    <a:pt x="342" y="8011"/>
                    <a:pt x="318" y="8599"/>
                  </a:cubicBezTo>
                  <a:cubicBezTo>
                    <a:pt x="318" y="8793"/>
                    <a:pt x="442" y="8992"/>
                    <a:pt x="612" y="9110"/>
                  </a:cubicBezTo>
                  <a:cubicBezTo>
                    <a:pt x="706" y="9163"/>
                    <a:pt x="806" y="9186"/>
                    <a:pt x="906" y="9186"/>
                  </a:cubicBezTo>
                  <a:cubicBezTo>
                    <a:pt x="1000" y="9186"/>
                    <a:pt x="1100" y="9163"/>
                    <a:pt x="1176" y="9110"/>
                  </a:cubicBezTo>
                  <a:lnTo>
                    <a:pt x="4086" y="7423"/>
                  </a:lnTo>
                  <a:lnTo>
                    <a:pt x="4086" y="7423"/>
                  </a:lnTo>
                  <a:cubicBezTo>
                    <a:pt x="3698" y="8111"/>
                    <a:pt x="3551" y="8746"/>
                    <a:pt x="3674" y="9357"/>
                  </a:cubicBezTo>
                  <a:cubicBezTo>
                    <a:pt x="3745" y="9798"/>
                    <a:pt x="4062" y="10679"/>
                    <a:pt x="5238" y="11391"/>
                  </a:cubicBezTo>
                  <a:cubicBezTo>
                    <a:pt x="5338" y="11438"/>
                    <a:pt x="5438" y="11491"/>
                    <a:pt x="5532" y="11491"/>
                  </a:cubicBezTo>
                  <a:cubicBezTo>
                    <a:pt x="5632" y="11491"/>
                    <a:pt x="5732" y="11461"/>
                    <a:pt x="5826" y="11414"/>
                  </a:cubicBezTo>
                  <a:cubicBezTo>
                    <a:pt x="5996" y="11291"/>
                    <a:pt x="6120" y="11120"/>
                    <a:pt x="6120" y="10903"/>
                  </a:cubicBezTo>
                  <a:lnTo>
                    <a:pt x="6120" y="9674"/>
                  </a:lnTo>
                  <a:cubicBezTo>
                    <a:pt x="6120" y="9527"/>
                    <a:pt x="5973" y="9380"/>
                    <a:pt x="5826" y="9380"/>
                  </a:cubicBezTo>
                  <a:cubicBezTo>
                    <a:pt x="5679" y="9380"/>
                    <a:pt x="5532" y="9527"/>
                    <a:pt x="5532" y="9674"/>
                  </a:cubicBezTo>
                  <a:lnTo>
                    <a:pt x="5532" y="10903"/>
                  </a:lnTo>
                  <a:cubicBezTo>
                    <a:pt x="5114" y="10656"/>
                    <a:pt x="4380" y="10092"/>
                    <a:pt x="4233" y="9257"/>
                  </a:cubicBezTo>
                  <a:cubicBezTo>
                    <a:pt x="4139" y="8746"/>
                    <a:pt x="4286" y="8181"/>
                    <a:pt x="4650" y="7594"/>
                  </a:cubicBezTo>
                  <a:cubicBezTo>
                    <a:pt x="4821" y="7641"/>
                    <a:pt x="5020" y="7693"/>
                    <a:pt x="5214" y="7693"/>
                  </a:cubicBezTo>
                  <a:cubicBezTo>
                    <a:pt x="5314" y="7693"/>
                    <a:pt x="5438" y="7670"/>
                    <a:pt x="5532" y="7641"/>
                  </a:cubicBezTo>
                  <a:lnTo>
                    <a:pt x="5532" y="8352"/>
                  </a:lnTo>
                  <a:cubicBezTo>
                    <a:pt x="5532" y="8522"/>
                    <a:pt x="5679" y="8646"/>
                    <a:pt x="5826" y="8646"/>
                  </a:cubicBezTo>
                  <a:cubicBezTo>
                    <a:pt x="5973" y="8646"/>
                    <a:pt x="6120" y="8522"/>
                    <a:pt x="6120" y="8352"/>
                  </a:cubicBezTo>
                  <a:lnTo>
                    <a:pt x="6120" y="7570"/>
                  </a:lnTo>
                  <a:cubicBezTo>
                    <a:pt x="6490" y="8228"/>
                    <a:pt x="6978" y="8669"/>
                    <a:pt x="7566" y="8893"/>
                  </a:cubicBezTo>
                  <a:cubicBezTo>
                    <a:pt x="7836" y="8992"/>
                    <a:pt x="8130" y="9016"/>
                    <a:pt x="8400" y="9016"/>
                  </a:cubicBezTo>
                  <a:cubicBezTo>
                    <a:pt x="9111" y="9016"/>
                    <a:pt x="9746" y="8746"/>
                    <a:pt x="10140" y="8522"/>
                  </a:cubicBezTo>
                  <a:cubicBezTo>
                    <a:pt x="10310" y="8428"/>
                    <a:pt x="10434" y="8258"/>
                    <a:pt x="10434" y="8034"/>
                  </a:cubicBezTo>
                  <a:cubicBezTo>
                    <a:pt x="10434" y="7840"/>
                    <a:pt x="10310" y="7641"/>
                    <a:pt x="10140" y="7547"/>
                  </a:cubicBezTo>
                  <a:lnTo>
                    <a:pt x="7248" y="5877"/>
                  </a:lnTo>
                  <a:lnTo>
                    <a:pt x="7272" y="5877"/>
                  </a:lnTo>
                  <a:cubicBezTo>
                    <a:pt x="8030" y="5877"/>
                    <a:pt x="8641" y="5660"/>
                    <a:pt x="9135" y="5266"/>
                  </a:cubicBezTo>
                  <a:cubicBezTo>
                    <a:pt x="9940" y="4584"/>
                    <a:pt x="10087" y="3479"/>
                    <a:pt x="10087" y="2868"/>
                  </a:cubicBezTo>
                  <a:cubicBezTo>
                    <a:pt x="10087" y="2674"/>
                    <a:pt x="9993" y="2474"/>
                    <a:pt x="9817" y="2380"/>
                  </a:cubicBezTo>
                  <a:cubicBezTo>
                    <a:pt x="9731" y="2318"/>
                    <a:pt x="9635" y="2287"/>
                    <a:pt x="9534" y="2287"/>
                  </a:cubicBezTo>
                  <a:cubicBezTo>
                    <a:pt x="9433" y="2287"/>
                    <a:pt x="9329" y="2318"/>
                    <a:pt x="9229" y="2380"/>
                  </a:cubicBezTo>
                  <a:lnTo>
                    <a:pt x="6343" y="4043"/>
                  </a:lnTo>
                  <a:cubicBezTo>
                    <a:pt x="6731" y="3379"/>
                    <a:pt x="6878" y="2721"/>
                    <a:pt x="6760" y="2110"/>
                  </a:cubicBezTo>
                  <a:cubicBezTo>
                    <a:pt x="6684" y="1669"/>
                    <a:pt x="6366" y="787"/>
                    <a:pt x="5167" y="76"/>
                  </a:cubicBezTo>
                  <a:cubicBezTo>
                    <a:pt x="5082" y="26"/>
                    <a:pt x="4984" y="1"/>
                    <a:pt x="488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1" name="Google Shape;3321;p63"/>
          <p:cNvGrpSpPr/>
          <p:nvPr/>
        </p:nvGrpSpPr>
        <p:grpSpPr>
          <a:xfrm>
            <a:off x="2366048" y="1969351"/>
            <a:ext cx="379237" cy="379821"/>
            <a:chOff x="2366048" y="1969351"/>
            <a:chExt cx="379237" cy="379821"/>
          </a:xfrm>
        </p:grpSpPr>
        <p:sp>
          <p:nvSpPr>
            <p:cNvPr id="3322" name="Google Shape;3322;p63"/>
            <p:cNvSpPr/>
            <p:nvPr/>
          </p:nvSpPr>
          <p:spPr>
            <a:xfrm>
              <a:off x="2371191" y="2028550"/>
              <a:ext cx="368367" cy="218488"/>
            </a:xfrm>
            <a:custGeom>
              <a:avLst/>
              <a:gdLst/>
              <a:ahLst/>
              <a:cxnLst/>
              <a:rect l="l" t="t" r="r" b="b"/>
              <a:pathLst>
                <a:path w="18910" h="11216" extrusionOk="0">
                  <a:moveTo>
                    <a:pt x="983" y="1"/>
                  </a:moveTo>
                  <a:cubicBezTo>
                    <a:pt x="442" y="1"/>
                    <a:pt x="1" y="418"/>
                    <a:pt x="1" y="953"/>
                  </a:cubicBezTo>
                  <a:lnTo>
                    <a:pt x="1" y="11216"/>
                  </a:lnTo>
                  <a:lnTo>
                    <a:pt x="18910" y="11216"/>
                  </a:lnTo>
                  <a:lnTo>
                    <a:pt x="18910" y="953"/>
                  </a:lnTo>
                  <a:cubicBezTo>
                    <a:pt x="18910" y="418"/>
                    <a:pt x="18493" y="1"/>
                    <a:pt x="1795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3"/>
            <p:cNvSpPr/>
            <p:nvPr/>
          </p:nvSpPr>
          <p:spPr>
            <a:xfrm>
              <a:off x="2371191" y="2237977"/>
              <a:ext cx="368367" cy="48213"/>
            </a:xfrm>
            <a:custGeom>
              <a:avLst/>
              <a:gdLst/>
              <a:ahLst/>
              <a:cxnLst/>
              <a:rect l="l" t="t" r="r" b="b"/>
              <a:pathLst>
                <a:path w="18910" h="2475" extrusionOk="0">
                  <a:moveTo>
                    <a:pt x="1" y="0"/>
                  </a:moveTo>
                  <a:lnTo>
                    <a:pt x="1" y="1493"/>
                  </a:lnTo>
                  <a:cubicBezTo>
                    <a:pt x="1" y="2034"/>
                    <a:pt x="442" y="2475"/>
                    <a:pt x="983" y="2475"/>
                  </a:cubicBezTo>
                  <a:lnTo>
                    <a:pt x="17958" y="2475"/>
                  </a:lnTo>
                  <a:cubicBezTo>
                    <a:pt x="18493" y="2475"/>
                    <a:pt x="18910" y="2034"/>
                    <a:pt x="18910" y="1493"/>
                  </a:cubicBezTo>
                  <a:lnTo>
                    <a:pt x="18910"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3"/>
            <p:cNvSpPr/>
            <p:nvPr/>
          </p:nvSpPr>
          <p:spPr>
            <a:xfrm>
              <a:off x="2371191" y="2028550"/>
              <a:ext cx="368367" cy="209449"/>
            </a:xfrm>
            <a:custGeom>
              <a:avLst/>
              <a:gdLst/>
              <a:ahLst/>
              <a:cxnLst/>
              <a:rect l="l" t="t" r="r" b="b"/>
              <a:pathLst>
                <a:path w="18910" h="10752" extrusionOk="0">
                  <a:moveTo>
                    <a:pt x="983" y="1"/>
                  </a:moveTo>
                  <a:cubicBezTo>
                    <a:pt x="442" y="1"/>
                    <a:pt x="1" y="418"/>
                    <a:pt x="1" y="953"/>
                  </a:cubicBezTo>
                  <a:lnTo>
                    <a:pt x="1" y="10751"/>
                  </a:lnTo>
                  <a:lnTo>
                    <a:pt x="18910" y="10751"/>
                  </a:lnTo>
                  <a:lnTo>
                    <a:pt x="18910" y="953"/>
                  </a:lnTo>
                  <a:cubicBezTo>
                    <a:pt x="18910" y="418"/>
                    <a:pt x="18493" y="1"/>
                    <a:pt x="1795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3"/>
            <p:cNvSpPr/>
            <p:nvPr/>
          </p:nvSpPr>
          <p:spPr>
            <a:xfrm>
              <a:off x="2706108" y="2028550"/>
              <a:ext cx="33447" cy="209449"/>
            </a:xfrm>
            <a:custGeom>
              <a:avLst/>
              <a:gdLst/>
              <a:ahLst/>
              <a:cxnLst/>
              <a:rect l="l" t="t" r="r" b="b"/>
              <a:pathLst>
                <a:path w="1717" h="10752" extrusionOk="0">
                  <a:moveTo>
                    <a:pt x="1" y="1"/>
                  </a:moveTo>
                  <a:cubicBezTo>
                    <a:pt x="518" y="1"/>
                    <a:pt x="959" y="418"/>
                    <a:pt x="959" y="953"/>
                  </a:cubicBezTo>
                  <a:lnTo>
                    <a:pt x="959" y="10751"/>
                  </a:lnTo>
                  <a:lnTo>
                    <a:pt x="1717" y="10751"/>
                  </a:lnTo>
                  <a:lnTo>
                    <a:pt x="1717" y="953"/>
                  </a:lnTo>
                  <a:cubicBezTo>
                    <a:pt x="1717" y="418"/>
                    <a:pt x="1300" y="1"/>
                    <a:pt x="765"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3"/>
            <p:cNvSpPr/>
            <p:nvPr/>
          </p:nvSpPr>
          <p:spPr>
            <a:xfrm>
              <a:off x="2706108" y="2237977"/>
              <a:ext cx="33447" cy="48213"/>
            </a:xfrm>
            <a:custGeom>
              <a:avLst/>
              <a:gdLst/>
              <a:ahLst/>
              <a:cxnLst/>
              <a:rect l="l" t="t" r="r" b="b"/>
              <a:pathLst>
                <a:path w="1717" h="2475" extrusionOk="0">
                  <a:moveTo>
                    <a:pt x="959" y="0"/>
                  </a:moveTo>
                  <a:lnTo>
                    <a:pt x="959" y="1493"/>
                  </a:lnTo>
                  <a:cubicBezTo>
                    <a:pt x="959" y="2034"/>
                    <a:pt x="518" y="2475"/>
                    <a:pt x="1" y="2475"/>
                  </a:cubicBezTo>
                  <a:lnTo>
                    <a:pt x="765" y="2475"/>
                  </a:lnTo>
                  <a:cubicBezTo>
                    <a:pt x="1300" y="2475"/>
                    <a:pt x="1717" y="2034"/>
                    <a:pt x="1717" y="1493"/>
                  </a:cubicBezTo>
                  <a:lnTo>
                    <a:pt x="1717"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3"/>
            <p:cNvSpPr/>
            <p:nvPr/>
          </p:nvSpPr>
          <p:spPr>
            <a:xfrm>
              <a:off x="2513413" y="2286171"/>
              <a:ext cx="83939" cy="57271"/>
            </a:xfrm>
            <a:custGeom>
              <a:avLst/>
              <a:gdLst/>
              <a:ahLst/>
              <a:cxnLst/>
              <a:rect l="l" t="t" r="r" b="b"/>
              <a:pathLst>
                <a:path w="4309" h="2940" extrusionOk="0">
                  <a:moveTo>
                    <a:pt x="318" y="1"/>
                  </a:moveTo>
                  <a:cubicBezTo>
                    <a:pt x="318" y="1"/>
                    <a:pt x="294" y="2152"/>
                    <a:pt x="0" y="2940"/>
                  </a:cubicBezTo>
                  <a:lnTo>
                    <a:pt x="4309" y="2940"/>
                  </a:lnTo>
                  <a:cubicBezTo>
                    <a:pt x="4044" y="2152"/>
                    <a:pt x="4015" y="1"/>
                    <a:pt x="4015"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3"/>
            <p:cNvSpPr/>
            <p:nvPr/>
          </p:nvSpPr>
          <p:spPr>
            <a:xfrm>
              <a:off x="2519140" y="2286171"/>
              <a:ext cx="73069" cy="14805"/>
            </a:xfrm>
            <a:custGeom>
              <a:avLst/>
              <a:gdLst/>
              <a:ahLst/>
              <a:cxnLst/>
              <a:rect l="l" t="t" r="r" b="b"/>
              <a:pathLst>
                <a:path w="3751" h="760" extrusionOk="0">
                  <a:moveTo>
                    <a:pt x="24" y="1"/>
                  </a:moveTo>
                  <a:cubicBezTo>
                    <a:pt x="24" y="1"/>
                    <a:pt x="24" y="318"/>
                    <a:pt x="0" y="759"/>
                  </a:cubicBezTo>
                  <a:lnTo>
                    <a:pt x="3750" y="759"/>
                  </a:lnTo>
                  <a:cubicBezTo>
                    <a:pt x="3721" y="318"/>
                    <a:pt x="3721" y="1"/>
                    <a:pt x="372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3"/>
            <p:cNvSpPr/>
            <p:nvPr/>
          </p:nvSpPr>
          <p:spPr>
            <a:xfrm>
              <a:off x="2519140" y="2286171"/>
              <a:ext cx="73069" cy="14805"/>
            </a:xfrm>
            <a:custGeom>
              <a:avLst/>
              <a:gdLst/>
              <a:ahLst/>
              <a:cxnLst/>
              <a:rect l="l" t="t" r="r" b="b"/>
              <a:pathLst>
                <a:path w="3751" h="760" extrusionOk="0">
                  <a:moveTo>
                    <a:pt x="24" y="1"/>
                  </a:moveTo>
                  <a:cubicBezTo>
                    <a:pt x="24" y="1"/>
                    <a:pt x="24" y="318"/>
                    <a:pt x="0" y="759"/>
                  </a:cubicBezTo>
                  <a:lnTo>
                    <a:pt x="3750" y="759"/>
                  </a:lnTo>
                  <a:cubicBezTo>
                    <a:pt x="3721" y="318"/>
                    <a:pt x="3721" y="1"/>
                    <a:pt x="37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3"/>
            <p:cNvSpPr/>
            <p:nvPr/>
          </p:nvSpPr>
          <p:spPr>
            <a:xfrm>
              <a:off x="2394664" y="2053854"/>
              <a:ext cx="322004" cy="184144"/>
            </a:xfrm>
            <a:custGeom>
              <a:avLst/>
              <a:gdLst/>
              <a:ahLst/>
              <a:cxnLst/>
              <a:rect l="l" t="t" r="r" b="b"/>
              <a:pathLst>
                <a:path w="16530" h="9453" extrusionOk="0">
                  <a:moveTo>
                    <a:pt x="412" y="1"/>
                  </a:moveTo>
                  <a:cubicBezTo>
                    <a:pt x="195" y="1"/>
                    <a:pt x="1" y="195"/>
                    <a:pt x="1" y="412"/>
                  </a:cubicBezTo>
                  <a:lnTo>
                    <a:pt x="1" y="9452"/>
                  </a:lnTo>
                  <a:lnTo>
                    <a:pt x="16529" y="9452"/>
                  </a:lnTo>
                  <a:lnTo>
                    <a:pt x="16529" y="412"/>
                  </a:lnTo>
                  <a:cubicBezTo>
                    <a:pt x="16529" y="195"/>
                    <a:pt x="16335" y="1"/>
                    <a:pt x="1608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3"/>
            <p:cNvSpPr/>
            <p:nvPr/>
          </p:nvSpPr>
          <p:spPr>
            <a:xfrm>
              <a:off x="2693290" y="2053854"/>
              <a:ext cx="23376" cy="184144"/>
            </a:xfrm>
            <a:custGeom>
              <a:avLst/>
              <a:gdLst/>
              <a:ahLst/>
              <a:cxnLst/>
              <a:rect l="l" t="t" r="r" b="b"/>
              <a:pathLst>
                <a:path w="1200" h="9453" extrusionOk="0">
                  <a:moveTo>
                    <a:pt x="0" y="1"/>
                  </a:moveTo>
                  <a:cubicBezTo>
                    <a:pt x="247" y="1"/>
                    <a:pt x="418" y="195"/>
                    <a:pt x="418" y="412"/>
                  </a:cubicBezTo>
                  <a:lnTo>
                    <a:pt x="418" y="9452"/>
                  </a:lnTo>
                  <a:lnTo>
                    <a:pt x="1199" y="9452"/>
                  </a:lnTo>
                  <a:lnTo>
                    <a:pt x="1199" y="412"/>
                  </a:lnTo>
                  <a:cubicBezTo>
                    <a:pt x="1199" y="195"/>
                    <a:pt x="1005" y="1"/>
                    <a:pt x="75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3"/>
            <p:cNvSpPr/>
            <p:nvPr/>
          </p:nvSpPr>
          <p:spPr>
            <a:xfrm>
              <a:off x="2433254" y="1975078"/>
              <a:ext cx="244825" cy="208981"/>
            </a:xfrm>
            <a:custGeom>
              <a:avLst/>
              <a:gdLst/>
              <a:ahLst/>
              <a:cxnLst/>
              <a:rect l="l" t="t" r="r" b="b"/>
              <a:pathLst>
                <a:path w="12568" h="10728" extrusionOk="0">
                  <a:moveTo>
                    <a:pt x="6275" y="1"/>
                  </a:moveTo>
                  <a:cubicBezTo>
                    <a:pt x="5965" y="1"/>
                    <a:pt x="5658" y="148"/>
                    <a:pt x="5485" y="442"/>
                  </a:cubicBezTo>
                  <a:lnTo>
                    <a:pt x="342" y="9358"/>
                  </a:lnTo>
                  <a:cubicBezTo>
                    <a:pt x="1" y="9970"/>
                    <a:pt x="442" y="10728"/>
                    <a:pt x="1153" y="10728"/>
                  </a:cubicBezTo>
                  <a:lnTo>
                    <a:pt x="11415" y="10728"/>
                  </a:lnTo>
                  <a:cubicBezTo>
                    <a:pt x="12127" y="10728"/>
                    <a:pt x="12567" y="9970"/>
                    <a:pt x="12197" y="9358"/>
                  </a:cubicBezTo>
                  <a:lnTo>
                    <a:pt x="7078" y="442"/>
                  </a:lnTo>
                  <a:cubicBezTo>
                    <a:pt x="6895" y="148"/>
                    <a:pt x="6584" y="1"/>
                    <a:pt x="6275" y="1"/>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3"/>
            <p:cNvSpPr/>
            <p:nvPr/>
          </p:nvSpPr>
          <p:spPr>
            <a:xfrm>
              <a:off x="2541581" y="2130118"/>
              <a:ext cx="27720" cy="27720"/>
            </a:xfrm>
            <a:custGeom>
              <a:avLst/>
              <a:gdLst/>
              <a:ahLst/>
              <a:cxnLst/>
              <a:rect l="l" t="t" r="r" b="b"/>
              <a:pathLst>
                <a:path w="1423" h="1423" extrusionOk="0">
                  <a:moveTo>
                    <a:pt x="711" y="0"/>
                  </a:moveTo>
                  <a:cubicBezTo>
                    <a:pt x="318" y="0"/>
                    <a:pt x="0" y="318"/>
                    <a:pt x="0" y="712"/>
                  </a:cubicBezTo>
                  <a:cubicBezTo>
                    <a:pt x="0" y="1105"/>
                    <a:pt x="318" y="1423"/>
                    <a:pt x="711" y="1423"/>
                  </a:cubicBezTo>
                  <a:cubicBezTo>
                    <a:pt x="1099" y="1423"/>
                    <a:pt x="1423" y="1105"/>
                    <a:pt x="1423" y="712"/>
                  </a:cubicBezTo>
                  <a:cubicBezTo>
                    <a:pt x="1423" y="318"/>
                    <a:pt x="1099" y="0"/>
                    <a:pt x="71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3"/>
            <p:cNvSpPr/>
            <p:nvPr/>
          </p:nvSpPr>
          <p:spPr>
            <a:xfrm>
              <a:off x="2543529" y="2130566"/>
              <a:ext cx="25772" cy="27272"/>
            </a:xfrm>
            <a:custGeom>
              <a:avLst/>
              <a:gdLst/>
              <a:ahLst/>
              <a:cxnLst/>
              <a:rect l="l" t="t" r="r" b="b"/>
              <a:pathLst>
                <a:path w="1323" h="1400" extrusionOk="0">
                  <a:moveTo>
                    <a:pt x="705" y="1"/>
                  </a:moveTo>
                  <a:lnTo>
                    <a:pt x="705" y="1"/>
                  </a:lnTo>
                  <a:cubicBezTo>
                    <a:pt x="758" y="101"/>
                    <a:pt x="782" y="201"/>
                    <a:pt x="782" y="324"/>
                  </a:cubicBezTo>
                  <a:cubicBezTo>
                    <a:pt x="782" y="712"/>
                    <a:pt x="464" y="1029"/>
                    <a:pt x="71" y="1029"/>
                  </a:cubicBezTo>
                  <a:lnTo>
                    <a:pt x="0" y="1029"/>
                  </a:lnTo>
                  <a:cubicBezTo>
                    <a:pt x="118" y="1253"/>
                    <a:pt x="341" y="1400"/>
                    <a:pt x="611" y="1400"/>
                  </a:cubicBezTo>
                  <a:cubicBezTo>
                    <a:pt x="999" y="1400"/>
                    <a:pt x="1323" y="1082"/>
                    <a:pt x="1323" y="689"/>
                  </a:cubicBezTo>
                  <a:cubicBezTo>
                    <a:pt x="1323" y="324"/>
                    <a:pt x="1052" y="30"/>
                    <a:pt x="705"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3"/>
            <p:cNvSpPr/>
            <p:nvPr/>
          </p:nvSpPr>
          <p:spPr>
            <a:xfrm>
              <a:off x="2542945" y="2024206"/>
              <a:ext cx="25324" cy="85439"/>
            </a:xfrm>
            <a:custGeom>
              <a:avLst/>
              <a:gdLst/>
              <a:ahLst/>
              <a:cxnLst/>
              <a:rect l="l" t="t" r="r" b="b"/>
              <a:pathLst>
                <a:path w="1300" h="4386" extrusionOk="0">
                  <a:moveTo>
                    <a:pt x="641" y="0"/>
                  </a:moveTo>
                  <a:cubicBezTo>
                    <a:pt x="295" y="0"/>
                    <a:pt x="1" y="294"/>
                    <a:pt x="1" y="665"/>
                  </a:cubicBezTo>
                  <a:lnTo>
                    <a:pt x="1" y="3750"/>
                  </a:lnTo>
                  <a:cubicBezTo>
                    <a:pt x="1" y="4091"/>
                    <a:pt x="295" y="4385"/>
                    <a:pt x="641" y="4385"/>
                  </a:cubicBezTo>
                  <a:cubicBezTo>
                    <a:pt x="1006" y="4385"/>
                    <a:pt x="1300" y="4091"/>
                    <a:pt x="1300" y="3750"/>
                  </a:cubicBezTo>
                  <a:lnTo>
                    <a:pt x="1300" y="665"/>
                  </a:lnTo>
                  <a:cubicBezTo>
                    <a:pt x="1300" y="294"/>
                    <a:pt x="1006" y="0"/>
                    <a:pt x="64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3"/>
            <p:cNvSpPr/>
            <p:nvPr/>
          </p:nvSpPr>
          <p:spPr>
            <a:xfrm>
              <a:off x="2549704" y="2024206"/>
              <a:ext cx="18564" cy="85439"/>
            </a:xfrm>
            <a:custGeom>
              <a:avLst/>
              <a:gdLst/>
              <a:ahLst/>
              <a:cxnLst/>
              <a:rect l="l" t="t" r="r" b="b"/>
              <a:pathLst>
                <a:path w="953" h="4386" extrusionOk="0">
                  <a:moveTo>
                    <a:pt x="294" y="0"/>
                  </a:moveTo>
                  <a:cubicBezTo>
                    <a:pt x="194" y="0"/>
                    <a:pt x="71" y="53"/>
                    <a:pt x="0" y="100"/>
                  </a:cubicBezTo>
                  <a:cubicBezTo>
                    <a:pt x="194" y="200"/>
                    <a:pt x="318" y="418"/>
                    <a:pt x="318" y="665"/>
                  </a:cubicBezTo>
                  <a:lnTo>
                    <a:pt x="318" y="3750"/>
                  </a:lnTo>
                  <a:cubicBezTo>
                    <a:pt x="318" y="3991"/>
                    <a:pt x="194" y="4191"/>
                    <a:pt x="0" y="4315"/>
                  </a:cubicBezTo>
                  <a:cubicBezTo>
                    <a:pt x="71" y="4362"/>
                    <a:pt x="194" y="4385"/>
                    <a:pt x="294" y="4385"/>
                  </a:cubicBezTo>
                  <a:cubicBezTo>
                    <a:pt x="659" y="4385"/>
                    <a:pt x="953" y="4091"/>
                    <a:pt x="953" y="3750"/>
                  </a:cubicBezTo>
                  <a:lnTo>
                    <a:pt x="953" y="665"/>
                  </a:lnTo>
                  <a:cubicBezTo>
                    <a:pt x="953" y="294"/>
                    <a:pt x="659" y="0"/>
                    <a:pt x="294"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3"/>
            <p:cNvSpPr/>
            <p:nvPr/>
          </p:nvSpPr>
          <p:spPr>
            <a:xfrm>
              <a:off x="2537218" y="2256522"/>
              <a:ext cx="36330" cy="11006"/>
            </a:xfrm>
            <a:custGeom>
              <a:avLst/>
              <a:gdLst/>
              <a:ahLst/>
              <a:cxnLst/>
              <a:rect l="l" t="t" r="r" b="b"/>
              <a:pathLst>
                <a:path w="1865" h="565" extrusionOk="0">
                  <a:moveTo>
                    <a:pt x="295" y="0"/>
                  </a:moveTo>
                  <a:cubicBezTo>
                    <a:pt x="124" y="0"/>
                    <a:pt x="1" y="124"/>
                    <a:pt x="1" y="271"/>
                  </a:cubicBezTo>
                  <a:cubicBezTo>
                    <a:pt x="1" y="441"/>
                    <a:pt x="124" y="565"/>
                    <a:pt x="295" y="565"/>
                  </a:cubicBezTo>
                  <a:lnTo>
                    <a:pt x="1594" y="565"/>
                  </a:lnTo>
                  <a:cubicBezTo>
                    <a:pt x="1741" y="565"/>
                    <a:pt x="1864" y="441"/>
                    <a:pt x="1864" y="271"/>
                  </a:cubicBezTo>
                  <a:cubicBezTo>
                    <a:pt x="1864" y="124"/>
                    <a:pt x="1741" y="0"/>
                    <a:pt x="15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3"/>
            <p:cNvSpPr/>
            <p:nvPr/>
          </p:nvSpPr>
          <p:spPr>
            <a:xfrm>
              <a:off x="2366048" y="1969351"/>
              <a:ext cx="379237" cy="379821"/>
            </a:xfrm>
            <a:custGeom>
              <a:avLst/>
              <a:gdLst/>
              <a:ahLst/>
              <a:cxnLst/>
              <a:rect l="l" t="t" r="r" b="b"/>
              <a:pathLst>
                <a:path w="19468" h="19498" extrusionOk="0">
                  <a:moveTo>
                    <a:pt x="7124" y="3310"/>
                  </a:moveTo>
                  <a:lnTo>
                    <a:pt x="6684" y="4068"/>
                  </a:lnTo>
                  <a:lnTo>
                    <a:pt x="1881" y="4068"/>
                  </a:lnTo>
                  <a:cubicBezTo>
                    <a:pt x="1493" y="4068"/>
                    <a:pt x="1176" y="4386"/>
                    <a:pt x="1176" y="4750"/>
                  </a:cubicBezTo>
                  <a:lnTo>
                    <a:pt x="1176" y="13520"/>
                  </a:lnTo>
                  <a:lnTo>
                    <a:pt x="559" y="13520"/>
                  </a:lnTo>
                  <a:lnTo>
                    <a:pt x="559" y="3992"/>
                  </a:lnTo>
                  <a:cubicBezTo>
                    <a:pt x="559" y="3627"/>
                    <a:pt x="853" y="3310"/>
                    <a:pt x="1247" y="3310"/>
                  </a:cubicBezTo>
                  <a:close/>
                  <a:moveTo>
                    <a:pt x="18222" y="3310"/>
                  </a:moveTo>
                  <a:cubicBezTo>
                    <a:pt x="18586" y="3310"/>
                    <a:pt x="18880" y="3627"/>
                    <a:pt x="18880" y="3992"/>
                  </a:cubicBezTo>
                  <a:lnTo>
                    <a:pt x="18880" y="13520"/>
                  </a:lnTo>
                  <a:lnTo>
                    <a:pt x="18269" y="13520"/>
                  </a:lnTo>
                  <a:lnTo>
                    <a:pt x="18269" y="4750"/>
                  </a:lnTo>
                  <a:cubicBezTo>
                    <a:pt x="18269" y="4386"/>
                    <a:pt x="17951" y="4068"/>
                    <a:pt x="17557" y="4068"/>
                  </a:cubicBezTo>
                  <a:lnTo>
                    <a:pt x="12755" y="4068"/>
                  </a:lnTo>
                  <a:lnTo>
                    <a:pt x="12344" y="3310"/>
                  </a:lnTo>
                  <a:close/>
                  <a:moveTo>
                    <a:pt x="17557" y="4633"/>
                  </a:moveTo>
                  <a:cubicBezTo>
                    <a:pt x="17634" y="4633"/>
                    <a:pt x="17704" y="4680"/>
                    <a:pt x="17704" y="4750"/>
                  </a:cubicBezTo>
                  <a:lnTo>
                    <a:pt x="17704" y="13520"/>
                  </a:lnTo>
                  <a:lnTo>
                    <a:pt x="14225" y="13520"/>
                  </a:lnTo>
                  <a:cubicBezTo>
                    <a:pt x="14078" y="13520"/>
                    <a:pt x="13931" y="13643"/>
                    <a:pt x="13931" y="13790"/>
                  </a:cubicBezTo>
                  <a:cubicBezTo>
                    <a:pt x="13931" y="13961"/>
                    <a:pt x="14078" y="14084"/>
                    <a:pt x="14225" y="14084"/>
                  </a:cubicBezTo>
                  <a:lnTo>
                    <a:pt x="18880" y="14084"/>
                  </a:lnTo>
                  <a:lnTo>
                    <a:pt x="18880" y="15283"/>
                  </a:lnTo>
                  <a:cubicBezTo>
                    <a:pt x="18880" y="15654"/>
                    <a:pt x="18586" y="15971"/>
                    <a:pt x="18222" y="15971"/>
                  </a:cubicBezTo>
                  <a:lnTo>
                    <a:pt x="1247" y="15971"/>
                  </a:lnTo>
                  <a:cubicBezTo>
                    <a:pt x="853" y="15971"/>
                    <a:pt x="559" y="15654"/>
                    <a:pt x="559" y="15283"/>
                  </a:cubicBezTo>
                  <a:lnTo>
                    <a:pt x="559" y="14084"/>
                  </a:lnTo>
                  <a:lnTo>
                    <a:pt x="12855" y="14084"/>
                  </a:lnTo>
                  <a:cubicBezTo>
                    <a:pt x="13026" y="14084"/>
                    <a:pt x="13149" y="13961"/>
                    <a:pt x="13149" y="13790"/>
                  </a:cubicBezTo>
                  <a:cubicBezTo>
                    <a:pt x="13149" y="13643"/>
                    <a:pt x="13026" y="13520"/>
                    <a:pt x="12855" y="13520"/>
                  </a:cubicBezTo>
                  <a:lnTo>
                    <a:pt x="1764" y="13520"/>
                  </a:lnTo>
                  <a:lnTo>
                    <a:pt x="1764" y="4750"/>
                  </a:lnTo>
                  <a:cubicBezTo>
                    <a:pt x="1764" y="4680"/>
                    <a:pt x="1811" y="4633"/>
                    <a:pt x="1881" y="4633"/>
                  </a:cubicBezTo>
                  <a:lnTo>
                    <a:pt x="6366" y="4633"/>
                  </a:lnTo>
                  <a:lnTo>
                    <a:pt x="3551" y="9505"/>
                  </a:lnTo>
                  <a:cubicBezTo>
                    <a:pt x="3327" y="9870"/>
                    <a:pt x="3327" y="10311"/>
                    <a:pt x="3551" y="10704"/>
                  </a:cubicBezTo>
                  <a:cubicBezTo>
                    <a:pt x="3768" y="11069"/>
                    <a:pt x="4162" y="11292"/>
                    <a:pt x="4603" y="11292"/>
                  </a:cubicBezTo>
                  <a:lnTo>
                    <a:pt x="14865" y="11292"/>
                  </a:lnTo>
                  <a:cubicBezTo>
                    <a:pt x="15306" y="11292"/>
                    <a:pt x="15694" y="11069"/>
                    <a:pt x="15894" y="10704"/>
                  </a:cubicBezTo>
                  <a:cubicBezTo>
                    <a:pt x="16112" y="10311"/>
                    <a:pt x="16112" y="9870"/>
                    <a:pt x="15894" y="9505"/>
                  </a:cubicBezTo>
                  <a:lnTo>
                    <a:pt x="13102" y="4633"/>
                  </a:lnTo>
                  <a:close/>
                  <a:moveTo>
                    <a:pt x="11286" y="16535"/>
                  </a:moveTo>
                  <a:cubicBezTo>
                    <a:pt x="11315" y="17070"/>
                    <a:pt x="11362" y="18199"/>
                    <a:pt x="11509" y="18933"/>
                  </a:cubicBezTo>
                  <a:lnTo>
                    <a:pt x="7935" y="18933"/>
                  </a:lnTo>
                  <a:cubicBezTo>
                    <a:pt x="8106" y="18199"/>
                    <a:pt x="8153" y="17070"/>
                    <a:pt x="8153" y="16535"/>
                  </a:cubicBezTo>
                  <a:close/>
                  <a:moveTo>
                    <a:pt x="9722" y="1"/>
                  </a:moveTo>
                  <a:cubicBezTo>
                    <a:pt x="9305" y="1"/>
                    <a:pt x="8911" y="224"/>
                    <a:pt x="8694" y="612"/>
                  </a:cubicBezTo>
                  <a:lnTo>
                    <a:pt x="8400" y="1077"/>
                  </a:lnTo>
                  <a:cubicBezTo>
                    <a:pt x="8323" y="1223"/>
                    <a:pt x="8376" y="1400"/>
                    <a:pt x="8523" y="1470"/>
                  </a:cubicBezTo>
                  <a:cubicBezTo>
                    <a:pt x="8561" y="1495"/>
                    <a:pt x="8604" y="1506"/>
                    <a:pt x="8649" y="1506"/>
                  </a:cubicBezTo>
                  <a:cubicBezTo>
                    <a:pt x="8745" y="1506"/>
                    <a:pt x="8847" y="1455"/>
                    <a:pt x="8911" y="1370"/>
                  </a:cubicBezTo>
                  <a:lnTo>
                    <a:pt x="9182" y="883"/>
                  </a:lnTo>
                  <a:cubicBezTo>
                    <a:pt x="9305" y="689"/>
                    <a:pt x="9499" y="565"/>
                    <a:pt x="9722" y="565"/>
                  </a:cubicBezTo>
                  <a:cubicBezTo>
                    <a:pt x="9963" y="565"/>
                    <a:pt x="10163" y="689"/>
                    <a:pt x="10287" y="883"/>
                  </a:cubicBezTo>
                  <a:lnTo>
                    <a:pt x="15400" y="9776"/>
                  </a:lnTo>
                  <a:cubicBezTo>
                    <a:pt x="15524" y="9970"/>
                    <a:pt x="15524" y="10217"/>
                    <a:pt x="15400" y="10410"/>
                  </a:cubicBezTo>
                  <a:cubicBezTo>
                    <a:pt x="15306" y="10604"/>
                    <a:pt x="15083" y="10728"/>
                    <a:pt x="14865" y="10728"/>
                  </a:cubicBezTo>
                  <a:lnTo>
                    <a:pt x="4603" y="10728"/>
                  </a:lnTo>
                  <a:cubicBezTo>
                    <a:pt x="4356" y="10728"/>
                    <a:pt x="4162" y="10604"/>
                    <a:pt x="4038" y="10410"/>
                  </a:cubicBezTo>
                  <a:cubicBezTo>
                    <a:pt x="3939" y="10217"/>
                    <a:pt x="3939" y="9970"/>
                    <a:pt x="4038" y="9776"/>
                  </a:cubicBezTo>
                  <a:lnTo>
                    <a:pt x="8253" y="2499"/>
                  </a:lnTo>
                  <a:cubicBezTo>
                    <a:pt x="8323" y="2376"/>
                    <a:pt x="8276" y="2205"/>
                    <a:pt x="8153" y="2105"/>
                  </a:cubicBezTo>
                  <a:cubicBezTo>
                    <a:pt x="8108" y="2083"/>
                    <a:pt x="8061" y="2073"/>
                    <a:pt x="8014" y="2073"/>
                  </a:cubicBezTo>
                  <a:cubicBezTo>
                    <a:pt x="7910" y="2073"/>
                    <a:pt x="7812" y="2127"/>
                    <a:pt x="7759" y="2229"/>
                  </a:cubicBezTo>
                  <a:lnTo>
                    <a:pt x="7442" y="2746"/>
                  </a:lnTo>
                  <a:lnTo>
                    <a:pt x="1247" y="2746"/>
                  </a:lnTo>
                  <a:cubicBezTo>
                    <a:pt x="559" y="2746"/>
                    <a:pt x="0" y="3310"/>
                    <a:pt x="0" y="3992"/>
                  </a:cubicBezTo>
                  <a:lnTo>
                    <a:pt x="0" y="15283"/>
                  </a:lnTo>
                  <a:cubicBezTo>
                    <a:pt x="0" y="15971"/>
                    <a:pt x="559" y="16535"/>
                    <a:pt x="1247" y="16535"/>
                  </a:cubicBezTo>
                  <a:lnTo>
                    <a:pt x="7589" y="16535"/>
                  </a:lnTo>
                  <a:cubicBezTo>
                    <a:pt x="7565" y="17193"/>
                    <a:pt x="7495" y="18322"/>
                    <a:pt x="7371" y="18933"/>
                  </a:cubicBezTo>
                  <a:lnTo>
                    <a:pt x="6366" y="18933"/>
                  </a:lnTo>
                  <a:cubicBezTo>
                    <a:pt x="6219" y="18933"/>
                    <a:pt x="6072" y="19057"/>
                    <a:pt x="6072" y="19204"/>
                  </a:cubicBezTo>
                  <a:cubicBezTo>
                    <a:pt x="6072" y="19374"/>
                    <a:pt x="6219" y="19498"/>
                    <a:pt x="6366" y="19498"/>
                  </a:cubicBezTo>
                  <a:lnTo>
                    <a:pt x="13079" y="19498"/>
                  </a:lnTo>
                  <a:cubicBezTo>
                    <a:pt x="13249" y="19498"/>
                    <a:pt x="13372" y="19374"/>
                    <a:pt x="13372" y="19204"/>
                  </a:cubicBezTo>
                  <a:cubicBezTo>
                    <a:pt x="13372" y="19057"/>
                    <a:pt x="13249" y="18933"/>
                    <a:pt x="13079" y="18933"/>
                  </a:cubicBezTo>
                  <a:lnTo>
                    <a:pt x="12097" y="18933"/>
                  </a:lnTo>
                  <a:cubicBezTo>
                    <a:pt x="11950" y="18322"/>
                    <a:pt x="11874" y="17193"/>
                    <a:pt x="11850" y="16535"/>
                  </a:cubicBezTo>
                  <a:lnTo>
                    <a:pt x="18222" y="16535"/>
                  </a:lnTo>
                  <a:cubicBezTo>
                    <a:pt x="18903" y="16535"/>
                    <a:pt x="19468" y="15971"/>
                    <a:pt x="19468" y="15283"/>
                  </a:cubicBezTo>
                  <a:lnTo>
                    <a:pt x="19468" y="3992"/>
                  </a:lnTo>
                  <a:cubicBezTo>
                    <a:pt x="19468" y="3310"/>
                    <a:pt x="18903" y="2746"/>
                    <a:pt x="18222" y="2746"/>
                  </a:cubicBezTo>
                  <a:lnTo>
                    <a:pt x="11997" y="2746"/>
                  </a:lnTo>
                  <a:lnTo>
                    <a:pt x="10774" y="612"/>
                  </a:lnTo>
                  <a:cubicBezTo>
                    <a:pt x="10551" y="224"/>
                    <a:pt x="10163" y="1"/>
                    <a:pt x="972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3"/>
            <p:cNvSpPr/>
            <p:nvPr/>
          </p:nvSpPr>
          <p:spPr>
            <a:xfrm>
              <a:off x="2536302" y="2124839"/>
              <a:ext cx="38726" cy="38726"/>
            </a:xfrm>
            <a:custGeom>
              <a:avLst/>
              <a:gdLst/>
              <a:ahLst/>
              <a:cxnLst/>
              <a:rect l="l" t="t" r="r" b="b"/>
              <a:pathLst>
                <a:path w="1988" h="1988" extrusionOk="0">
                  <a:moveTo>
                    <a:pt x="982" y="565"/>
                  </a:moveTo>
                  <a:cubicBezTo>
                    <a:pt x="1223" y="565"/>
                    <a:pt x="1400" y="765"/>
                    <a:pt x="1400" y="983"/>
                  </a:cubicBezTo>
                  <a:cubicBezTo>
                    <a:pt x="1400" y="1229"/>
                    <a:pt x="1223" y="1400"/>
                    <a:pt x="982" y="1400"/>
                  </a:cubicBezTo>
                  <a:cubicBezTo>
                    <a:pt x="759" y="1400"/>
                    <a:pt x="565" y="1229"/>
                    <a:pt x="565" y="983"/>
                  </a:cubicBezTo>
                  <a:cubicBezTo>
                    <a:pt x="565" y="765"/>
                    <a:pt x="759" y="565"/>
                    <a:pt x="982" y="565"/>
                  </a:cubicBezTo>
                  <a:close/>
                  <a:moveTo>
                    <a:pt x="982" y="1"/>
                  </a:moveTo>
                  <a:cubicBezTo>
                    <a:pt x="442" y="1"/>
                    <a:pt x="1" y="442"/>
                    <a:pt x="1" y="983"/>
                  </a:cubicBezTo>
                  <a:cubicBezTo>
                    <a:pt x="1" y="1523"/>
                    <a:pt x="442" y="1988"/>
                    <a:pt x="982" y="1988"/>
                  </a:cubicBezTo>
                  <a:cubicBezTo>
                    <a:pt x="1547" y="1988"/>
                    <a:pt x="1987" y="1523"/>
                    <a:pt x="1987" y="983"/>
                  </a:cubicBezTo>
                  <a:cubicBezTo>
                    <a:pt x="1987" y="442"/>
                    <a:pt x="1547" y="1"/>
                    <a:pt x="9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3"/>
            <p:cNvSpPr/>
            <p:nvPr/>
          </p:nvSpPr>
          <p:spPr>
            <a:xfrm>
              <a:off x="2537218" y="2018927"/>
              <a:ext cx="36778" cy="96445"/>
            </a:xfrm>
            <a:custGeom>
              <a:avLst/>
              <a:gdLst/>
              <a:ahLst/>
              <a:cxnLst/>
              <a:rect l="l" t="t" r="r" b="b"/>
              <a:pathLst>
                <a:path w="1888" h="4951" extrusionOk="0">
                  <a:moveTo>
                    <a:pt x="935" y="565"/>
                  </a:moveTo>
                  <a:cubicBezTo>
                    <a:pt x="1153" y="565"/>
                    <a:pt x="1300" y="736"/>
                    <a:pt x="1300" y="936"/>
                  </a:cubicBezTo>
                  <a:lnTo>
                    <a:pt x="1300" y="4021"/>
                  </a:lnTo>
                  <a:cubicBezTo>
                    <a:pt x="1300" y="4215"/>
                    <a:pt x="1153" y="4362"/>
                    <a:pt x="935" y="4362"/>
                  </a:cubicBezTo>
                  <a:cubicBezTo>
                    <a:pt x="735" y="4362"/>
                    <a:pt x="589" y="4215"/>
                    <a:pt x="589" y="4021"/>
                  </a:cubicBezTo>
                  <a:lnTo>
                    <a:pt x="589" y="936"/>
                  </a:lnTo>
                  <a:cubicBezTo>
                    <a:pt x="589" y="736"/>
                    <a:pt x="735" y="565"/>
                    <a:pt x="935" y="565"/>
                  </a:cubicBezTo>
                  <a:close/>
                  <a:moveTo>
                    <a:pt x="935" y="1"/>
                  </a:moveTo>
                  <a:cubicBezTo>
                    <a:pt x="442" y="1"/>
                    <a:pt x="1" y="418"/>
                    <a:pt x="1" y="936"/>
                  </a:cubicBezTo>
                  <a:lnTo>
                    <a:pt x="1" y="4021"/>
                  </a:lnTo>
                  <a:cubicBezTo>
                    <a:pt x="1" y="4533"/>
                    <a:pt x="442" y="4950"/>
                    <a:pt x="935" y="4950"/>
                  </a:cubicBezTo>
                  <a:cubicBezTo>
                    <a:pt x="1447" y="4950"/>
                    <a:pt x="1888" y="4533"/>
                    <a:pt x="1888" y="4021"/>
                  </a:cubicBezTo>
                  <a:lnTo>
                    <a:pt x="1888" y="936"/>
                  </a:lnTo>
                  <a:cubicBezTo>
                    <a:pt x="1888" y="418"/>
                    <a:pt x="1447" y="1"/>
                    <a:pt x="9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1" name="Google Shape;3341;p63"/>
          <p:cNvGrpSpPr/>
          <p:nvPr/>
        </p:nvGrpSpPr>
        <p:grpSpPr>
          <a:xfrm>
            <a:off x="1789660" y="1969351"/>
            <a:ext cx="379354" cy="379821"/>
            <a:chOff x="1789660" y="1969351"/>
            <a:chExt cx="379354" cy="379821"/>
          </a:xfrm>
        </p:grpSpPr>
        <p:sp>
          <p:nvSpPr>
            <p:cNvPr id="3342" name="Google Shape;3342;p63"/>
            <p:cNvSpPr/>
            <p:nvPr/>
          </p:nvSpPr>
          <p:spPr>
            <a:xfrm>
              <a:off x="1795387" y="2237977"/>
              <a:ext cx="368367" cy="48213"/>
            </a:xfrm>
            <a:custGeom>
              <a:avLst/>
              <a:gdLst/>
              <a:ahLst/>
              <a:cxnLst/>
              <a:rect l="l" t="t" r="r" b="b"/>
              <a:pathLst>
                <a:path w="18910" h="2475" extrusionOk="0">
                  <a:moveTo>
                    <a:pt x="0" y="0"/>
                  </a:moveTo>
                  <a:lnTo>
                    <a:pt x="0" y="1493"/>
                  </a:lnTo>
                  <a:cubicBezTo>
                    <a:pt x="0" y="2034"/>
                    <a:pt x="418" y="2475"/>
                    <a:pt x="958" y="2475"/>
                  </a:cubicBezTo>
                  <a:lnTo>
                    <a:pt x="17928" y="2475"/>
                  </a:lnTo>
                  <a:cubicBezTo>
                    <a:pt x="18468" y="2475"/>
                    <a:pt x="18909" y="2034"/>
                    <a:pt x="18909" y="1493"/>
                  </a:cubicBezTo>
                  <a:lnTo>
                    <a:pt x="18909"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3"/>
            <p:cNvSpPr/>
            <p:nvPr/>
          </p:nvSpPr>
          <p:spPr>
            <a:xfrm>
              <a:off x="1795387" y="2028550"/>
              <a:ext cx="368367" cy="209449"/>
            </a:xfrm>
            <a:custGeom>
              <a:avLst/>
              <a:gdLst/>
              <a:ahLst/>
              <a:cxnLst/>
              <a:rect l="l" t="t" r="r" b="b"/>
              <a:pathLst>
                <a:path w="18910" h="10752" extrusionOk="0">
                  <a:moveTo>
                    <a:pt x="958" y="1"/>
                  </a:moveTo>
                  <a:cubicBezTo>
                    <a:pt x="418" y="1"/>
                    <a:pt x="0" y="418"/>
                    <a:pt x="0" y="953"/>
                  </a:cubicBezTo>
                  <a:lnTo>
                    <a:pt x="0" y="10751"/>
                  </a:lnTo>
                  <a:lnTo>
                    <a:pt x="18909" y="10751"/>
                  </a:lnTo>
                  <a:lnTo>
                    <a:pt x="18909" y="953"/>
                  </a:lnTo>
                  <a:cubicBezTo>
                    <a:pt x="18909" y="418"/>
                    <a:pt x="18468" y="1"/>
                    <a:pt x="1792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3"/>
            <p:cNvSpPr/>
            <p:nvPr/>
          </p:nvSpPr>
          <p:spPr>
            <a:xfrm>
              <a:off x="1795387" y="2028550"/>
              <a:ext cx="368367" cy="209449"/>
            </a:xfrm>
            <a:custGeom>
              <a:avLst/>
              <a:gdLst/>
              <a:ahLst/>
              <a:cxnLst/>
              <a:rect l="l" t="t" r="r" b="b"/>
              <a:pathLst>
                <a:path w="18910" h="10752" extrusionOk="0">
                  <a:moveTo>
                    <a:pt x="958" y="1"/>
                  </a:moveTo>
                  <a:cubicBezTo>
                    <a:pt x="418" y="1"/>
                    <a:pt x="0" y="418"/>
                    <a:pt x="0" y="953"/>
                  </a:cubicBezTo>
                  <a:lnTo>
                    <a:pt x="0" y="10751"/>
                  </a:lnTo>
                  <a:lnTo>
                    <a:pt x="18909" y="10751"/>
                  </a:lnTo>
                  <a:lnTo>
                    <a:pt x="18909" y="953"/>
                  </a:lnTo>
                  <a:cubicBezTo>
                    <a:pt x="18909" y="418"/>
                    <a:pt x="18468" y="1"/>
                    <a:pt x="1792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3"/>
            <p:cNvSpPr/>
            <p:nvPr/>
          </p:nvSpPr>
          <p:spPr>
            <a:xfrm>
              <a:off x="2129836" y="2028550"/>
              <a:ext cx="33915" cy="209449"/>
            </a:xfrm>
            <a:custGeom>
              <a:avLst/>
              <a:gdLst/>
              <a:ahLst/>
              <a:cxnLst/>
              <a:rect l="l" t="t" r="r" b="b"/>
              <a:pathLst>
                <a:path w="1741" h="10752" extrusionOk="0">
                  <a:moveTo>
                    <a:pt x="1" y="1"/>
                  </a:moveTo>
                  <a:cubicBezTo>
                    <a:pt x="541" y="1"/>
                    <a:pt x="982" y="418"/>
                    <a:pt x="982" y="953"/>
                  </a:cubicBezTo>
                  <a:lnTo>
                    <a:pt x="982" y="10751"/>
                  </a:lnTo>
                  <a:lnTo>
                    <a:pt x="1740" y="10751"/>
                  </a:lnTo>
                  <a:lnTo>
                    <a:pt x="1740" y="953"/>
                  </a:lnTo>
                  <a:cubicBezTo>
                    <a:pt x="1740" y="418"/>
                    <a:pt x="1299"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3"/>
            <p:cNvSpPr/>
            <p:nvPr/>
          </p:nvSpPr>
          <p:spPr>
            <a:xfrm>
              <a:off x="2129836" y="2237977"/>
              <a:ext cx="33915" cy="48213"/>
            </a:xfrm>
            <a:custGeom>
              <a:avLst/>
              <a:gdLst/>
              <a:ahLst/>
              <a:cxnLst/>
              <a:rect l="l" t="t" r="r" b="b"/>
              <a:pathLst>
                <a:path w="1741" h="2475" extrusionOk="0">
                  <a:moveTo>
                    <a:pt x="982" y="0"/>
                  </a:moveTo>
                  <a:lnTo>
                    <a:pt x="982" y="1493"/>
                  </a:lnTo>
                  <a:cubicBezTo>
                    <a:pt x="982" y="2034"/>
                    <a:pt x="541" y="2475"/>
                    <a:pt x="1" y="2475"/>
                  </a:cubicBezTo>
                  <a:lnTo>
                    <a:pt x="759" y="2475"/>
                  </a:lnTo>
                  <a:cubicBezTo>
                    <a:pt x="1299" y="2475"/>
                    <a:pt x="1740" y="2034"/>
                    <a:pt x="1740" y="1493"/>
                  </a:cubicBezTo>
                  <a:lnTo>
                    <a:pt x="1740"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3"/>
            <p:cNvSpPr/>
            <p:nvPr/>
          </p:nvSpPr>
          <p:spPr>
            <a:xfrm>
              <a:off x="1937590" y="2286171"/>
              <a:ext cx="83959" cy="57271"/>
            </a:xfrm>
            <a:custGeom>
              <a:avLst/>
              <a:gdLst/>
              <a:ahLst/>
              <a:cxnLst/>
              <a:rect l="l" t="t" r="r" b="b"/>
              <a:pathLst>
                <a:path w="4310" h="2940" extrusionOk="0">
                  <a:moveTo>
                    <a:pt x="295" y="1"/>
                  </a:moveTo>
                  <a:cubicBezTo>
                    <a:pt x="295" y="1"/>
                    <a:pt x="271" y="2152"/>
                    <a:pt x="1" y="2940"/>
                  </a:cubicBezTo>
                  <a:lnTo>
                    <a:pt x="4309" y="2940"/>
                  </a:lnTo>
                  <a:cubicBezTo>
                    <a:pt x="4015" y="2152"/>
                    <a:pt x="3992" y="1"/>
                    <a:pt x="3992"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3"/>
            <p:cNvSpPr/>
            <p:nvPr/>
          </p:nvSpPr>
          <p:spPr>
            <a:xfrm>
              <a:off x="1942869" y="2286171"/>
              <a:ext cx="72953" cy="14805"/>
            </a:xfrm>
            <a:custGeom>
              <a:avLst/>
              <a:gdLst/>
              <a:ahLst/>
              <a:cxnLst/>
              <a:rect l="l" t="t" r="r" b="b"/>
              <a:pathLst>
                <a:path w="3745" h="760" extrusionOk="0">
                  <a:moveTo>
                    <a:pt x="24" y="1"/>
                  </a:moveTo>
                  <a:cubicBezTo>
                    <a:pt x="24" y="1"/>
                    <a:pt x="24" y="318"/>
                    <a:pt x="0" y="759"/>
                  </a:cubicBezTo>
                  <a:lnTo>
                    <a:pt x="3744" y="759"/>
                  </a:lnTo>
                  <a:cubicBezTo>
                    <a:pt x="3721" y="318"/>
                    <a:pt x="3721" y="1"/>
                    <a:pt x="372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3"/>
            <p:cNvSpPr/>
            <p:nvPr/>
          </p:nvSpPr>
          <p:spPr>
            <a:xfrm>
              <a:off x="1942869" y="2286171"/>
              <a:ext cx="72953" cy="14805"/>
            </a:xfrm>
            <a:custGeom>
              <a:avLst/>
              <a:gdLst/>
              <a:ahLst/>
              <a:cxnLst/>
              <a:rect l="l" t="t" r="r" b="b"/>
              <a:pathLst>
                <a:path w="3745" h="760" extrusionOk="0">
                  <a:moveTo>
                    <a:pt x="24" y="1"/>
                  </a:moveTo>
                  <a:cubicBezTo>
                    <a:pt x="24" y="1"/>
                    <a:pt x="24" y="318"/>
                    <a:pt x="0" y="759"/>
                  </a:cubicBezTo>
                  <a:lnTo>
                    <a:pt x="3744" y="759"/>
                  </a:lnTo>
                  <a:cubicBezTo>
                    <a:pt x="3721" y="318"/>
                    <a:pt x="3721" y="1"/>
                    <a:pt x="37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3"/>
            <p:cNvSpPr/>
            <p:nvPr/>
          </p:nvSpPr>
          <p:spPr>
            <a:xfrm>
              <a:off x="1818276" y="2053854"/>
              <a:ext cx="322121" cy="184144"/>
            </a:xfrm>
            <a:custGeom>
              <a:avLst/>
              <a:gdLst/>
              <a:ahLst/>
              <a:cxnLst/>
              <a:rect l="l" t="t" r="r" b="b"/>
              <a:pathLst>
                <a:path w="16536" h="9453" extrusionOk="0">
                  <a:moveTo>
                    <a:pt x="442" y="1"/>
                  </a:moveTo>
                  <a:cubicBezTo>
                    <a:pt x="201" y="1"/>
                    <a:pt x="1" y="195"/>
                    <a:pt x="1" y="412"/>
                  </a:cubicBezTo>
                  <a:lnTo>
                    <a:pt x="1" y="9452"/>
                  </a:lnTo>
                  <a:lnTo>
                    <a:pt x="16535" y="9452"/>
                  </a:lnTo>
                  <a:lnTo>
                    <a:pt x="16535" y="412"/>
                  </a:lnTo>
                  <a:cubicBezTo>
                    <a:pt x="16535" y="195"/>
                    <a:pt x="16335" y="1"/>
                    <a:pt x="1611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3"/>
            <p:cNvSpPr/>
            <p:nvPr/>
          </p:nvSpPr>
          <p:spPr>
            <a:xfrm>
              <a:off x="2117466" y="2053854"/>
              <a:ext cx="22928" cy="184144"/>
            </a:xfrm>
            <a:custGeom>
              <a:avLst/>
              <a:gdLst/>
              <a:ahLst/>
              <a:cxnLst/>
              <a:rect l="l" t="t" r="r" b="b"/>
              <a:pathLst>
                <a:path w="1177" h="9453" extrusionOk="0">
                  <a:moveTo>
                    <a:pt x="1" y="1"/>
                  </a:moveTo>
                  <a:cubicBezTo>
                    <a:pt x="218" y="1"/>
                    <a:pt x="418" y="195"/>
                    <a:pt x="418" y="412"/>
                  </a:cubicBezTo>
                  <a:lnTo>
                    <a:pt x="418" y="9452"/>
                  </a:lnTo>
                  <a:lnTo>
                    <a:pt x="1176" y="9452"/>
                  </a:lnTo>
                  <a:lnTo>
                    <a:pt x="1176" y="412"/>
                  </a:lnTo>
                  <a:cubicBezTo>
                    <a:pt x="1176" y="195"/>
                    <a:pt x="976"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3"/>
            <p:cNvSpPr/>
            <p:nvPr/>
          </p:nvSpPr>
          <p:spPr>
            <a:xfrm>
              <a:off x="1938505" y="2022375"/>
              <a:ext cx="181398" cy="172223"/>
            </a:xfrm>
            <a:custGeom>
              <a:avLst/>
              <a:gdLst/>
              <a:ahLst/>
              <a:cxnLst/>
              <a:rect l="l" t="t" r="r" b="b"/>
              <a:pathLst>
                <a:path w="9312" h="8841" extrusionOk="0">
                  <a:moveTo>
                    <a:pt x="248" y="0"/>
                  </a:moveTo>
                  <a:cubicBezTo>
                    <a:pt x="124" y="0"/>
                    <a:pt x="1" y="94"/>
                    <a:pt x="1" y="241"/>
                  </a:cubicBezTo>
                  <a:lnTo>
                    <a:pt x="1" y="8570"/>
                  </a:lnTo>
                  <a:cubicBezTo>
                    <a:pt x="1" y="8717"/>
                    <a:pt x="124" y="8841"/>
                    <a:pt x="248" y="8841"/>
                  </a:cubicBezTo>
                  <a:lnTo>
                    <a:pt x="9041" y="8841"/>
                  </a:lnTo>
                  <a:cubicBezTo>
                    <a:pt x="9188" y="8841"/>
                    <a:pt x="9311" y="8717"/>
                    <a:pt x="9311" y="8570"/>
                  </a:cubicBezTo>
                  <a:lnTo>
                    <a:pt x="9311" y="241"/>
                  </a:lnTo>
                  <a:cubicBezTo>
                    <a:pt x="9311" y="94"/>
                    <a:pt x="9188" y="0"/>
                    <a:pt x="904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3"/>
            <p:cNvSpPr/>
            <p:nvPr/>
          </p:nvSpPr>
          <p:spPr>
            <a:xfrm>
              <a:off x="1938505" y="2022375"/>
              <a:ext cx="181398" cy="29551"/>
            </a:xfrm>
            <a:custGeom>
              <a:avLst/>
              <a:gdLst/>
              <a:ahLst/>
              <a:cxnLst/>
              <a:rect l="l" t="t" r="r" b="b"/>
              <a:pathLst>
                <a:path w="9312" h="1517" extrusionOk="0">
                  <a:moveTo>
                    <a:pt x="248" y="0"/>
                  </a:moveTo>
                  <a:cubicBezTo>
                    <a:pt x="124" y="0"/>
                    <a:pt x="1" y="94"/>
                    <a:pt x="1" y="241"/>
                  </a:cubicBezTo>
                  <a:lnTo>
                    <a:pt x="1" y="1517"/>
                  </a:lnTo>
                  <a:lnTo>
                    <a:pt x="9311" y="1517"/>
                  </a:lnTo>
                  <a:lnTo>
                    <a:pt x="9311" y="241"/>
                  </a:lnTo>
                  <a:cubicBezTo>
                    <a:pt x="9311" y="94"/>
                    <a:pt x="9188" y="0"/>
                    <a:pt x="9041"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3"/>
            <p:cNvSpPr/>
            <p:nvPr/>
          </p:nvSpPr>
          <p:spPr>
            <a:xfrm>
              <a:off x="1839353" y="1975078"/>
              <a:ext cx="180813" cy="172242"/>
            </a:xfrm>
            <a:custGeom>
              <a:avLst/>
              <a:gdLst/>
              <a:ahLst/>
              <a:cxnLst/>
              <a:rect l="l" t="t" r="r" b="b"/>
              <a:pathLst>
                <a:path w="9282" h="8842" extrusionOk="0">
                  <a:moveTo>
                    <a:pt x="241" y="1"/>
                  </a:moveTo>
                  <a:cubicBezTo>
                    <a:pt x="95" y="1"/>
                    <a:pt x="0" y="124"/>
                    <a:pt x="0" y="248"/>
                  </a:cubicBezTo>
                  <a:lnTo>
                    <a:pt x="0" y="8571"/>
                  </a:lnTo>
                  <a:cubicBezTo>
                    <a:pt x="0" y="8718"/>
                    <a:pt x="95" y="8841"/>
                    <a:pt x="241" y="8841"/>
                  </a:cubicBezTo>
                  <a:lnTo>
                    <a:pt x="9035" y="8841"/>
                  </a:lnTo>
                  <a:cubicBezTo>
                    <a:pt x="9182" y="8841"/>
                    <a:pt x="9282" y="8718"/>
                    <a:pt x="9282" y="8571"/>
                  </a:cubicBezTo>
                  <a:lnTo>
                    <a:pt x="9282" y="248"/>
                  </a:lnTo>
                  <a:cubicBezTo>
                    <a:pt x="9282" y="124"/>
                    <a:pt x="9182" y="1"/>
                    <a:pt x="9035"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3"/>
            <p:cNvSpPr/>
            <p:nvPr/>
          </p:nvSpPr>
          <p:spPr>
            <a:xfrm>
              <a:off x="2000568" y="1975078"/>
              <a:ext cx="19597" cy="172242"/>
            </a:xfrm>
            <a:custGeom>
              <a:avLst/>
              <a:gdLst/>
              <a:ahLst/>
              <a:cxnLst/>
              <a:rect l="l" t="t" r="r" b="b"/>
              <a:pathLst>
                <a:path w="1006" h="8842" extrusionOk="0">
                  <a:moveTo>
                    <a:pt x="0" y="1"/>
                  </a:moveTo>
                  <a:cubicBezTo>
                    <a:pt x="147" y="1"/>
                    <a:pt x="247" y="124"/>
                    <a:pt x="247" y="248"/>
                  </a:cubicBezTo>
                  <a:lnTo>
                    <a:pt x="247" y="8571"/>
                  </a:lnTo>
                  <a:cubicBezTo>
                    <a:pt x="247" y="8718"/>
                    <a:pt x="147" y="8841"/>
                    <a:pt x="0" y="8841"/>
                  </a:cubicBezTo>
                  <a:lnTo>
                    <a:pt x="759" y="8841"/>
                  </a:lnTo>
                  <a:cubicBezTo>
                    <a:pt x="906" y="8841"/>
                    <a:pt x="1006" y="8718"/>
                    <a:pt x="1006" y="8571"/>
                  </a:cubicBezTo>
                  <a:lnTo>
                    <a:pt x="1006" y="248"/>
                  </a:lnTo>
                  <a:cubicBezTo>
                    <a:pt x="1006" y="124"/>
                    <a:pt x="906" y="1"/>
                    <a:pt x="759"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3"/>
            <p:cNvSpPr/>
            <p:nvPr/>
          </p:nvSpPr>
          <p:spPr>
            <a:xfrm>
              <a:off x="1839353" y="1975078"/>
              <a:ext cx="180813" cy="29571"/>
            </a:xfrm>
            <a:custGeom>
              <a:avLst/>
              <a:gdLst/>
              <a:ahLst/>
              <a:cxnLst/>
              <a:rect l="l" t="t" r="r" b="b"/>
              <a:pathLst>
                <a:path w="9282" h="1518" extrusionOk="0">
                  <a:moveTo>
                    <a:pt x="241" y="1"/>
                  </a:moveTo>
                  <a:cubicBezTo>
                    <a:pt x="95" y="1"/>
                    <a:pt x="0" y="124"/>
                    <a:pt x="0" y="248"/>
                  </a:cubicBezTo>
                  <a:lnTo>
                    <a:pt x="0" y="1517"/>
                  </a:lnTo>
                  <a:lnTo>
                    <a:pt x="9282" y="1517"/>
                  </a:lnTo>
                  <a:lnTo>
                    <a:pt x="9282" y="248"/>
                  </a:lnTo>
                  <a:cubicBezTo>
                    <a:pt x="9282" y="124"/>
                    <a:pt x="9182" y="1"/>
                    <a:pt x="9035"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3"/>
            <p:cNvSpPr/>
            <p:nvPr/>
          </p:nvSpPr>
          <p:spPr>
            <a:xfrm>
              <a:off x="1960946" y="2256522"/>
              <a:ext cx="36778" cy="11006"/>
            </a:xfrm>
            <a:custGeom>
              <a:avLst/>
              <a:gdLst/>
              <a:ahLst/>
              <a:cxnLst/>
              <a:rect l="l" t="t" r="r" b="b"/>
              <a:pathLst>
                <a:path w="1888" h="565" extrusionOk="0">
                  <a:moveTo>
                    <a:pt x="295" y="0"/>
                  </a:moveTo>
                  <a:cubicBezTo>
                    <a:pt x="148" y="0"/>
                    <a:pt x="1" y="124"/>
                    <a:pt x="1" y="271"/>
                  </a:cubicBezTo>
                  <a:cubicBezTo>
                    <a:pt x="1" y="441"/>
                    <a:pt x="148" y="565"/>
                    <a:pt x="295" y="565"/>
                  </a:cubicBezTo>
                  <a:lnTo>
                    <a:pt x="1594" y="565"/>
                  </a:lnTo>
                  <a:cubicBezTo>
                    <a:pt x="1764" y="565"/>
                    <a:pt x="1888" y="441"/>
                    <a:pt x="1888" y="271"/>
                  </a:cubicBezTo>
                  <a:cubicBezTo>
                    <a:pt x="1888" y="124"/>
                    <a:pt x="1764" y="0"/>
                    <a:pt x="15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3"/>
            <p:cNvSpPr/>
            <p:nvPr/>
          </p:nvSpPr>
          <p:spPr>
            <a:xfrm>
              <a:off x="1789660" y="1969351"/>
              <a:ext cx="379354" cy="379821"/>
            </a:xfrm>
            <a:custGeom>
              <a:avLst/>
              <a:gdLst/>
              <a:ahLst/>
              <a:cxnLst/>
              <a:rect l="l" t="t" r="r" b="b"/>
              <a:pathLst>
                <a:path w="19474" h="19498" extrusionOk="0">
                  <a:moveTo>
                    <a:pt x="11562" y="565"/>
                  </a:moveTo>
                  <a:lnTo>
                    <a:pt x="11562" y="1517"/>
                  </a:lnTo>
                  <a:lnTo>
                    <a:pt x="2816" y="1517"/>
                  </a:lnTo>
                  <a:lnTo>
                    <a:pt x="2816" y="565"/>
                  </a:lnTo>
                  <a:close/>
                  <a:moveTo>
                    <a:pt x="16658" y="2987"/>
                  </a:moveTo>
                  <a:lnTo>
                    <a:pt x="16658" y="3945"/>
                  </a:lnTo>
                  <a:lnTo>
                    <a:pt x="12126" y="3945"/>
                  </a:lnTo>
                  <a:lnTo>
                    <a:pt x="12126" y="2987"/>
                  </a:lnTo>
                  <a:close/>
                  <a:moveTo>
                    <a:pt x="11562" y="2105"/>
                  </a:moveTo>
                  <a:lnTo>
                    <a:pt x="11562" y="5902"/>
                  </a:lnTo>
                  <a:cubicBezTo>
                    <a:pt x="11562" y="6049"/>
                    <a:pt x="11686" y="6173"/>
                    <a:pt x="11833" y="6173"/>
                  </a:cubicBezTo>
                  <a:cubicBezTo>
                    <a:pt x="12003" y="6173"/>
                    <a:pt x="12126" y="6049"/>
                    <a:pt x="12126" y="5902"/>
                  </a:cubicBezTo>
                  <a:lnTo>
                    <a:pt x="12126" y="4509"/>
                  </a:lnTo>
                  <a:lnTo>
                    <a:pt x="16658" y="4509"/>
                  </a:lnTo>
                  <a:lnTo>
                    <a:pt x="16658" y="11269"/>
                  </a:lnTo>
                  <a:lnTo>
                    <a:pt x="7912" y="11269"/>
                  </a:lnTo>
                  <a:lnTo>
                    <a:pt x="7912" y="9429"/>
                  </a:lnTo>
                  <a:lnTo>
                    <a:pt x="11586" y="9429"/>
                  </a:lnTo>
                  <a:cubicBezTo>
                    <a:pt x="11880" y="9429"/>
                    <a:pt x="12126" y="9188"/>
                    <a:pt x="12126" y="8865"/>
                  </a:cubicBezTo>
                  <a:lnTo>
                    <a:pt x="12126" y="7225"/>
                  </a:lnTo>
                  <a:cubicBezTo>
                    <a:pt x="12126" y="7054"/>
                    <a:pt x="12003" y="6931"/>
                    <a:pt x="11833" y="6931"/>
                  </a:cubicBezTo>
                  <a:cubicBezTo>
                    <a:pt x="11686" y="6931"/>
                    <a:pt x="11562" y="7054"/>
                    <a:pt x="11562" y="7225"/>
                  </a:cubicBezTo>
                  <a:lnTo>
                    <a:pt x="11562" y="8841"/>
                  </a:lnTo>
                  <a:lnTo>
                    <a:pt x="2816" y="8841"/>
                  </a:lnTo>
                  <a:lnTo>
                    <a:pt x="2816" y="2105"/>
                  </a:lnTo>
                  <a:close/>
                  <a:moveTo>
                    <a:pt x="2258" y="3310"/>
                  </a:moveTo>
                  <a:lnTo>
                    <a:pt x="2258" y="4045"/>
                  </a:lnTo>
                  <a:lnTo>
                    <a:pt x="1911" y="4045"/>
                  </a:lnTo>
                  <a:cubicBezTo>
                    <a:pt x="1523" y="4045"/>
                    <a:pt x="1200" y="4362"/>
                    <a:pt x="1200" y="4750"/>
                  </a:cubicBezTo>
                  <a:lnTo>
                    <a:pt x="1200" y="13520"/>
                  </a:lnTo>
                  <a:lnTo>
                    <a:pt x="565" y="13520"/>
                  </a:lnTo>
                  <a:lnTo>
                    <a:pt x="565" y="3992"/>
                  </a:lnTo>
                  <a:cubicBezTo>
                    <a:pt x="565" y="3627"/>
                    <a:pt x="882" y="3310"/>
                    <a:pt x="1252" y="3310"/>
                  </a:cubicBezTo>
                  <a:close/>
                  <a:moveTo>
                    <a:pt x="17587" y="4633"/>
                  </a:moveTo>
                  <a:cubicBezTo>
                    <a:pt x="17657" y="4633"/>
                    <a:pt x="17710" y="4680"/>
                    <a:pt x="17710" y="4750"/>
                  </a:cubicBezTo>
                  <a:lnTo>
                    <a:pt x="17710" y="13520"/>
                  </a:lnTo>
                  <a:lnTo>
                    <a:pt x="1764" y="13520"/>
                  </a:lnTo>
                  <a:lnTo>
                    <a:pt x="1764" y="4750"/>
                  </a:lnTo>
                  <a:cubicBezTo>
                    <a:pt x="1764" y="4680"/>
                    <a:pt x="1817" y="4633"/>
                    <a:pt x="1911" y="4633"/>
                  </a:cubicBezTo>
                  <a:lnTo>
                    <a:pt x="2258" y="4633"/>
                  </a:lnTo>
                  <a:lnTo>
                    <a:pt x="2258" y="8865"/>
                  </a:lnTo>
                  <a:cubicBezTo>
                    <a:pt x="2258" y="9188"/>
                    <a:pt x="2499" y="9429"/>
                    <a:pt x="2792" y="9429"/>
                  </a:cubicBezTo>
                  <a:lnTo>
                    <a:pt x="7348" y="9429"/>
                  </a:lnTo>
                  <a:lnTo>
                    <a:pt x="7348" y="11292"/>
                  </a:lnTo>
                  <a:cubicBezTo>
                    <a:pt x="7348" y="11610"/>
                    <a:pt x="7595" y="11856"/>
                    <a:pt x="7889" y="11856"/>
                  </a:cubicBezTo>
                  <a:lnTo>
                    <a:pt x="16682" y="11856"/>
                  </a:lnTo>
                  <a:cubicBezTo>
                    <a:pt x="16976" y="11856"/>
                    <a:pt x="17217" y="11610"/>
                    <a:pt x="17217" y="11292"/>
                  </a:cubicBezTo>
                  <a:lnTo>
                    <a:pt x="17217" y="4633"/>
                  </a:lnTo>
                  <a:close/>
                  <a:moveTo>
                    <a:pt x="18222" y="3310"/>
                  </a:moveTo>
                  <a:cubicBezTo>
                    <a:pt x="18616" y="3310"/>
                    <a:pt x="18909" y="3627"/>
                    <a:pt x="18909" y="3992"/>
                  </a:cubicBezTo>
                  <a:lnTo>
                    <a:pt x="18909" y="13520"/>
                  </a:lnTo>
                  <a:lnTo>
                    <a:pt x="18298" y="13520"/>
                  </a:lnTo>
                  <a:lnTo>
                    <a:pt x="18298" y="4750"/>
                  </a:lnTo>
                  <a:cubicBezTo>
                    <a:pt x="18298" y="4362"/>
                    <a:pt x="17981" y="4045"/>
                    <a:pt x="17587" y="4045"/>
                  </a:cubicBezTo>
                  <a:lnTo>
                    <a:pt x="17217" y="4045"/>
                  </a:lnTo>
                  <a:lnTo>
                    <a:pt x="17217" y="3310"/>
                  </a:lnTo>
                  <a:close/>
                  <a:moveTo>
                    <a:pt x="18909" y="14084"/>
                  </a:moveTo>
                  <a:lnTo>
                    <a:pt x="18909" y="15283"/>
                  </a:lnTo>
                  <a:cubicBezTo>
                    <a:pt x="18909" y="15654"/>
                    <a:pt x="18616" y="15971"/>
                    <a:pt x="18222" y="15971"/>
                  </a:cubicBezTo>
                  <a:lnTo>
                    <a:pt x="1252" y="15971"/>
                  </a:lnTo>
                  <a:cubicBezTo>
                    <a:pt x="882" y="15971"/>
                    <a:pt x="565" y="15654"/>
                    <a:pt x="565" y="15283"/>
                  </a:cubicBezTo>
                  <a:lnTo>
                    <a:pt x="565" y="14084"/>
                  </a:lnTo>
                  <a:close/>
                  <a:moveTo>
                    <a:pt x="2792" y="1"/>
                  </a:moveTo>
                  <a:cubicBezTo>
                    <a:pt x="2499" y="1"/>
                    <a:pt x="2258" y="248"/>
                    <a:pt x="2258" y="542"/>
                  </a:cubicBezTo>
                  <a:lnTo>
                    <a:pt x="2258" y="2746"/>
                  </a:lnTo>
                  <a:lnTo>
                    <a:pt x="1252" y="2746"/>
                  </a:lnTo>
                  <a:cubicBezTo>
                    <a:pt x="565" y="2746"/>
                    <a:pt x="1" y="3310"/>
                    <a:pt x="1" y="3992"/>
                  </a:cubicBezTo>
                  <a:lnTo>
                    <a:pt x="1" y="15283"/>
                  </a:lnTo>
                  <a:cubicBezTo>
                    <a:pt x="1" y="15971"/>
                    <a:pt x="565" y="16535"/>
                    <a:pt x="1252" y="16535"/>
                  </a:cubicBezTo>
                  <a:lnTo>
                    <a:pt x="7595" y="16535"/>
                  </a:lnTo>
                  <a:lnTo>
                    <a:pt x="7595" y="16976"/>
                  </a:lnTo>
                  <a:cubicBezTo>
                    <a:pt x="7571" y="17146"/>
                    <a:pt x="7695" y="17270"/>
                    <a:pt x="7865" y="17270"/>
                  </a:cubicBezTo>
                  <a:cubicBezTo>
                    <a:pt x="7877" y="17272"/>
                    <a:pt x="7889" y="17273"/>
                    <a:pt x="7901" y="17273"/>
                  </a:cubicBezTo>
                  <a:cubicBezTo>
                    <a:pt x="8035" y="17273"/>
                    <a:pt x="8159" y="17156"/>
                    <a:pt x="8159" y="17000"/>
                  </a:cubicBezTo>
                  <a:cubicBezTo>
                    <a:pt x="8159" y="16829"/>
                    <a:pt x="8182" y="16653"/>
                    <a:pt x="8182" y="16535"/>
                  </a:cubicBezTo>
                  <a:lnTo>
                    <a:pt x="11315" y="16535"/>
                  </a:lnTo>
                  <a:cubicBezTo>
                    <a:pt x="11315" y="17070"/>
                    <a:pt x="11368" y="18199"/>
                    <a:pt x="11539" y="18933"/>
                  </a:cubicBezTo>
                  <a:lnTo>
                    <a:pt x="7959" y="18933"/>
                  </a:lnTo>
                  <a:cubicBezTo>
                    <a:pt x="7988" y="18763"/>
                    <a:pt x="8012" y="18592"/>
                    <a:pt x="8035" y="18369"/>
                  </a:cubicBezTo>
                  <a:cubicBezTo>
                    <a:pt x="8059" y="18222"/>
                    <a:pt x="7959" y="18075"/>
                    <a:pt x="7789" y="18052"/>
                  </a:cubicBezTo>
                  <a:cubicBezTo>
                    <a:pt x="7776" y="18050"/>
                    <a:pt x="7764" y="18049"/>
                    <a:pt x="7752" y="18049"/>
                  </a:cubicBezTo>
                  <a:cubicBezTo>
                    <a:pt x="7618" y="18049"/>
                    <a:pt x="7493" y="18164"/>
                    <a:pt x="7471" y="18299"/>
                  </a:cubicBezTo>
                  <a:cubicBezTo>
                    <a:pt x="7448" y="18540"/>
                    <a:pt x="7424" y="18763"/>
                    <a:pt x="7371" y="18933"/>
                  </a:cubicBezTo>
                  <a:lnTo>
                    <a:pt x="6372" y="18933"/>
                  </a:lnTo>
                  <a:cubicBezTo>
                    <a:pt x="6225" y="18933"/>
                    <a:pt x="6102" y="19057"/>
                    <a:pt x="6102" y="19204"/>
                  </a:cubicBezTo>
                  <a:cubicBezTo>
                    <a:pt x="6102" y="19374"/>
                    <a:pt x="6225" y="19498"/>
                    <a:pt x="6372" y="19498"/>
                  </a:cubicBezTo>
                  <a:lnTo>
                    <a:pt x="13102" y="19498"/>
                  </a:lnTo>
                  <a:cubicBezTo>
                    <a:pt x="13249" y="19498"/>
                    <a:pt x="13373" y="19374"/>
                    <a:pt x="13373" y="19204"/>
                  </a:cubicBezTo>
                  <a:cubicBezTo>
                    <a:pt x="13373" y="19057"/>
                    <a:pt x="13249" y="18933"/>
                    <a:pt x="13102" y="18933"/>
                  </a:cubicBezTo>
                  <a:lnTo>
                    <a:pt x="12103" y="18933"/>
                  </a:lnTo>
                  <a:cubicBezTo>
                    <a:pt x="11956" y="18322"/>
                    <a:pt x="11903" y="17193"/>
                    <a:pt x="11880" y="16535"/>
                  </a:cubicBezTo>
                  <a:lnTo>
                    <a:pt x="18222" y="16535"/>
                  </a:lnTo>
                  <a:cubicBezTo>
                    <a:pt x="18909" y="16535"/>
                    <a:pt x="19474" y="15971"/>
                    <a:pt x="19474" y="15283"/>
                  </a:cubicBezTo>
                  <a:lnTo>
                    <a:pt x="19474" y="3992"/>
                  </a:lnTo>
                  <a:cubicBezTo>
                    <a:pt x="19474" y="3310"/>
                    <a:pt x="18909" y="2746"/>
                    <a:pt x="18222" y="2746"/>
                  </a:cubicBezTo>
                  <a:lnTo>
                    <a:pt x="17170" y="2746"/>
                  </a:lnTo>
                  <a:cubicBezTo>
                    <a:pt x="17099" y="2546"/>
                    <a:pt x="16899" y="2428"/>
                    <a:pt x="16682" y="2428"/>
                  </a:cubicBezTo>
                  <a:lnTo>
                    <a:pt x="12126" y="2428"/>
                  </a:lnTo>
                  <a:lnTo>
                    <a:pt x="12126" y="542"/>
                  </a:lnTo>
                  <a:cubicBezTo>
                    <a:pt x="12126" y="248"/>
                    <a:pt x="11880" y="1"/>
                    <a:pt x="1158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3"/>
            <p:cNvSpPr/>
            <p:nvPr/>
          </p:nvSpPr>
          <p:spPr>
            <a:xfrm>
              <a:off x="1888013" y="2025238"/>
              <a:ext cx="114523" cy="10889"/>
            </a:xfrm>
            <a:custGeom>
              <a:avLst/>
              <a:gdLst/>
              <a:ahLst/>
              <a:cxnLst/>
              <a:rect l="l" t="t" r="r" b="b"/>
              <a:pathLst>
                <a:path w="5879" h="559" extrusionOk="0">
                  <a:moveTo>
                    <a:pt x="294" y="0"/>
                  </a:moveTo>
                  <a:cubicBezTo>
                    <a:pt x="148" y="0"/>
                    <a:pt x="1" y="118"/>
                    <a:pt x="1" y="265"/>
                  </a:cubicBezTo>
                  <a:cubicBezTo>
                    <a:pt x="1" y="441"/>
                    <a:pt x="148" y="559"/>
                    <a:pt x="294" y="559"/>
                  </a:cubicBezTo>
                  <a:lnTo>
                    <a:pt x="5584" y="559"/>
                  </a:lnTo>
                  <a:cubicBezTo>
                    <a:pt x="5755" y="559"/>
                    <a:pt x="5878" y="441"/>
                    <a:pt x="5878" y="265"/>
                  </a:cubicBezTo>
                  <a:cubicBezTo>
                    <a:pt x="5878" y="118"/>
                    <a:pt x="5755" y="0"/>
                    <a:pt x="558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3"/>
            <p:cNvSpPr/>
            <p:nvPr/>
          </p:nvSpPr>
          <p:spPr>
            <a:xfrm>
              <a:off x="1856982" y="2047562"/>
              <a:ext cx="145555" cy="11006"/>
            </a:xfrm>
            <a:custGeom>
              <a:avLst/>
              <a:gdLst/>
              <a:ahLst/>
              <a:cxnLst/>
              <a:rect l="l" t="t" r="r" b="b"/>
              <a:pathLst>
                <a:path w="7472" h="565" extrusionOk="0">
                  <a:moveTo>
                    <a:pt x="295" y="0"/>
                  </a:moveTo>
                  <a:cubicBezTo>
                    <a:pt x="124" y="0"/>
                    <a:pt x="1" y="124"/>
                    <a:pt x="1" y="294"/>
                  </a:cubicBezTo>
                  <a:cubicBezTo>
                    <a:pt x="1" y="441"/>
                    <a:pt x="124" y="565"/>
                    <a:pt x="295" y="565"/>
                  </a:cubicBezTo>
                  <a:lnTo>
                    <a:pt x="7177" y="565"/>
                  </a:lnTo>
                  <a:cubicBezTo>
                    <a:pt x="7348" y="565"/>
                    <a:pt x="7471" y="441"/>
                    <a:pt x="7471" y="294"/>
                  </a:cubicBezTo>
                  <a:cubicBezTo>
                    <a:pt x="7471" y="124"/>
                    <a:pt x="7348" y="0"/>
                    <a:pt x="71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3"/>
            <p:cNvSpPr/>
            <p:nvPr/>
          </p:nvSpPr>
          <p:spPr>
            <a:xfrm>
              <a:off x="1856982" y="2070003"/>
              <a:ext cx="145555" cy="11474"/>
            </a:xfrm>
            <a:custGeom>
              <a:avLst/>
              <a:gdLst/>
              <a:ahLst/>
              <a:cxnLst/>
              <a:rect l="l" t="t" r="r" b="b"/>
              <a:pathLst>
                <a:path w="7472" h="589" extrusionOk="0">
                  <a:moveTo>
                    <a:pt x="295" y="0"/>
                  </a:moveTo>
                  <a:cubicBezTo>
                    <a:pt x="124" y="0"/>
                    <a:pt x="1" y="147"/>
                    <a:pt x="1" y="294"/>
                  </a:cubicBezTo>
                  <a:cubicBezTo>
                    <a:pt x="1" y="441"/>
                    <a:pt x="124" y="588"/>
                    <a:pt x="295" y="588"/>
                  </a:cubicBezTo>
                  <a:lnTo>
                    <a:pt x="7177" y="588"/>
                  </a:lnTo>
                  <a:cubicBezTo>
                    <a:pt x="7348" y="588"/>
                    <a:pt x="7471" y="441"/>
                    <a:pt x="7471" y="294"/>
                  </a:cubicBezTo>
                  <a:cubicBezTo>
                    <a:pt x="7471" y="147"/>
                    <a:pt x="7348" y="0"/>
                    <a:pt x="71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3"/>
            <p:cNvSpPr/>
            <p:nvPr/>
          </p:nvSpPr>
          <p:spPr>
            <a:xfrm>
              <a:off x="1856982" y="2092911"/>
              <a:ext cx="145555" cy="11006"/>
            </a:xfrm>
            <a:custGeom>
              <a:avLst/>
              <a:gdLst/>
              <a:ahLst/>
              <a:cxnLst/>
              <a:rect l="l" t="t" r="r" b="b"/>
              <a:pathLst>
                <a:path w="7472" h="565" extrusionOk="0">
                  <a:moveTo>
                    <a:pt x="295" y="0"/>
                  </a:moveTo>
                  <a:cubicBezTo>
                    <a:pt x="124" y="0"/>
                    <a:pt x="1" y="123"/>
                    <a:pt x="1" y="270"/>
                  </a:cubicBezTo>
                  <a:cubicBezTo>
                    <a:pt x="1" y="441"/>
                    <a:pt x="124" y="564"/>
                    <a:pt x="295" y="564"/>
                  </a:cubicBezTo>
                  <a:lnTo>
                    <a:pt x="7177" y="564"/>
                  </a:lnTo>
                  <a:cubicBezTo>
                    <a:pt x="7348" y="564"/>
                    <a:pt x="7471" y="441"/>
                    <a:pt x="7471" y="270"/>
                  </a:cubicBezTo>
                  <a:cubicBezTo>
                    <a:pt x="7471" y="123"/>
                    <a:pt x="7348" y="0"/>
                    <a:pt x="71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3"/>
            <p:cNvSpPr/>
            <p:nvPr/>
          </p:nvSpPr>
          <p:spPr>
            <a:xfrm>
              <a:off x="1856982" y="2115352"/>
              <a:ext cx="113042" cy="11006"/>
            </a:xfrm>
            <a:custGeom>
              <a:avLst/>
              <a:gdLst/>
              <a:ahLst/>
              <a:cxnLst/>
              <a:rect l="l" t="t" r="r" b="b"/>
              <a:pathLst>
                <a:path w="5803" h="565" extrusionOk="0">
                  <a:moveTo>
                    <a:pt x="295" y="0"/>
                  </a:moveTo>
                  <a:cubicBezTo>
                    <a:pt x="124" y="0"/>
                    <a:pt x="1" y="124"/>
                    <a:pt x="1" y="294"/>
                  </a:cubicBezTo>
                  <a:cubicBezTo>
                    <a:pt x="1" y="441"/>
                    <a:pt x="124" y="564"/>
                    <a:pt x="295" y="564"/>
                  </a:cubicBezTo>
                  <a:lnTo>
                    <a:pt x="5508" y="564"/>
                  </a:lnTo>
                  <a:cubicBezTo>
                    <a:pt x="5679" y="564"/>
                    <a:pt x="5802" y="441"/>
                    <a:pt x="5802" y="294"/>
                  </a:cubicBezTo>
                  <a:cubicBezTo>
                    <a:pt x="5802" y="124"/>
                    <a:pt x="5679" y="0"/>
                    <a:pt x="550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63"/>
          <p:cNvGrpSpPr/>
          <p:nvPr/>
        </p:nvGrpSpPr>
        <p:grpSpPr>
          <a:xfrm>
            <a:off x="6974625" y="4275139"/>
            <a:ext cx="379704" cy="286726"/>
            <a:chOff x="6974625" y="4275139"/>
            <a:chExt cx="379704" cy="286726"/>
          </a:xfrm>
        </p:grpSpPr>
        <p:sp>
          <p:nvSpPr>
            <p:cNvPr id="3365" name="Google Shape;3365;p63"/>
            <p:cNvSpPr/>
            <p:nvPr/>
          </p:nvSpPr>
          <p:spPr>
            <a:xfrm>
              <a:off x="7084764" y="4513630"/>
              <a:ext cx="62083" cy="42505"/>
            </a:xfrm>
            <a:custGeom>
              <a:avLst/>
              <a:gdLst/>
              <a:ahLst/>
              <a:cxnLst/>
              <a:rect l="l" t="t" r="r" b="b"/>
              <a:pathLst>
                <a:path w="3187" h="2182" extrusionOk="0">
                  <a:moveTo>
                    <a:pt x="224" y="1"/>
                  </a:moveTo>
                  <a:cubicBezTo>
                    <a:pt x="224" y="1"/>
                    <a:pt x="195" y="1594"/>
                    <a:pt x="1" y="2181"/>
                  </a:cubicBezTo>
                  <a:lnTo>
                    <a:pt x="3187" y="2181"/>
                  </a:lnTo>
                  <a:cubicBezTo>
                    <a:pt x="2963" y="1594"/>
                    <a:pt x="2940" y="1"/>
                    <a:pt x="2940"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3"/>
            <p:cNvSpPr/>
            <p:nvPr/>
          </p:nvSpPr>
          <p:spPr>
            <a:xfrm>
              <a:off x="7088543" y="4513630"/>
              <a:ext cx="54408" cy="15253"/>
            </a:xfrm>
            <a:custGeom>
              <a:avLst/>
              <a:gdLst/>
              <a:ahLst/>
              <a:cxnLst/>
              <a:rect l="l" t="t" r="r" b="b"/>
              <a:pathLst>
                <a:path w="2793" h="783" extrusionOk="0">
                  <a:moveTo>
                    <a:pt x="30" y="1"/>
                  </a:moveTo>
                  <a:cubicBezTo>
                    <a:pt x="30" y="1"/>
                    <a:pt x="30" y="342"/>
                    <a:pt x="1" y="783"/>
                  </a:cubicBezTo>
                  <a:lnTo>
                    <a:pt x="2793" y="783"/>
                  </a:lnTo>
                  <a:cubicBezTo>
                    <a:pt x="2746" y="342"/>
                    <a:pt x="2746" y="1"/>
                    <a:pt x="274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3"/>
            <p:cNvSpPr/>
            <p:nvPr/>
          </p:nvSpPr>
          <p:spPr>
            <a:xfrm>
              <a:off x="7221259" y="4280866"/>
              <a:ext cx="127341" cy="275720"/>
            </a:xfrm>
            <a:custGeom>
              <a:avLst/>
              <a:gdLst/>
              <a:ahLst/>
              <a:cxnLst/>
              <a:rect l="l" t="t" r="r" b="b"/>
              <a:pathLst>
                <a:path w="6537" h="14154" extrusionOk="0">
                  <a:moveTo>
                    <a:pt x="318" y="0"/>
                  </a:moveTo>
                  <a:cubicBezTo>
                    <a:pt x="147" y="0"/>
                    <a:pt x="0" y="147"/>
                    <a:pt x="0" y="318"/>
                  </a:cubicBezTo>
                  <a:lnTo>
                    <a:pt x="0" y="13837"/>
                  </a:lnTo>
                  <a:cubicBezTo>
                    <a:pt x="0" y="14007"/>
                    <a:pt x="147" y="14154"/>
                    <a:pt x="318" y="14154"/>
                  </a:cubicBezTo>
                  <a:lnTo>
                    <a:pt x="6243" y="14154"/>
                  </a:lnTo>
                  <a:cubicBezTo>
                    <a:pt x="6413" y="14154"/>
                    <a:pt x="6536" y="14007"/>
                    <a:pt x="6536" y="13837"/>
                  </a:cubicBezTo>
                  <a:lnTo>
                    <a:pt x="6536" y="318"/>
                  </a:lnTo>
                  <a:cubicBezTo>
                    <a:pt x="6536" y="147"/>
                    <a:pt x="6413" y="0"/>
                    <a:pt x="6243"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3"/>
            <p:cNvSpPr/>
            <p:nvPr/>
          </p:nvSpPr>
          <p:spPr>
            <a:xfrm>
              <a:off x="7328534" y="4280866"/>
              <a:ext cx="20064" cy="275720"/>
            </a:xfrm>
            <a:custGeom>
              <a:avLst/>
              <a:gdLst/>
              <a:ahLst/>
              <a:cxnLst/>
              <a:rect l="l" t="t" r="r" b="b"/>
              <a:pathLst>
                <a:path w="1030" h="14154" extrusionOk="0">
                  <a:moveTo>
                    <a:pt x="1" y="0"/>
                  </a:moveTo>
                  <a:cubicBezTo>
                    <a:pt x="171" y="0"/>
                    <a:pt x="295" y="147"/>
                    <a:pt x="295" y="318"/>
                  </a:cubicBezTo>
                  <a:lnTo>
                    <a:pt x="295" y="13837"/>
                  </a:lnTo>
                  <a:cubicBezTo>
                    <a:pt x="295" y="14007"/>
                    <a:pt x="171" y="14154"/>
                    <a:pt x="1" y="14154"/>
                  </a:cubicBezTo>
                  <a:lnTo>
                    <a:pt x="736" y="14154"/>
                  </a:lnTo>
                  <a:cubicBezTo>
                    <a:pt x="906" y="14154"/>
                    <a:pt x="1029" y="14007"/>
                    <a:pt x="1029" y="13837"/>
                  </a:cubicBezTo>
                  <a:lnTo>
                    <a:pt x="1029" y="318"/>
                  </a:lnTo>
                  <a:cubicBezTo>
                    <a:pt x="1029" y="147"/>
                    <a:pt x="906" y="0"/>
                    <a:pt x="73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3"/>
            <p:cNvSpPr/>
            <p:nvPr/>
          </p:nvSpPr>
          <p:spPr>
            <a:xfrm>
              <a:off x="7221259" y="4345675"/>
              <a:ext cx="127341" cy="146003"/>
            </a:xfrm>
            <a:custGeom>
              <a:avLst/>
              <a:gdLst/>
              <a:ahLst/>
              <a:cxnLst/>
              <a:rect l="l" t="t" r="r" b="b"/>
              <a:pathLst>
                <a:path w="6537" h="7495" extrusionOk="0">
                  <a:moveTo>
                    <a:pt x="0" y="0"/>
                  </a:moveTo>
                  <a:lnTo>
                    <a:pt x="0" y="7494"/>
                  </a:lnTo>
                  <a:lnTo>
                    <a:pt x="6536" y="7494"/>
                  </a:lnTo>
                  <a:lnTo>
                    <a:pt x="6536" y="0"/>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3"/>
            <p:cNvSpPr/>
            <p:nvPr/>
          </p:nvSpPr>
          <p:spPr>
            <a:xfrm>
              <a:off x="6980352" y="4329975"/>
              <a:ext cx="270928" cy="183677"/>
            </a:xfrm>
            <a:custGeom>
              <a:avLst/>
              <a:gdLst/>
              <a:ahLst/>
              <a:cxnLst/>
              <a:rect l="l" t="t" r="r" b="b"/>
              <a:pathLst>
                <a:path w="13908" h="9429" extrusionOk="0">
                  <a:moveTo>
                    <a:pt x="706" y="1"/>
                  </a:moveTo>
                  <a:cubicBezTo>
                    <a:pt x="318" y="1"/>
                    <a:pt x="0" y="318"/>
                    <a:pt x="0" y="712"/>
                  </a:cubicBezTo>
                  <a:lnTo>
                    <a:pt x="0" y="8718"/>
                  </a:lnTo>
                  <a:cubicBezTo>
                    <a:pt x="0" y="9111"/>
                    <a:pt x="318" y="9429"/>
                    <a:pt x="706" y="9429"/>
                  </a:cubicBezTo>
                  <a:lnTo>
                    <a:pt x="13196" y="9429"/>
                  </a:lnTo>
                  <a:cubicBezTo>
                    <a:pt x="13590" y="9429"/>
                    <a:pt x="13907" y="9111"/>
                    <a:pt x="13907" y="8718"/>
                  </a:cubicBezTo>
                  <a:lnTo>
                    <a:pt x="13907" y="712"/>
                  </a:lnTo>
                  <a:cubicBezTo>
                    <a:pt x="13907" y="318"/>
                    <a:pt x="13590" y="1"/>
                    <a:pt x="13196"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3"/>
            <p:cNvSpPr/>
            <p:nvPr/>
          </p:nvSpPr>
          <p:spPr>
            <a:xfrm>
              <a:off x="7222623" y="4329975"/>
              <a:ext cx="28655" cy="183677"/>
            </a:xfrm>
            <a:custGeom>
              <a:avLst/>
              <a:gdLst/>
              <a:ahLst/>
              <a:cxnLst/>
              <a:rect l="l" t="t" r="r" b="b"/>
              <a:pathLst>
                <a:path w="1471" h="9429" extrusionOk="0">
                  <a:moveTo>
                    <a:pt x="1" y="1"/>
                  </a:moveTo>
                  <a:cubicBezTo>
                    <a:pt x="395" y="1"/>
                    <a:pt x="712" y="318"/>
                    <a:pt x="712" y="712"/>
                  </a:cubicBezTo>
                  <a:lnTo>
                    <a:pt x="712" y="8718"/>
                  </a:lnTo>
                  <a:cubicBezTo>
                    <a:pt x="712" y="9111"/>
                    <a:pt x="395" y="9429"/>
                    <a:pt x="1" y="9429"/>
                  </a:cubicBezTo>
                  <a:lnTo>
                    <a:pt x="759" y="9429"/>
                  </a:lnTo>
                  <a:cubicBezTo>
                    <a:pt x="1153" y="9429"/>
                    <a:pt x="1470" y="9111"/>
                    <a:pt x="1470" y="8718"/>
                  </a:cubicBezTo>
                  <a:lnTo>
                    <a:pt x="1470" y="712"/>
                  </a:lnTo>
                  <a:cubicBezTo>
                    <a:pt x="1470" y="318"/>
                    <a:pt x="1153"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3"/>
            <p:cNvSpPr/>
            <p:nvPr/>
          </p:nvSpPr>
          <p:spPr>
            <a:xfrm>
              <a:off x="6980352" y="4478372"/>
              <a:ext cx="270928" cy="35278"/>
            </a:xfrm>
            <a:custGeom>
              <a:avLst/>
              <a:gdLst/>
              <a:ahLst/>
              <a:cxnLst/>
              <a:rect l="l" t="t" r="r" b="b"/>
              <a:pathLst>
                <a:path w="13908" h="1811" extrusionOk="0">
                  <a:moveTo>
                    <a:pt x="0" y="0"/>
                  </a:moveTo>
                  <a:lnTo>
                    <a:pt x="0" y="1100"/>
                  </a:lnTo>
                  <a:cubicBezTo>
                    <a:pt x="0" y="1493"/>
                    <a:pt x="318" y="1811"/>
                    <a:pt x="706" y="1811"/>
                  </a:cubicBezTo>
                  <a:lnTo>
                    <a:pt x="13196" y="1811"/>
                  </a:lnTo>
                  <a:cubicBezTo>
                    <a:pt x="13590" y="1811"/>
                    <a:pt x="13907" y="1493"/>
                    <a:pt x="13907" y="1100"/>
                  </a:cubicBezTo>
                  <a:lnTo>
                    <a:pt x="13907"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3"/>
            <p:cNvSpPr/>
            <p:nvPr/>
          </p:nvSpPr>
          <p:spPr>
            <a:xfrm>
              <a:off x="7222623" y="4478372"/>
              <a:ext cx="28655" cy="35278"/>
            </a:xfrm>
            <a:custGeom>
              <a:avLst/>
              <a:gdLst/>
              <a:ahLst/>
              <a:cxnLst/>
              <a:rect l="l" t="t" r="r" b="b"/>
              <a:pathLst>
                <a:path w="1471" h="1811" extrusionOk="0">
                  <a:moveTo>
                    <a:pt x="712" y="0"/>
                  </a:moveTo>
                  <a:lnTo>
                    <a:pt x="712" y="1100"/>
                  </a:lnTo>
                  <a:cubicBezTo>
                    <a:pt x="712" y="1493"/>
                    <a:pt x="395" y="1811"/>
                    <a:pt x="1" y="1811"/>
                  </a:cubicBezTo>
                  <a:lnTo>
                    <a:pt x="759" y="1811"/>
                  </a:lnTo>
                  <a:cubicBezTo>
                    <a:pt x="1153" y="1811"/>
                    <a:pt x="1470" y="1493"/>
                    <a:pt x="1470" y="1100"/>
                  </a:cubicBezTo>
                  <a:lnTo>
                    <a:pt x="1470"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3"/>
            <p:cNvSpPr/>
            <p:nvPr/>
          </p:nvSpPr>
          <p:spPr>
            <a:xfrm>
              <a:off x="7272783" y="4406238"/>
              <a:ext cx="24292" cy="24408"/>
            </a:xfrm>
            <a:custGeom>
              <a:avLst/>
              <a:gdLst/>
              <a:ahLst/>
              <a:cxnLst/>
              <a:rect l="l" t="t" r="r" b="b"/>
              <a:pathLst>
                <a:path w="1247" h="1253" extrusionOk="0">
                  <a:moveTo>
                    <a:pt x="635" y="0"/>
                  </a:moveTo>
                  <a:cubicBezTo>
                    <a:pt x="271" y="0"/>
                    <a:pt x="0" y="294"/>
                    <a:pt x="0" y="641"/>
                  </a:cubicBezTo>
                  <a:cubicBezTo>
                    <a:pt x="0" y="982"/>
                    <a:pt x="271" y="1252"/>
                    <a:pt x="635" y="1252"/>
                  </a:cubicBezTo>
                  <a:cubicBezTo>
                    <a:pt x="976" y="1252"/>
                    <a:pt x="1246" y="982"/>
                    <a:pt x="1246" y="641"/>
                  </a:cubicBezTo>
                  <a:cubicBezTo>
                    <a:pt x="1246" y="294"/>
                    <a:pt x="976" y="0"/>
                    <a:pt x="635"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3"/>
            <p:cNvSpPr/>
            <p:nvPr/>
          </p:nvSpPr>
          <p:spPr>
            <a:xfrm>
              <a:off x="7273231" y="4406803"/>
              <a:ext cx="23844" cy="23844"/>
            </a:xfrm>
            <a:custGeom>
              <a:avLst/>
              <a:gdLst/>
              <a:ahLst/>
              <a:cxnLst/>
              <a:rect l="l" t="t" r="r" b="b"/>
              <a:pathLst>
                <a:path w="1224" h="1224" extrusionOk="0">
                  <a:moveTo>
                    <a:pt x="759" y="1"/>
                  </a:moveTo>
                  <a:cubicBezTo>
                    <a:pt x="783" y="71"/>
                    <a:pt x="806" y="118"/>
                    <a:pt x="806" y="195"/>
                  </a:cubicBezTo>
                  <a:cubicBezTo>
                    <a:pt x="806" y="536"/>
                    <a:pt x="512" y="830"/>
                    <a:pt x="171" y="830"/>
                  </a:cubicBezTo>
                  <a:cubicBezTo>
                    <a:pt x="124" y="830"/>
                    <a:pt x="48" y="830"/>
                    <a:pt x="1" y="806"/>
                  </a:cubicBezTo>
                  <a:lnTo>
                    <a:pt x="1" y="806"/>
                  </a:lnTo>
                  <a:cubicBezTo>
                    <a:pt x="101" y="1053"/>
                    <a:pt x="318" y="1223"/>
                    <a:pt x="612" y="1223"/>
                  </a:cubicBezTo>
                  <a:cubicBezTo>
                    <a:pt x="953" y="1223"/>
                    <a:pt x="1223" y="953"/>
                    <a:pt x="1223" y="612"/>
                  </a:cubicBezTo>
                  <a:cubicBezTo>
                    <a:pt x="1223" y="318"/>
                    <a:pt x="1029" y="7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3"/>
            <p:cNvSpPr/>
            <p:nvPr/>
          </p:nvSpPr>
          <p:spPr>
            <a:xfrm>
              <a:off x="7251706" y="4307534"/>
              <a:ext cx="66427" cy="11006"/>
            </a:xfrm>
            <a:custGeom>
              <a:avLst/>
              <a:gdLst/>
              <a:ahLst/>
              <a:cxnLst/>
              <a:rect l="l" t="t" r="r" b="b"/>
              <a:pathLst>
                <a:path w="3410" h="565" extrusionOk="0">
                  <a:moveTo>
                    <a:pt x="295" y="1"/>
                  </a:moveTo>
                  <a:cubicBezTo>
                    <a:pt x="124" y="1"/>
                    <a:pt x="1" y="124"/>
                    <a:pt x="1" y="295"/>
                  </a:cubicBezTo>
                  <a:cubicBezTo>
                    <a:pt x="1" y="442"/>
                    <a:pt x="124" y="565"/>
                    <a:pt x="295" y="565"/>
                  </a:cubicBezTo>
                  <a:lnTo>
                    <a:pt x="3116" y="565"/>
                  </a:lnTo>
                  <a:cubicBezTo>
                    <a:pt x="3287" y="565"/>
                    <a:pt x="3410" y="442"/>
                    <a:pt x="3410" y="295"/>
                  </a:cubicBezTo>
                  <a:cubicBezTo>
                    <a:pt x="3410" y="124"/>
                    <a:pt x="3287" y="1"/>
                    <a:pt x="311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3"/>
            <p:cNvSpPr/>
            <p:nvPr/>
          </p:nvSpPr>
          <p:spPr>
            <a:xfrm>
              <a:off x="7037603" y="4365778"/>
              <a:ext cx="60135" cy="67264"/>
            </a:xfrm>
            <a:custGeom>
              <a:avLst/>
              <a:gdLst/>
              <a:ahLst/>
              <a:cxnLst/>
              <a:rect l="l" t="t" r="r" b="b"/>
              <a:pathLst>
                <a:path w="3087" h="3453" extrusionOk="0">
                  <a:moveTo>
                    <a:pt x="2766" y="1"/>
                  </a:moveTo>
                  <a:cubicBezTo>
                    <a:pt x="2688" y="1"/>
                    <a:pt x="2610" y="32"/>
                    <a:pt x="2545" y="97"/>
                  </a:cubicBezTo>
                  <a:lnTo>
                    <a:pt x="94" y="2988"/>
                  </a:lnTo>
                  <a:cubicBezTo>
                    <a:pt x="0" y="3106"/>
                    <a:pt x="0" y="3282"/>
                    <a:pt x="118" y="3376"/>
                  </a:cubicBezTo>
                  <a:cubicBezTo>
                    <a:pt x="194" y="3429"/>
                    <a:pt x="241" y="3453"/>
                    <a:pt x="318" y="3453"/>
                  </a:cubicBezTo>
                  <a:cubicBezTo>
                    <a:pt x="388" y="3453"/>
                    <a:pt x="465" y="3429"/>
                    <a:pt x="535" y="3353"/>
                  </a:cubicBezTo>
                  <a:lnTo>
                    <a:pt x="2986" y="461"/>
                  </a:lnTo>
                  <a:cubicBezTo>
                    <a:pt x="3086" y="367"/>
                    <a:pt x="3086" y="167"/>
                    <a:pt x="2963" y="73"/>
                  </a:cubicBezTo>
                  <a:cubicBezTo>
                    <a:pt x="2904" y="26"/>
                    <a:pt x="2835" y="1"/>
                    <a:pt x="276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3"/>
            <p:cNvSpPr/>
            <p:nvPr/>
          </p:nvSpPr>
          <p:spPr>
            <a:xfrm>
              <a:off x="7037603" y="4377700"/>
              <a:ext cx="25207" cy="25694"/>
            </a:xfrm>
            <a:custGeom>
              <a:avLst/>
              <a:gdLst/>
              <a:ahLst/>
              <a:cxnLst/>
              <a:rect l="l" t="t" r="r" b="b"/>
              <a:pathLst>
                <a:path w="1294" h="1319" extrusionOk="0">
                  <a:moveTo>
                    <a:pt x="979" y="0"/>
                  </a:moveTo>
                  <a:cubicBezTo>
                    <a:pt x="902" y="0"/>
                    <a:pt x="824" y="31"/>
                    <a:pt x="759" y="96"/>
                  </a:cubicBezTo>
                  <a:lnTo>
                    <a:pt x="94" y="854"/>
                  </a:lnTo>
                  <a:cubicBezTo>
                    <a:pt x="0" y="978"/>
                    <a:pt x="0" y="1148"/>
                    <a:pt x="118" y="1248"/>
                  </a:cubicBezTo>
                  <a:cubicBezTo>
                    <a:pt x="171" y="1295"/>
                    <a:pt x="241" y="1318"/>
                    <a:pt x="318" y="1318"/>
                  </a:cubicBezTo>
                  <a:cubicBezTo>
                    <a:pt x="388" y="1318"/>
                    <a:pt x="465" y="1295"/>
                    <a:pt x="535" y="1224"/>
                  </a:cubicBezTo>
                  <a:lnTo>
                    <a:pt x="1199" y="490"/>
                  </a:lnTo>
                  <a:cubicBezTo>
                    <a:pt x="1293" y="366"/>
                    <a:pt x="1293" y="196"/>
                    <a:pt x="1176" y="72"/>
                  </a:cubicBezTo>
                  <a:cubicBezTo>
                    <a:pt x="1117" y="25"/>
                    <a:pt x="1048" y="0"/>
                    <a:pt x="97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3"/>
            <p:cNvSpPr/>
            <p:nvPr/>
          </p:nvSpPr>
          <p:spPr>
            <a:xfrm>
              <a:off x="7101029" y="4490742"/>
              <a:ext cx="29571" cy="11006"/>
            </a:xfrm>
            <a:custGeom>
              <a:avLst/>
              <a:gdLst/>
              <a:ahLst/>
              <a:cxnLst/>
              <a:rect l="l" t="t" r="r" b="b"/>
              <a:pathLst>
                <a:path w="1518" h="565" extrusionOk="0">
                  <a:moveTo>
                    <a:pt x="271" y="0"/>
                  </a:moveTo>
                  <a:cubicBezTo>
                    <a:pt x="124" y="0"/>
                    <a:pt x="1" y="124"/>
                    <a:pt x="1" y="271"/>
                  </a:cubicBezTo>
                  <a:cubicBezTo>
                    <a:pt x="1" y="441"/>
                    <a:pt x="124" y="564"/>
                    <a:pt x="271" y="564"/>
                  </a:cubicBezTo>
                  <a:lnTo>
                    <a:pt x="1223" y="564"/>
                  </a:lnTo>
                  <a:cubicBezTo>
                    <a:pt x="1394" y="564"/>
                    <a:pt x="1517" y="441"/>
                    <a:pt x="1517" y="271"/>
                  </a:cubicBezTo>
                  <a:cubicBezTo>
                    <a:pt x="1517" y="124"/>
                    <a:pt x="1394" y="0"/>
                    <a:pt x="122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3"/>
            <p:cNvSpPr/>
            <p:nvPr/>
          </p:nvSpPr>
          <p:spPr>
            <a:xfrm>
              <a:off x="6974625" y="4275139"/>
              <a:ext cx="379704" cy="286726"/>
            </a:xfrm>
            <a:custGeom>
              <a:avLst/>
              <a:gdLst/>
              <a:ahLst/>
              <a:cxnLst/>
              <a:rect l="l" t="t" r="r" b="b"/>
              <a:pathLst>
                <a:path w="19492" h="14719" extrusionOk="0">
                  <a:moveTo>
                    <a:pt x="18904" y="588"/>
                  </a:moveTo>
                  <a:cubicBezTo>
                    <a:pt x="18904" y="588"/>
                    <a:pt x="18927" y="588"/>
                    <a:pt x="18927" y="612"/>
                  </a:cubicBezTo>
                  <a:lnTo>
                    <a:pt x="18927" y="3327"/>
                  </a:lnTo>
                  <a:lnTo>
                    <a:pt x="14472" y="3327"/>
                  </a:lnTo>
                  <a:cubicBezTo>
                    <a:pt x="14372" y="2863"/>
                    <a:pt x="13984" y="2522"/>
                    <a:pt x="13490" y="2522"/>
                  </a:cubicBezTo>
                  <a:lnTo>
                    <a:pt x="12955" y="2522"/>
                  </a:lnTo>
                  <a:lnTo>
                    <a:pt x="12955" y="612"/>
                  </a:lnTo>
                  <a:cubicBezTo>
                    <a:pt x="12955" y="588"/>
                    <a:pt x="12955" y="588"/>
                    <a:pt x="12979" y="588"/>
                  </a:cubicBezTo>
                  <a:close/>
                  <a:moveTo>
                    <a:pt x="18927" y="3891"/>
                  </a:moveTo>
                  <a:lnTo>
                    <a:pt x="18927" y="10821"/>
                  </a:lnTo>
                  <a:lnTo>
                    <a:pt x="14495" y="10821"/>
                  </a:lnTo>
                  <a:lnTo>
                    <a:pt x="14495" y="3891"/>
                  </a:lnTo>
                  <a:close/>
                  <a:moveTo>
                    <a:pt x="13907" y="10727"/>
                  </a:moveTo>
                  <a:lnTo>
                    <a:pt x="13907" y="11533"/>
                  </a:lnTo>
                  <a:cubicBezTo>
                    <a:pt x="13907" y="11727"/>
                    <a:pt x="13760" y="11903"/>
                    <a:pt x="13567" y="11950"/>
                  </a:cubicBezTo>
                  <a:lnTo>
                    <a:pt x="906" y="11950"/>
                  </a:lnTo>
                  <a:cubicBezTo>
                    <a:pt x="706" y="11903"/>
                    <a:pt x="559" y="11727"/>
                    <a:pt x="559" y="11533"/>
                  </a:cubicBezTo>
                  <a:lnTo>
                    <a:pt x="559" y="10727"/>
                  </a:lnTo>
                  <a:close/>
                  <a:moveTo>
                    <a:pt x="8324" y="12538"/>
                  </a:moveTo>
                  <a:cubicBezTo>
                    <a:pt x="8324" y="12931"/>
                    <a:pt x="8376" y="13613"/>
                    <a:pt x="8470" y="14131"/>
                  </a:cubicBezTo>
                  <a:lnTo>
                    <a:pt x="6025" y="14131"/>
                  </a:lnTo>
                  <a:cubicBezTo>
                    <a:pt x="6119" y="13613"/>
                    <a:pt x="6143" y="12931"/>
                    <a:pt x="6172" y="12538"/>
                  </a:cubicBezTo>
                  <a:close/>
                  <a:moveTo>
                    <a:pt x="12979" y="0"/>
                  </a:moveTo>
                  <a:cubicBezTo>
                    <a:pt x="12638" y="0"/>
                    <a:pt x="12367" y="265"/>
                    <a:pt x="12367" y="612"/>
                  </a:cubicBezTo>
                  <a:lnTo>
                    <a:pt x="12367" y="2522"/>
                  </a:lnTo>
                  <a:lnTo>
                    <a:pt x="10675" y="2522"/>
                  </a:lnTo>
                  <a:cubicBezTo>
                    <a:pt x="10504" y="2522"/>
                    <a:pt x="10381" y="2645"/>
                    <a:pt x="10381" y="2816"/>
                  </a:cubicBezTo>
                  <a:cubicBezTo>
                    <a:pt x="10381" y="2963"/>
                    <a:pt x="10504" y="3086"/>
                    <a:pt x="10675" y="3086"/>
                  </a:cubicBezTo>
                  <a:lnTo>
                    <a:pt x="13490" y="3086"/>
                  </a:lnTo>
                  <a:cubicBezTo>
                    <a:pt x="13737" y="3086"/>
                    <a:pt x="13907" y="3280"/>
                    <a:pt x="13907" y="3527"/>
                  </a:cubicBezTo>
                  <a:lnTo>
                    <a:pt x="13907" y="10163"/>
                  </a:lnTo>
                  <a:lnTo>
                    <a:pt x="559" y="10163"/>
                  </a:lnTo>
                  <a:lnTo>
                    <a:pt x="559" y="3527"/>
                  </a:lnTo>
                  <a:cubicBezTo>
                    <a:pt x="559" y="3280"/>
                    <a:pt x="759" y="3086"/>
                    <a:pt x="1000" y="3086"/>
                  </a:cubicBezTo>
                  <a:lnTo>
                    <a:pt x="9329" y="3086"/>
                  </a:lnTo>
                  <a:cubicBezTo>
                    <a:pt x="9499" y="3086"/>
                    <a:pt x="9623" y="2963"/>
                    <a:pt x="9623" y="2816"/>
                  </a:cubicBezTo>
                  <a:cubicBezTo>
                    <a:pt x="9623" y="2645"/>
                    <a:pt x="9499" y="2522"/>
                    <a:pt x="9329" y="2522"/>
                  </a:cubicBezTo>
                  <a:lnTo>
                    <a:pt x="1000" y="2522"/>
                  </a:lnTo>
                  <a:cubicBezTo>
                    <a:pt x="441" y="2522"/>
                    <a:pt x="1" y="2963"/>
                    <a:pt x="1" y="3527"/>
                  </a:cubicBezTo>
                  <a:lnTo>
                    <a:pt x="1" y="11533"/>
                  </a:lnTo>
                  <a:cubicBezTo>
                    <a:pt x="1" y="12073"/>
                    <a:pt x="441" y="12538"/>
                    <a:pt x="1000" y="12538"/>
                  </a:cubicBezTo>
                  <a:lnTo>
                    <a:pt x="5584" y="12538"/>
                  </a:lnTo>
                  <a:cubicBezTo>
                    <a:pt x="5584" y="13002"/>
                    <a:pt x="5532" y="13737"/>
                    <a:pt x="5438" y="14154"/>
                  </a:cubicBezTo>
                  <a:lnTo>
                    <a:pt x="4285" y="14154"/>
                  </a:lnTo>
                  <a:cubicBezTo>
                    <a:pt x="4139" y="14154"/>
                    <a:pt x="3992" y="14278"/>
                    <a:pt x="3992" y="14448"/>
                  </a:cubicBezTo>
                  <a:cubicBezTo>
                    <a:pt x="3992" y="14595"/>
                    <a:pt x="4139" y="14718"/>
                    <a:pt x="4285" y="14718"/>
                  </a:cubicBezTo>
                  <a:lnTo>
                    <a:pt x="10210" y="14718"/>
                  </a:lnTo>
                  <a:cubicBezTo>
                    <a:pt x="10357" y="14718"/>
                    <a:pt x="10481" y="14595"/>
                    <a:pt x="10481" y="14448"/>
                  </a:cubicBezTo>
                  <a:cubicBezTo>
                    <a:pt x="10481" y="14278"/>
                    <a:pt x="10357" y="14154"/>
                    <a:pt x="10210" y="14154"/>
                  </a:cubicBezTo>
                  <a:lnTo>
                    <a:pt x="9058" y="14154"/>
                  </a:lnTo>
                  <a:cubicBezTo>
                    <a:pt x="8964" y="13737"/>
                    <a:pt x="8911" y="13002"/>
                    <a:pt x="8888" y="12538"/>
                  </a:cubicBezTo>
                  <a:lnTo>
                    <a:pt x="12367" y="12538"/>
                  </a:lnTo>
                  <a:lnTo>
                    <a:pt x="12367" y="14131"/>
                  </a:lnTo>
                  <a:cubicBezTo>
                    <a:pt x="12367" y="14448"/>
                    <a:pt x="12638" y="14718"/>
                    <a:pt x="12979" y="14718"/>
                  </a:cubicBezTo>
                  <a:lnTo>
                    <a:pt x="16259" y="14718"/>
                  </a:lnTo>
                  <a:cubicBezTo>
                    <a:pt x="16406" y="14718"/>
                    <a:pt x="16529" y="14595"/>
                    <a:pt x="16529" y="14448"/>
                  </a:cubicBezTo>
                  <a:cubicBezTo>
                    <a:pt x="16529" y="14278"/>
                    <a:pt x="16406" y="14154"/>
                    <a:pt x="16259" y="14154"/>
                  </a:cubicBezTo>
                  <a:lnTo>
                    <a:pt x="12979" y="14154"/>
                  </a:lnTo>
                  <a:cubicBezTo>
                    <a:pt x="12955" y="14154"/>
                    <a:pt x="12955" y="14154"/>
                    <a:pt x="12955" y="14131"/>
                  </a:cubicBezTo>
                  <a:lnTo>
                    <a:pt x="12955" y="12538"/>
                  </a:lnTo>
                  <a:lnTo>
                    <a:pt x="13490" y="12538"/>
                  </a:lnTo>
                  <a:cubicBezTo>
                    <a:pt x="14031" y="12538"/>
                    <a:pt x="14495" y="12073"/>
                    <a:pt x="14495" y="11533"/>
                  </a:cubicBezTo>
                  <a:lnTo>
                    <a:pt x="14495" y="11409"/>
                  </a:lnTo>
                  <a:lnTo>
                    <a:pt x="18927" y="11409"/>
                  </a:lnTo>
                  <a:lnTo>
                    <a:pt x="18927" y="14131"/>
                  </a:lnTo>
                  <a:cubicBezTo>
                    <a:pt x="18927" y="14154"/>
                    <a:pt x="18904" y="14154"/>
                    <a:pt x="18904" y="14154"/>
                  </a:cubicBezTo>
                  <a:lnTo>
                    <a:pt x="17581" y="14154"/>
                  </a:lnTo>
                  <a:cubicBezTo>
                    <a:pt x="17434" y="14154"/>
                    <a:pt x="17311" y="14278"/>
                    <a:pt x="17311" y="14448"/>
                  </a:cubicBezTo>
                  <a:cubicBezTo>
                    <a:pt x="17311" y="14595"/>
                    <a:pt x="17434" y="14718"/>
                    <a:pt x="17581" y="14718"/>
                  </a:cubicBezTo>
                  <a:lnTo>
                    <a:pt x="18904" y="14718"/>
                  </a:lnTo>
                  <a:cubicBezTo>
                    <a:pt x="19221" y="14718"/>
                    <a:pt x="19491" y="14448"/>
                    <a:pt x="19491" y="14131"/>
                  </a:cubicBezTo>
                  <a:lnTo>
                    <a:pt x="19491" y="612"/>
                  </a:lnTo>
                  <a:cubicBezTo>
                    <a:pt x="19491" y="265"/>
                    <a:pt x="19221" y="0"/>
                    <a:pt x="1890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3"/>
            <p:cNvSpPr/>
            <p:nvPr/>
          </p:nvSpPr>
          <p:spPr>
            <a:xfrm>
              <a:off x="7267056" y="4401076"/>
              <a:ext cx="35746" cy="35298"/>
            </a:xfrm>
            <a:custGeom>
              <a:avLst/>
              <a:gdLst/>
              <a:ahLst/>
              <a:cxnLst/>
              <a:rect l="l" t="t" r="r" b="b"/>
              <a:pathLst>
                <a:path w="1835" h="1812" extrusionOk="0">
                  <a:moveTo>
                    <a:pt x="929" y="559"/>
                  </a:moveTo>
                  <a:cubicBezTo>
                    <a:pt x="1100" y="559"/>
                    <a:pt x="1270" y="706"/>
                    <a:pt x="1270" y="906"/>
                  </a:cubicBezTo>
                  <a:cubicBezTo>
                    <a:pt x="1270" y="1100"/>
                    <a:pt x="1100" y="1247"/>
                    <a:pt x="929" y="1247"/>
                  </a:cubicBezTo>
                  <a:cubicBezTo>
                    <a:pt x="735" y="1247"/>
                    <a:pt x="588" y="1100"/>
                    <a:pt x="588" y="906"/>
                  </a:cubicBezTo>
                  <a:cubicBezTo>
                    <a:pt x="588" y="706"/>
                    <a:pt x="735" y="559"/>
                    <a:pt x="929" y="559"/>
                  </a:cubicBezTo>
                  <a:close/>
                  <a:moveTo>
                    <a:pt x="929" y="1"/>
                  </a:moveTo>
                  <a:cubicBezTo>
                    <a:pt x="418" y="1"/>
                    <a:pt x="0" y="389"/>
                    <a:pt x="0" y="906"/>
                  </a:cubicBezTo>
                  <a:cubicBezTo>
                    <a:pt x="0" y="1394"/>
                    <a:pt x="418" y="1811"/>
                    <a:pt x="929" y="1811"/>
                  </a:cubicBezTo>
                  <a:cubicBezTo>
                    <a:pt x="1417" y="1811"/>
                    <a:pt x="1834" y="1394"/>
                    <a:pt x="1834" y="906"/>
                  </a:cubicBezTo>
                  <a:cubicBezTo>
                    <a:pt x="1834" y="389"/>
                    <a:pt x="1417" y="1"/>
                    <a:pt x="92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2" name="Google Shape;3382;p63"/>
          <p:cNvGrpSpPr/>
          <p:nvPr/>
        </p:nvGrpSpPr>
        <p:grpSpPr>
          <a:xfrm>
            <a:off x="6398236" y="4228757"/>
            <a:ext cx="379821" cy="379821"/>
            <a:chOff x="6398236" y="4228757"/>
            <a:chExt cx="379821" cy="379821"/>
          </a:xfrm>
        </p:grpSpPr>
        <p:sp>
          <p:nvSpPr>
            <p:cNvPr id="3383" name="Google Shape;3383;p63"/>
            <p:cNvSpPr/>
            <p:nvPr/>
          </p:nvSpPr>
          <p:spPr>
            <a:xfrm>
              <a:off x="6403963" y="4497384"/>
              <a:ext cx="368815" cy="47765"/>
            </a:xfrm>
            <a:custGeom>
              <a:avLst/>
              <a:gdLst/>
              <a:ahLst/>
              <a:cxnLst/>
              <a:rect l="l" t="t" r="r" b="b"/>
              <a:pathLst>
                <a:path w="18933" h="2452" extrusionOk="0">
                  <a:moveTo>
                    <a:pt x="0" y="0"/>
                  </a:moveTo>
                  <a:lnTo>
                    <a:pt x="0" y="1493"/>
                  </a:lnTo>
                  <a:cubicBezTo>
                    <a:pt x="0" y="2010"/>
                    <a:pt x="441" y="2451"/>
                    <a:pt x="959" y="2451"/>
                  </a:cubicBezTo>
                  <a:lnTo>
                    <a:pt x="17951" y="2451"/>
                  </a:lnTo>
                  <a:cubicBezTo>
                    <a:pt x="18492" y="2451"/>
                    <a:pt x="18933" y="2010"/>
                    <a:pt x="18933" y="1493"/>
                  </a:cubicBezTo>
                  <a:lnTo>
                    <a:pt x="18933"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3"/>
            <p:cNvSpPr/>
            <p:nvPr/>
          </p:nvSpPr>
          <p:spPr>
            <a:xfrm>
              <a:off x="6403963" y="4287508"/>
              <a:ext cx="368815" cy="209897"/>
            </a:xfrm>
            <a:custGeom>
              <a:avLst/>
              <a:gdLst/>
              <a:ahLst/>
              <a:cxnLst/>
              <a:rect l="l" t="t" r="r" b="b"/>
              <a:pathLst>
                <a:path w="18933" h="10775" extrusionOk="0">
                  <a:moveTo>
                    <a:pt x="959" y="0"/>
                  </a:moveTo>
                  <a:cubicBezTo>
                    <a:pt x="441" y="0"/>
                    <a:pt x="0" y="417"/>
                    <a:pt x="0" y="952"/>
                  </a:cubicBezTo>
                  <a:lnTo>
                    <a:pt x="0" y="10774"/>
                  </a:lnTo>
                  <a:lnTo>
                    <a:pt x="18933" y="10774"/>
                  </a:lnTo>
                  <a:lnTo>
                    <a:pt x="18933" y="952"/>
                  </a:lnTo>
                  <a:cubicBezTo>
                    <a:pt x="18933" y="417"/>
                    <a:pt x="18492" y="0"/>
                    <a:pt x="1795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3"/>
            <p:cNvSpPr/>
            <p:nvPr/>
          </p:nvSpPr>
          <p:spPr>
            <a:xfrm>
              <a:off x="6403963" y="4287508"/>
              <a:ext cx="368815" cy="209897"/>
            </a:xfrm>
            <a:custGeom>
              <a:avLst/>
              <a:gdLst/>
              <a:ahLst/>
              <a:cxnLst/>
              <a:rect l="l" t="t" r="r" b="b"/>
              <a:pathLst>
                <a:path w="18933" h="10775" extrusionOk="0">
                  <a:moveTo>
                    <a:pt x="959" y="0"/>
                  </a:moveTo>
                  <a:cubicBezTo>
                    <a:pt x="441" y="0"/>
                    <a:pt x="0" y="417"/>
                    <a:pt x="0" y="952"/>
                  </a:cubicBezTo>
                  <a:lnTo>
                    <a:pt x="0" y="10774"/>
                  </a:lnTo>
                  <a:lnTo>
                    <a:pt x="18933" y="10774"/>
                  </a:lnTo>
                  <a:lnTo>
                    <a:pt x="18933" y="952"/>
                  </a:lnTo>
                  <a:cubicBezTo>
                    <a:pt x="18933" y="417"/>
                    <a:pt x="18492" y="0"/>
                    <a:pt x="1795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3"/>
            <p:cNvSpPr/>
            <p:nvPr/>
          </p:nvSpPr>
          <p:spPr>
            <a:xfrm>
              <a:off x="6738880" y="4287508"/>
              <a:ext cx="33895" cy="209897"/>
            </a:xfrm>
            <a:custGeom>
              <a:avLst/>
              <a:gdLst/>
              <a:ahLst/>
              <a:cxnLst/>
              <a:rect l="l" t="t" r="r" b="b"/>
              <a:pathLst>
                <a:path w="1740" h="10775" extrusionOk="0">
                  <a:moveTo>
                    <a:pt x="0" y="0"/>
                  </a:moveTo>
                  <a:cubicBezTo>
                    <a:pt x="541" y="0"/>
                    <a:pt x="982" y="417"/>
                    <a:pt x="982" y="952"/>
                  </a:cubicBezTo>
                  <a:lnTo>
                    <a:pt x="982" y="10774"/>
                  </a:lnTo>
                  <a:lnTo>
                    <a:pt x="1740" y="10774"/>
                  </a:lnTo>
                  <a:lnTo>
                    <a:pt x="1740" y="952"/>
                  </a:lnTo>
                  <a:cubicBezTo>
                    <a:pt x="1740" y="417"/>
                    <a:pt x="1299" y="0"/>
                    <a:pt x="758"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3"/>
            <p:cNvSpPr/>
            <p:nvPr/>
          </p:nvSpPr>
          <p:spPr>
            <a:xfrm>
              <a:off x="6738880" y="4497384"/>
              <a:ext cx="33895" cy="47765"/>
            </a:xfrm>
            <a:custGeom>
              <a:avLst/>
              <a:gdLst/>
              <a:ahLst/>
              <a:cxnLst/>
              <a:rect l="l" t="t" r="r" b="b"/>
              <a:pathLst>
                <a:path w="1740" h="2452" extrusionOk="0">
                  <a:moveTo>
                    <a:pt x="982" y="0"/>
                  </a:moveTo>
                  <a:lnTo>
                    <a:pt x="982" y="1493"/>
                  </a:lnTo>
                  <a:cubicBezTo>
                    <a:pt x="982" y="2010"/>
                    <a:pt x="541" y="2451"/>
                    <a:pt x="0" y="2451"/>
                  </a:cubicBezTo>
                  <a:lnTo>
                    <a:pt x="758" y="2451"/>
                  </a:lnTo>
                  <a:cubicBezTo>
                    <a:pt x="1299" y="2451"/>
                    <a:pt x="1740" y="2010"/>
                    <a:pt x="1740" y="1493"/>
                  </a:cubicBezTo>
                  <a:lnTo>
                    <a:pt x="1740"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3"/>
            <p:cNvSpPr/>
            <p:nvPr/>
          </p:nvSpPr>
          <p:spPr>
            <a:xfrm>
              <a:off x="6546166" y="4545129"/>
              <a:ext cx="83959" cy="57719"/>
            </a:xfrm>
            <a:custGeom>
              <a:avLst/>
              <a:gdLst/>
              <a:ahLst/>
              <a:cxnLst/>
              <a:rect l="l" t="t" r="r" b="b"/>
              <a:pathLst>
                <a:path w="4310" h="2963" extrusionOk="0">
                  <a:moveTo>
                    <a:pt x="318" y="0"/>
                  </a:moveTo>
                  <a:cubicBezTo>
                    <a:pt x="318" y="0"/>
                    <a:pt x="295" y="2181"/>
                    <a:pt x="1" y="2963"/>
                  </a:cubicBezTo>
                  <a:lnTo>
                    <a:pt x="4309" y="2963"/>
                  </a:lnTo>
                  <a:cubicBezTo>
                    <a:pt x="4039" y="2181"/>
                    <a:pt x="4015" y="0"/>
                    <a:pt x="401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3"/>
            <p:cNvSpPr/>
            <p:nvPr/>
          </p:nvSpPr>
          <p:spPr>
            <a:xfrm>
              <a:off x="6551893" y="4545129"/>
              <a:ext cx="72953" cy="14785"/>
            </a:xfrm>
            <a:custGeom>
              <a:avLst/>
              <a:gdLst/>
              <a:ahLst/>
              <a:cxnLst/>
              <a:rect l="l" t="t" r="r" b="b"/>
              <a:pathLst>
                <a:path w="3745" h="759" extrusionOk="0">
                  <a:moveTo>
                    <a:pt x="24" y="0"/>
                  </a:moveTo>
                  <a:cubicBezTo>
                    <a:pt x="24" y="0"/>
                    <a:pt x="24" y="318"/>
                    <a:pt x="1" y="758"/>
                  </a:cubicBezTo>
                  <a:lnTo>
                    <a:pt x="3745" y="758"/>
                  </a:lnTo>
                  <a:cubicBezTo>
                    <a:pt x="3721" y="318"/>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3"/>
            <p:cNvSpPr/>
            <p:nvPr/>
          </p:nvSpPr>
          <p:spPr>
            <a:xfrm>
              <a:off x="6551893" y="4545129"/>
              <a:ext cx="72953" cy="14785"/>
            </a:xfrm>
            <a:custGeom>
              <a:avLst/>
              <a:gdLst/>
              <a:ahLst/>
              <a:cxnLst/>
              <a:rect l="l" t="t" r="r" b="b"/>
              <a:pathLst>
                <a:path w="3745" h="759" extrusionOk="0">
                  <a:moveTo>
                    <a:pt x="24" y="0"/>
                  </a:moveTo>
                  <a:cubicBezTo>
                    <a:pt x="24" y="0"/>
                    <a:pt x="24" y="318"/>
                    <a:pt x="1" y="758"/>
                  </a:cubicBezTo>
                  <a:lnTo>
                    <a:pt x="3745" y="758"/>
                  </a:lnTo>
                  <a:cubicBezTo>
                    <a:pt x="3721" y="318"/>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3"/>
            <p:cNvSpPr/>
            <p:nvPr/>
          </p:nvSpPr>
          <p:spPr>
            <a:xfrm>
              <a:off x="6427320" y="4312813"/>
              <a:ext cx="322102" cy="184592"/>
            </a:xfrm>
            <a:custGeom>
              <a:avLst/>
              <a:gdLst/>
              <a:ahLst/>
              <a:cxnLst/>
              <a:rect l="l" t="t" r="r" b="b"/>
              <a:pathLst>
                <a:path w="16535" h="9476" extrusionOk="0">
                  <a:moveTo>
                    <a:pt x="418" y="0"/>
                  </a:moveTo>
                  <a:cubicBezTo>
                    <a:pt x="177" y="0"/>
                    <a:pt x="1" y="194"/>
                    <a:pt x="1" y="417"/>
                  </a:cubicBezTo>
                  <a:lnTo>
                    <a:pt x="1" y="9475"/>
                  </a:lnTo>
                  <a:lnTo>
                    <a:pt x="16535" y="9475"/>
                  </a:lnTo>
                  <a:lnTo>
                    <a:pt x="16535" y="417"/>
                  </a:lnTo>
                  <a:cubicBezTo>
                    <a:pt x="16535" y="194"/>
                    <a:pt x="16341" y="0"/>
                    <a:pt x="16118"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3"/>
            <p:cNvSpPr/>
            <p:nvPr/>
          </p:nvSpPr>
          <p:spPr>
            <a:xfrm>
              <a:off x="6726510" y="4312813"/>
              <a:ext cx="22908" cy="184592"/>
            </a:xfrm>
            <a:custGeom>
              <a:avLst/>
              <a:gdLst/>
              <a:ahLst/>
              <a:cxnLst/>
              <a:rect l="l" t="t" r="r" b="b"/>
              <a:pathLst>
                <a:path w="1176" h="9476" extrusionOk="0">
                  <a:moveTo>
                    <a:pt x="0" y="0"/>
                  </a:moveTo>
                  <a:cubicBezTo>
                    <a:pt x="218" y="0"/>
                    <a:pt x="418" y="194"/>
                    <a:pt x="418" y="417"/>
                  </a:cubicBezTo>
                  <a:lnTo>
                    <a:pt x="418" y="9475"/>
                  </a:lnTo>
                  <a:lnTo>
                    <a:pt x="1176" y="9475"/>
                  </a:lnTo>
                  <a:lnTo>
                    <a:pt x="1176" y="417"/>
                  </a:lnTo>
                  <a:cubicBezTo>
                    <a:pt x="1176" y="194"/>
                    <a:pt x="982" y="0"/>
                    <a:pt x="759"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3"/>
            <p:cNvSpPr/>
            <p:nvPr/>
          </p:nvSpPr>
          <p:spPr>
            <a:xfrm>
              <a:off x="6565295" y="4234484"/>
              <a:ext cx="163184" cy="163184"/>
            </a:xfrm>
            <a:custGeom>
              <a:avLst/>
              <a:gdLst/>
              <a:ahLst/>
              <a:cxnLst/>
              <a:rect l="l" t="t" r="r" b="b"/>
              <a:pathLst>
                <a:path w="8377" h="8377" extrusionOk="0">
                  <a:moveTo>
                    <a:pt x="3721" y="1"/>
                  </a:moveTo>
                  <a:cubicBezTo>
                    <a:pt x="3621" y="1"/>
                    <a:pt x="3527" y="77"/>
                    <a:pt x="3527" y="201"/>
                  </a:cubicBezTo>
                  <a:lnTo>
                    <a:pt x="3527" y="835"/>
                  </a:lnTo>
                  <a:cubicBezTo>
                    <a:pt x="3527" y="912"/>
                    <a:pt x="3474" y="1006"/>
                    <a:pt x="3380" y="1029"/>
                  </a:cubicBezTo>
                  <a:cubicBezTo>
                    <a:pt x="3086" y="1106"/>
                    <a:pt x="2792" y="1229"/>
                    <a:pt x="2522" y="1376"/>
                  </a:cubicBezTo>
                  <a:cubicBezTo>
                    <a:pt x="2488" y="1397"/>
                    <a:pt x="2450" y="1409"/>
                    <a:pt x="2411" y="1409"/>
                  </a:cubicBezTo>
                  <a:cubicBezTo>
                    <a:pt x="2365" y="1409"/>
                    <a:pt x="2317" y="1391"/>
                    <a:pt x="2275" y="1353"/>
                  </a:cubicBezTo>
                  <a:lnTo>
                    <a:pt x="1834" y="882"/>
                  </a:lnTo>
                  <a:cubicBezTo>
                    <a:pt x="1799" y="847"/>
                    <a:pt x="1750" y="829"/>
                    <a:pt x="1701" y="829"/>
                  </a:cubicBezTo>
                  <a:cubicBezTo>
                    <a:pt x="1652" y="829"/>
                    <a:pt x="1602" y="847"/>
                    <a:pt x="1564" y="882"/>
                  </a:cubicBezTo>
                  <a:lnTo>
                    <a:pt x="906" y="1547"/>
                  </a:lnTo>
                  <a:cubicBezTo>
                    <a:pt x="829" y="1617"/>
                    <a:pt x="829" y="1741"/>
                    <a:pt x="906" y="1817"/>
                  </a:cubicBezTo>
                  <a:lnTo>
                    <a:pt x="1346" y="2281"/>
                  </a:lnTo>
                  <a:cubicBezTo>
                    <a:pt x="1417" y="2328"/>
                    <a:pt x="1417" y="2428"/>
                    <a:pt x="1393" y="2528"/>
                  </a:cubicBezTo>
                  <a:cubicBezTo>
                    <a:pt x="1223" y="2769"/>
                    <a:pt x="1099" y="3063"/>
                    <a:pt x="1029" y="3380"/>
                  </a:cubicBezTo>
                  <a:cubicBezTo>
                    <a:pt x="1000" y="3457"/>
                    <a:pt x="929" y="3527"/>
                    <a:pt x="829" y="3527"/>
                  </a:cubicBezTo>
                  <a:lnTo>
                    <a:pt x="194" y="3527"/>
                  </a:lnTo>
                  <a:cubicBezTo>
                    <a:pt x="94" y="3527"/>
                    <a:pt x="0" y="3604"/>
                    <a:pt x="0" y="3727"/>
                  </a:cubicBezTo>
                  <a:lnTo>
                    <a:pt x="0" y="4656"/>
                  </a:lnTo>
                  <a:cubicBezTo>
                    <a:pt x="0" y="4756"/>
                    <a:pt x="94" y="4850"/>
                    <a:pt x="194" y="4850"/>
                  </a:cubicBezTo>
                  <a:lnTo>
                    <a:pt x="829" y="4850"/>
                  </a:lnTo>
                  <a:cubicBezTo>
                    <a:pt x="929" y="4850"/>
                    <a:pt x="1000" y="4903"/>
                    <a:pt x="1029" y="4997"/>
                  </a:cubicBezTo>
                  <a:cubicBezTo>
                    <a:pt x="1099" y="5291"/>
                    <a:pt x="1223" y="5585"/>
                    <a:pt x="1393" y="5855"/>
                  </a:cubicBezTo>
                  <a:cubicBezTo>
                    <a:pt x="1417" y="5931"/>
                    <a:pt x="1417" y="6025"/>
                    <a:pt x="1346" y="6078"/>
                  </a:cubicBezTo>
                  <a:lnTo>
                    <a:pt x="906" y="6543"/>
                  </a:lnTo>
                  <a:cubicBezTo>
                    <a:pt x="829" y="6613"/>
                    <a:pt x="829" y="6737"/>
                    <a:pt x="906" y="6813"/>
                  </a:cubicBezTo>
                  <a:lnTo>
                    <a:pt x="1564" y="7471"/>
                  </a:lnTo>
                  <a:cubicBezTo>
                    <a:pt x="1602" y="7510"/>
                    <a:pt x="1652" y="7529"/>
                    <a:pt x="1701" y="7529"/>
                  </a:cubicBezTo>
                  <a:cubicBezTo>
                    <a:pt x="1750" y="7529"/>
                    <a:pt x="1799" y="7510"/>
                    <a:pt x="1834" y="7471"/>
                  </a:cubicBezTo>
                  <a:lnTo>
                    <a:pt x="2275" y="7007"/>
                  </a:lnTo>
                  <a:cubicBezTo>
                    <a:pt x="2322" y="6978"/>
                    <a:pt x="2376" y="6958"/>
                    <a:pt x="2429" y="6958"/>
                  </a:cubicBezTo>
                  <a:cubicBezTo>
                    <a:pt x="2461" y="6958"/>
                    <a:pt x="2493" y="6966"/>
                    <a:pt x="2522" y="6984"/>
                  </a:cubicBezTo>
                  <a:cubicBezTo>
                    <a:pt x="2792" y="7154"/>
                    <a:pt x="3086" y="7277"/>
                    <a:pt x="3380" y="7348"/>
                  </a:cubicBezTo>
                  <a:cubicBezTo>
                    <a:pt x="3474" y="7377"/>
                    <a:pt x="3527" y="7448"/>
                    <a:pt x="3527" y="7548"/>
                  </a:cubicBezTo>
                  <a:lnTo>
                    <a:pt x="3527" y="8183"/>
                  </a:lnTo>
                  <a:cubicBezTo>
                    <a:pt x="3527" y="8283"/>
                    <a:pt x="3621" y="8377"/>
                    <a:pt x="3721" y="8377"/>
                  </a:cubicBezTo>
                  <a:lnTo>
                    <a:pt x="4650" y="8377"/>
                  </a:lnTo>
                  <a:cubicBezTo>
                    <a:pt x="4750" y="8377"/>
                    <a:pt x="4850" y="8283"/>
                    <a:pt x="4850" y="8183"/>
                  </a:cubicBezTo>
                  <a:lnTo>
                    <a:pt x="4850" y="7548"/>
                  </a:lnTo>
                  <a:cubicBezTo>
                    <a:pt x="4850" y="7448"/>
                    <a:pt x="4897" y="7377"/>
                    <a:pt x="4996" y="7348"/>
                  </a:cubicBezTo>
                  <a:cubicBezTo>
                    <a:pt x="5314" y="7277"/>
                    <a:pt x="5584" y="7154"/>
                    <a:pt x="5849" y="6984"/>
                  </a:cubicBezTo>
                  <a:cubicBezTo>
                    <a:pt x="5878" y="6966"/>
                    <a:pt x="5911" y="6958"/>
                    <a:pt x="5944" y="6958"/>
                  </a:cubicBezTo>
                  <a:cubicBezTo>
                    <a:pt x="5997" y="6958"/>
                    <a:pt x="6052" y="6978"/>
                    <a:pt x="6096" y="7007"/>
                  </a:cubicBezTo>
                  <a:lnTo>
                    <a:pt x="6536" y="7471"/>
                  </a:lnTo>
                  <a:cubicBezTo>
                    <a:pt x="6586" y="7510"/>
                    <a:pt x="6642" y="7529"/>
                    <a:pt x="6694" y="7529"/>
                  </a:cubicBezTo>
                  <a:cubicBezTo>
                    <a:pt x="6747" y="7529"/>
                    <a:pt x="6795" y="7510"/>
                    <a:pt x="6830" y="7471"/>
                  </a:cubicBezTo>
                  <a:lnTo>
                    <a:pt x="7465" y="6813"/>
                  </a:lnTo>
                  <a:cubicBezTo>
                    <a:pt x="7565" y="6737"/>
                    <a:pt x="7565" y="6613"/>
                    <a:pt x="7465" y="6543"/>
                  </a:cubicBezTo>
                  <a:lnTo>
                    <a:pt x="7024" y="6078"/>
                  </a:lnTo>
                  <a:cubicBezTo>
                    <a:pt x="6954" y="6025"/>
                    <a:pt x="6954" y="5931"/>
                    <a:pt x="7001" y="5855"/>
                  </a:cubicBezTo>
                  <a:cubicBezTo>
                    <a:pt x="7148" y="5585"/>
                    <a:pt x="7271" y="5291"/>
                    <a:pt x="7348" y="4997"/>
                  </a:cubicBezTo>
                  <a:cubicBezTo>
                    <a:pt x="7371" y="4903"/>
                    <a:pt x="7442" y="4850"/>
                    <a:pt x="7542" y="4850"/>
                  </a:cubicBezTo>
                  <a:lnTo>
                    <a:pt x="8176" y="4850"/>
                  </a:lnTo>
                  <a:cubicBezTo>
                    <a:pt x="8300" y="4850"/>
                    <a:pt x="8376" y="4756"/>
                    <a:pt x="8376" y="4656"/>
                  </a:cubicBezTo>
                  <a:lnTo>
                    <a:pt x="8376" y="3727"/>
                  </a:lnTo>
                  <a:cubicBezTo>
                    <a:pt x="8376" y="3604"/>
                    <a:pt x="8300" y="3527"/>
                    <a:pt x="8176" y="3527"/>
                  </a:cubicBezTo>
                  <a:lnTo>
                    <a:pt x="7542" y="3527"/>
                  </a:lnTo>
                  <a:cubicBezTo>
                    <a:pt x="7442" y="3527"/>
                    <a:pt x="7371" y="3457"/>
                    <a:pt x="7348" y="3380"/>
                  </a:cubicBezTo>
                  <a:cubicBezTo>
                    <a:pt x="7271" y="3063"/>
                    <a:pt x="7148" y="2769"/>
                    <a:pt x="7001" y="2528"/>
                  </a:cubicBezTo>
                  <a:cubicBezTo>
                    <a:pt x="6954" y="2428"/>
                    <a:pt x="6954" y="2328"/>
                    <a:pt x="7024" y="2281"/>
                  </a:cubicBezTo>
                  <a:lnTo>
                    <a:pt x="7465" y="1817"/>
                  </a:lnTo>
                  <a:cubicBezTo>
                    <a:pt x="7565" y="1741"/>
                    <a:pt x="7565" y="1617"/>
                    <a:pt x="7465" y="1547"/>
                  </a:cubicBezTo>
                  <a:lnTo>
                    <a:pt x="6830" y="882"/>
                  </a:lnTo>
                  <a:cubicBezTo>
                    <a:pt x="6795" y="847"/>
                    <a:pt x="6747" y="829"/>
                    <a:pt x="6694" y="829"/>
                  </a:cubicBezTo>
                  <a:cubicBezTo>
                    <a:pt x="6642" y="829"/>
                    <a:pt x="6586" y="847"/>
                    <a:pt x="6536" y="882"/>
                  </a:cubicBezTo>
                  <a:lnTo>
                    <a:pt x="6096" y="1353"/>
                  </a:lnTo>
                  <a:cubicBezTo>
                    <a:pt x="6057" y="1391"/>
                    <a:pt x="6009" y="1409"/>
                    <a:pt x="5961" y="1409"/>
                  </a:cubicBezTo>
                  <a:cubicBezTo>
                    <a:pt x="5922" y="1409"/>
                    <a:pt x="5883" y="1397"/>
                    <a:pt x="5849" y="1376"/>
                  </a:cubicBezTo>
                  <a:cubicBezTo>
                    <a:pt x="5584" y="1229"/>
                    <a:pt x="5314" y="1106"/>
                    <a:pt x="4996" y="1029"/>
                  </a:cubicBezTo>
                  <a:cubicBezTo>
                    <a:pt x="4897" y="1006"/>
                    <a:pt x="4850" y="912"/>
                    <a:pt x="4850" y="835"/>
                  </a:cubicBezTo>
                  <a:lnTo>
                    <a:pt x="4850" y="201"/>
                  </a:lnTo>
                  <a:cubicBezTo>
                    <a:pt x="4850" y="77"/>
                    <a:pt x="4750" y="1"/>
                    <a:pt x="4650"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3"/>
            <p:cNvSpPr/>
            <p:nvPr/>
          </p:nvSpPr>
          <p:spPr>
            <a:xfrm>
              <a:off x="6609144" y="4278450"/>
              <a:ext cx="75368" cy="75368"/>
            </a:xfrm>
            <a:custGeom>
              <a:avLst/>
              <a:gdLst/>
              <a:ahLst/>
              <a:cxnLst/>
              <a:rect l="l" t="t" r="r" b="b"/>
              <a:pathLst>
                <a:path w="3869" h="3869" extrusionOk="0">
                  <a:moveTo>
                    <a:pt x="1934" y="1"/>
                  </a:moveTo>
                  <a:cubicBezTo>
                    <a:pt x="882" y="1"/>
                    <a:pt x="1" y="859"/>
                    <a:pt x="1" y="1935"/>
                  </a:cubicBezTo>
                  <a:cubicBezTo>
                    <a:pt x="1" y="2987"/>
                    <a:pt x="882" y="3868"/>
                    <a:pt x="1934" y="3868"/>
                  </a:cubicBezTo>
                  <a:cubicBezTo>
                    <a:pt x="3010" y="3868"/>
                    <a:pt x="3868" y="2987"/>
                    <a:pt x="3868" y="1935"/>
                  </a:cubicBezTo>
                  <a:cubicBezTo>
                    <a:pt x="3868" y="859"/>
                    <a:pt x="3010" y="1"/>
                    <a:pt x="1934"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3"/>
            <p:cNvSpPr/>
            <p:nvPr/>
          </p:nvSpPr>
          <p:spPr>
            <a:xfrm>
              <a:off x="6623462" y="4280281"/>
              <a:ext cx="61050" cy="73537"/>
            </a:xfrm>
            <a:custGeom>
              <a:avLst/>
              <a:gdLst/>
              <a:ahLst/>
              <a:cxnLst/>
              <a:rect l="l" t="t" r="r" b="b"/>
              <a:pathLst>
                <a:path w="3134" h="3775" extrusionOk="0">
                  <a:moveTo>
                    <a:pt x="1787" y="1"/>
                  </a:moveTo>
                  <a:cubicBezTo>
                    <a:pt x="2228" y="348"/>
                    <a:pt x="2522" y="882"/>
                    <a:pt x="2522" y="1500"/>
                  </a:cubicBezTo>
                  <a:cubicBezTo>
                    <a:pt x="2522" y="2575"/>
                    <a:pt x="1664" y="3433"/>
                    <a:pt x="588" y="3433"/>
                  </a:cubicBezTo>
                  <a:cubicBezTo>
                    <a:pt x="394" y="3433"/>
                    <a:pt x="194" y="3410"/>
                    <a:pt x="0" y="3334"/>
                  </a:cubicBezTo>
                  <a:lnTo>
                    <a:pt x="0" y="3334"/>
                  </a:lnTo>
                  <a:cubicBezTo>
                    <a:pt x="318" y="3604"/>
                    <a:pt x="758" y="3774"/>
                    <a:pt x="1199" y="3774"/>
                  </a:cubicBezTo>
                  <a:cubicBezTo>
                    <a:pt x="2275" y="3774"/>
                    <a:pt x="3133" y="2893"/>
                    <a:pt x="3133" y="1841"/>
                  </a:cubicBezTo>
                  <a:cubicBezTo>
                    <a:pt x="3133" y="982"/>
                    <a:pt x="2569" y="248"/>
                    <a:pt x="1787"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3"/>
            <p:cNvSpPr/>
            <p:nvPr/>
          </p:nvSpPr>
          <p:spPr>
            <a:xfrm>
              <a:off x="6630105" y="4298943"/>
              <a:ext cx="33895" cy="33915"/>
            </a:xfrm>
            <a:custGeom>
              <a:avLst/>
              <a:gdLst/>
              <a:ahLst/>
              <a:cxnLst/>
              <a:rect l="l" t="t" r="r" b="b"/>
              <a:pathLst>
                <a:path w="1740" h="1741" extrusionOk="0">
                  <a:moveTo>
                    <a:pt x="858" y="1"/>
                  </a:moveTo>
                  <a:cubicBezTo>
                    <a:pt x="394" y="1"/>
                    <a:pt x="0" y="395"/>
                    <a:pt x="0" y="883"/>
                  </a:cubicBezTo>
                  <a:cubicBezTo>
                    <a:pt x="0" y="1347"/>
                    <a:pt x="394" y="1741"/>
                    <a:pt x="858" y="1741"/>
                  </a:cubicBezTo>
                  <a:cubicBezTo>
                    <a:pt x="1346" y="1741"/>
                    <a:pt x="1740" y="1347"/>
                    <a:pt x="1740" y="883"/>
                  </a:cubicBezTo>
                  <a:cubicBezTo>
                    <a:pt x="1740" y="395"/>
                    <a:pt x="1346" y="1"/>
                    <a:pt x="85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3"/>
            <p:cNvSpPr/>
            <p:nvPr/>
          </p:nvSpPr>
          <p:spPr>
            <a:xfrm>
              <a:off x="6631585" y="4299859"/>
              <a:ext cx="32415" cy="32999"/>
            </a:xfrm>
            <a:custGeom>
              <a:avLst/>
              <a:gdLst/>
              <a:ahLst/>
              <a:cxnLst/>
              <a:rect l="l" t="t" r="r" b="b"/>
              <a:pathLst>
                <a:path w="1664" h="1694" extrusionOk="0">
                  <a:moveTo>
                    <a:pt x="1076" y="1"/>
                  </a:moveTo>
                  <a:lnTo>
                    <a:pt x="1076" y="1"/>
                  </a:lnTo>
                  <a:cubicBezTo>
                    <a:pt x="1123" y="124"/>
                    <a:pt x="1153" y="248"/>
                    <a:pt x="1153" y="371"/>
                  </a:cubicBezTo>
                  <a:cubicBezTo>
                    <a:pt x="1153" y="859"/>
                    <a:pt x="759" y="1253"/>
                    <a:pt x="294" y="1253"/>
                  </a:cubicBezTo>
                  <a:cubicBezTo>
                    <a:pt x="195" y="1253"/>
                    <a:pt x="95" y="1229"/>
                    <a:pt x="1" y="1200"/>
                  </a:cubicBezTo>
                  <a:lnTo>
                    <a:pt x="1" y="1200"/>
                  </a:lnTo>
                  <a:cubicBezTo>
                    <a:pt x="148" y="1494"/>
                    <a:pt x="441" y="1694"/>
                    <a:pt x="782" y="1694"/>
                  </a:cubicBezTo>
                  <a:cubicBezTo>
                    <a:pt x="1270" y="1694"/>
                    <a:pt x="1664" y="1300"/>
                    <a:pt x="1664" y="836"/>
                  </a:cubicBezTo>
                  <a:cubicBezTo>
                    <a:pt x="1664" y="442"/>
                    <a:pt x="1417" y="124"/>
                    <a:pt x="1076"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3"/>
            <p:cNvSpPr/>
            <p:nvPr/>
          </p:nvSpPr>
          <p:spPr>
            <a:xfrm>
              <a:off x="6449760" y="4348071"/>
              <a:ext cx="125062" cy="125062"/>
            </a:xfrm>
            <a:custGeom>
              <a:avLst/>
              <a:gdLst/>
              <a:ahLst/>
              <a:cxnLst/>
              <a:rect l="l" t="t" r="r" b="b"/>
              <a:pathLst>
                <a:path w="6420" h="6420" extrusionOk="0">
                  <a:moveTo>
                    <a:pt x="2845" y="0"/>
                  </a:moveTo>
                  <a:cubicBezTo>
                    <a:pt x="2769" y="0"/>
                    <a:pt x="2699" y="47"/>
                    <a:pt x="2699" y="147"/>
                  </a:cubicBezTo>
                  <a:lnTo>
                    <a:pt x="2699" y="635"/>
                  </a:lnTo>
                  <a:cubicBezTo>
                    <a:pt x="2699" y="712"/>
                    <a:pt x="2646" y="759"/>
                    <a:pt x="2575" y="782"/>
                  </a:cubicBezTo>
                  <a:cubicBezTo>
                    <a:pt x="2352" y="835"/>
                    <a:pt x="2134" y="929"/>
                    <a:pt x="1911" y="1053"/>
                  </a:cubicBezTo>
                  <a:cubicBezTo>
                    <a:pt x="1891" y="1062"/>
                    <a:pt x="1867" y="1068"/>
                    <a:pt x="1842" y="1068"/>
                  </a:cubicBezTo>
                  <a:cubicBezTo>
                    <a:pt x="1806" y="1068"/>
                    <a:pt x="1768" y="1057"/>
                    <a:pt x="1740" y="1029"/>
                  </a:cubicBezTo>
                  <a:lnTo>
                    <a:pt x="1400" y="688"/>
                  </a:lnTo>
                  <a:cubicBezTo>
                    <a:pt x="1361" y="650"/>
                    <a:pt x="1325" y="631"/>
                    <a:pt x="1288" y="631"/>
                  </a:cubicBezTo>
                  <a:cubicBezTo>
                    <a:pt x="1251" y="631"/>
                    <a:pt x="1214" y="650"/>
                    <a:pt x="1176" y="688"/>
                  </a:cubicBezTo>
                  <a:lnTo>
                    <a:pt x="688" y="1176"/>
                  </a:lnTo>
                  <a:cubicBezTo>
                    <a:pt x="612" y="1252"/>
                    <a:pt x="612" y="1323"/>
                    <a:pt x="688" y="1399"/>
                  </a:cubicBezTo>
                  <a:lnTo>
                    <a:pt x="1029" y="1740"/>
                  </a:lnTo>
                  <a:cubicBezTo>
                    <a:pt x="1082" y="1787"/>
                    <a:pt x="1082" y="1864"/>
                    <a:pt x="1053" y="1934"/>
                  </a:cubicBezTo>
                  <a:cubicBezTo>
                    <a:pt x="935" y="2134"/>
                    <a:pt x="835" y="2352"/>
                    <a:pt x="788" y="2575"/>
                  </a:cubicBezTo>
                  <a:cubicBezTo>
                    <a:pt x="759" y="2645"/>
                    <a:pt x="712" y="2693"/>
                    <a:pt x="641" y="2693"/>
                  </a:cubicBezTo>
                  <a:lnTo>
                    <a:pt x="148" y="2693"/>
                  </a:lnTo>
                  <a:cubicBezTo>
                    <a:pt x="54" y="2693"/>
                    <a:pt x="1" y="2769"/>
                    <a:pt x="1" y="2839"/>
                  </a:cubicBezTo>
                  <a:lnTo>
                    <a:pt x="1" y="3551"/>
                  </a:lnTo>
                  <a:cubicBezTo>
                    <a:pt x="1" y="3627"/>
                    <a:pt x="54" y="3698"/>
                    <a:pt x="148" y="3698"/>
                  </a:cubicBezTo>
                  <a:lnTo>
                    <a:pt x="641" y="3698"/>
                  </a:lnTo>
                  <a:cubicBezTo>
                    <a:pt x="712" y="3698"/>
                    <a:pt x="759" y="3751"/>
                    <a:pt x="788" y="3821"/>
                  </a:cubicBezTo>
                  <a:cubicBezTo>
                    <a:pt x="835" y="4044"/>
                    <a:pt x="935" y="4262"/>
                    <a:pt x="1053" y="4485"/>
                  </a:cubicBezTo>
                  <a:cubicBezTo>
                    <a:pt x="1082" y="4532"/>
                    <a:pt x="1082" y="4603"/>
                    <a:pt x="1029" y="4656"/>
                  </a:cubicBezTo>
                  <a:lnTo>
                    <a:pt x="688" y="4997"/>
                  </a:lnTo>
                  <a:cubicBezTo>
                    <a:pt x="612" y="5073"/>
                    <a:pt x="612" y="5167"/>
                    <a:pt x="688" y="5220"/>
                  </a:cubicBezTo>
                  <a:lnTo>
                    <a:pt x="1176" y="5731"/>
                  </a:lnTo>
                  <a:cubicBezTo>
                    <a:pt x="1214" y="5755"/>
                    <a:pt x="1251" y="5767"/>
                    <a:pt x="1288" y="5767"/>
                  </a:cubicBezTo>
                  <a:cubicBezTo>
                    <a:pt x="1325" y="5767"/>
                    <a:pt x="1361" y="5755"/>
                    <a:pt x="1400" y="5731"/>
                  </a:cubicBezTo>
                  <a:lnTo>
                    <a:pt x="1740" y="5367"/>
                  </a:lnTo>
                  <a:cubicBezTo>
                    <a:pt x="1769" y="5335"/>
                    <a:pt x="1807" y="5322"/>
                    <a:pt x="1844" y="5322"/>
                  </a:cubicBezTo>
                  <a:cubicBezTo>
                    <a:pt x="1869" y="5322"/>
                    <a:pt x="1892" y="5328"/>
                    <a:pt x="1911" y="5338"/>
                  </a:cubicBezTo>
                  <a:cubicBezTo>
                    <a:pt x="2134" y="5461"/>
                    <a:pt x="2352" y="5561"/>
                    <a:pt x="2575" y="5631"/>
                  </a:cubicBezTo>
                  <a:cubicBezTo>
                    <a:pt x="2646" y="5631"/>
                    <a:pt x="2699" y="5708"/>
                    <a:pt x="2699" y="5755"/>
                  </a:cubicBezTo>
                  <a:lnTo>
                    <a:pt x="2699" y="6272"/>
                  </a:lnTo>
                  <a:cubicBezTo>
                    <a:pt x="2699" y="6343"/>
                    <a:pt x="2769" y="6419"/>
                    <a:pt x="2845" y="6419"/>
                  </a:cubicBezTo>
                  <a:lnTo>
                    <a:pt x="3551" y="6419"/>
                  </a:lnTo>
                  <a:cubicBezTo>
                    <a:pt x="3627" y="6419"/>
                    <a:pt x="3698" y="6343"/>
                    <a:pt x="3698" y="6272"/>
                  </a:cubicBezTo>
                  <a:lnTo>
                    <a:pt x="3698" y="5755"/>
                  </a:lnTo>
                  <a:cubicBezTo>
                    <a:pt x="3698" y="5708"/>
                    <a:pt x="3751" y="5631"/>
                    <a:pt x="3821" y="5631"/>
                  </a:cubicBezTo>
                  <a:cubicBezTo>
                    <a:pt x="4045" y="5561"/>
                    <a:pt x="4262" y="5461"/>
                    <a:pt x="4485" y="5338"/>
                  </a:cubicBezTo>
                  <a:cubicBezTo>
                    <a:pt x="4504" y="5328"/>
                    <a:pt x="4528" y="5322"/>
                    <a:pt x="4552" y="5322"/>
                  </a:cubicBezTo>
                  <a:cubicBezTo>
                    <a:pt x="4589" y="5322"/>
                    <a:pt x="4628" y="5335"/>
                    <a:pt x="4656" y="5367"/>
                  </a:cubicBezTo>
                  <a:lnTo>
                    <a:pt x="4997" y="5731"/>
                  </a:lnTo>
                  <a:cubicBezTo>
                    <a:pt x="5035" y="5755"/>
                    <a:pt x="5078" y="5767"/>
                    <a:pt x="5117" y="5767"/>
                  </a:cubicBezTo>
                  <a:cubicBezTo>
                    <a:pt x="5157" y="5767"/>
                    <a:pt x="5194" y="5755"/>
                    <a:pt x="5220" y="5731"/>
                  </a:cubicBezTo>
                  <a:lnTo>
                    <a:pt x="5708" y="5220"/>
                  </a:lnTo>
                  <a:cubicBezTo>
                    <a:pt x="5784" y="5167"/>
                    <a:pt x="5784" y="5073"/>
                    <a:pt x="5708" y="4997"/>
                  </a:cubicBezTo>
                  <a:lnTo>
                    <a:pt x="5367" y="4656"/>
                  </a:lnTo>
                  <a:cubicBezTo>
                    <a:pt x="5314" y="4603"/>
                    <a:pt x="5314" y="4532"/>
                    <a:pt x="5344" y="4485"/>
                  </a:cubicBezTo>
                  <a:cubicBezTo>
                    <a:pt x="5461" y="4262"/>
                    <a:pt x="5561" y="4044"/>
                    <a:pt x="5608" y="3821"/>
                  </a:cubicBezTo>
                  <a:cubicBezTo>
                    <a:pt x="5637" y="3751"/>
                    <a:pt x="5708" y="3698"/>
                    <a:pt x="5755" y="3698"/>
                  </a:cubicBezTo>
                  <a:lnTo>
                    <a:pt x="6272" y="3698"/>
                  </a:lnTo>
                  <a:cubicBezTo>
                    <a:pt x="6343" y="3698"/>
                    <a:pt x="6419" y="3627"/>
                    <a:pt x="6419" y="3551"/>
                  </a:cubicBezTo>
                  <a:lnTo>
                    <a:pt x="6419" y="2839"/>
                  </a:lnTo>
                  <a:cubicBezTo>
                    <a:pt x="6419" y="2769"/>
                    <a:pt x="6343" y="2693"/>
                    <a:pt x="6272" y="2693"/>
                  </a:cubicBezTo>
                  <a:lnTo>
                    <a:pt x="5755" y="2693"/>
                  </a:lnTo>
                  <a:cubicBezTo>
                    <a:pt x="5708" y="2693"/>
                    <a:pt x="5637" y="2645"/>
                    <a:pt x="5608" y="2575"/>
                  </a:cubicBezTo>
                  <a:cubicBezTo>
                    <a:pt x="5561" y="2352"/>
                    <a:pt x="5461" y="2134"/>
                    <a:pt x="5344" y="1934"/>
                  </a:cubicBezTo>
                  <a:cubicBezTo>
                    <a:pt x="5314" y="1864"/>
                    <a:pt x="5314" y="1787"/>
                    <a:pt x="5367" y="1740"/>
                  </a:cubicBezTo>
                  <a:lnTo>
                    <a:pt x="5708" y="1399"/>
                  </a:lnTo>
                  <a:cubicBezTo>
                    <a:pt x="5784" y="1323"/>
                    <a:pt x="5784" y="1252"/>
                    <a:pt x="5708" y="1176"/>
                  </a:cubicBezTo>
                  <a:lnTo>
                    <a:pt x="5220" y="688"/>
                  </a:lnTo>
                  <a:cubicBezTo>
                    <a:pt x="5194" y="650"/>
                    <a:pt x="5157" y="631"/>
                    <a:pt x="5117" y="631"/>
                  </a:cubicBezTo>
                  <a:cubicBezTo>
                    <a:pt x="5078" y="631"/>
                    <a:pt x="5035" y="650"/>
                    <a:pt x="4997" y="688"/>
                  </a:cubicBezTo>
                  <a:lnTo>
                    <a:pt x="4656" y="1029"/>
                  </a:lnTo>
                  <a:cubicBezTo>
                    <a:pt x="4628" y="1057"/>
                    <a:pt x="4591" y="1068"/>
                    <a:pt x="4555" y="1068"/>
                  </a:cubicBezTo>
                  <a:cubicBezTo>
                    <a:pt x="4529" y="1068"/>
                    <a:pt x="4505" y="1062"/>
                    <a:pt x="4485" y="1053"/>
                  </a:cubicBezTo>
                  <a:cubicBezTo>
                    <a:pt x="4262" y="929"/>
                    <a:pt x="4045" y="835"/>
                    <a:pt x="3821" y="782"/>
                  </a:cubicBezTo>
                  <a:cubicBezTo>
                    <a:pt x="3751" y="759"/>
                    <a:pt x="3698" y="712"/>
                    <a:pt x="3698" y="635"/>
                  </a:cubicBezTo>
                  <a:lnTo>
                    <a:pt x="3698" y="147"/>
                  </a:lnTo>
                  <a:cubicBezTo>
                    <a:pt x="3698" y="47"/>
                    <a:pt x="3627" y="0"/>
                    <a:pt x="3551"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3"/>
            <p:cNvSpPr/>
            <p:nvPr/>
          </p:nvSpPr>
          <p:spPr>
            <a:xfrm>
              <a:off x="6487999" y="4386778"/>
              <a:ext cx="48116" cy="47648"/>
            </a:xfrm>
            <a:custGeom>
              <a:avLst/>
              <a:gdLst/>
              <a:ahLst/>
              <a:cxnLst/>
              <a:rect l="l" t="t" r="r" b="b"/>
              <a:pathLst>
                <a:path w="2470" h="2446" extrusionOk="0">
                  <a:moveTo>
                    <a:pt x="1247" y="0"/>
                  </a:moveTo>
                  <a:cubicBezTo>
                    <a:pt x="559" y="0"/>
                    <a:pt x="1" y="535"/>
                    <a:pt x="1" y="1223"/>
                  </a:cubicBezTo>
                  <a:cubicBezTo>
                    <a:pt x="1" y="1881"/>
                    <a:pt x="559" y="2445"/>
                    <a:pt x="1247" y="2445"/>
                  </a:cubicBezTo>
                  <a:cubicBezTo>
                    <a:pt x="1911" y="2445"/>
                    <a:pt x="2469" y="1881"/>
                    <a:pt x="2469" y="1223"/>
                  </a:cubicBezTo>
                  <a:cubicBezTo>
                    <a:pt x="2469" y="535"/>
                    <a:pt x="1911" y="0"/>
                    <a:pt x="124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3"/>
            <p:cNvSpPr/>
            <p:nvPr/>
          </p:nvSpPr>
          <p:spPr>
            <a:xfrm>
              <a:off x="6492694" y="4388609"/>
              <a:ext cx="43421" cy="45817"/>
            </a:xfrm>
            <a:custGeom>
              <a:avLst/>
              <a:gdLst/>
              <a:ahLst/>
              <a:cxnLst/>
              <a:rect l="l" t="t" r="r" b="b"/>
              <a:pathLst>
                <a:path w="2229" h="2352" extrusionOk="0">
                  <a:moveTo>
                    <a:pt x="1494" y="0"/>
                  </a:moveTo>
                  <a:lnTo>
                    <a:pt x="1494" y="0"/>
                  </a:lnTo>
                  <a:cubicBezTo>
                    <a:pt x="1641" y="200"/>
                    <a:pt x="1717" y="441"/>
                    <a:pt x="1717" y="711"/>
                  </a:cubicBezTo>
                  <a:cubicBezTo>
                    <a:pt x="1717" y="1399"/>
                    <a:pt x="1176" y="1934"/>
                    <a:pt x="495" y="1934"/>
                  </a:cubicBezTo>
                  <a:cubicBezTo>
                    <a:pt x="318" y="1934"/>
                    <a:pt x="148" y="1911"/>
                    <a:pt x="1" y="1840"/>
                  </a:cubicBezTo>
                  <a:lnTo>
                    <a:pt x="1" y="1840"/>
                  </a:lnTo>
                  <a:cubicBezTo>
                    <a:pt x="224" y="2134"/>
                    <a:pt x="589" y="2351"/>
                    <a:pt x="1006" y="2351"/>
                  </a:cubicBezTo>
                  <a:cubicBezTo>
                    <a:pt x="1670" y="2351"/>
                    <a:pt x="2228" y="1787"/>
                    <a:pt x="2228" y="1129"/>
                  </a:cubicBezTo>
                  <a:cubicBezTo>
                    <a:pt x="2228" y="612"/>
                    <a:pt x="1911" y="200"/>
                    <a:pt x="1494"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3"/>
            <p:cNvSpPr/>
            <p:nvPr/>
          </p:nvSpPr>
          <p:spPr>
            <a:xfrm>
              <a:off x="6569990" y="4515578"/>
              <a:ext cx="36778" cy="11474"/>
            </a:xfrm>
            <a:custGeom>
              <a:avLst/>
              <a:gdLst/>
              <a:ahLst/>
              <a:cxnLst/>
              <a:rect l="l" t="t" r="r" b="b"/>
              <a:pathLst>
                <a:path w="1888" h="589" extrusionOk="0">
                  <a:moveTo>
                    <a:pt x="294" y="1"/>
                  </a:moveTo>
                  <a:cubicBezTo>
                    <a:pt x="124" y="1"/>
                    <a:pt x="0" y="118"/>
                    <a:pt x="0" y="295"/>
                  </a:cubicBezTo>
                  <a:cubicBezTo>
                    <a:pt x="0" y="442"/>
                    <a:pt x="124" y="588"/>
                    <a:pt x="294" y="588"/>
                  </a:cubicBezTo>
                  <a:lnTo>
                    <a:pt x="1593" y="588"/>
                  </a:lnTo>
                  <a:cubicBezTo>
                    <a:pt x="1740" y="588"/>
                    <a:pt x="1887" y="442"/>
                    <a:pt x="1887" y="295"/>
                  </a:cubicBezTo>
                  <a:cubicBezTo>
                    <a:pt x="1887" y="118"/>
                    <a:pt x="1740" y="1"/>
                    <a:pt x="15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3"/>
            <p:cNvSpPr/>
            <p:nvPr/>
          </p:nvSpPr>
          <p:spPr>
            <a:xfrm>
              <a:off x="6398236" y="4228757"/>
              <a:ext cx="379821" cy="379821"/>
            </a:xfrm>
            <a:custGeom>
              <a:avLst/>
              <a:gdLst/>
              <a:ahLst/>
              <a:cxnLst/>
              <a:rect l="l" t="t" r="r" b="b"/>
              <a:pathLst>
                <a:path w="19498" h="19498" extrusionOk="0">
                  <a:moveTo>
                    <a:pt x="13132" y="565"/>
                  </a:moveTo>
                  <a:lnTo>
                    <a:pt x="13132" y="1129"/>
                  </a:lnTo>
                  <a:cubicBezTo>
                    <a:pt x="13132" y="1353"/>
                    <a:pt x="13279" y="1547"/>
                    <a:pt x="13496" y="1594"/>
                  </a:cubicBezTo>
                  <a:cubicBezTo>
                    <a:pt x="13766" y="1670"/>
                    <a:pt x="14037" y="1764"/>
                    <a:pt x="14278" y="1911"/>
                  </a:cubicBezTo>
                  <a:cubicBezTo>
                    <a:pt x="14362" y="1963"/>
                    <a:pt x="14453" y="1989"/>
                    <a:pt x="14541" y="1989"/>
                  </a:cubicBezTo>
                  <a:cubicBezTo>
                    <a:pt x="14663" y="1989"/>
                    <a:pt x="14780" y="1939"/>
                    <a:pt x="14866" y="1841"/>
                  </a:cubicBezTo>
                  <a:lnTo>
                    <a:pt x="15259" y="1447"/>
                  </a:lnTo>
                  <a:lnTo>
                    <a:pt x="15800" y="1987"/>
                  </a:lnTo>
                  <a:lnTo>
                    <a:pt x="15406" y="2381"/>
                  </a:lnTo>
                  <a:cubicBezTo>
                    <a:pt x="15236" y="2528"/>
                    <a:pt x="15212" y="2769"/>
                    <a:pt x="15336" y="2969"/>
                  </a:cubicBezTo>
                  <a:cubicBezTo>
                    <a:pt x="15483" y="3210"/>
                    <a:pt x="15577" y="3457"/>
                    <a:pt x="15653" y="3751"/>
                  </a:cubicBezTo>
                  <a:cubicBezTo>
                    <a:pt x="15700" y="3945"/>
                    <a:pt x="15894" y="4115"/>
                    <a:pt x="16118" y="4115"/>
                  </a:cubicBezTo>
                  <a:lnTo>
                    <a:pt x="16682" y="4115"/>
                  </a:lnTo>
                  <a:lnTo>
                    <a:pt x="16682" y="4850"/>
                  </a:lnTo>
                  <a:lnTo>
                    <a:pt x="16118" y="4850"/>
                  </a:lnTo>
                  <a:cubicBezTo>
                    <a:pt x="15894" y="4850"/>
                    <a:pt x="15700" y="4997"/>
                    <a:pt x="15653" y="5220"/>
                  </a:cubicBezTo>
                  <a:cubicBezTo>
                    <a:pt x="15577" y="5491"/>
                    <a:pt x="15483" y="5761"/>
                    <a:pt x="15336" y="6002"/>
                  </a:cubicBezTo>
                  <a:cubicBezTo>
                    <a:pt x="15212" y="6202"/>
                    <a:pt x="15236" y="6419"/>
                    <a:pt x="15406" y="6590"/>
                  </a:cubicBezTo>
                  <a:lnTo>
                    <a:pt x="15800" y="6984"/>
                  </a:lnTo>
                  <a:lnTo>
                    <a:pt x="15259" y="7495"/>
                  </a:lnTo>
                  <a:lnTo>
                    <a:pt x="14866" y="7107"/>
                  </a:lnTo>
                  <a:cubicBezTo>
                    <a:pt x="14777" y="7018"/>
                    <a:pt x="14654" y="6975"/>
                    <a:pt x="14526" y="6975"/>
                  </a:cubicBezTo>
                  <a:cubicBezTo>
                    <a:pt x="14443" y="6975"/>
                    <a:pt x="14357" y="6993"/>
                    <a:pt x="14278" y="7031"/>
                  </a:cubicBezTo>
                  <a:cubicBezTo>
                    <a:pt x="14037" y="7178"/>
                    <a:pt x="13766" y="7301"/>
                    <a:pt x="13496" y="7377"/>
                  </a:cubicBezTo>
                  <a:cubicBezTo>
                    <a:pt x="13279" y="7424"/>
                    <a:pt x="13132" y="7618"/>
                    <a:pt x="13132" y="7842"/>
                  </a:cubicBezTo>
                  <a:lnTo>
                    <a:pt x="13132" y="8377"/>
                  </a:lnTo>
                  <a:lnTo>
                    <a:pt x="12397" y="8377"/>
                  </a:lnTo>
                  <a:lnTo>
                    <a:pt x="12397" y="7842"/>
                  </a:lnTo>
                  <a:cubicBezTo>
                    <a:pt x="12397" y="7618"/>
                    <a:pt x="12250" y="7424"/>
                    <a:pt x="12027" y="7377"/>
                  </a:cubicBezTo>
                  <a:cubicBezTo>
                    <a:pt x="11756" y="7301"/>
                    <a:pt x="11486" y="7178"/>
                    <a:pt x="11245" y="7031"/>
                  </a:cubicBezTo>
                  <a:cubicBezTo>
                    <a:pt x="11166" y="6993"/>
                    <a:pt x="11080" y="6975"/>
                    <a:pt x="10996" y="6975"/>
                  </a:cubicBezTo>
                  <a:cubicBezTo>
                    <a:pt x="10869" y="6975"/>
                    <a:pt x="10746" y="7018"/>
                    <a:pt x="10657" y="7107"/>
                  </a:cubicBezTo>
                  <a:lnTo>
                    <a:pt x="10263" y="7495"/>
                  </a:lnTo>
                  <a:lnTo>
                    <a:pt x="9752" y="6984"/>
                  </a:lnTo>
                  <a:lnTo>
                    <a:pt x="10140" y="6590"/>
                  </a:lnTo>
                  <a:cubicBezTo>
                    <a:pt x="10287" y="6419"/>
                    <a:pt x="10310" y="6202"/>
                    <a:pt x="10216" y="6002"/>
                  </a:cubicBezTo>
                  <a:cubicBezTo>
                    <a:pt x="10069" y="5761"/>
                    <a:pt x="9946" y="5491"/>
                    <a:pt x="9869" y="5220"/>
                  </a:cubicBezTo>
                  <a:cubicBezTo>
                    <a:pt x="9822" y="4997"/>
                    <a:pt x="9628" y="4850"/>
                    <a:pt x="9405" y="4850"/>
                  </a:cubicBezTo>
                  <a:lnTo>
                    <a:pt x="8870" y="4850"/>
                  </a:lnTo>
                  <a:lnTo>
                    <a:pt x="8870" y="4115"/>
                  </a:lnTo>
                  <a:lnTo>
                    <a:pt x="9405" y="4115"/>
                  </a:lnTo>
                  <a:cubicBezTo>
                    <a:pt x="9628" y="4115"/>
                    <a:pt x="9822" y="3945"/>
                    <a:pt x="9869" y="3751"/>
                  </a:cubicBezTo>
                  <a:cubicBezTo>
                    <a:pt x="9946" y="3457"/>
                    <a:pt x="10069" y="3210"/>
                    <a:pt x="10216" y="2969"/>
                  </a:cubicBezTo>
                  <a:cubicBezTo>
                    <a:pt x="10310" y="2769"/>
                    <a:pt x="10287" y="2528"/>
                    <a:pt x="10140" y="2381"/>
                  </a:cubicBezTo>
                  <a:lnTo>
                    <a:pt x="9752" y="1987"/>
                  </a:lnTo>
                  <a:lnTo>
                    <a:pt x="10263" y="1447"/>
                  </a:lnTo>
                  <a:lnTo>
                    <a:pt x="10657" y="1841"/>
                  </a:lnTo>
                  <a:cubicBezTo>
                    <a:pt x="10742" y="1939"/>
                    <a:pt x="10859" y="1989"/>
                    <a:pt x="10981" y="1989"/>
                  </a:cubicBezTo>
                  <a:cubicBezTo>
                    <a:pt x="11070" y="1989"/>
                    <a:pt x="11161" y="1963"/>
                    <a:pt x="11245" y="1911"/>
                  </a:cubicBezTo>
                  <a:cubicBezTo>
                    <a:pt x="11486" y="1764"/>
                    <a:pt x="11756" y="1670"/>
                    <a:pt x="12027" y="1594"/>
                  </a:cubicBezTo>
                  <a:cubicBezTo>
                    <a:pt x="12250" y="1547"/>
                    <a:pt x="12397" y="1353"/>
                    <a:pt x="12397" y="1129"/>
                  </a:cubicBezTo>
                  <a:lnTo>
                    <a:pt x="12397" y="565"/>
                  </a:lnTo>
                  <a:close/>
                  <a:moveTo>
                    <a:pt x="9429" y="3286"/>
                  </a:moveTo>
                  <a:cubicBezTo>
                    <a:pt x="9382" y="3381"/>
                    <a:pt x="9358" y="3457"/>
                    <a:pt x="9335" y="3527"/>
                  </a:cubicBezTo>
                  <a:lnTo>
                    <a:pt x="8770" y="3527"/>
                  </a:lnTo>
                  <a:cubicBezTo>
                    <a:pt x="8500" y="3527"/>
                    <a:pt x="8282" y="3751"/>
                    <a:pt x="8282" y="4021"/>
                  </a:cubicBezTo>
                  <a:lnTo>
                    <a:pt x="1911" y="4021"/>
                  </a:lnTo>
                  <a:cubicBezTo>
                    <a:pt x="1523" y="4021"/>
                    <a:pt x="1200" y="4339"/>
                    <a:pt x="1200" y="4732"/>
                  </a:cubicBezTo>
                  <a:lnTo>
                    <a:pt x="1200" y="13496"/>
                  </a:lnTo>
                  <a:lnTo>
                    <a:pt x="588" y="13496"/>
                  </a:lnTo>
                  <a:lnTo>
                    <a:pt x="588" y="3968"/>
                  </a:lnTo>
                  <a:cubicBezTo>
                    <a:pt x="588" y="3604"/>
                    <a:pt x="882" y="3286"/>
                    <a:pt x="1253" y="3286"/>
                  </a:cubicBezTo>
                  <a:close/>
                  <a:moveTo>
                    <a:pt x="17611" y="4609"/>
                  </a:moveTo>
                  <a:cubicBezTo>
                    <a:pt x="17687" y="4609"/>
                    <a:pt x="17734" y="4656"/>
                    <a:pt x="17734" y="4732"/>
                  </a:cubicBezTo>
                  <a:lnTo>
                    <a:pt x="17734" y="13496"/>
                  </a:lnTo>
                  <a:lnTo>
                    <a:pt x="1764" y="13496"/>
                  </a:lnTo>
                  <a:lnTo>
                    <a:pt x="1764" y="4732"/>
                  </a:lnTo>
                  <a:cubicBezTo>
                    <a:pt x="1764" y="4656"/>
                    <a:pt x="1840" y="4609"/>
                    <a:pt x="1911" y="4609"/>
                  </a:cubicBezTo>
                  <a:lnTo>
                    <a:pt x="8282" y="4609"/>
                  </a:lnTo>
                  <a:lnTo>
                    <a:pt x="8282" y="4950"/>
                  </a:lnTo>
                  <a:cubicBezTo>
                    <a:pt x="8282" y="5197"/>
                    <a:pt x="8500" y="5414"/>
                    <a:pt x="8770" y="5414"/>
                  </a:cubicBezTo>
                  <a:lnTo>
                    <a:pt x="9335" y="5414"/>
                  </a:lnTo>
                  <a:cubicBezTo>
                    <a:pt x="9429" y="5708"/>
                    <a:pt x="9529" y="5979"/>
                    <a:pt x="9675" y="6225"/>
                  </a:cubicBezTo>
                  <a:lnTo>
                    <a:pt x="9282" y="6643"/>
                  </a:lnTo>
                  <a:cubicBezTo>
                    <a:pt x="9088" y="6813"/>
                    <a:pt x="9088" y="7131"/>
                    <a:pt x="9282" y="7325"/>
                  </a:cubicBezTo>
                  <a:lnTo>
                    <a:pt x="9922" y="7965"/>
                  </a:lnTo>
                  <a:cubicBezTo>
                    <a:pt x="10019" y="8062"/>
                    <a:pt x="10141" y="8111"/>
                    <a:pt x="10263" y="8111"/>
                  </a:cubicBezTo>
                  <a:cubicBezTo>
                    <a:pt x="10385" y="8111"/>
                    <a:pt x="10507" y="8062"/>
                    <a:pt x="10604" y="7965"/>
                  </a:cubicBezTo>
                  <a:lnTo>
                    <a:pt x="11021" y="7571"/>
                  </a:lnTo>
                  <a:cubicBezTo>
                    <a:pt x="11268" y="7718"/>
                    <a:pt x="11539" y="7818"/>
                    <a:pt x="11833" y="7889"/>
                  </a:cubicBezTo>
                  <a:lnTo>
                    <a:pt x="11833" y="8477"/>
                  </a:lnTo>
                  <a:cubicBezTo>
                    <a:pt x="11833" y="8747"/>
                    <a:pt x="12027" y="8941"/>
                    <a:pt x="12297" y="8941"/>
                  </a:cubicBezTo>
                  <a:lnTo>
                    <a:pt x="13226" y="8941"/>
                  </a:lnTo>
                  <a:cubicBezTo>
                    <a:pt x="13496" y="8941"/>
                    <a:pt x="13719" y="8747"/>
                    <a:pt x="13719" y="8477"/>
                  </a:cubicBezTo>
                  <a:lnTo>
                    <a:pt x="13719" y="7889"/>
                  </a:lnTo>
                  <a:cubicBezTo>
                    <a:pt x="13984" y="7818"/>
                    <a:pt x="14254" y="7718"/>
                    <a:pt x="14525" y="7571"/>
                  </a:cubicBezTo>
                  <a:lnTo>
                    <a:pt x="14918" y="7965"/>
                  </a:lnTo>
                  <a:cubicBezTo>
                    <a:pt x="15015" y="8062"/>
                    <a:pt x="15137" y="8111"/>
                    <a:pt x="15259" y="8111"/>
                  </a:cubicBezTo>
                  <a:cubicBezTo>
                    <a:pt x="15381" y="8111"/>
                    <a:pt x="15503" y="8062"/>
                    <a:pt x="15600" y="7965"/>
                  </a:cubicBezTo>
                  <a:lnTo>
                    <a:pt x="16265" y="7325"/>
                  </a:lnTo>
                  <a:cubicBezTo>
                    <a:pt x="16435" y="7131"/>
                    <a:pt x="16435" y="6813"/>
                    <a:pt x="16265" y="6643"/>
                  </a:cubicBezTo>
                  <a:lnTo>
                    <a:pt x="15847" y="6225"/>
                  </a:lnTo>
                  <a:cubicBezTo>
                    <a:pt x="15994" y="5979"/>
                    <a:pt x="16118" y="5708"/>
                    <a:pt x="16188" y="5414"/>
                  </a:cubicBezTo>
                  <a:lnTo>
                    <a:pt x="16752" y="5414"/>
                  </a:lnTo>
                  <a:cubicBezTo>
                    <a:pt x="17023" y="5414"/>
                    <a:pt x="17246" y="5197"/>
                    <a:pt x="17246" y="4950"/>
                  </a:cubicBezTo>
                  <a:lnTo>
                    <a:pt x="17246" y="4609"/>
                  </a:lnTo>
                  <a:close/>
                  <a:moveTo>
                    <a:pt x="18245" y="3286"/>
                  </a:moveTo>
                  <a:cubicBezTo>
                    <a:pt x="18639" y="3286"/>
                    <a:pt x="18933" y="3604"/>
                    <a:pt x="18933" y="3968"/>
                  </a:cubicBezTo>
                  <a:lnTo>
                    <a:pt x="18933" y="13496"/>
                  </a:lnTo>
                  <a:lnTo>
                    <a:pt x="18322" y="13496"/>
                  </a:lnTo>
                  <a:lnTo>
                    <a:pt x="18322" y="4732"/>
                  </a:lnTo>
                  <a:cubicBezTo>
                    <a:pt x="18322" y="4339"/>
                    <a:pt x="18004" y="4021"/>
                    <a:pt x="17611" y="4021"/>
                  </a:cubicBezTo>
                  <a:lnTo>
                    <a:pt x="17246" y="4021"/>
                  </a:lnTo>
                  <a:cubicBezTo>
                    <a:pt x="17246" y="3751"/>
                    <a:pt x="17023" y="3527"/>
                    <a:pt x="16752" y="3527"/>
                  </a:cubicBezTo>
                  <a:lnTo>
                    <a:pt x="16188" y="3527"/>
                  </a:lnTo>
                  <a:cubicBezTo>
                    <a:pt x="16165" y="3457"/>
                    <a:pt x="16141" y="3381"/>
                    <a:pt x="16118" y="3286"/>
                  </a:cubicBezTo>
                  <a:close/>
                  <a:moveTo>
                    <a:pt x="11315" y="16535"/>
                  </a:moveTo>
                  <a:cubicBezTo>
                    <a:pt x="11339" y="17046"/>
                    <a:pt x="11392" y="18175"/>
                    <a:pt x="11539" y="18910"/>
                  </a:cubicBezTo>
                  <a:lnTo>
                    <a:pt x="7959" y="18910"/>
                  </a:lnTo>
                  <a:cubicBezTo>
                    <a:pt x="8135" y="18175"/>
                    <a:pt x="8183" y="17046"/>
                    <a:pt x="8183" y="16535"/>
                  </a:cubicBezTo>
                  <a:close/>
                  <a:moveTo>
                    <a:pt x="12297" y="1"/>
                  </a:moveTo>
                  <a:cubicBezTo>
                    <a:pt x="12027" y="1"/>
                    <a:pt x="11833" y="224"/>
                    <a:pt x="11833" y="495"/>
                  </a:cubicBezTo>
                  <a:lnTo>
                    <a:pt x="11833" y="1059"/>
                  </a:lnTo>
                  <a:cubicBezTo>
                    <a:pt x="11539" y="1129"/>
                    <a:pt x="11268" y="1253"/>
                    <a:pt x="11021" y="1400"/>
                  </a:cubicBezTo>
                  <a:lnTo>
                    <a:pt x="10604" y="982"/>
                  </a:lnTo>
                  <a:cubicBezTo>
                    <a:pt x="10507" y="885"/>
                    <a:pt x="10385" y="837"/>
                    <a:pt x="10263" y="837"/>
                  </a:cubicBezTo>
                  <a:cubicBezTo>
                    <a:pt x="10141" y="837"/>
                    <a:pt x="10019" y="885"/>
                    <a:pt x="9922" y="982"/>
                  </a:cubicBezTo>
                  <a:lnTo>
                    <a:pt x="9282" y="1647"/>
                  </a:lnTo>
                  <a:cubicBezTo>
                    <a:pt x="9088" y="1817"/>
                    <a:pt x="9088" y="2134"/>
                    <a:pt x="9282" y="2328"/>
                  </a:cubicBezTo>
                  <a:lnTo>
                    <a:pt x="9675" y="2722"/>
                  </a:lnTo>
                  <a:lnTo>
                    <a:pt x="1253" y="2722"/>
                  </a:lnTo>
                  <a:cubicBezTo>
                    <a:pt x="565" y="2722"/>
                    <a:pt x="1" y="3286"/>
                    <a:pt x="1" y="3968"/>
                  </a:cubicBezTo>
                  <a:lnTo>
                    <a:pt x="1" y="15283"/>
                  </a:lnTo>
                  <a:cubicBezTo>
                    <a:pt x="1" y="15971"/>
                    <a:pt x="565" y="16535"/>
                    <a:pt x="1253" y="16535"/>
                  </a:cubicBezTo>
                  <a:lnTo>
                    <a:pt x="3921" y="16535"/>
                  </a:lnTo>
                  <a:cubicBezTo>
                    <a:pt x="4068" y="16535"/>
                    <a:pt x="4191" y="16388"/>
                    <a:pt x="4191" y="16241"/>
                  </a:cubicBezTo>
                  <a:cubicBezTo>
                    <a:pt x="4191" y="16094"/>
                    <a:pt x="4068" y="15947"/>
                    <a:pt x="3921" y="15947"/>
                  </a:cubicBezTo>
                  <a:lnTo>
                    <a:pt x="1253" y="15947"/>
                  </a:lnTo>
                  <a:cubicBezTo>
                    <a:pt x="882" y="15947"/>
                    <a:pt x="588" y="15653"/>
                    <a:pt x="588" y="15283"/>
                  </a:cubicBezTo>
                  <a:lnTo>
                    <a:pt x="588" y="14061"/>
                  </a:lnTo>
                  <a:lnTo>
                    <a:pt x="18933" y="14061"/>
                  </a:lnTo>
                  <a:lnTo>
                    <a:pt x="18933" y="15283"/>
                  </a:lnTo>
                  <a:cubicBezTo>
                    <a:pt x="18933" y="15653"/>
                    <a:pt x="18639" y="15947"/>
                    <a:pt x="18245" y="15947"/>
                  </a:cubicBezTo>
                  <a:lnTo>
                    <a:pt x="5267" y="15947"/>
                  </a:lnTo>
                  <a:cubicBezTo>
                    <a:pt x="5120" y="15947"/>
                    <a:pt x="4973" y="16094"/>
                    <a:pt x="4973" y="16241"/>
                  </a:cubicBezTo>
                  <a:cubicBezTo>
                    <a:pt x="4973" y="16388"/>
                    <a:pt x="5120" y="16535"/>
                    <a:pt x="5267" y="16535"/>
                  </a:cubicBezTo>
                  <a:lnTo>
                    <a:pt x="7618" y="16535"/>
                  </a:lnTo>
                  <a:cubicBezTo>
                    <a:pt x="7595" y="17170"/>
                    <a:pt x="7518" y="18298"/>
                    <a:pt x="7371" y="18910"/>
                  </a:cubicBezTo>
                  <a:lnTo>
                    <a:pt x="6396" y="18910"/>
                  </a:lnTo>
                  <a:cubicBezTo>
                    <a:pt x="6249" y="18910"/>
                    <a:pt x="6102" y="19057"/>
                    <a:pt x="6102" y="19204"/>
                  </a:cubicBezTo>
                  <a:cubicBezTo>
                    <a:pt x="6102" y="19351"/>
                    <a:pt x="6249" y="19497"/>
                    <a:pt x="6396" y="19497"/>
                  </a:cubicBezTo>
                  <a:lnTo>
                    <a:pt x="13132" y="19497"/>
                  </a:lnTo>
                  <a:cubicBezTo>
                    <a:pt x="13279" y="19497"/>
                    <a:pt x="13396" y="19351"/>
                    <a:pt x="13396" y="19204"/>
                  </a:cubicBezTo>
                  <a:cubicBezTo>
                    <a:pt x="13396" y="19057"/>
                    <a:pt x="13279" y="18910"/>
                    <a:pt x="13132" y="18910"/>
                  </a:cubicBezTo>
                  <a:lnTo>
                    <a:pt x="12127" y="18910"/>
                  </a:lnTo>
                  <a:cubicBezTo>
                    <a:pt x="11980" y="18298"/>
                    <a:pt x="11927" y="17170"/>
                    <a:pt x="11903" y="16535"/>
                  </a:cubicBezTo>
                  <a:lnTo>
                    <a:pt x="18245" y="16535"/>
                  </a:lnTo>
                  <a:cubicBezTo>
                    <a:pt x="18933" y="16535"/>
                    <a:pt x="19497" y="15971"/>
                    <a:pt x="19497" y="15283"/>
                  </a:cubicBezTo>
                  <a:lnTo>
                    <a:pt x="19497" y="3968"/>
                  </a:lnTo>
                  <a:cubicBezTo>
                    <a:pt x="19497" y="3286"/>
                    <a:pt x="18933" y="2722"/>
                    <a:pt x="18245" y="2722"/>
                  </a:cubicBezTo>
                  <a:lnTo>
                    <a:pt x="15847" y="2722"/>
                  </a:lnTo>
                  <a:lnTo>
                    <a:pt x="16265" y="2328"/>
                  </a:lnTo>
                  <a:cubicBezTo>
                    <a:pt x="16435" y="2134"/>
                    <a:pt x="16435" y="1817"/>
                    <a:pt x="16265" y="1647"/>
                  </a:cubicBezTo>
                  <a:lnTo>
                    <a:pt x="15600" y="982"/>
                  </a:lnTo>
                  <a:cubicBezTo>
                    <a:pt x="15503" y="885"/>
                    <a:pt x="15381" y="837"/>
                    <a:pt x="15259" y="837"/>
                  </a:cubicBezTo>
                  <a:cubicBezTo>
                    <a:pt x="15137" y="837"/>
                    <a:pt x="15015" y="885"/>
                    <a:pt x="14918" y="982"/>
                  </a:cubicBezTo>
                  <a:lnTo>
                    <a:pt x="14525" y="1400"/>
                  </a:lnTo>
                  <a:cubicBezTo>
                    <a:pt x="14254" y="1253"/>
                    <a:pt x="13984" y="1129"/>
                    <a:pt x="13719" y="1059"/>
                  </a:cubicBezTo>
                  <a:lnTo>
                    <a:pt x="13719" y="495"/>
                  </a:lnTo>
                  <a:cubicBezTo>
                    <a:pt x="13719" y="224"/>
                    <a:pt x="13496" y="1"/>
                    <a:pt x="132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3"/>
            <p:cNvSpPr/>
            <p:nvPr/>
          </p:nvSpPr>
          <p:spPr>
            <a:xfrm>
              <a:off x="6603885" y="4272723"/>
              <a:ext cx="86355" cy="86355"/>
            </a:xfrm>
            <a:custGeom>
              <a:avLst/>
              <a:gdLst/>
              <a:ahLst/>
              <a:cxnLst/>
              <a:rect l="l" t="t" r="r" b="b"/>
              <a:pathLst>
                <a:path w="4433" h="4433" extrusionOk="0">
                  <a:moveTo>
                    <a:pt x="2204" y="1"/>
                  </a:moveTo>
                  <a:cubicBezTo>
                    <a:pt x="2010" y="1"/>
                    <a:pt x="1787" y="24"/>
                    <a:pt x="1593" y="95"/>
                  </a:cubicBezTo>
                  <a:cubicBezTo>
                    <a:pt x="1446" y="124"/>
                    <a:pt x="1346" y="295"/>
                    <a:pt x="1399" y="442"/>
                  </a:cubicBezTo>
                  <a:cubicBezTo>
                    <a:pt x="1438" y="563"/>
                    <a:pt x="1544" y="648"/>
                    <a:pt x="1676" y="648"/>
                  </a:cubicBezTo>
                  <a:cubicBezTo>
                    <a:pt x="1704" y="648"/>
                    <a:pt x="1733" y="644"/>
                    <a:pt x="1763" y="636"/>
                  </a:cubicBezTo>
                  <a:cubicBezTo>
                    <a:pt x="1910" y="589"/>
                    <a:pt x="2057" y="589"/>
                    <a:pt x="2204" y="589"/>
                  </a:cubicBezTo>
                  <a:cubicBezTo>
                    <a:pt x="3110" y="589"/>
                    <a:pt x="3844" y="1323"/>
                    <a:pt x="3844" y="2229"/>
                  </a:cubicBezTo>
                  <a:cubicBezTo>
                    <a:pt x="3844" y="3134"/>
                    <a:pt x="3110" y="3868"/>
                    <a:pt x="2204" y="3868"/>
                  </a:cubicBezTo>
                  <a:cubicBezTo>
                    <a:pt x="1299" y="3868"/>
                    <a:pt x="564" y="3134"/>
                    <a:pt x="564" y="2229"/>
                  </a:cubicBezTo>
                  <a:cubicBezTo>
                    <a:pt x="564" y="1888"/>
                    <a:pt x="664" y="1564"/>
                    <a:pt x="835" y="1300"/>
                  </a:cubicBezTo>
                  <a:cubicBezTo>
                    <a:pt x="929" y="1176"/>
                    <a:pt x="905" y="1006"/>
                    <a:pt x="758" y="906"/>
                  </a:cubicBezTo>
                  <a:cubicBezTo>
                    <a:pt x="713" y="870"/>
                    <a:pt x="662" y="853"/>
                    <a:pt x="610" y="853"/>
                  </a:cubicBezTo>
                  <a:cubicBezTo>
                    <a:pt x="521" y="853"/>
                    <a:pt x="430" y="902"/>
                    <a:pt x="370" y="977"/>
                  </a:cubicBezTo>
                  <a:cubicBezTo>
                    <a:pt x="124" y="1347"/>
                    <a:pt x="0" y="1788"/>
                    <a:pt x="0" y="2229"/>
                  </a:cubicBezTo>
                  <a:cubicBezTo>
                    <a:pt x="0" y="3451"/>
                    <a:pt x="982" y="4433"/>
                    <a:pt x="2204" y="4433"/>
                  </a:cubicBezTo>
                  <a:cubicBezTo>
                    <a:pt x="3427" y="4433"/>
                    <a:pt x="4432" y="3451"/>
                    <a:pt x="4432" y="2229"/>
                  </a:cubicBezTo>
                  <a:cubicBezTo>
                    <a:pt x="4432" y="1006"/>
                    <a:pt x="3427" y="1"/>
                    <a:pt x="220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3"/>
            <p:cNvSpPr/>
            <p:nvPr/>
          </p:nvSpPr>
          <p:spPr>
            <a:xfrm>
              <a:off x="6624378" y="4293684"/>
              <a:ext cx="44901" cy="44901"/>
            </a:xfrm>
            <a:custGeom>
              <a:avLst/>
              <a:gdLst/>
              <a:ahLst/>
              <a:cxnLst/>
              <a:rect l="l" t="t" r="r" b="b"/>
              <a:pathLst>
                <a:path w="2305" h="2305" extrusionOk="0">
                  <a:moveTo>
                    <a:pt x="1152" y="565"/>
                  </a:moveTo>
                  <a:cubicBezTo>
                    <a:pt x="1470" y="565"/>
                    <a:pt x="1740" y="835"/>
                    <a:pt x="1740" y="1153"/>
                  </a:cubicBezTo>
                  <a:cubicBezTo>
                    <a:pt x="1740" y="1470"/>
                    <a:pt x="1470" y="1717"/>
                    <a:pt x="1152" y="1717"/>
                  </a:cubicBezTo>
                  <a:cubicBezTo>
                    <a:pt x="835" y="1717"/>
                    <a:pt x="565" y="1470"/>
                    <a:pt x="565" y="1153"/>
                  </a:cubicBezTo>
                  <a:cubicBezTo>
                    <a:pt x="565" y="835"/>
                    <a:pt x="835" y="565"/>
                    <a:pt x="1152" y="565"/>
                  </a:cubicBezTo>
                  <a:close/>
                  <a:moveTo>
                    <a:pt x="1152" y="1"/>
                  </a:moveTo>
                  <a:cubicBezTo>
                    <a:pt x="518" y="1"/>
                    <a:pt x="0" y="518"/>
                    <a:pt x="0" y="1153"/>
                  </a:cubicBezTo>
                  <a:cubicBezTo>
                    <a:pt x="0" y="1787"/>
                    <a:pt x="518" y="2305"/>
                    <a:pt x="1152" y="2305"/>
                  </a:cubicBezTo>
                  <a:cubicBezTo>
                    <a:pt x="1787" y="2305"/>
                    <a:pt x="2304" y="1787"/>
                    <a:pt x="2304" y="1153"/>
                  </a:cubicBezTo>
                  <a:cubicBezTo>
                    <a:pt x="2304" y="518"/>
                    <a:pt x="1787" y="1"/>
                    <a:pt x="115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3"/>
            <p:cNvSpPr/>
            <p:nvPr/>
          </p:nvSpPr>
          <p:spPr>
            <a:xfrm>
              <a:off x="6444033" y="4342344"/>
              <a:ext cx="136048" cy="136048"/>
            </a:xfrm>
            <a:custGeom>
              <a:avLst/>
              <a:gdLst/>
              <a:ahLst/>
              <a:cxnLst/>
              <a:rect l="l" t="t" r="r" b="b"/>
              <a:pathLst>
                <a:path w="6984" h="6984" extrusionOk="0">
                  <a:moveTo>
                    <a:pt x="3698" y="565"/>
                  </a:moveTo>
                  <a:lnTo>
                    <a:pt x="3698" y="929"/>
                  </a:lnTo>
                  <a:cubicBezTo>
                    <a:pt x="3698" y="1129"/>
                    <a:pt x="3845" y="1300"/>
                    <a:pt x="4045" y="1347"/>
                  </a:cubicBezTo>
                  <a:cubicBezTo>
                    <a:pt x="4239" y="1399"/>
                    <a:pt x="4433" y="1494"/>
                    <a:pt x="4632" y="1593"/>
                  </a:cubicBezTo>
                  <a:cubicBezTo>
                    <a:pt x="4699" y="1633"/>
                    <a:pt x="4774" y="1652"/>
                    <a:pt x="4847" y="1652"/>
                  </a:cubicBezTo>
                  <a:cubicBezTo>
                    <a:pt x="4959" y="1652"/>
                    <a:pt x="5069" y="1606"/>
                    <a:pt x="5144" y="1517"/>
                  </a:cubicBezTo>
                  <a:lnTo>
                    <a:pt x="5414" y="1276"/>
                  </a:lnTo>
                  <a:lnTo>
                    <a:pt x="5708" y="1593"/>
                  </a:lnTo>
                  <a:lnTo>
                    <a:pt x="5461" y="1840"/>
                  </a:lnTo>
                  <a:cubicBezTo>
                    <a:pt x="5314" y="1987"/>
                    <a:pt x="5291" y="2181"/>
                    <a:pt x="5391" y="2352"/>
                  </a:cubicBezTo>
                  <a:cubicBezTo>
                    <a:pt x="5514" y="2546"/>
                    <a:pt x="5585" y="2746"/>
                    <a:pt x="5638" y="2939"/>
                  </a:cubicBezTo>
                  <a:cubicBezTo>
                    <a:pt x="5685" y="3133"/>
                    <a:pt x="5855" y="3280"/>
                    <a:pt x="6049" y="3280"/>
                  </a:cubicBezTo>
                  <a:lnTo>
                    <a:pt x="6419" y="3280"/>
                  </a:lnTo>
                  <a:lnTo>
                    <a:pt x="6419" y="3721"/>
                  </a:lnTo>
                  <a:lnTo>
                    <a:pt x="6049" y="3721"/>
                  </a:lnTo>
                  <a:cubicBezTo>
                    <a:pt x="5855" y="3721"/>
                    <a:pt x="5685" y="3845"/>
                    <a:pt x="5638" y="4045"/>
                  </a:cubicBezTo>
                  <a:cubicBezTo>
                    <a:pt x="5585" y="4238"/>
                    <a:pt x="5514" y="4432"/>
                    <a:pt x="5391" y="4632"/>
                  </a:cubicBezTo>
                  <a:cubicBezTo>
                    <a:pt x="5291" y="4803"/>
                    <a:pt x="5314" y="5020"/>
                    <a:pt x="5461" y="5144"/>
                  </a:cubicBezTo>
                  <a:lnTo>
                    <a:pt x="5708" y="5414"/>
                  </a:lnTo>
                  <a:lnTo>
                    <a:pt x="5414" y="5708"/>
                  </a:lnTo>
                  <a:lnTo>
                    <a:pt x="5144" y="5461"/>
                  </a:lnTo>
                  <a:cubicBezTo>
                    <a:pt x="5070" y="5374"/>
                    <a:pt x="4964" y="5330"/>
                    <a:pt x="4853" y="5330"/>
                  </a:cubicBezTo>
                  <a:cubicBezTo>
                    <a:pt x="4778" y="5330"/>
                    <a:pt x="4701" y="5350"/>
                    <a:pt x="4632" y="5391"/>
                  </a:cubicBezTo>
                  <a:cubicBezTo>
                    <a:pt x="4433" y="5514"/>
                    <a:pt x="4239" y="5585"/>
                    <a:pt x="4045" y="5632"/>
                  </a:cubicBezTo>
                  <a:cubicBezTo>
                    <a:pt x="3845" y="5684"/>
                    <a:pt x="3698" y="5855"/>
                    <a:pt x="3698" y="6049"/>
                  </a:cubicBezTo>
                  <a:lnTo>
                    <a:pt x="3698" y="6419"/>
                  </a:lnTo>
                  <a:lnTo>
                    <a:pt x="3286" y="6419"/>
                  </a:lnTo>
                  <a:lnTo>
                    <a:pt x="3286" y="6049"/>
                  </a:lnTo>
                  <a:cubicBezTo>
                    <a:pt x="3286" y="5855"/>
                    <a:pt x="3139" y="5684"/>
                    <a:pt x="2940" y="5632"/>
                  </a:cubicBezTo>
                  <a:cubicBezTo>
                    <a:pt x="2746" y="5585"/>
                    <a:pt x="2552" y="5514"/>
                    <a:pt x="2352" y="5391"/>
                  </a:cubicBezTo>
                  <a:cubicBezTo>
                    <a:pt x="2283" y="5350"/>
                    <a:pt x="2210" y="5330"/>
                    <a:pt x="2138" y="5330"/>
                  </a:cubicBezTo>
                  <a:cubicBezTo>
                    <a:pt x="2032" y="5330"/>
                    <a:pt x="1928" y="5374"/>
                    <a:pt x="1840" y="5461"/>
                  </a:cubicBezTo>
                  <a:lnTo>
                    <a:pt x="1570" y="5708"/>
                  </a:lnTo>
                  <a:lnTo>
                    <a:pt x="1276" y="5414"/>
                  </a:lnTo>
                  <a:lnTo>
                    <a:pt x="1523" y="5144"/>
                  </a:lnTo>
                  <a:cubicBezTo>
                    <a:pt x="1670" y="5020"/>
                    <a:pt x="1694" y="4803"/>
                    <a:pt x="1594" y="4632"/>
                  </a:cubicBezTo>
                  <a:cubicBezTo>
                    <a:pt x="1470" y="4432"/>
                    <a:pt x="1400" y="4238"/>
                    <a:pt x="1347" y="4045"/>
                  </a:cubicBezTo>
                  <a:cubicBezTo>
                    <a:pt x="1300" y="3845"/>
                    <a:pt x="1129" y="3721"/>
                    <a:pt x="935" y="3721"/>
                  </a:cubicBezTo>
                  <a:lnTo>
                    <a:pt x="565" y="3721"/>
                  </a:lnTo>
                  <a:lnTo>
                    <a:pt x="565" y="3280"/>
                  </a:lnTo>
                  <a:lnTo>
                    <a:pt x="935" y="3280"/>
                  </a:lnTo>
                  <a:cubicBezTo>
                    <a:pt x="1129" y="3280"/>
                    <a:pt x="1300" y="3133"/>
                    <a:pt x="1347" y="2939"/>
                  </a:cubicBezTo>
                  <a:cubicBezTo>
                    <a:pt x="1400" y="2746"/>
                    <a:pt x="1470" y="2546"/>
                    <a:pt x="1594" y="2352"/>
                  </a:cubicBezTo>
                  <a:cubicBezTo>
                    <a:pt x="1694" y="2181"/>
                    <a:pt x="1670" y="1987"/>
                    <a:pt x="1523" y="1840"/>
                  </a:cubicBezTo>
                  <a:lnTo>
                    <a:pt x="1276" y="1593"/>
                  </a:lnTo>
                  <a:lnTo>
                    <a:pt x="1570" y="1276"/>
                  </a:lnTo>
                  <a:lnTo>
                    <a:pt x="1840" y="1517"/>
                  </a:lnTo>
                  <a:cubicBezTo>
                    <a:pt x="1930" y="1606"/>
                    <a:pt x="2036" y="1652"/>
                    <a:pt x="2144" y="1652"/>
                  </a:cubicBezTo>
                  <a:cubicBezTo>
                    <a:pt x="2214" y="1652"/>
                    <a:pt x="2285" y="1633"/>
                    <a:pt x="2352" y="1593"/>
                  </a:cubicBezTo>
                  <a:cubicBezTo>
                    <a:pt x="2552" y="1494"/>
                    <a:pt x="2746" y="1399"/>
                    <a:pt x="2940" y="1347"/>
                  </a:cubicBezTo>
                  <a:cubicBezTo>
                    <a:pt x="3139" y="1300"/>
                    <a:pt x="3286" y="1129"/>
                    <a:pt x="3286" y="929"/>
                  </a:cubicBezTo>
                  <a:lnTo>
                    <a:pt x="3286" y="565"/>
                  </a:lnTo>
                  <a:close/>
                  <a:moveTo>
                    <a:pt x="3139" y="1"/>
                  </a:moveTo>
                  <a:cubicBezTo>
                    <a:pt x="2893" y="1"/>
                    <a:pt x="2699" y="195"/>
                    <a:pt x="2699" y="441"/>
                  </a:cubicBezTo>
                  <a:lnTo>
                    <a:pt x="2699" y="835"/>
                  </a:lnTo>
                  <a:cubicBezTo>
                    <a:pt x="2522" y="882"/>
                    <a:pt x="2328" y="959"/>
                    <a:pt x="2158" y="1053"/>
                  </a:cubicBezTo>
                  <a:lnTo>
                    <a:pt x="1887" y="782"/>
                  </a:lnTo>
                  <a:cubicBezTo>
                    <a:pt x="1802" y="697"/>
                    <a:pt x="1692" y="654"/>
                    <a:pt x="1582" y="654"/>
                  </a:cubicBezTo>
                  <a:cubicBezTo>
                    <a:pt x="1472" y="654"/>
                    <a:pt x="1361" y="697"/>
                    <a:pt x="1276" y="782"/>
                  </a:cubicBezTo>
                  <a:lnTo>
                    <a:pt x="759" y="1276"/>
                  </a:lnTo>
                  <a:cubicBezTo>
                    <a:pt x="612" y="1447"/>
                    <a:pt x="612" y="1717"/>
                    <a:pt x="759" y="1887"/>
                  </a:cubicBezTo>
                  <a:lnTo>
                    <a:pt x="1053" y="2158"/>
                  </a:lnTo>
                  <a:cubicBezTo>
                    <a:pt x="959" y="2328"/>
                    <a:pt x="882" y="2522"/>
                    <a:pt x="835" y="2693"/>
                  </a:cubicBezTo>
                  <a:lnTo>
                    <a:pt x="442" y="2693"/>
                  </a:lnTo>
                  <a:cubicBezTo>
                    <a:pt x="201" y="2693"/>
                    <a:pt x="1" y="2892"/>
                    <a:pt x="1" y="3133"/>
                  </a:cubicBezTo>
                  <a:lnTo>
                    <a:pt x="1" y="3845"/>
                  </a:lnTo>
                  <a:cubicBezTo>
                    <a:pt x="1" y="4092"/>
                    <a:pt x="201" y="4286"/>
                    <a:pt x="442" y="4286"/>
                  </a:cubicBezTo>
                  <a:lnTo>
                    <a:pt x="835" y="4286"/>
                  </a:lnTo>
                  <a:cubicBezTo>
                    <a:pt x="882" y="4485"/>
                    <a:pt x="959" y="4656"/>
                    <a:pt x="1053" y="4826"/>
                  </a:cubicBezTo>
                  <a:lnTo>
                    <a:pt x="759" y="5097"/>
                  </a:lnTo>
                  <a:cubicBezTo>
                    <a:pt x="612" y="5267"/>
                    <a:pt x="612" y="5537"/>
                    <a:pt x="759" y="5708"/>
                  </a:cubicBezTo>
                  <a:lnTo>
                    <a:pt x="1276" y="6219"/>
                  </a:lnTo>
                  <a:cubicBezTo>
                    <a:pt x="1347" y="6296"/>
                    <a:pt x="1470" y="6343"/>
                    <a:pt x="1570" y="6343"/>
                  </a:cubicBezTo>
                  <a:cubicBezTo>
                    <a:pt x="1694" y="6343"/>
                    <a:pt x="1817" y="6296"/>
                    <a:pt x="1887" y="6219"/>
                  </a:cubicBezTo>
                  <a:lnTo>
                    <a:pt x="2158" y="5955"/>
                  </a:lnTo>
                  <a:cubicBezTo>
                    <a:pt x="2328" y="6025"/>
                    <a:pt x="2522" y="6102"/>
                    <a:pt x="2699" y="6172"/>
                  </a:cubicBezTo>
                  <a:lnTo>
                    <a:pt x="2699" y="6566"/>
                  </a:lnTo>
                  <a:cubicBezTo>
                    <a:pt x="2699" y="6784"/>
                    <a:pt x="2893" y="6983"/>
                    <a:pt x="3139" y="6983"/>
                  </a:cubicBezTo>
                  <a:lnTo>
                    <a:pt x="3845" y="6983"/>
                  </a:lnTo>
                  <a:cubicBezTo>
                    <a:pt x="4092" y="6983"/>
                    <a:pt x="4286" y="6784"/>
                    <a:pt x="4286" y="6566"/>
                  </a:cubicBezTo>
                  <a:lnTo>
                    <a:pt x="4286" y="6172"/>
                  </a:lnTo>
                  <a:cubicBezTo>
                    <a:pt x="4462" y="6102"/>
                    <a:pt x="4656" y="6025"/>
                    <a:pt x="4826" y="5955"/>
                  </a:cubicBezTo>
                  <a:lnTo>
                    <a:pt x="5097" y="6219"/>
                  </a:lnTo>
                  <a:cubicBezTo>
                    <a:pt x="5167" y="6296"/>
                    <a:pt x="5291" y="6343"/>
                    <a:pt x="5414" y="6343"/>
                  </a:cubicBezTo>
                  <a:cubicBezTo>
                    <a:pt x="5514" y="6343"/>
                    <a:pt x="5638" y="6296"/>
                    <a:pt x="5708" y="6219"/>
                  </a:cubicBezTo>
                  <a:lnTo>
                    <a:pt x="6225" y="5708"/>
                  </a:lnTo>
                  <a:cubicBezTo>
                    <a:pt x="6296" y="5632"/>
                    <a:pt x="6343" y="5514"/>
                    <a:pt x="6343" y="5414"/>
                  </a:cubicBezTo>
                  <a:cubicBezTo>
                    <a:pt x="6343" y="5291"/>
                    <a:pt x="6296" y="5191"/>
                    <a:pt x="6225" y="5097"/>
                  </a:cubicBezTo>
                  <a:lnTo>
                    <a:pt x="5931" y="4826"/>
                  </a:lnTo>
                  <a:cubicBezTo>
                    <a:pt x="6025" y="4656"/>
                    <a:pt x="6102" y="4485"/>
                    <a:pt x="6172" y="4286"/>
                  </a:cubicBezTo>
                  <a:lnTo>
                    <a:pt x="6543" y="4286"/>
                  </a:lnTo>
                  <a:cubicBezTo>
                    <a:pt x="6784" y="4286"/>
                    <a:pt x="6984" y="4092"/>
                    <a:pt x="6984" y="3845"/>
                  </a:cubicBezTo>
                  <a:lnTo>
                    <a:pt x="6984" y="3133"/>
                  </a:lnTo>
                  <a:cubicBezTo>
                    <a:pt x="6984" y="2892"/>
                    <a:pt x="6784" y="2693"/>
                    <a:pt x="6543" y="2693"/>
                  </a:cubicBezTo>
                  <a:lnTo>
                    <a:pt x="6172" y="2693"/>
                  </a:lnTo>
                  <a:cubicBezTo>
                    <a:pt x="6102" y="2522"/>
                    <a:pt x="6025" y="2328"/>
                    <a:pt x="5931" y="2158"/>
                  </a:cubicBezTo>
                  <a:lnTo>
                    <a:pt x="6225" y="1887"/>
                  </a:lnTo>
                  <a:cubicBezTo>
                    <a:pt x="6296" y="1811"/>
                    <a:pt x="6343" y="1693"/>
                    <a:pt x="6343" y="1593"/>
                  </a:cubicBezTo>
                  <a:cubicBezTo>
                    <a:pt x="6343" y="1470"/>
                    <a:pt x="6296" y="1347"/>
                    <a:pt x="6225" y="1276"/>
                  </a:cubicBezTo>
                  <a:lnTo>
                    <a:pt x="5708" y="782"/>
                  </a:lnTo>
                  <a:cubicBezTo>
                    <a:pt x="5623" y="697"/>
                    <a:pt x="5513" y="654"/>
                    <a:pt x="5402" y="654"/>
                  </a:cubicBezTo>
                  <a:cubicBezTo>
                    <a:pt x="5292" y="654"/>
                    <a:pt x="5182" y="697"/>
                    <a:pt x="5097" y="782"/>
                  </a:cubicBezTo>
                  <a:lnTo>
                    <a:pt x="4826" y="1053"/>
                  </a:lnTo>
                  <a:cubicBezTo>
                    <a:pt x="4656" y="959"/>
                    <a:pt x="4462" y="882"/>
                    <a:pt x="4286" y="835"/>
                  </a:cubicBezTo>
                  <a:lnTo>
                    <a:pt x="4286" y="441"/>
                  </a:lnTo>
                  <a:cubicBezTo>
                    <a:pt x="4286" y="195"/>
                    <a:pt x="4092" y="1"/>
                    <a:pt x="384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3"/>
            <p:cNvSpPr/>
            <p:nvPr/>
          </p:nvSpPr>
          <p:spPr>
            <a:xfrm>
              <a:off x="6482740" y="4381051"/>
              <a:ext cx="58635" cy="58635"/>
            </a:xfrm>
            <a:custGeom>
              <a:avLst/>
              <a:gdLst/>
              <a:ahLst/>
              <a:cxnLst/>
              <a:rect l="l" t="t" r="r" b="b"/>
              <a:pathLst>
                <a:path w="3010" h="3010" extrusionOk="0">
                  <a:moveTo>
                    <a:pt x="1517" y="559"/>
                  </a:moveTo>
                  <a:cubicBezTo>
                    <a:pt x="2034" y="559"/>
                    <a:pt x="2446" y="976"/>
                    <a:pt x="2446" y="1517"/>
                  </a:cubicBezTo>
                  <a:cubicBezTo>
                    <a:pt x="2446" y="2028"/>
                    <a:pt x="2034" y="2445"/>
                    <a:pt x="1517" y="2445"/>
                  </a:cubicBezTo>
                  <a:cubicBezTo>
                    <a:pt x="976" y="2445"/>
                    <a:pt x="565" y="2028"/>
                    <a:pt x="565" y="1517"/>
                  </a:cubicBezTo>
                  <a:cubicBezTo>
                    <a:pt x="565" y="976"/>
                    <a:pt x="976" y="559"/>
                    <a:pt x="1517" y="559"/>
                  </a:cubicBezTo>
                  <a:close/>
                  <a:moveTo>
                    <a:pt x="1517" y="0"/>
                  </a:moveTo>
                  <a:cubicBezTo>
                    <a:pt x="682" y="0"/>
                    <a:pt x="0" y="682"/>
                    <a:pt x="0" y="1517"/>
                  </a:cubicBezTo>
                  <a:cubicBezTo>
                    <a:pt x="0" y="2351"/>
                    <a:pt x="682" y="3010"/>
                    <a:pt x="1517" y="3010"/>
                  </a:cubicBezTo>
                  <a:cubicBezTo>
                    <a:pt x="2352" y="3010"/>
                    <a:pt x="3010" y="2351"/>
                    <a:pt x="3010" y="1517"/>
                  </a:cubicBezTo>
                  <a:cubicBezTo>
                    <a:pt x="3010" y="682"/>
                    <a:pt x="2352" y="0"/>
                    <a:pt x="151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7" name="Google Shape;3407;p63"/>
          <p:cNvGrpSpPr/>
          <p:nvPr/>
        </p:nvGrpSpPr>
        <p:grpSpPr>
          <a:xfrm>
            <a:off x="6974625" y="2837605"/>
            <a:ext cx="379704" cy="291070"/>
            <a:chOff x="6974625" y="2837605"/>
            <a:chExt cx="379704" cy="291070"/>
          </a:xfrm>
        </p:grpSpPr>
        <p:sp>
          <p:nvSpPr>
            <p:cNvPr id="3408" name="Google Shape;3408;p63"/>
            <p:cNvSpPr/>
            <p:nvPr/>
          </p:nvSpPr>
          <p:spPr>
            <a:xfrm>
              <a:off x="6980352" y="3071870"/>
              <a:ext cx="368250" cy="51077"/>
            </a:xfrm>
            <a:custGeom>
              <a:avLst/>
              <a:gdLst/>
              <a:ahLst/>
              <a:cxnLst/>
              <a:rect l="l" t="t" r="r" b="b"/>
              <a:pathLst>
                <a:path w="18904" h="2622" extrusionOk="0">
                  <a:moveTo>
                    <a:pt x="465" y="0"/>
                  </a:moveTo>
                  <a:cubicBezTo>
                    <a:pt x="194" y="0"/>
                    <a:pt x="0" y="224"/>
                    <a:pt x="0" y="494"/>
                  </a:cubicBezTo>
                  <a:cubicBezTo>
                    <a:pt x="0" y="1670"/>
                    <a:pt x="953" y="2622"/>
                    <a:pt x="2128" y="2622"/>
                  </a:cubicBezTo>
                  <a:lnTo>
                    <a:pt x="16776" y="2622"/>
                  </a:lnTo>
                  <a:cubicBezTo>
                    <a:pt x="17951" y="2622"/>
                    <a:pt x="18903" y="1670"/>
                    <a:pt x="18903" y="494"/>
                  </a:cubicBezTo>
                  <a:cubicBezTo>
                    <a:pt x="18903" y="224"/>
                    <a:pt x="18686" y="0"/>
                    <a:pt x="1843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3"/>
            <p:cNvSpPr/>
            <p:nvPr/>
          </p:nvSpPr>
          <p:spPr>
            <a:xfrm>
              <a:off x="7289497" y="3071870"/>
              <a:ext cx="59102" cy="51077"/>
            </a:xfrm>
            <a:custGeom>
              <a:avLst/>
              <a:gdLst/>
              <a:ahLst/>
              <a:cxnLst/>
              <a:rect l="l" t="t" r="r" b="b"/>
              <a:pathLst>
                <a:path w="3034" h="2622" extrusionOk="0">
                  <a:moveTo>
                    <a:pt x="1664" y="0"/>
                  </a:moveTo>
                  <a:cubicBezTo>
                    <a:pt x="1934" y="0"/>
                    <a:pt x="2128" y="224"/>
                    <a:pt x="2128" y="494"/>
                  </a:cubicBezTo>
                  <a:cubicBezTo>
                    <a:pt x="2128" y="1082"/>
                    <a:pt x="1911" y="1617"/>
                    <a:pt x="1517" y="1987"/>
                  </a:cubicBezTo>
                  <a:cubicBezTo>
                    <a:pt x="1123" y="2375"/>
                    <a:pt x="588" y="2622"/>
                    <a:pt x="1" y="2622"/>
                  </a:cubicBezTo>
                  <a:lnTo>
                    <a:pt x="906" y="2622"/>
                  </a:lnTo>
                  <a:cubicBezTo>
                    <a:pt x="1493" y="2622"/>
                    <a:pt x="2028" y="2375"/>
                    <a:pt x="2422" y="1987"/>
                  </a:cubicBezTo>
                  <a:cubicBezTo>
                    <a:pt x="2792" y="1617"/>
                    <a:pt x="3033" y="1082"/>
                    <a:pt x="3033" y="494"/>
                  </a:cubicBezTo>
                  <a:cubicBezTo>
                    <a:pt x="3033" y="224"/>
                    <a:pt x="2816" y="0"/>
                    <a:pt x="25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3"/>
            <p:cNvSpPr/>
            <p:nvPr/>
          </p:nvSpPr>
          <p:spPr>
            <a:xfrm>
              <a:off x="7001312" y="2843333"/>
              <a:ext cx="326329" cy="228559"/>
            </a:xfrm>
            <a:custGeom>
              <a:avLst/>
              <a:gdLst/>
              <a:ahLst/>
              <a:cxnLst/>
              <a:rect l="l" t="t" r="r" b="b"/>
              <a:pathLst>
                <a:path w="16752" h="11733" extrusionOk="0">
                  <a:moveTo>
                    <a:pt x="858" y="0"/>
                  </a:moveTo>
                  <a:cubicBezTo>
                    <a:pt x="394" y="0"/>
                    <a:pt x="0" y="371"/>
                    <a:pt x="0" y="858"/>
                  </a:cubicBezTo>
                  <a:lnTo>
                    <a:pt x="0" y="10874"/>
                  </a:lnTo>
                  <a:cubicBezTo>
                    <a:pt x="0" y="11368"/>
                    <a:pt x="394" y="11732"/>
                    <a:pt x="858" y="11732"/>
                  </a:cubicBezTo>
                  <a:lnTo>
                    <a:pt x="15894" y="11732"/>
                  </a:lnTo>
                  <a:cubicBezTo>
                    <a:pt x="16358" y="11732"/>
                    <a:pt x="16752" y="11368"/>
                    <a:pt x="16752" y="10874"/>
                  </a:cubicBezTo>
                  <a:lnTo>
                    <a:pt x="16752" y="858"/>
                  </a:lnTo>
                  <a:cubicBezTo>
                    <a:pt x="16752" y="371"/>
                    <a:pt x="16358" y="0"/>
                    <a:pt x="1589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3"/>
            <p:cNvSpPr/>
            <p:nvPr/>
          </p:nvSpPr>
          <p:spPr>
            <a:xfrm>
              <a:off x="7296139" y="2843333"/>
              <a:ext cx="31499" cy="228559"/>
            </a:xfrm>
            <a:custGeom>
              <a:avLst/>
              <a:gdLst/>
              <a:ahLst/>
              <a:cxnLst/>
              <a:rect l="l" t="t" r="r" b="b"/>
              <a:pathLst>
                <a:path w="1617" h="11733" extrusionOk="0">
                  <a:moveTo>
                    <a:pt x="0" y="0"/>
                  </a:moveTo>
                  <a:cubicBezTo>
                    <a:pt x="465" y="0"/>
                    <a:pt x="859" y="371"/>
                    <a:pt x="859" y="858"/>
                  </a:cubicBezTo>
                  <a:lnTo>
                    <a:pt x="859" y="10874"/>
                  </a:lnTo>
                  <a:cubicBezTo>
                    <a:pt x="859" y="11368"/>
                    <a:pt x="465" y="11732"/>
                    <a:pt x="0" y="11732"/>
                  </a:cubicBezTo>
                  <a:lnTo>
                    <a:pt x="759" y="11732"/>
                  </a:lnTo>
                  <a:cubicBezTo>
                    <a:pt x="1223" y="11732"/>
                    <a:pt x="1617" y="11368"/>
                    <a:pt x="1617" y="10874"/>
                  </a:cubicBezTo>
                  <a:lnTo>
                    <a:pt x="1617" y="858"/>
                  </a:lnTo>
                  <a:cubicBezTo>
                    <a:pt x="1617" y="371"/>
                    <a:pt x="1223"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3"/>
            <p:cNvSpPr/>
            <p:nvPr/>
          </p:nvSpPr>
          <p:spPr>
            <a:xfrm>
              <a:off x="7025117" y="2863358"/>
              <a:ext cx="278720" cy="188488"/>
            </a:xfrm>
            <a:custGeom>
              <a:avLst/>
              <a:gdLst/>
              <a:ahLst/>
              <a:cxnLst/>
              <a:rect l="l" t="t" r="r" b="b"/>
              <a:pathLst>
                <a:path w="14308" h="9676" extrusionOk="0">
                  <a:moveTo>
                    <a:pt x="318" y="1"/>
                  </a:moveTo>
                  <a:cubicBezTo>
                    <a:pt x="148" y="1"/>
                    <a:pt x="1" y="148"/>
                    <a:pt x="1" y="324"/>
                  </a:cubicBezTo>
                  <a:lnTo>
                    <a:pt x="1" y="9358"/>
                  </a:lnTo>
                  <a:cubicBezTo>
                    <a:pt x="1" y="9529"/>
                    <a:pt x="148" y="9676"/>
                    <a:pt x="318" y="9676"/>
                  </a:cubicBezTo>
                  <a:lnTo>
                    <a:pt x="13984" y="9676"/>
                  </a:lnTo>
                  <a:cubicBezTo>
                    <a:pt x="14160" y="9676"/>
                    <a:pt x="14307" y="9529"/>
                    <a:pt x="14307" y="9358"/>
                  </a:cubicBezTo>
                  <a:lnTo>
                    <a:pt x="14307" y="324"/>
                  </a:lnTo>
                  <a:cubicBezTo>
                    <a:pt x="14307" y="148"/>
                    <a:pt x="14160" y="1"/>
                    <a:pt x="13984"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3"/>
            <p:cNvSpPr/>
            <p:nvPr/>
          </p:nvSpPr>
          <p:spPr>
            <a:xfrm>
              <a:off x="7282289" y="2863358"/>
              <a:ext cx="21545" cy="188488"/>
            </a:xfrm>
            <a:custGeom>
              <a:avLst/>
              <a:gdLst/>
              <a:ahLst/>
              <a:cxnLst/>
              <a:rect l="l" t="t" r="r" b="b"/>
              <a:pathLst>
                <a:path w="1106" h="9676" extrusionOk="0">
                  <a:moveTo>
                    <a:pt x="0" y="1"/>
                  </a:moveTo>
                  <a:cubicBezTo>
                    <a:pt x="194" y="1"/>
                    <a:pt x="318" y="148"/>
                    <a:pt x="318" y="324"/>
                  </a:cubicBezTo>
                  <a:lnTo>
                    <a:pt x="318" y="9358"/>
                  </a:lnTo>
                  <a:cubicBezTo>
                    <a:pt x="318" y="9529"/>
                    <a:pt x="194" y="9676"/>
                    <a:pt x="0" y="9676"/>
                  </a:cubicBezTo>
                  <a:lnTo>
                    <a:pt x="782" y="9676"/>
                  </a:lnTo>
                  <a:cubicBezTo>
                    <a:pt x="958" y="9676"/>
                    <a:pt x="1105" y="9529"/>
                    <a:pt x="1105" y="9358"/>
                  </a:cubicBezTo>
                  <a:lnTo>
                    <a:pt x="1105" y="324"/>
                  </a:lnTo>
                  <a:cubicBezTo>
                    <a:pt x="1105" y="148"/>
                    <a:pt x="958" y="1"/>
                    <a:pt x="782"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3"/>
            <p:cNvSpPr/>
            <p:nvPr/>
          </p:nvSpPr>
          <p:spPr>
            <a:xfrm>
              <a:off x="7025117" y="2863358"/>
              <a:ext cx="278720" cy="42973"/>
            </a:xfrm>
            <a:custGeom>
              <a:avLst/>
              <a:gdLst/>
              <a:ahLst/>
              <a:cxnLst/>
              <a:rect l="l" t="t" r="r" b="b"/>
              <a:pathLst>
                <a:path w="14308" h="2206" extrusionOk="0">
                  <a:moveTo>
                    <a:pt x="318" y="1"/>
                  </a:moveTo>
                  <a:cubicBezTo>
                    <a:pt x="148" y="1"/>
                    <a:pt x="1" y="148"/>
                    <a:pt x="1" y="324"/>
                  </a:cubicBezTo>
                  <a:lnTo>
                    <a:pt x="1" y="2205"/>
                  </a:lnTo>
                  <a:lnTo>
                    <a:pt x="14307" y="2205"/>
                  </a:lnTo>
                  <a:lnTo>
                    <a:pt x="14307" y="324"/>
                  </a:lnTo>
                  <a:cubicBezTo>
                    <a:pt x="14307" y="148"/>
                    <a:pt x="14160" y="1"/>
                    <a:pt x="13984"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3"/>
            <p:cNvSpPr/>
            <p:nvPr/>
          </p:nvSpPr>
          <p:spPr>
            <a:xfrm>
              <a:off x="7282289" y="2863358"/>
              <a:ext cx="21545" cy="42973"/>
            </a:xfrm>
            <a:custGeom>
              <a:avLst/>
              <a:gdLst/>
              <a:ahLst/>
              <a:cxnLst/>
              <a:rect l="l" t="t" r="r" b="b"/>
              <a:pathLst>
                <a:path w="1106" h="2206" extrusionOk="0">
                  <a:moveTo>
                    <a:pt x="0" y="1"/>
                  </a:moveTo>
                  <a:cubicBezTo>
                    <a:pt x="194" y="1"/>
                    <a:pt x="318" y="148"/>
                    <a:pt x="318" y="324"/>
                  </a:cubicBezTo>
                  <a:lnTo>
                    <a:pt x="318" y="2205"/>
                  </a:lnTo>
                  <a:lnTo>
                    <a:pt x="1105" y="2205"/>
                  </a:lnTo>
                  <a:lnTo>
                    <a:pt x="1105" y="324"/>
                  </a:lnTo>
                  <a:cubicBezTo>
                    <a:pt x="1105" y="148"/>
                    <a:pt x="958" y="1"/>
                    <a:pt x="782"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3"/>
            <p:cNvSpPr/>
            <p:nvPr/>
          </p:nvSpPr>
          <p:spPr>
            <a:xfrm>
              <a:off x="7130113" y="3071870"/>
              <a:ext cx="68258" cy="21993"/>
            </a:xfrm>
            <a:custGeom>
              <a:avLst/>
              <a:gdLst/>
              <a:ahLst/>
              <a:cxnLst/>
              <a:rect l="l" t="t" r="r" b="b"/>
              <a:pathLst>
                <a:path w="3504" h="1129" extrusionOk="0">
                  <a:moveTo>
                    <a:pt x="1" y="0"/>
                  </a:moveTo>
                  <a:lnTo>
                    <a:pt x="1" y="565"/>
                  </a:lnTo>
                  <a:cubicBezTo>
                    <a:pt x="1" y="882"/>
                    <a:pt x="271" y="1129"/>
                    <a:pt x="565" y="1129"/>
                  </a:cubicBezTo>
                  <a:lnTo>
                    <a:pt x="2940" y="1129"/>
                  </a:lnTo>
                  <a:cubicBezTo>
                    <a:pt x="3257" y="1129"/>
                    <a:pt x="3504" y="882"/>
                    <a:pt x="3504" y="565"/>
                  </a:cubicBezTo>
                  <a:lnTo>
                    <a:pt x="3504" y="0"/>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3"/>
            <p:cNvSpPr/>
            <p:nvPr/>
          </p:nvSpPr>
          <p:spPr>
            <a:xfrm>
              <a:off x="7064271" y="2924972"/>
              <a:ext cx="107880" cy="108328"/>
            </a:xfrm>
            <a:custGeom>
              <a:avLst/>
              <a:gdLst/>
              <a:ahLst/>
              <a:cxnLst/>
              <a:rect l="l" t="t" r="r" b="b"/>
              <a:pathLst>
                <a:path w="5538" h="5561" extrusionOk="0">
                  <a:moveTo>
                    <a:pt x="2769" y="1346"/>
                  </a:moveTo>
                  <a:cubicBezTo>
                    <a:pt x="3551" y="1346"/>
                    <a:pt x="4186" y="1981"/>
                    <a:pt x="4186" y="2769"/>
                  </a:cubicBezTo>
                  <a:cubicBezTo>
                    <a:pt x="4186" y="3574"/>
                    <a:pt x="3551" y="4215"/>
                    <a:pt x="2769" y="4215"/>
                  </a:cubicBezTo>
                  <a:cubicBezTo>
                    <a:pt x="1982" y="4215"/>
                    <a:pt x="1347" y="3574"/>
                    <a:pt x="1347" y="2769"/>
                  </a:cubicBezTo>
                  <a:cubicBezTo>
                    <a:pt x="1347" y="1981"/>
                    <a:pt x="1982" y="1346"/>
                    <a:pt x="2769" y="1346"/>
                  </a:cubicBezTo>
                  <a:close/>
                  <a:moveTo>
                    <a:pt x="2769" y="0"/>
                  </a:moveTo>
                  <a:cubicBezTo>
                    <a:pt x="1223" y="0"/>
                    <a:pt x="1" y="1246"/>
                    <a:pt x="1" y="2769"/>
                  </a:cubicBezTo>
                  <a:cubicBezTo>
                    <a:pt x="1" y="4309"/>
                    <a:pt x="1223" y="5561"/>
                    <a:pt x="2769" y="5561"/>
                  </a:cubicBezTo>
                  <a:cubicBezTo>
                    <a:pt x="4309" y="5561"/>
                    <a:pt x="5538" y="4309"/>
                    <a:pt x="5538" y="2769"/>
                  </a:cubicBezTo>
                  <a:cubicBezTo>
                    <a:pt x="5538" y="1246"/>
                    <a:pt x="4309" y="0"/>
                    <a:pt x="2769"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3"/>
            <p:cNvSpPr/>
            <p:nvPr/>
          </p:nvSpPr>
          <p:spPr>
            <a:xfrm>
              <a:off x="7118211" y="2924972"/>
              <a:ext cx="53940" cy="90114"/>
            </a:xfrm>
            <a:custGeom>
              <a:avLst/>
              <a:gdLst/>
              <a:ahLst/>
              <a:cxnLst/>
              <a:rect l="l" t="t" r="r" b="b"/>
              <a:pathLst>
                <a:path w="2769" h="4626" extrusionOk="0">
                  <a:moveTo>
                    <a:pt x="0" y="0"/>
                  </a:moveTo>
                  <a:lnTo>
                    <a:pt x="0" y="1346"/>
                  </a:lnTo>
                  <a:cubicBezTo>
                    <a:pt x="465" y="1346"/>
                    <a:pt x="858" y="1569"/>
                    <a:pt x="1123" y="1887"/>
                  </a:cubicBezTo>
                  <a:cubicBezTo>
                    <a:pt x="1323" y="2128"/>
                    <a:pt x="1417" y="2451"/>
                    <a:pt x="1417" y="2769"/>
                  </a:cubicBezTo>
                  <a:cubicBezTo>
                    <a:pt x="1417" y="3233"/>
                    <a:pt x="1199" y="3650"/>
                    <a:pt x="858" y="3921"/>
                  </a:cubicBezTo>
                  <a:lnTo>
                    <a:pt x="2058" y="4626"/>
                  </a:lnTo>
                  <a:cubicBezTo>
                    <a:pt x="2498" y="4138"/>
                    <a:pt x="2769" y="3480"/>
                    <a:pt x="2769" y="2769"/>
                  </a:cubicBezTo>
                  <a:cubicBezTo>
                    <a:pt x="2769" y="2304"/>
                    <a:pt x="2669" y="1863"/>
                    <a:pt x="2445" y="1470"/>
                  </a:cubicBezTo>
                  <a:cubicBezTo>
                    <a:pt x="1981" y="588"/>
                    <a:pt x="1076" y="0"/>
                    <a:pt x="0"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3"/>
            <p:cNvSpPr/>
            <p:nvPr/>
          </p:nvSpPr>
          <p:spPr>
            <a:xfrm>
              <a:off x="6974625" y="2837605"/>
              <a:ext cx="379704" cy="291070"/>
            </a:xfrm>
            <a:custGeom>
              <a:avLst/>
              <a:gdLst/>
              <a:ahLst/>
              <a:cxnLst/>
              <a:rect l="l" t="t" r="r" b="b"/>
              <a:pathLst>
                <a:path w="19492" h="14942" extrusionOk="0">
                  <a:moveTo>
                    <a:pt x="11215" y="12320"/>
                  </a:moveTo>
                  <a:lnTo>
                    <a:pt x="11215" y="12591"/>
                  </a:lnTo>
                  <a:cubicBezTo>
                    <a:pt x="11215" y="12738"/>
                    <a:pt x="11092" y="12885"/>
                    <a:pt x="10922" y="12885"/>
                  </a:cubicBezTo>
                  <a:lnTo>
                    <a:pt x="8547" y="12885"/>
                  </a:lnTo>
                  <a:cubicBezTo>
                    <a:pt x="8400" y="12885"/>
                    <a:pt x="8276" y="12738"/>
                    <a:pt x="8276" y="12591"/>
                  </a:cubicBezTo>
                  <a:lnTo>
                    <a:pt x="8276" y="12320"/>
                  </a:lnTo>
                  <a:close/>
                  <a:moveTo>
                    <a:pt x="18733" y="12320"/>
                  </a:moveTo>
                  <a:cubicBezTo>
                    <a:pt x="18833" y="12320"/>
                    <a:pt x="18927" y="12397"/>
                    <a:pt x="18927" y="12520"/>
                  </a:cubicBezTo>
                  <a:cubicBezTo>
                    <a:pt x="18927" y="13519"/>
                    <a:pt x="18098" y="14354"/>
                    <a:pt x="17070" y="14354"/>
                  </a:cubicBezTo>
                  <a:lnTo>
                    <a:pt x="2422" y="14354"/>
                  </a:lnTo>
                  <a:cubicBezTo>
                    <a:pt x="1394" y="14354"/>
                    <a:pt x="559" y="13519"/>
                    <a:pt x="559" y="12520"/>
                  </a:cubicBezTo>
                  <a:cubicBezTo>
                    <a:pt x="559" y="12397"/>
                    <a:pt x="659" y="12320"/>
                    <a:pt x="759" y="12320"/>
                  </a:cubicBezTo>
                  <a:lnTo>
                    <a:pt x="7712" y="12320"/>
                  </a:lnTo>
                  <a:lnTo>
                    <a:pt x="7712" y="12591"/>
                  </a:lnTo>
                  <a:cubicBezTo>
                    <a:pt x="7712" y="13055"/>
                    <a:pt x="8083" y="13449"/>
                    <a:pt x="8547" y="13449"/>
                  </a:cubicBezTo>
                  <a:lnTo>
                    <a:pt x="10922" y="13449"/>
                  </a:lnTo>
                  <a:cubicBezTo>
                    <a:pt x="11386" y="13449"/>
                    <a:pt x="11780" y="13055"/>
                    <a:pt x="11780" y="12591"/>
                  </a:cubicBezTo>
                  <a:lnTo>
                    <a:pt x="11780" y="12320"/>
                  </a:lnTo>
                  <a:close/>
                  <a:moveTo>
                    <a:pt x="2228" y="0"/>
                  </a:moveTo>
                  <a:cubicBezTo>
                    <a:pt x="1588" y="0"/>
                    <a:pt x="1076" y="518"/>
                    <a:pt x="1076" y="1152"/>
                  </a:cubicBezTo>
                  <a:lnTo>
                    <a:pt x="1076" y="11168"/>
                  </a:lnTo>
                  <a:cubicBezTo>
                    <a:pt x="1076" y="11392"/>
                    <a:pt x="1147" y="11586"/>
                    <a:pt x="1247" y="11732"/>
                  </a:cubicBezTo>
                  <a:lnTo>
                    <a:pt x="759" y="11732"/>
                  </a:lnTo>
                  <a:cubicBezTo>
                    <a:pt x="341" y="11732"/>
                    <a:pt x="1" y="12079"/>
                    <a:pt x="1" y="12520"/>
                  </a:cubicBezTo>
                  <a:cubicBezTo>
                    <a:pt x="1" y="13843"/>
                    <a:pt x="1076" y="14942"/>
                    <a:pt x="2422" y="14942"/>
                  </a:cubicBezTo>
                  <a:lnTo>
                    <a:pt x="17070" y="14942"/>
                  </a:lnTo>
                  <a:cubicBezTo>
                    <a:pt x="18416" y="14942"/>
                    <a:pt x="19491" y="13843"/>
                    <a:pt x="19491" y="12520"/>
                  </a:cubicBezTo>
                  <a:cubicBezTo>
                    <a:pt x="19491" y="12079"/>
                    <a:pt x="19150" y="11732"/>
                    <a:pt x="18733" y="11732"/>
                  </a:cubicBezTo>
                  <a:lnTo>
                    <a:pt x="18245" y="11732"/>
                  </a:lnTo>
                  <a:cubicBezTo>
                    <a:pt x="18339" y="11586"/>
                    <a:pt x="18392" y="11392"/>
                    <a:pt x="18392" y="11168"/>
                  </a:cubicBezTo>
                  <a:lnTo>
                    <a:pt x="18392" y="10633"/>
                  </a:lnTo>
                  <a:cubicBezTo>
                    <a:pt x="18392" y="10486"/>
                    <a:pt x="18269" y="10339"/>
                    <a:pt x="18122" y="10339"/>
                  </a:cubicBezTo>
                  <a:cubicBezTo>
                    <a:pt x="17951" y="10339"/>
                    <a:pt x="17828" y="10486"/>
                    <a:pt x="17828" y="10633"/>
                  </a:cubicBezTo>
                  <a:lnTo>
                    <a:pt x="17828" y="11168"/>
                  </a:lnTo>
                  <a:cubicBezTo>
                    <a:pt x="17828" y="11491"/>
                    <a:pt x="17581" y="11732"/>
                    <a:pt x="17264" y="11732"/>
                  </a:cubicBezTo>
                  <a:lnTo>
                    <a:pt x="2228" y="11732"/>
                  </a:lnTo>
                  <a:cubicBezTo>
                    <a:pt x="1911" y="11732"/>
                    <a:pt x="1664" y="11491"/>
                    <a:pt x="1664" y="11168"/>
                  </a:cubicBezTo>
                  <a:lnTo>
                    <a:pt x="1664" y="1152"/>
                  </a:lnTo>
                  <a:cubicBezTo>
                    <a:pt x="1664" y="835"/>
                    <a:pt x="1911" y="588"/>
                    <a:pt x="2228" y="588"/>
                  </a:cubicBezTo>
                  <a:lnTo>
                    <a:pt x="17264" y="588"/>
                  </a:lnTo>
                  <a:cubicBezTo>
                    <a:pt x="17581" y="588"/>
                    <a:pt x="17828" y="835"/>
                    <a:pt x="17828" y="1152"/>
                  </a:cubicBezTo>
                  <a:lnTo>
                    <a:pt x="17828" y="9311"/>
                  </a:lnTo>
                  <a:cubicBezTo>
                    <a:pt x="17828" y="9458"/>
                    <a:pt x="17951" y="9581"/>
                    <a:pt x="18122" y="9581"/>
                  </a:cubicBezTo>
                  <a:cubicBezTo>
                    <a:pt x="18269" y="9581"/>
                    <a:pt x="18392" y="9458"/>
                    <a:pt x="18392" y="9311"/>
                  </a:cubicBezTo>
                  <a:lnTo>
                    <a:pt x="18392" y="1152"/>
                  </a:lnTo>
                  <a:cubicBezTo>
                    <a:pt x="18392" y="518"/>
                    <a:pt x="17898" y="0"/>
                    <a:pt x="172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3"/>
            <p:cNvSpPr/>
            <p:nvPr/>
          </p:nvSpPr>
          <p:spPr>
            <a:xfrm>
              <a:off x="7058544" y="2919343"/>
              <a:ext cx="119334" cy="119218"/>
            </a:xfrm>
            <a:custGeom>
              <a:avLst/>
              <a:gdLst/>
              <a:ahLst/>
              <a:cxnLst/>
              <a:rect l="l" t="t" r="r" b="b"/>
              <a:pathLst>
                <a:path w="6126" h="6120" extrusionOk="0">
                  <a:moveTo>
                    <a:pt x="3257" y="1929"/>
                  </a:moveTo>
                  <a:cubicBezTo>
                    <a:pt x="3798" y="2029"/>
                    <a:pt x="4215" y="2493"/>
                    <a:pt x="4215" y="3058"/>
                  </a:cubicBezTo>
                  <a:cubicBezTo>
                    <a:pt x="4215" y="3692"/>
                    <a:pt x="3698" y="4210"/>
                    <a:pt x="3063" y="4210"/>
                  </a:cubicBezTo>
                  <a:cubicBezTo>
                    <a:pt x="2423" y="4210"/>
                    <a:pt x="1911" y="3692"/>
                    <a:pt x="1911" y="3058"/>
                  </a:cubicBezTo>
                  <a:cubicBezTo>
                    <a:pt x="1911" y="2446"/>
                    <a:pt x="2423" y="1929"/>
                    <a:pt x="3063" y="1929"/>
                  </a:cubicBezTo>
                  <a:close/>
                  <a:moveTo>
                    <a:pt x="3357" y="583"/>
                  </a:moveTo>
                  <a:cubicBezTo>
                    <a:pt x="3892" y="654"/>
                    <a:pt x="4409" y="900"/>
                    <a:pt x="4803" y="1271"/>
                  </a:cubicBezTo>
                  <a:cubicBezTo>
                    <a:pt x="5168" y="1635"/>
                    <a:pt x="5414" y="2099"/>
                    <a:pt x="5508" y="2593"/>
                  </a:cubicBezTo>
                  <a:cubicBezTo>
                    <a:pt x="5608" y="3152"/>
                    <a:pt x="5538" y="3739"/>
                    <a:pt x="5267" y="4257"/>
                  </a:cubicBezTo>
                  <a:lnTo>
                    <a:pt x="5244" y="4257"/>
                  </a:lnTo>
                  <a:cubicBezTo>
                    <a:pt x="5191" y="4357"/>
                    <a:pt x="5144" y="4451"/>
                    <a:pt x="5068" y="4551"/>
                  </a:cubicBezTo>
                  <a:lnTo>
                    <a:pt x="4386" y="4157"/>
                  </a:lnTo>
                  <a:cubicBezTo>
                    <a:pt x="4480" y="4033"/>
                    <a:pt x="4580" y="3886"/>
                    <a:pt x="4627" y="3739"/>
                  </a:cubicBezTo>
                  <a:cubicBezTo>
                    <a:pt x="4727" y="3545"/>
                    <a:pt x="4774" y="3299"/>
                    <a:pt x="4774" y="3058"/>
                  </a:cubicBezTo>
                  <a:cubicBezTo>
                    <a:pt x="4774" y="2446"/>
                    <a:pt x="4433" y="1882"/>
                    <a:pt x="3945" y="1588"/>
                  </a:cubicBezTo>
                  <a:cubicBezTo>
                    <a:pt x="3775" y="1488"/>
                    <a:pt x="3575" y="1418"/>
                    <a:pt x="3404" y="1388"/>
                  </a:cubicBezTo>
                  <a:cubicBezTo>
                    <a:pt x="3381" y="1388"/>
                    <a:pt x="3357" y="1365"/>
                    <a:pt x="3357" y="1365"/>
                  </a:cubicBezTo>
                  <a:lnTo>
                    <a:pt x="3357" y="583"/>
                  </a:lnTo>
                  <a:close/>
                  <a:moveTo>
                    <a:pt x="3079" y="0"/>
                  </a:moveTo>
                  <a:cubicBezTo>
                    <a:pt x="2716" y="0"/>
                    <a:pt x="2351" y="71"/>
                    <a:pt x="2011" y="189"/>
                  </a:cubicBezTo>
                  <a:cubicBezTo>
                    <a:pt x="1594" y="336"/>
                    <a:pt x="1224" y="583"/>
                    <a:pt x="930" y="877"/>
                  </a:cubicBezTo>
                  <a:cubicBezTo>
                    <a:pt x="806" y="977"/>
                    <a:pt x="806" y="1171"/>
                    <a:pt x="906" y="1271"/>
                  </a:cubicBezTo>
                  <a:cubicBezTo>
                    <a:pt x="971" y="1333"/>
                    <a:pt x="1050" y="1362"/>
                    <a:pt x="1127" y="1362"/>
                  </a:cubicBezTo>
                  <a:cubicBezTo>
                    <a:pt x="1196" y="1362"/>
                    <a:pt x="1265" y="1339"/>
                    <a:pt x="1323" y="1294"/>
                  </a:cubicBezTo>
                  <a:cubicBezTo>
                    <a:pt x="1717" y="900"/>
                    <a:pt x="2229" y="654"/>
                    <a:pt x="2769" y="583"/>
                  </a:cubicBezTo>
                  <a:lnTo>
                    <a:pt x="2769" y="1365"/>
                  </a:lnTo>
                  <a:cubicBezTo>
                    <a:pt x="1958" y="1512"/>
                    <a:pt x="1347" y="2223"/>
                    <a:pt x="1347" y="3058"/>
                  </a:cubicBezTo>
                  <a:cubicBezTo>
                    <a:pt x="1347" y="4010"/>
                    <a:pt x="2105" y="4768"/>
                    <a:pt x="3063" y="4768"/>
                  </a:cubicBezTo>
                  <a:cubicBezTo>
                    <a:pt x="3381" y="4768"/>
                    <a:pt x="3675" y="4697"/>
                    <a:pt x="3945" y="4551"/>
                  </a:cubicBezTo>
                  <a:lnTo>
                    <a:pt x="4656" y="4968"/>
                  </a:lnTo>
                  <a:cubicBezTo>
                    <a:pt x="4239" y="5332"/>
                    <a:pt x="3675" y="5556"/>
                    <a:pt x="3063" y="5556"/>
                  </a:cubicBezTo>
                  <a:cubicBezTo>
                    <a:pt x="1688" y="5556"/>
                    <a:pt x="565" y="4427"/>
                    <a:pt x="565" y="3058"/>
                  </a:cubicBezTo>
                  <a:cubicBezTo>
                    <a:pt x="565" y="2787"/>
                    <a:pt x="612" y="2517"/>
                    <a:pt x="712" y="2270"/>
                  </a:cubicBezTo>
                  <a:cubicBezTo>
                    <a:pt x="759" y="2123"/>
                    <a:pt x="659" y="1953"/>
                    <a:pt x="512" y="1906"/>
                  </a:cubicBezTo>
                  <a:cubicBezTo>
                    <a:pt x="482" y="1896"/>
                    <a:pt x="450" y="1891"/>
                    <a:pt x="419" y="1891"/>
                  </a:cubicBezTo>
                  <a:cubicBezTo>
                    <a:pt x="300" y="1891"/>
                    <a:pt x="185" y="1960"/>
                    <a:pt x="148" y="2076"/>
                  </a:cubicBezTo>
                  <a:cubicBezTo>
                    <a:pt x="48" y="2393"/>
                    <a:pt x="1" y="2740"/>
                    <a:pt x="1" y="3058"/>
                  </a:cubicBezTo>
                  <a:cubicBezTo>
                    <a:pt x="1" y="4745"/>
                    <a:pt x="1370" y="6120"/>
                    <a:pt x="3063" y="6120"/>
                  </a:cubicBezTo>
                  <a:cubicBezTo>
                    <a:pt x="3945" y="6120"/>
                    <a:pt x="4750" y="5750"/>
                    <a:pt x="5315" y="5138"/>
                  </a:cubicBezTo>
                  <a:cubicBezTo>
                    <a:pt x="5832" y="4574"/>
                    <a:pt x="6126" y="3816"/>
                    <a:pt x="6126" y="3058"/>
                  </a:cubicBezTo>
                  <a:cubicBezTo>
                    <a:pt x="6126" y="1588"/>
                    <a:pt x="5021" y="289"/>
                    <a:pt x="3551" y="42"/>
                  </a:cubicBezTo>
                  <a:cubicBezTo>
                    <a:pt x="3396" y="14"/>
                    <a:pt x="3238" y="0"/>
                    <a:pt x="307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3"/>
            <p:cNvSpPr/>
            <p:nvPr/>
          </p:nvSpPr>
          <p:spPr>
            <a:xfrm>
              <a:off x="7019389" y="2858215"/>
              <a:ext cx="289590" cy="198910"/>
            </a:xfrm>
            <a:custGeom>
              <a:avLst/>
              <a:gdLst/>
              <a:ahLst/>
              <a:cxnLst/>
              <a:rect l="l" t="t" r="r" b="b"/>
              <a:pathLst>
                <a:path w="14866" h="10211" extrusionOk="0">
                  <a:moveTo>
                    <a:pt x="14278" y="559"/>
                  </a:moveTo>
                  <a:lnTo>
                    <a:pt x="14307" y="588"/>
                  </a:lnTo>
                  <a:lnTo>
                    <a:pt x="14307" y="2175"/>
                  </a:lnTo>
                  <a:lnTo>
                    <a:pt x="589" y="2175"/>
                  </a:lnTo>
                  <a:lnTo>
                    <a:pt x="589" y="588"/>
                  </a:lnTo>
                  <a:cubicBezTo>
                    <a:pt x="589" y="588"/>
                    <a:pt x="589" y="559"/>
                    <a:pt x="612" y="559"/>
                  </a:cubicBezTo>
                  <a:close/>
                  <a:moveTo>
                    <a:pt x="14307" y="2763"/>
                  </a:moveTo>
                  <a:lnTo>
                    <a:pt x="14307" y="9622"/>
                  </a:lnTo>
                  <a:lnTo>
                    <a:pt x="14278" y="9646"/>
                  </a:lnTo>
                  <a:lnTo>
                    <a:pt x="612" y="9646"/>
                  </a:lnTo>
                  <a:cubicBezTo>
                    <a:pt x="589" y="9646"/>
                    <a:pt x="589" y="9622"/>
                    <a:pt x="589" y="9622"/>
                  </a:cubicBezTo>
                  <a:lnTo>
                    <a:pt x="589" y="2763"/>
                  </a:lnTo>
                  <a:close/>
                  <a:moveTo>
                    <a:pt x="612" y="0"/>
                  </a:moveTo>
                  <a:cubicBezTo>
                    <a:pt x="271" y="0"/>
                    <a:pt x="1" y="265"/>
                    <a:pt x="1" y="588"/>
                  </a:cubicBezTo>
                  <a:lnTo>
                    <a:pt x="1" y="9622"/>
                  </a:lnTo>
                  <a:cubicBezTo>
                    <a:pt x="1" y="9940"/>
                    <a:pt x="271" y="10210"/>
                    <a:pt x="612" y="10210"/>
                  </a:cubicBezTo>
                  <a:lnTo>
                    <a:pt x="14278" y="10210"/>
                  </a:lnTo>
                  <a:cubicBezTo>
                    <a:pt x="14601" y="10210"/>
                    <a:pt x="14866" y="9940"/>
                    <a:pt x="14866" y="9622"/>
                  </a:cubicBezTo>
                  <a:lnTo>
                    <a:pt x="14866" y="588"/>
                  </a:lnTo>
                  <a:cubicBezTo>
                    <a:pt x="14866" y="265"/>
                    <a:pt x="14601" y="0"/>
                    <a:pt x="1427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3"/>
            <p:cNvSpPr/>
            <p:nvPr/>
          </p:nvSpPr>
          <p:spPr>
            <a:xfrm>
              <a:off x="7050888" y="2879623"/>
              <a:ext cx="11454" cy="11006"/>
            </a:xfrm>
            <a:custGeom>
              <a:avLst/>
              <a:gdLst/>
              <a:ahLst/>
              <a:cxnLst/>
              <a:rect l="l" t="t" r="r" b="b"/>
              <a:pathLst>
                <a:path w="588" h="565" extrusionOk="0">
                  <a:moveTo>
                    <a:pt x="294" y="1"/>
                  </a:moveTo>
                  <a:cubicBezTo>
                    <a:pt x="124" y="1"/>
                    <a:pt x="0" y="124"/>
                    <a:pt x="0" y="271"/>
                  </a:cubicBezTo>
                  <a:cubicBezTo>
                    <a:pt x="0" y="441"/>
                    <a:pt x="124" y="565"/>
                    <a:pt x="294" y="565"/>
                  </a:cubicBezTo>
                  <a:cubicBezTo>
                    <a:pt x="441" y="565"/>
                    <a:pt x="588" y="441"/>
                    <a:pt x="588" y="271"/>
                  </a:cubicBezTo>
                  <a:cubicBezTo>
                    <a:pt x="588"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3"/>
            <p:cNvSpPr/>
            <p:nvPr/>
          </p:nvSpPr>
          <p:spPr>
            <a:xfrm>
              <a:off x="7072862" y="2879623"/>
              <a:ext cx="11474" cy="11006"/>
            </a:xfrm>
            <a:custGeom>
              <a:avLst/>
              <a:gdLst/>
              <a:ahLst/>
              <a:cxnLst/>
              <a:rect l="l" t="t" r="r" b="b"/>
              <a:pathLst>
                <a:path w="589" h="565" extrusionOk="0">
                  <a:moveTo>
                    <a:pt x="295" y="1"/>
                  </a:moveTo>
                  <a:cubicBezTo>
                    <a:pt x="148" y="1"/>
                    <a:pt x="1" y="124"/>
                    <a:pt x="1" y="271"/>
                  </a:cubicBezTo>
                  <a:cubicBezTo>
                    <a:pt x="1" y="441"/>
                    <a:pt x="148" y="565"/>
                    <a:pt x="295" y="565"/>
                  </a:cubicBezTo>
                  <a:cubicBezTo>
                    <a:pt x="465" y="565"/>
                    <a:pt x="588" y="441"/>
                    <a:pt x="588" y="271"/>
                  </a:cubicBezTo>
                  <a:cubicBezTo>
                    <a:pt x="588" y="124"/>
                    <a:pt x="465"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3"/>
            <p:cNvSpPr/>
            <p:nvPr/>
          </p:nvSpPr>
          <p:spPr>
            <a:xfrm>
              <a:off x="7095302" y="2879623"/>
              <a:ext cx="11006" cy="11006"/>
            </a:xfrm>
            <a:custGeom>
              <a:avLst/>
              <a:gdLst/>
              <a:ahLst/>
              <a:cxnLst/>
              <a:rect l="l" t="t" r="r" b="b"/>
              <a:pathLst>
                <a:path w="565" h="565" extrusionOk="0">
                  <a:moveTo>
                    <a:pt x="271" y="1"/>
                  </a:moveTo>
                  <a:cubicBezTo>
                    <a:pt x="124" y="1"/>
                    <a:pt x="1" y="124"/>
                    <a:pt x="1" y="271"/>
                  </a:cubicBezTo>
                  <a:cubicBezTo>
                    <a:pt x="1" y="441"/>
                    <a:pt x="124" y="565"/>
                    <a:pt x="271" y="565"/>
                  </a:cubicBezTo>
                  <a:cubicBezTo>
                    <a:pt x="442" y="565"/>
                    <a:pt x="565" y="441"/>
                    <a:pt x="565" y="271"/>
                  </a:cubicBezTo>
                  <a:cubicBezTo>
                    <a:pt x="565" y="124"/>
                    <a:pt x="442"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3"/>
            <p:cNvSpPr/>
            <p:nvPr/>
          </p:nvSpPr>
          <p:spPr>
            <a:xfrm>
              <a:off x="7177858" y="2922557"/>
              <a:ext cx="92530" cy="11006"/>
            </a:xfrm>
            <a:custGeom>
              <a:avLst/>
              <a:gdLst/>
              <a:ahLst/>
              <a:cxnLst/>
              <a:rect l="l" t="t" r="r" b="b"/>
              <a:pathLst>
                <a:path w="4750" h="565" extrusionOk="0">
                  <a:moveTo>
                    <a:pt x="295" y="1"/>
                  </a:moveTo>
                  <a:cubicBezTo>
                    <a:pt x="118" y="1"/>
                    <a:pt x="1" y="124"/>
                    <a:pt x="1" y="295"/>
                  </a:cubicBezTo>
                  <a:cubicBezTo>
                    <a:pt x="1" y="442"/>
                    <a:pt x="118" y="565"/>
                    <a:pt x="295" y="565"/>
                  </a:cubicBezTo>
                  <a:lnTo>
                    <a:pt x="4456" y="565"/>
                  </a:lnTo>
                  <a:cubicBezTo>
                    <a:pt x="4626" y="565"/>
                    <a:pt x="4750" y="442"/>
                    <a:pt x="4750" y="295"/>
                  </a:cubicBezTo>
                  <a:cubicBezTo>
                    <a:pt x="4750" y="124"/>
                    <a:pt x="4626" y="1"/>
                    <a:pt x="445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3"/>
            <p:cNvSpPr/>
            <p:nvPr/>
          </p:nvSpPr>
          <p:spPr>
            <a:xfrm>
              <a:off x="7184500" y="2945465"/>
              <a:ext cx="85887" cy="11006"/>
            </a:xfrm>
            <a:custGeom>
              <a:avLst/>
              <a:gdLst/>
              <a:ahLst/>
              <a:cxnLst/>
              <a:rect l="l" t="t" r="r" b="b"/>
              <a:pathLst>
                <a:path w="4409" h="565" extrusionOk="0">
                  <a:moveTo>
                    <a:pt x="294" y="0"/>
                  </a:moveTo>
                  <a:cubicBezTo>
                    <a:pt x="124" y="0"/>
                    <a:pt x="1" y="124"/>
                    <a:pt x="1" y="271"/>
                  </a:cubicBezTo>
                  <a:cubicBezTo>
                    <a:pt x="1" y="441"/>
                    <a:pt x="124" y="565"/>
                    <a:pt x="294" y="565"/>
                  </a:cubicBezTo>
                  <a:lnTo>
                    <a:pt x="4115" y="565"/>
                  </a:lnTo>
                  <a:cubicBezTo>
                    <a:pt x="4285" y="565"/>
                    <a:pt x="4409" y="441"/>
                    <a:pt x="4409" y="271"/>
                  </a:cubicBezTo>
                  <a:cubicBezTo>
                    <a:pt x="4409" y="124"/>
                    <a:pt x="4285" y="0"/>
                    <a:pt x="411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3"/>
            <p:cNvSpPr/>
            <p:nvPr/>
          </p:nvSpPr>
          <p:spPr>
            <a:xfrm>
              <a:off x="7191591" y="2967906"/>
              <a:ext cx="78797" cy="11474"/>
            </a:xfrm>
            <a:custGeom>
              <a:avLst/>
              <a:gdLst/>
              <a:ahLst/>
              <a:cxnLst/>
              <a:rect l="l" t="t" r="r" b="b"/>
              <a:pathLst>
                <a:path w="4045" h="589" extrusionOk="0">
                  <a:moveTo>
                    <a:pt x="295" y="0"/>
                  </a:moveTo>
                  <a:cubicBezTo>
                    <a:pt x="124" y="0"/>
                    <a:pt x="1" y="124"/>
                    <a:pt x="1" y="294"/>
                  </a:cubicBezTo>
                  <a:cubicBezTo>
                    <a:pt x="1" y="441"/>
                    <a:pt x="124" y="588"/>
                    <a:pt x="295" y="588"/>
                  </a:cubicBezTo>
                  <a:lnTo>
                    <a:pt x="3751" y="588"/>
                  </a:lnTo>
                  <a:cubicBezTo>
                    <a:pt x="3921" y="588"/>
                    <a:pt x="4045" y="441"/>
                    <a:pt x="4045" y="294"/>
                  </a:cubicBezTo>
                  <a:cubicBezTo>
                    <a:pt x="4045" y="124"/>
                    <a:pt x="3921" y="0"/>
                    <a:pt x="375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8" name="Google Shape;3428;p63"/>
          <p:cNvGrpSpPr/>
          <p:nvPr/>
        </p:nvGrpSpPr>
        <p:grpSpPr>
          <a:xfrm>
            <a:off x="6398236" y="2819976"/>
            <a:ext cx="379821" cy="326329"/>
            <a:chOff x="6398236" y="2819976"/>
            <a:chExt cx="379821" cy="326329"/>
          </a:xfrm>
        </p:grpSpPr>
        <p:sp>
          <p:nvSpPr>
            <p:cNvPr id="3429" name="Google Shape;3429;p63"/>
            <p:cNvSpPr/>
            <p:nvPr/>
          </p:nvSpPr>
          <p:spPr>
            <a:xfrm>
              <a:off x="6403963" y="3035111"/>
              <a:ext cx="368815" cy="48232"/>
            </a:xfrm>
            <a:custGeom>
              <a:avLst/>
              <a:gdLst/>
              <a:ahLst/>
              <a:cxnLst/>
              <a:rect l="l" t="t" r="r" b="b"/>
              <a:pathLst>
                <a:path w="18933" h="2476" extrusionOk="0">
                  <a:moveTo>
                    <a:pt x="0" y="1"/>
                  </a:moveTo>
                  <a:lnTo>
                    <a:pt x="0" y="1499"/>
                  </a:lnTo>
                  <a:cubicBezTo>
                    <a:pt x="0" y="2034"/>
                    <a:pt x="441" y="2475"/>
                    <a:pt x="959" y="2475"/>
                  </a:cubicBezTo>
                  <a:lnTo>
                    <a:pt x="17951" y="2475"/>
                  </a:lnTo>
                  <a:cubicBezTo>
                    <a:pt x="18492" y="2475"/>
                    <a:pt x="18933" y="2034"/>
                    <a:pt x="18933" y="1499"/>
                  </a:cubicBezTo>
                  <a:lnTo>
                    <a:pt x="18933"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3"/>
            <p:cNvSpPr/>
            <p:nvPr/>
          </p:nvSpPr>
          <p:spPr>
            <a:xfrm>
              <a:off x="6403963" y="2825236"/>
              <a:ext cx="368815" cy="209897"/>
            </a:xfrm>
            <a:custGeom>
              <a:avLst/>
              <a:gdLst/>
              <a:ahLst/>
              <a:cxnLst/>
              <a:rect l="l" t="t" r="r" b="b"/>
              <a:pathLst>
                <a:path w="18933" h="10775" extrusionOk="0">
                  <a:moveTo>
                    <a:pt x="959" y="1"/>
                  </a:moveTo>
                  <a:cubicBezTo>
                    <a:pt x="441" y="1"/>
                    <a:pt x="0" y="441"/>
                    <a:pt x="0" y="982"/>
                  </a:cubicBezTo>
                  <a:lnTo>
                    <a:pt x="0" y="10775"/>
                  </a:lnTo>
                  <a:lnTo>
                    <a:pt x="18933" y="10775"/>
                  </a:lnTo>
                  <a:lnTo>
                    <a:pt x="18933" y="982"/>
                  </a:lnTo>
                  <a:cubicBezTo>
                    <a:pt x="18933" y="441"/>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3"/>
            <p:cNvSpPr/>
            <p:nvPr/>
          </p:nvSpPr>
          <p:spPr>
            <a:xfrm>
              <a:off x="6403963" y="2825236"/>
              <a:ext cx="368815" cy="209897"/>
            </a:xfrm>
            <a:custGeom>
              <a:avLst/>
              <a:gdLst/>
              <a:ahLst/>
              <a:cxnLst/>
              <a:rect l="l" t="t" r="r" b="b"/>
              <a:pathLst>
                <a:path w="18933" h="10775" extrusionOk="0">
                  <a:moveTo>
                    <a:pt x="959" y="1"/>
                  </a:moveTo>
                  <a:cubicBezTo>
                    <a:pt x="441" y="1"/>
                    <a:pt x="0" y="441"/>
                    <a:pt x="0" y="982"/>
                  </a:cubicBezTo>
                  <a:lnTo>
                    <a:pt x="0" y="10775"/>
                  </a:lnTo>
                  <a:lnTo>
                    <a:pt x="18933" y="10775"/>
                  </a:lnTo>
                  <a:lnTo>
                    <a:pt x="18933" y="982"/>
                  </a:lnTo>
                  <a:cubicBezTo>
                    <a:pt x="18933" y="441"/>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3"/>
            <p:cNvSpPr/>
            <p:nvPr/>
          </p:nvSpPr>
          <p:spPr>
            <a:xfrm>
              <a:off x="6738880" y="2825236"/>
              <a:ext cx="33895" cy="209897"/>
            </a:xfrm>
            <a:custGeom>
              <a:avLst/>
              <a:gdLst/>
              <a:ahLst/>
              <a:cxnLst/>
              <a:rect l="l" t="t" r="r" b="b"/>
              <a:pathLst>
                <a:path w="1740" h="10775" extrusionOk="0">
                  <a:moveTo>
                    <a:pt x="0" y="1"/>
                  </a:moveTo>
                  <a:cubicBezTo>
                    <a:pt x="541" y="1"/>
                    <a:pt x="982" y="441"/>
                    <a:pt x="982" y="982"/>
                  </a:cubicBezTo>
                  <a:lnTo>
                    <a:pt x="982" y="10775"/>
                  </a:lnTo>
                  <a:lnTo>
                    <a:pt x="1740" y="10775"/>
                  </a:lnTo>
                  <a:lnTo>
                    <a:pt x="1740" y="982"/>
                  </a:lnTo>
                  <a:cubicBezTo>
                    <a:pt x="1740" y="441"/>
                    <a:pt x="1299" y="1"/>
                    <a:pt x="758"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3"/>
            <p:cNvSpPr/>
            <p:nvPr/>
          </p:nvSpPr>
          <p:spPr>
            <a:xfrm>
              <a:off x="6738880" y="3035111"/>
              <a:ext cx="33895" cy="48232"/>
            </a:xfrm>
            <a:custGeom>
              <a:avLst/>
              <a:gdLst/>
              <a:ahLst/>
              <a:cxnLst/>
              <a:rect l="l" t="t" r="r" b="b"/>
              <a:pathLst>
                <a:path w="1740" h="2476" extrusionOk="0">
                  <a:moveTo>
                    <a:pt x="982" y="1"/>
                  </a:moveTo>
                  <a:lnTo>
                    <a:pt x="982" y="1499"/>
                  </a:lnTo>
                  <a:cubicBezTo>
                    <a:pt x="982" y="2034"/>
                    <a:pt x="541" y="2475"/>
                    <a:pt x="0" y="2475"/>
                  </a:cubicBezTo>
                  <a:lnTo>
                    <a:pt x="758" y="2475"/>
                  </a:lnTo>
                  <a:cubicBezTo>
                    <a:pt x="1299" y="2475"/>
                    <a:pt x="1740" y="2034"/>
                    <a:pt x="1740" y="1499"/>
                  </a:cubicBezTo>
                  <a:lnTo>
                    <a:pt x="1740"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3"/>
            <p:cNvSpPr/>
            <p:nvPr/>
          </p:nvSpPr>
          <p:spPr>
            <a:xfrm>
              <a:off x="6546166" y="3083324"/>
              <a:ext cx="83959" cy="57719"/>
            </a:xfrm>
            <a:custGeom>
              <a:avLst/>
              <a:gdLst/>
              <a:ahLst/>
              <a:cxnLst/>
              <a:rect l="l" t="t" r="r" b="b"/>
              <a:pathLst>
                <a:path w="4310" h="2963" extrusionOk="0">
                  <a:moveTo>
                    <a:pt x="318" y="0"/>
                  </a:moveTo>
                  <a:cubicBezTo>
                    <a:pt x="318" y="0"/>
                    <a:pt x="295" y="2157"/>
                    <a:pt x="1" y="2963"/>
                  </a:cubicBezTo>
                  <a:lnTo>
                    <a:pt x="4309" y="2963"/>
                  </a:lnTo>
                  <a:cubicBezTo>
                    <a:pt x="4039" y="2157"/>
                    <a:pt x="4015" y="0"/>
                    <a:pt x="401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3"/>
            <p:cNvSpPr/>
            <p:nvPr/>
          </p:nvSpPr>
          <p:spPr>
            <a:xfrm>
              <a:off x="6551893" y="3083324"/>
              <a:ext cx="72953" cy="14785"/>
            </a:xfrm>
            <a:custGeom>
              <a:avLst/>
              <a:gdLst/>
              <a:ahLst/>
              <a:cxnLst/>
              <a:rect l="l" t="t" r="r" b="b"/>
              <a:pathLst>
                <a:path w="3745" h="759" extrusionOk="0">
                  <a:moveTo>
                    <a:pt x="24" y="0"/>
                  </a:moveTo>
                  <a:cubicBezTo>
                    <a:pt x="24" y="0"/>
                    <a:pt x="24" y="318"/>
                    <a:pt x="1" y="758"/>
                  </a:cubicBezTo>
                  <a:lnTo>
                    <a:pt x="3745" y="758"/>
                  </a:lnTo>
                  <a:cubicBezTo>
                    <a:pt x="3721" y="318"/>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3"/>
            <p:cNvSpPr/>
            <p:nvPr/>
          </p:nvSpPr>
          <p:spPr>
            <a:xfrm>
              <a:off x="6551893" y="3083324"/>
              <a:ext cx="72953" cy="14785"/>
            </a:xfrm>
            <a:custGeom>
              <a:avLst/>
              <a:gdLst/>
              <a:ahLst/>
              <a:cxnLst/>
              <a:rect l="l" t="t" r="r" b="b"/>
              <a:pathLst>
                <a:path w="3745" h="759" extrusionOk="0">
                  <a:moveTo>
                    <a:pt x="24" y="0"/>
                  </a:moveTo>
                  <a:cubicBezTo>
                    <a:pt x="24" y="0"/>
                    <a:pt x="24" y="318"/>
                    <a:pt x="1" y="758"/>
                  </a:cubicBezTo>
                  <a:lnTo>
                    <a:pt x="3745" y="758"/>
                  </a:lnTo>
                  <a:cubicBezTo>
                    <a:pt x="3721" y="318"/>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3"/>
            <p:cNvSpPr/>
            <p:nvPr/>
          </p:nvSpPr>
          <p:spPr>
            <a:xfrm>
              <a:off x="6427320" y="2851008"/>
              <a:ext cx="322102" cy="184125"/>
            </a:xfrm>
            <a:custGeom>
              <a:avLst/>
              <a:gdLst/>
              <a:ahLst/>
              <a:cxnLst/>
              <a:rect l="l" t="t" r="r" b="b"/>
              <a:pathLst>
                <a:path w="16535" h="9452" extrusionOk="0">
                  <a:moveTo>
                    <a:pt x="418" y="0"/>
                  </a:moveTo>
                  <a:cubicBezTo>
                    <a:pt x="177" y="0"/>
                    <a:pt x="1" y="171"/>
                    <a:pt x="1" y="417"/>
                  </a:cubicBezTo>
                  <a:lnTo>
                    <a:pt x="1" y="9452"/>
                  </a:lnTo>
                  <a:lnTo>
                    <a:pt x="16535" y="9452"/>
                  </a:lnTo>
                  <a:lnTo>
                    <a:pt x="16535" y="417"/>
                  </a:lnTo>
                  <a:cubicBezTo>
                    <a:pt x="16535" y="171"/>
                    <a:pt x="16341" y="0"/>
                    <a:pt x="1611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3"/>
            <p:cNvSpPr/>
            <p:nvPr/>
          </p:nvSpPr>
          <p:spPr>
            <a:xfrm>
              <a:off x="6726510" y="2851008"/>
              <a:ext cx="22908" cy="184125"/>
            </a:xfrm>
            <a:custGeom>
              <a:avLst/>
              <a:gdLst/>
              <a:ahLst/>
              <a:cxnLst/>
              <a:rect l="l" t="t" r="r" b="b"/>
              <a:pathLst>
                <a:path w="1176" h="9452" extrusionOk="0">
                  <a:moveTo>
                    <a:pt x="0" y="0"/>
                  </a:moveTo>
                  <a:cubicBezTo>
                    <a:pt x="218" y="0"/>
                    <a:pt x="418" y="171"/>
                    <a:pt x="418" y="417"/>
                  </a:cubicBezTo>
                  <a:lnTo>
                    <a:pt x="418" y="9452"/>
                  </a:lnTo>
                  <a:lnTo>
                    <a:pt x="1176" y="9452"/>
                  </a:lnTo>
                  <a:lnTo>
                    <a:pt x="1176" y="417"/>
                  </a:lnTo>
                  <a:cubicBezTo>
                    <a:pt x="1176" y="171"/>
                    <a:pt x="982" y="0"/>
                    <a:pt x="759"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3"/>
            <p:cNvSpPr/>
            <p:nvPr/>
          </p:nvSpPr>
          <p:spPr>
            <a:xfrm>
              <a:off x="6450228" y="2875844"/>
              <a:ext cx="131237" cy="131237"/>
            </a:xfrm>
            <a:custGeom>
              <a:avLst/>
              <a:gdLst/>
              <a:ahLst/>
              <a:cxnLst/>
              <a:rect l="l" t="t" r="r" b="b"/>
              <a:pathLst>
                <a:path w="6737" h="6737" extrusionOk="0">
                  <a:moveTo>
                    <a:pt x="3356" y="1"/>
                  </a:moveTo>
                  <a:cubicBezTo>
                    <a:pt x="1499" y="1"/>
                    <a:pt x="0" y="1517"/>
                    <a:pt x="0" y="3380"/>
                  </a:cubicBezTo>
                  <a:cubicBezTo>
                    <a:pt x="0" y="5214"/>
                    <a:pt x="1499" y="6737"/>
                    <a:pt x="3356" y="6737"/>
                  </a:cubicBezTo>
                  <a:cubicBezTo>
                    <a:pt x="5220" y="6737"/>
                    <a:pt x="6736" y="5214"/>
                    <a:pt x="6736" y="3380"/>
                  </a:cubicBezTo>
                  <a:cubicBezTo>
                    <a:pt x="6736" y="2475"/>
                    <a:pt x="6372" y="1617"/>
                    <a:pt x="5731" y="976"/>
                  </a:cubicBezTo>
                  <a:cubicBezTo>
                    <a:pt x="5120" y="365"/>
                    <a:pt x="4262" y="1"/>
                    <a:pt x="3356"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3"/>
            <p:cNvSpPr/>
            <p:nvPr/>
          </p:nvSpPr>
          <p:spPr>
            <a:xfrm>
              <a:off x="6490863" y="2875844"/>
              <a:ext cx="80180" cy="91614"/>
            </a:xfrm>
            <a:custGeom>
              <a:avLst/>
              <a:gdLst/>
              <a:ahLst/>
              <a:cxnLst/>
              <a:rect l="l" t="t" r="r" b="b"/>
              <a:pathLst>
                <a:path w="4116" h="4703" extrusionOk="0">
                  <a:moveTo>
                    <a:pt x="1270" y="1"/>
                  </a:moveTo>
                  <a:cubicBezTo>
                    <a:pt x="1147" y="1"/>
                    <a:pt x="1029" y="24"/>
                    <a:pt x="906" y="24"/>
                  </a:cubicBezTo>
                  <a:cubicBezTo>
                    <a:pt x="659" y="535"/>
                    <a:pt x="389" y="1029"/>
                    <a:pt x="148" y="1541"/>
                  </a:cubicBezTo>
                  <a:cubicBezTo>
                    <a:pt x="71" y="1687"/>
                    <a:pt x="1" y="1887"/>
                    <a:pt x="71" y="2034"/>
                  </a:cubicBezTo>
                  <a:cubicBezTo>
                    <a:pt x="118" y="2128"/>
                    <a:pt x="195" y="2181"/>
                    <a:pt x="242" y="2228"/>
                  </a:cubicBezTo>
                  <a:cubicBezTo>
                    <a:pt x="589" y="2569"/>
                    <a:pt x="683" y="3063"/>
                    <a:pt x="659" y="3551"/>
                  </a:cubicBezTo>
                  <a:cubicBezTo>
                    <a:pt x="659" y="3674"/>
                    <a:pt x="659" y="3821"/>
                    <a:pt x="706" y="3968"/>
                  </a:cubicBezTo>
                  <a:cubicBezTo>
                    <a:pt x="782" y="4139"/>
                    <a:pt x="953" y="4262"/>
                    <a:pt x="1123" y="4356"/>
                  </a:cubicBezTo>
                  <a:cubicBezTo>
                    <a:pt x="1370" y="4479"/>
                    <a:pt x="1664" y="4703"/>
                    <a:pt x="1958" y="4703"/>
                  </a:cubicBezTo>
                  <a:cubicBezTo>
                    <a:pt x="2469" y="4679"/>
                    <a:pt x="2152" y="4262"/>
                    <a:pt x="2005" y="3992"/>
                  </a:cubicBezTo>
                  <a:cubicBezTo>
                    <a:pt x="1858" y="3745"/>
                    <a:pt x="1764" y="3380"/>
                    <a:pt x="1982" y="3210"/>
                  </a:cubicBezTo>
                  <a:cubicBezTo>
                    <a:pt x="2058" y="3133"/>
                    <a:pt x="2176" y="3110"/>
                    <a:pt x="2275" y="3086"/>
                  </a:cubicBezTo>
                  <a:cubicBezTo>
                    <a:pt x="2522" y="3033"/>
                    <a:pt x="2763" y="2939"/>
                    <a:pt x="2887" y="2716"/>
                  </a:cubicBezTo>
                  <a:cubicBezTo>
                    <a:pt x="3034" y="2475"/>
                    <a:pt x="2963" y="2105"/>
                    <a:pt x="3181" y="1934"/>
                  </a:cubicBezTo>
                  <a:cubicBezTo>
                    <a:pt x="3257" y="1858"/>
                    <a:pt x="3380" y="1834"/>
                    <a:pt x="3475" y="1811"/>
                  </a:cubicBezTo>
                  <a:cubicBezTo>
                    <a:pt x="3698" y="1740"/>
                    <a:pt x="3892" y="1664"/>
                    <a:pt x="4115" y="1541"/>
                  </a:cubicBezTo>
                  <a:cubicBezTo>
                    <a:pt x="3498" y="612"/>
                    <a:pt x="2469" y="1"/>
                    <a:pt x="1270"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3"/>
            <p:cNvSpPr/>
            <p:nvPr/>
          </p:nvSpPr>
          <p:spPr>
            <a:xfrm>
              <a:off x="6510323" y="2894389"/>
              <a:ext cx="60719" cy="73069"/>
            </a:xfrm>
            <a:custGeom>
              <a:avLst/>
              <a:gdLst/>
              <a:ahLst/>
              <a:cxnLst/>
              <a:rect l="l" t="t" r="r" b="b"/>
              <a:pathLst>
                <a:path w="3117" h="3751" extrusionOk="0">
                  <a:moveTo>
                    <a:pt x="2622" y="1"/>
                  </a:moveTo>
                  <a:cubicBezTo>
                    <a:pt x="2429" y="101"/>
                    <a:pt x="2235" y="171"/>
                    <a:pt x="2035" y="224"/>
                  </a:cubicBezTo>
                  <a:cubicBezTo>
                    <a:pt x="1911" y="271"/>
                    <a:pt x="1794" y="295"/>
                    <a:pt x="1694" y="371"/>
                  </a:cubicBezTo>
                  <a:cubicBezTo>
                    <a:pt x="1423" y="589"/>
                    <a:pt x="1523" y="1029"/>
                    <a:pt x="1353" y="1323"/>
                  </a:cubicBezTo>
                  <a:cubicBezTo>
                    <a:pt x="1206" y="1570"/>
                    <a:pt x="883" y="1670"/>
                    <a:pt x="618" y="1741"/>
                  </a:cubicBezTo>
                  <a:cubicBezTo>
                    <a:pt x="495" y="1764"/>
                    <a:pt x="371" y="1817"/>
                    <a:pt x="271" y="1888"/>
                  </a:cubicBezTo>
                  <a:cubicBezTo>
                    <a:pt x="1" y="2111"/>
                    <a:pt x="124" y="2522"/>
                    <a:pt x="295" y="2816"/>
                  </a:cubicBezTo>
                  <a:cubicBezTo>
                    <a:pt x="442" y="3063"/>
                    <a:pt x="712" y="3457"/>
                    <a:pt x="471" y="3604"/>
                  </a:cubicBezTo>
                  <a:cubicBezTo>
                    <a:pt x="642" y="3674"/>
                    <a:pt x="789" y="3751"/>
                    <a:pt x="959" y="3751"/>
                  </a:cubicBezTo>
                  <a:cubicBezTo>
                    <a:pt x="1470" y="3727"/>
                    <a:pt x="1153" y="3310"/>
                    <a:pt x="1006" y="3040"/>
                  </a:cubicBezTo>
                  <a:cubicBezTo>
                    <a:pt x="859" y="2793"/>
                    <a:pt x="765" y="2428"/>
                    <a:pt x="983" y="2258"/>
                  </a:cubicBezTo>
                  <a:cubicBezTo>
                    <a:pt x="1059" y="2181"/>
                    <a:pt x="1177" y="2158"/>
                    <a:pt x="1276" y="2134"/>
                  </a:cubicBezTo>
                  <a:cubicBezTo>
                    <a:pt x="1523" y="2081"/>
                    <a:pt x="1764" y="1987"/>
                    <a:pt x="1888" y="1764"/>
                  </a:cubicBezTo>
                  <a:cubicBezTo>
                    <a:pt x="2035" y="1523"/>
                    <a:pt x="1964" y="1153"/>
                    <a:pt x="2182" y="982"/>
                  </a:cubicBezTo>
                  <a:cubicBezTo>
                    <a:pt x="2258" y="906"/>
                    <a:pt x="2381" y="882"/>
                    <a:pt x="2476" y="859"/>
                  </a:cubicBezTo>
                  <a:cubicBezTo>
                    <a:pt x="2699" y="788"/>
                    <a:pt x="2893" y="712"/>
                    <a:pt x="3116" y="589"/>
                  </a:cubicBezTo>
                  <a:cubicBezTo>
                    <a:pt x="2969" y="395"/>
                    <a:pt x="2793" y="171"/>
                    <a:pt x="2622"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3"/>
            <p:cNvSpPr/>
            <p:nvPr/>
          </p:nvSpPr>
          <p:spPr>
            <a:xfrm>
              <a:off x="6703154" y="2878123"/>
              <a:ext cx="27603" cy="36778"/>
            </a:xfrm>
            <a:custGeom>
              <a:avLst/>
              <a:gdLst/>
              <a:ahLst/>
              <a:cxnLst/>
              <a:rect l="l" t="t" r="r" b="b"/>
              <a:pathLst>
                <a:path w="1417" h="1888" extrusionOk="0">
                  <a:moveTo>
                    <a:pt x="697" y="0"/>
                  </a:moveTo>
                  <a:cubicBezTo>
                    <a:pt x="631" y="0"/>
                    <a:pt x="561" y="9"/>
                    <a:pt x="488" y="30"/>
                  </a:cubicBezTo>
                  <a:cubicBezTo>
                    <a:pt x="294" y="101"/>
                    <a:pt x="147" y="271"/>
                    <a:pt x="94" y="471"/>
                  </a:cubicBezTo>
                  <a:cubicBezTo>
                    <a:pt x="71" y="665"/>
                    <a:pt x="171" y="836"/>
                    <a:pt x="318" y="936"/>
                  </a:cubicBezTo>
                  <a:cubicBezTo>
                    <a:pt x="365" y="983"/>
                    <a:pt x="441" y="1006"/>
                    <a:pt x="488" y="1006"/>
                  </a:cubicBezTo>
                  <a:cubicBezTo>
                    <a:pt x="588" y="1059"/>
                    <a:pt x="711" y="1106"/>
                    <a:pt x="805" y="1130"/>
                  </a:cubicBezTo>
                  <a:cubicBezTo>
                    <a:pt x="858" y="1153"/>
                    <a:pt x="1029" y="1230"/>
                    <a:pt x="1005" y="1353"/>
                  </a:cubicBezTo>
                  <a:cubicBezTo>
                    <a:pt x="976" y="1424"/>
                    <a:pt x="882" y="1523"/>
                    <a:pt x="735" y="1523"/>
                  </a:cubicBezTo>
                  <a:cubicBezTo>
                    <a:pt x="588" y="1523"/>
                    <a:pt x="441" y="1447"/>
                    <a:pt x="341" y="1353"/>
                  </a:cubicBezTo>
                  <a:cubicBezTo>
                    <a:pt x="306" y="1315"/>
                    <a:pt x="263" y="1296"/>
                    <a:pt x="217" y="1296"/>
                  </a:cubicBezTo>
                  <a:cubicBezTo>
                    <a:pt x="171" y="1296"/>
                    <a:pt x="121" y="1315"/>
                    <a:pt x="71" y="1353"/>
                  </a:cubicBezTo>
                  <a:cubicBezTo>
                    <a:pt x="0" y="1424"/>
                    <a:pt x="0" y="1523"/>
                    <a:pt x="71" y="1623"/>
                  </a:cubicBezTo>
                  <a:cubicBezTo>
                    <a:pt x="218" y="1794"/>
                    <a:pt x="488" y="1888"/>
                    <a:pt x="735" y="1888"/>
                  </a:cubicBezTo>
                  <a:cubicBezTo>
                    <a:pt x="1052" y="1888"/>
                    <a:pt x="1323" y="1694"/>
                    <a:pt x="1370" y="1424"/>
                  </a:cubicBezTo>
                  <a:cubicBezTo>
                    <a:pt x="1417" y="1206"/>
                    <a:pt x="1323" y="936"/>
                    <a:pt x="929" y="789"/>
                  </a:cubicBezTo>
                  <a:cubicBezTo>
                    <a:pt x="758" y="712"/>
                    <a:pt x="588" y="642"/>
                    <a:pt x="512" y="618"/>
                  </a:cubicBezTo>
                  <a:cubicBezTo>
                    <a:pt x="488" y="595"/>
                    <a:pt x="488" y="542"/>
                    <a:pt x="488" y="518"/>
                  </a:cubicBezTo>
                  <a:cubicBezTo>
                    <a:pt x="488" y="495"/>
                    <a:pt x="512" y="418"/>
                    <a:pt x="612" y="395"/>
                  </a:cubicBezTo>
                  <a:cubicBezTo>
                    <a:pt x="638" y="388"/>
                    <a:pt x="665" y="386"/>
                    <a:pt x="692" y="386"/>
                  </a:cubicBezTo>
                  <a:cubicBezTo>
                    <a:pt x="857" y="386"/>
                    <a:pt x="1009" y="495"/>
                    <a:pt x="1029" y="495"/>
                  </a:cubicBezTo>
                  <a:cubicBezTo>
                    <a:pt x="1058" y="524"/>
                    <a:pt x="1097" y="537"/>
                    <a:pt x="1138" y="537"/>
                  </a:cubicBezTo>
                  <a:cubicBezTo>
                    <a:pt x="1195" y="537"/>
                    <a:pt x="1255" y="512"/>
                    <a:pt x="1299" y="471"/>
                  </a:cubicBezTo>
                  <a:cubicBezTo>
                    <a:pt x="1346" y="395"/>
                    <a:pt x="1346" y="271"/>
                    <a:pt x="1270" y="201"/>
                  </a:cubicBezTo>
                  <a:cubicBezTo>
                    <a:pt x="1250" y="201"/>
                    <a:pt x="1014" y="0"/>
                    <a:pt x="69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3"/>
            <p:cNvSpPr/>
            <p:nvPr/>
          </p:nvSpPr>
          <p:spPr>
            <a:xfrm>
              <a:off x="6444501" y="2870585"/>
              <a:ext cx="143704" cy="142223"/>
            </a:xfrm>
            <a:custGeom>
              <a:avLst/>
              <a:gdLst/>
              <a:ahLst/>
              <a:cxnLst/>
              <a:rect l="l" t="t" r="r" b="b"/>
              <a:pathLst>
                <a:path w="7377" h="7301" extrusionOk="0">
                  <a:moveTo>
                    <a:pt x="3650" y="564"/>
                  </a:moveTo>
                  <a:cubicBezTo>
                    <a:pt x="4632" y="564"/>
                    <a:pt x="5490" y="1005"/>
                    <a:pt x="6054" y="1716"/>
                  </a:cubicBezTo>
                  <a:lnTo>
                    <a:pt x="5784" y="1811"/>
                  </a:lnTo>
                  <a:cubicBezTo>
                    <a:pt x="5708" y="1811"/>
                    <a:pt x="5637" y="1834"/>
                    <a:pt x="5584" y="1863"/>
                  </a:cubicBezTo>
                  <a:cubicBezTo>
                    <a:pt x="5514" y="1887"/>
                    <a:pt x="5437" y="1934"/>
                    <a:pt x="5390" y="1981"/>
                  </a:cubicBezTo>
                  <a:cubicBezTo>
                    <a:pt x="5173" y="2157"/>
                    <a:pt x="5120" y="2398"/>
                    <a:pt x="5096" y="2598"/>
                  </a:cubicBezTo>
                  <a:cubicBezTo>
                    <a:pt x="5073" y="2692"/>
                    <a:pt x="5049" y="2792"/>
                    <a:pt x="5026" y="2839"/>
                  </a:cubicBezTo>
                  <a:cubicBezTo>
                    <a:pt x="4949" y="2963"/>
                    <a:pt x="4732" y="3039"/>
                    <a:pt x="4585" y="3086"/>
                  </a:cubicBezTo>
                  <a:cubicBezTo>
                    <a:pt x="4461" y="3110"/>
                    <a:pt x="4315" y="3133"/>
                    <a:pt x="4168" y="3256"/>
                  </a:cubicBezTo>
                  <a:cubicBezTo>
                    <a:pt x="3874" y="3503"/>
                    <a:pt x="3874" y="3944"/>
                    <a:pt x="4144" y="4409"/>
                  </a:cubicBezTo>
                  <a:cubicBezTo>
                    <a:pt x="4144" y="4432"/>
                    <a:pt x="4168" y="4456"/>
                    <a:pt x="4191" y="4479"/>
                  </a:cubicBezTo>
                  <a:cubicBezTo>
                    <a:pt x="4215" y="4532"/>
                    <a:pt x="4262" y="4602"/>
                    <a:pt x="4291" y="4679"/>
                  </a:cubicBezTo>
                  <a:cubicBezTo>
                    <a:pt x="4168" y="4679"/>
                    <a:pt x="3968" y="4555"/>
                    <a:pt x="3797" y="4456"/>
                  </a:cubicBezTo>
                  <a:cubicBezTo>
                    <a:pt x="3750" y="4432"/>
                    <a:pt x="3703" y="4409"/>
                    <a:pt x="3650" y="4385"/>
                  </a:cubicBezTo>
                  <a:cubicBezTo>
                    <a:pt x="3527" y="4309"/>
                    <a:pt x="3380" y="4238"/>
                    <a:pt x="3356" y="4138"/>
                  </a:cubicBezTo>
                  <a:cubicBezTo>
                    <a:pt x="3333" y="4068"/>
                    <a:pt x="3333" y="3968"/>
                    <a:pt x="3333" y="3868"/>
                  </a:cubicBezTo>
                  <a:lnTo>
                    <a:pt x="3333" y="3821"/>
                  </a:lnTo>
                  <a:cubicBezTo>
                    <a:pt x="3356" y="3157"/>
                    <a:pt x="3186" y="2622"/>
                    <a:pt x="2822" y="2304"/>
                  </a:cubicBezTo>
                  <a:cubicBezTo>
                    <a:pt x="2822" y="2275"/>
                    <a:pt x="2792" y="2275"/>
                    <a:pt x="2769" y="2251"/>
                  </a:cubicBezTo>
                  <a:lnTo>
                    <a:pt x="2698" y="2181"/>
                  </a:lnTo>
                  <a:cubicBezTo>
                    <a:pt x="2698" y="2181"/>
                    <a:pt x="2698" y="2128"/>
                    <a:pt x="2792" y="1934"/>
                  </a:cubicBezTo>
                  <a:cubicBezTo>
                    <a:pt x="2916" y="1687"/>
                    <a:pt x="3039" y="1446"/>
                    <a:pt x="3162" y="1199"/>
                  </a:cubicBezTo>
                  <a:cubicBezTo>
                    <a:pt x="3262" y="982"/>
                    <a:pt x="3356" y="782"/>
                    <a:pt x="3456" y="564"/>
                  </a:cubicBezTo>
                  <a:close/>
                  <a:moveTo>
                    <a:pt x="3650" y="0"/>
                  </a:moveTo>
                  <a:cubicBezTo>
                    <a:pt x="3210" y="0"/>
                    <a:pt x="2869" y="47"/>
                    <a:pt x="2451" y="194"/>
                  </a:cubicBezTo>
                  <a:cubicBezTo>
                    <a:pt x="2110" y="318"/>
                    <a:pt x="1793" y="488"/>
                    <a:pt x="1523" y="688"/>
                  </a:cubicBezTo>
                  <a:cubicBezTo>
                    <a:pt x="1376" y="782"/>
                    <a:pt x="1352" y="952"/>
                    <a:pt x="1446" y="1076"/>
                  </a:cubicBezTo>
                  <a:cubicBezTo>
                    <a:pt x="1507" y="1165"/>
                    <a:pt x="1593" y="1208"/>
                    <a:pt x="1678" y="1208"/>
                  </a:cubicBezTo>
                  <a:cubicBezTo>
                    <a:pt x="1735" y="1208"/>
                    <a:pt x="1791" y="1189"/>
                    <a:pt x="1840" y="1152"/>
                  </a:cubicBezTo>
                  <a:cubicBezTo>
                    <a:pt x="2134" y="952"/>
                    <a:pt x="2451" y="782"/>
                    <a:pt x="2769" y="688"/>
                  </a:cubicBezTo>
                  <a:lnTo>
                    <a:pt x="2769" y="688"/>
                  </a:lnTo>
                  <a:cubicBezTo>
                    <a:pt x="2722" y="782"/>
                    <a:pt x="2675" y="858"/>
                    <a:pt x="2645" y="952"/>
                  </a:cubicBezTo>
                  <a:cubicBezTo>
                    <a:pt x="2528" y="1199"/>
                    <a:pt x="2404" y="1423"/>
                    <a:pt x="2281" y="1664"/>
                  </a:cubicBezTo>
                  <a:cubicBezTo>
                    <a:pt x="2204" y="1834"/>
                    <a:pt x="2034" y="2128"/>
                    <a:pt x="2204" y="2451"/>
                  </a:cubicBezTo>
                  <a:cubicBezTo>
                    <a:pt x="2281" y="2598"/>
                    <a:pt x="2428" y="2669"/>
                    <a:pt x="2528" y="2816"/>
                  </a:cubicBezTo>
                  <a:cubicBezTo>
                    <a:pt x="2698" y="3039"/>
                    <a:pt x="2745" y="3280"/>
                    <a:pt x="2769" y="3574"/>
                  </a:cubicBezTo>
                  <a:cubicBezTo>
                    <a:pt x="2769" y="3821"/>
                    <a:pt x="2722" y="4091"/>
                    <a:pt x="2822" y="4332"/>
                  </a:cubicBezTo>
                  <a:cubicBezTo>
                    <a:pt x="2916" y="4602"/>
                    <a:pt x="3186" y="4773"/>
                    <a:pt x="3380" y="4873"/>
                  </a:cubicBezTo>
                  <a:cubicBezTo>
                    <a:pt x="3433" y="4896"/>
                    <a:pt x="3480" y="4920"/>
                    <a:pt x="3527" y="4973"/>
                  </a:cubicBezTo>
                  <a:cubicBezTo>
                    <a:pt x="3750" y="5096"/>
                    <a:pt x="4021" y="5243"/>
                    <a:pt x="4315" y="5243"/>
                  </a:cubicBezTo>
                  <a:cubicBezTo>
                    <a:pt x="4532" y="5243"/>
                    <a:pt x="4755" y="5190"/>
                    <a:pt x="4849" y="4973"/>
                  </a:cubicBezTo>
                  <a:cubicBezTo>
                    <a:pt x="4996" y="4679"/>
                    <a:pt x="4779" y="4361"/>
                    <a:pt x="4632" y="4115"/>
                  </a:cubicBezTo>
                  <a:cubicBezTo>
                    <a:pt x="4509" y="3921"/>
                    <a:pt x="4485" y="3744"/>
                    <a:pt x="4532" y="3697"/>
                  </a:cubicBezTo>
                  <a:cubicBezTo>
                    <a:pt x="4556" y="3674"/>
                    <a:pt x="4655" y="3650"/>
                    <a:pt x="4702" y="3627"/>
                  </a:cubicBezTo>
                  <a:lnTo>
                    <a:pt x="4732" y="3627"/>
                  </a:lnTo>
                  <a:cubicBezTo>
                    <a:pt x="4996" y="3574"/>
                    <a:pt x="5343" y="3450"/>
                    <a:pt x="5514" y="3133"/>
                  </a:cubicBezTo>
                  <a:cubicBezTo>
                    <a:pt x="5614" y="2986"/>
                    <a:pt x="5637" y="2839"/>
                    <a:pt x="5661" y="2692"/>
                  </a:cubicBezTo>
                  <a:cubicBezTo>
                    <a:pt x="5684" y="2569"/>
                    <a:pt x="5708" y="2451"/>
                    <a:pt x="5731" y="2422"/>
                  </a:cubicBezTo>
                  <a:cubicBezTo>
                    <a:pt x="5784" y="2398"/>
                    <a:pt x="5831" y="2375"/>
                    <a:pt x="5907" y="2351"/>
                  </a:cubicBezTo>
                  <a:cubicBezTo>
                    <a:pt x="6078" y="2304"/>
                    <a:pt x="6225" y="2251"/>
                    <a:pt x="6372" y="2204"/>
                  </a:cubicBezTo>
                  <a:cubicBezTo>
                    <a:pt x="6589" y="2622"/>
                    <a:pt x="6736" y="3110"/>
                    <a:pt x="6736" y="3650"/>
                  </a:cubicBezTo>
                  <a:cubicBezTo>
                    <a:pt x="6736" y="5337"/>
                    <a:pt x="5367" y="6713"/>
                    <a:pt x="3650" y="6713"/>
                  </a:cubicBezTo>
                  <a:cubicBezTo>
                    <a:pt x="1963" y="6713"/>
                    <a:pt x="588" y="5337"/>
                    <a:pt x="588" y="3650"/>
                  </a:cubicBezTo>
                  <a:cubicBezTo>
                    <a:pt x="588" y="3086"/>
                    <a:pt x="735" y="2522"/>
                    <a:pt x="1029" y="2057"/>
                  </a:cubicBezTo>
                  <a:cubicBezTo>
                    <a:pt x="1105" y="1910"/>
                    <a:pt x="1058" y="1740"/>
                    <a:pt x="935" y="1664"/>
                  </a:cubicBezTo>
                  <a:cubicBezTo>
                    <a:pt x="883" y="1639"/>
                    <a:pt x="827" y="1625"/>
                    <a:pt x="775" y="1625"/>
                  </a:cubicBezTo>
                  <a:cubicBezTo>
                    <a:pt x="679" y="1625"/>
                    <a:pt x="590" y="1669"/>
                    <a:pt x="541" y="1764"/>
                  </a:cubicBezTo>
                  <a:cubicBezTo>
                    <a:pt x="200" y="2328"/>
                    <a:pt x="0" y="2963"/>
                    <a:pt x="0" y="3650"/>
                  </a:cubicBezTo>
                  <a:cubicBezTo>
                    <a:pt x="0" y="5655"/>
                    <a:pt x="1646" y="7300"/>
                    <a:pt x="3650" y="7300"/>
                  </a:cubicBezTo>
                  <a:cubicBezTo>
                    <a:pt x="4461" y="7300"/>
                    <a:pt x="5243" y="7030"/>
                    <a:pt x="5855" y="6536"/>
                  </a:cubicBezTo>
                  <a:cubicBezTo>
                    <a:pt x="6836" y="5802"/>
                    <a:pt x="7377" y="4602"/>
                    <a:pt x="7300" y="3380"/>
                  </a:cubicBezTo>
                  <a:cubicBezTo>
                    <a:pt x="7253" y="2769"/>
                    <a:pt x="7054" y="2204"/>
                    <a:pt x="6736" y="1687"/>
                  </a:cubicBezTo>
                  <a:cubicBezTo>
                    <a:pt x="6495" y="1323"/>
                    <a:pt x="6201" y="982"/>
                    <a:pt x="5831" y="711"/>
                  </a:cubicBezTo>
                  <a:cubicBezTo>
                    <a:pt x="5437" y="417"/>
                    <a:pt x="4973" y="194"/>
                    <a:pt x="4485" y="100"/>
                  </a:cubicBezTo>
                  <a:cubicBezTo>
                    <a:pt x="4215" y="24"/>
                    <a:pt x="3944" y="0"/>
                    <a:pt x="36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3"/>
            <p:cNvSpPr/>
            <p:nvPr/>
          </p:nvSpPr>
          <p:spPr>
            <a:xfrm>
              <a:off x="6569990" y="3053773"/>
              <a:ext cx="36778" cy="11006"/>
            </a:xfrm>
            <a:custGeom>
              <a:avLst/>
              <a:gdLst/>
              <a:ahLst/>
              <a:cxnLst/>
              <a:rect l="l" t="t" r="r" b="b"/>
              <a:pathLst>
                <a:path w="1888" h="565" extrusionOk="0">
                  <a:moveTo>
                    <a:pt x="294" y="1"/>
                  </a:moveTo>
                  <a:cubicBezTo>
                    <a:pt x="124" y="1"/>
                    <a:pt x="0" y="124"/>
                    <a:pt x="0" y="271"/>
                  </a:cubicBezTo>
                  <a:cubicBezTo>
                    <a:pt x="0" y="441"/>
                    <a:pt x="124" y="565"/>
                    <a:pt x="294" y="565"/>
                  </a:cubicBezTo>
                  <a:lnTo>
                    <a:pt x="1593" y="565"/>
                  </a:lnTo>
                  <a:cubicBezTo>
                    <a:pt x="1740" y="565"/>
                    <a:pt x="1887" y="441"/>
                    <a:pt x="1887" y="271"/>
                  </a:cubicBezTo>
                  <a:cubicBezTo>
                    <a:pt x="1887" y="124"/>
                    <a:pt x="1740" y="1"/>
                    <a:pt x="15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3"/>
            <p:cNvSpPr/>
            <p:nvPr/>
          </p:nvSpPr>
          <p:spPr>
            <a:xfrm>
              <a:off x="6398236" y="2819976"/>
              <a:ext cx="379821" cy="326329"/>
            </a:xfrm>
            <a:custGeom>
              <a:avLst/>
              <a:gdLst/>
              <a:ahLst/>
              <a:cxnLst/>
              <a:rect l="l" t="t" r="r" b="b"/>
              <a:pathLst>
                <a:path w="19498" h="16752" extrusionOk="0">
                  <a:moveTo>
                    <a:pt x="17611" y="1863"/>
                  </a:moveTo>
                  <a:cubicBezTo>
                    <a:pt x="17687" y="1863"/>
                    <a:pt x="17734" y="1934"/>
                    <a:pt x="17734" y="2010"/>
                  </a:cubicBezTo>
                  <a:lnTo>
                    <a:pt x="17734" y="10780"/>
                  </a:lnTo>
                  <a:lnTo>
                    <a:pt x="1764" y="10780"/>
                  </a:lnTo>
                  <a:lnTo>
                    <a:pt x="1764" y="2010"/>
                  </a:lnTo>
                  <a:cubicBezTo>
                    <a:pt x="1764" y="1934"/>
                    <a:pt x="1840" y="1863"/>
                    <a:pt x="1911" y="1863"/>
                  </a:cubicBezTo>
                  <a:close/>
                  <a:moveTo>
                    <a:pt x="18245" y="564"/>
                  </a:moveTo>
                  <a:cubicBezTo>
                    <a:pt x="18639" y="564"/>
                    <a:pt x="18933" y="858"/>
                    <a:pt x="18933" y="1252"/>
                  </a:cubicBezTo>
                  <a:lnTo>
                    <a:pt x="18933" y="10780"/>
                  </a:lnTo>
                  <a:lnTo>
                    <a:pt x="18322" y="10780"/>
                  </a:lnTo>
                  <a:lnTo>
                    <a:pt x="18322" y="2010"/>
                  </a:lnTo>
                  <a:cubicBezTo>
                    <a:pt x="18322" y="1617"/>
                    <a:pt x="18004" y="1299"/>
                    <a:pt x="17611" y="1299"/>
                  </a:cubicBezTo>
                  <a:lnTo>
                    <a:pt x="1911" y="1299"/>
                  </a:lnTo>
                  <a:cubicBezTo>
                    <a:pt x="1523" y="1299"/>
                    <a:pt x="1200" y="1617"/>
                    <a:pt x="1200" y="2010"/>
                  </a:cubicBezTo>
                  <a:lnTo>
                    <a:pt x="1200" y="10780"/>
                  </a:lnTo>
                  <a:lnTo>
                    <a:pt x="588" y="10780"/>
                  </a:lnTo>
                  <a:lnTo>
                    <a:pt x="588" y="1252"/>
                  </a:lnTo>
                  <a:cubicBezTo>
                    <a:pt x="588" y="858"/>
                    <a:pt x="882" y="564"/>
                    <a:pt x="1253" y="564"/>
                  </a:cubicBezTo>
                  <a:close/>
                  <a:moveTo>
                    <a:pt x="18933" y="11338"/>
                  </a:moveTo>
                  <a:lnTo>
                    <a:pt x="18933" y="12543"/>
                  </a:lnTo>
                  <a:cubicBezTo>
                    <a:pt x="18933" y="12908"/>
                    <a:pt x="18639" y="13225"/>
                    <a:pt x="18245" y="13225"/>
                  </a:cubicBezTo>
                  <a:lnTo>
                    <a:pt x="1253" y="13225"/>
                  </a:lnTo>
                  <a:cubicBezTo>
                    <a:pt x="882" y="13225"/>
                    <a:pt x="588" y="12908"/>
                    <a:pt x="588" y="12543"/>
                  </a:cubicBezTo>
                  <a:lnTo>
                    <a:pt x="588" y="11338"/>
                  </a:lnTo>
                  <a:close/>
                  <a:moveTo>
                    <a:pt x="1253" y="0"/>
                  </a:moveTo>
                  <a:cubicBezTo>
                    <a:pt x="565" y="0"/>
                    <a:pt x="1" y="541"/>
                    <a:pt x="1" y="1252"/>
                  </a:cubicBezTo>
                  <a:lnTo>
                    <a:pt x="1" y="12543"/>
                  </a:lnTo>
                  <a:cubicBezTo>
                    <a:pt x="1" y="13225"/>
                    <a:pt x="565" y="13790"/>
                    <a:pt x="1253" y="13790"/>
                  </a:cubicBezTo>
                  <a:lnTo>
                    <a:pt x="7618" y="13790"/>
                  </a:lnTo>
                  <a:cubicBezTo>
                    <a:pt x="7595" y="14454"/>
                    <a:pt x="7518" y="15576"/>
                    <a:pt x="7371" y="16188"/>
                  </a:cubicBezTo>
                  <a:lnTo>
                    <a:pt x="6396" y="16188"/>
                  </a:lnTo>
                  <a:cubicBezTo>
                    <a:pt x="6249" y="16188"/>
                    <a:pt x="6102" y="16311"/>
                    <a:pt x="6102" y="16482"/>
                  </a:cubicBezTo>
                  <a:cubicBezTo>
                    <a:pt x="6102" y="16628"/>
                    <a:pt x="6249" y="16752"/>
                    <a:pt x="6396" y="16752"/>
                  </a:cubicBezTo>
                  <a:lnTo>
                    <a:pt x="13132" y="16752"/>
                  </a:lnTo>
                  <a:cubicBezTo>
                    <a:pt x="13279" y="16752"/>
                    <a:pt x="13396" y="16628"/>
                    <a:pt x="13396" y="16482"/>
                  </a:cubicBezTo>
                  <a:cubicBezTo>
                    <a:pt x="13396" y="16311"/>
                    <a:pt x="13279" y="16188"/>
                    <a:pt x="13132" y="16188"/>
                  </a:cubicBezTo>
                  <a:lnTo>
                    <a:pt x="12127" y="16188"/>
                  </a:lnTo>
                  <a:cubicBezTo>
                    <a:pt x="12103" y="16041"/>
                    <a:pt x="12050" y="15870"/>
                    <a:pt x="12027" y="15653"/>
                  </a:cubicBezTo>
                  <a:cubicBezTo>
                    <a:pt x="12005" y="15518"/>
                    <a:pt x="11899" y="15403"/>
                    <a:pt x="11751" y="15403"/>
                  </a:cubicBezTo>
                  <a:cubicBezTo>
                    <a:pt x="11737" y="15403"/>
                    <a:pt x="11723" y="15404"/>
                    <a:pt x="11709" y="15406"/>
                  </a:cubicBezTo>
                  <a:cubicBezTo>
                    <a:pt x="11562" y="15429"/>
                    <a:pt x="11439" y="15576"/>
                    <a:pt x="11462" y="15723"/>
                  </a:cubicBezTo>
                  <a:cubicBezTo>
                    <a:pt x="11486" y="15894"/>
                    <a:pt x="11515" y="16070"/>
                    <a:pt x="11539" y="16188"/>
                  </a:cubicBezTo>
                  <a:lnTo>
                    <a:pt x="7959" y="16188"/>
                  </a:lnTo>
                  <a:cubicBezTo>
                    <a:pt x="8135" y="15453"/>
                    <a:pt x="8183" y="14330"/>
                    <a:pt x="8183" y="13790"/>
                  </a:cubicBezTo>
                  <a:lnTo>
                    <a:pt x="11315" y="13790"/>
                  </a:lnTo>
                  <a:cubicBezTo>
                    <a:pt x="11339" y="13936"/>
                    <a:pt x="11339" y="14160"/>
                    <a:pt x="11339" y="14377"/>
                  </a:cubicBezTo>
                  <a:cubicBezTo>
                    <a:pt x="11366" y="14534"/>
                    <a:pt x="11467" y="14651"/>
                    <a:pt x="11620" y="14651"/>
                  </a:cubicBezTo>
                  <a:cubicBezTo>
                    <a:pt x="11634" y="14651"/>
                    <a:pt x="11648" y="14650"/>
                    <a:pt x="11662" y="14648"/>
                  </a:cubicBezTo>
                  <a:cubicBezTo>
                    <a:pt x="11809" y="14648"/>
                    <a:pt x="11927" y="14501"/>
                    <a:pt x="11927" y="14354"/>
                  </a:cubicBezTo>
                  <a:cubicBezTo>
                    <a:pt x="11903" y="14130"/>
                    <a:pt x="11903" y="13936"/>
                    <a:pt x="11903" y="13790"/>
                  </a:cubicBezTo>
                  <a:lnTo>
                    <a:pt x="18245" y="13790"/>
                  </a:lnTo>
                  <a:cubicBezTo>
                    <a:pt x="18933" y="13790"/>
                    <a:pt x="19497" y="13225"/>
                    <a:pt x="19497" y="12543"/>
                  </a:cubicBezTo>
                  <a:lnTo>
                    <a:pt x="19497" y="1252"/>
                  </a:lnTo>
                  <a:cubicBezTo>
                    <a:pt x="19497" y="541"/>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3"/>
            <p:cNvSpPr/>
            <p:nvPr/>
          </p:nvSpPr>
          <p:spPr>
            <a:xfrm>
              <a:off x="6597242" y="2878085"/>
              <a:ext cx="28188" cy="36817"/>
            </a:xfrm>
            <a:custGeom>
              <a:avLst/>
              <a:gdLst/>
              <a:ahLst/>
              <a:cxnLst/>
              <a:rect l="l" t="t" r="r" b="b"/>
              <a:pathLst>
                <a:path w="1447" h="1890" extrusionOk="0">
                  <a:moveTo>
                    <a:pt x="169" y="1"/>
                  </a:moveTo>
                  <a:cubicBezTo>
                    <a:pt x="153" y="1"/>
                    <a:pt x="138" y="3"/>
                    <a:pt x="124" y="9"/>
                  </a:cubicBezTo>
                  <a:cubicBezTo>
                    <a:pt x="47" y="32"/>
                    <a:pt x="0" y="103"/>
                    <a:pt x="0" y="203"/>
                  </a:cubicBezTo>
                  <a:lnTo>
                    <a:pt x="0" y="1719"/>
                  </a:lnTo>
                  <a:cubicBezTo>
                    <a:pt x="0" y="1819"/>
                    <a:pt x="71" y="1890"/>
                    <a:pt x="194" y="1890"/>
                  </a:cubicBezTo>
                  <a:cubicBezTo>
                    <a:pt x="294" y="1890"/>
                    <a:pt x="365" y="1819"/>
                    <a:pt x="365" y="1719"/>
                  </a:cubicBezTo>
                  <a:lnTo>
                    <a:pt x="365" y="814"/>
                  </a:lnTo>
                  <a:lnTo>
                    <a:pt x="1052" y="1796"/>
                  </a:lnTo>
                  <a:cubicBezTo>
                    <a:pt x="1088" y="1849"/>
                    <a:pt x="1153" y="1875"/>
                    <a:pt x="1225" y="1875"/>
                  </a:cubicBezTo>
                  <a:cubicBezTo>
                    <a:pt x="1249" y="1875"/>
                    <a:pt x="1274" y="1872"/>
                    <a:pt x="1299" y="1866"/>
                  </a:cubicBezTo>
                  <a:cubicBezTo>
                    <a:pt x="1370" y="1843"/>
                    <a:pt x="1446" y="1772"/>
                    <a:pt x="1446" y="1649"/>
                  </a:cubicBezTo>
                  <a:lnTo>
                    <a:pt x="1417" y="203"/>
                  </a:lnTo>
                  <a:cubicBezTo>
                    <a:pt x="1417" y="80"/>
                    <a:pt x="1346" y="9"/>
                    <a:pt x="1223" y="9"/>
                  </a:cubicBezTo>
                  <a:cubicBezTo>
                    <a:pt x="1123" y="9"/>
                    <a:pt x="1029" y="103"/>
                    <a:pt x="1029" y="203"/>
                  </a:cubicBezTo>
                  <a:lnTo>
                    <a:pt x="1052" y="1108"/>
                  </a:lnTo>
                  <a:lnTo>
                    <a:pt x="341" y="80"/>
                  </a:lnTo>
                  <a:cubicBezTo>
                    <a:pt x="304" y="42"/>
                    <a:pt x="232" y="1"/>
                    <a:pt x="16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3"/>
            <p:cNvSpPr/>
            <p:nvPr/>
          </p:nvSpPr>
          <p:spPr>
            <a:xfrm>
              <a:off x="6632968" y="2878708"/>
              <a:ext cx="19597" cy="36194"/>
            </a:xfrm>
            <a:custGeom>
              <a:avLst/>
              <a:gdLst/>
              <a:ahLst/>
              <a:cxnLst/>
              <a:rect l="l" t="t" r="r" b="b"/>
              <a:pathLst>
                <a:path w="1006" h="1858" extrusionOk="0">
                  <a:moveTo>
                    <a:pt x="200" y="0"/>
                  </a:moveTo>
                  <a:cubicBezTo>
                    <a:pt x="77" y="0"/>
                    <a:pt x="0" y="71"/>
                    <a:pt x="0" y="171"/>
                  </a:cubicBezTo>
                  <a:lnTo>
                    <a:pt x="0" y="1687"/>
                  </a:lnTo>
                  <a:cubicBezTo>
                    <a:pt x="0" y="1787"/>
                    <a:pt x="77" y="1858"/>
                    <a:pt x="200" y="1858"/>
                  </a:cubicBezTo>
                  <a:lnTo>
                    <a:pt x="811" y="1858"/>
                  </a:lnTo>
                  <a:cubicBezTo>
                    <a:pt x="935" y="1858"/>
                    <a:pt x="1005" y="1787"/>
                    <a:pt x="1005" y="1687"/>
                  </a:cubicBezTo>
                  <a:cubicBezTo>
                    <a:pt x="1005" y="1564"/>
                    <a:pt x="935" y="1493"/>
                    <a:pt x="811" y="1493"/>
                  </a:cubicBezTo>
                  <a:lnTo>
                    <a:pt x="370" y="1493"/>
                  </a:lnTo>
                  <a:lnTo>
                    <a:pt x="370" y="1123"/>
                  </a:lnTo>
                  <a:lnTo>
                    <a:pt x="788" y="1123"/>
                  </a:lnTo>
                  <a:cubicBezTo>
                    <a:pt x="882" y="1123"/>
                    <a:pt x="958" y="1029"/>
                    <a:pt x="958" y="929"/>
                  </a:cubicBezTo>
                  <a:cubicBezTo>
                    <a:pt x="958" y="829"/>
                    <a:pt x="882" y="735"/>
                    <a:pt x="788" y="735"/>
                  </a:cubicBezTo>
                  <a:lnTo>
                    <a:pt x="370" y="735"/>
                  </a:lnTo>
                  <a:lnTo>
                    <a:pt x="370" y="365"/>
                  </a:lnTo>
                  <a:lnTo>
                    <a:pt x="811" y="365"/>
                  </a:lnTo>
                  <a:cubicBezTo>
                    <a:pt x="935" y="365"/>
                    <a:pt x="1005" y="294"/>
                    <a:pt x="1005" y="171"/>
                  </a:cubicBezTo>
                  <a:cubicBezTo>
                    <a:pt x="1005" y="71"/>
                    <a:pt x="935" y="0"/>
                    <a:pt x="81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3"/>
            <p:cNvSpPr/>
            <p:nvPr/>
          </p:nvSpPr>
          <p:spPr>
            <a:xfrm>
              <a:off x="6660220" y="2878085"/>
              <a:ext cx="40090" cy="36817"/>
            </a:xfrm>
            <a:custGeom>
              <a:avLst/>
              <a:gdLst/>
              <a:ahLst/>
              <a:cxnLst/>
              <a:rect l="l" t="t" r="r" b="b"/>
              <a:pathLst>
                <a:path w="2058" h="1890" extrusionOk="0">
                  <a:moveTo>
                    <a:pt x="1019" y="1"/>
                  </a:moveTo>
                  <a:cubicBezTo>
                    <a:pt x="998" y="1"/>
                    <a:pt x="975" y="3"/>
                    <a:pt x="952" y="9"/>
                  </a:cubicBezTo>
                  <a:cubicBezTo>
                    <a:pt x="905" y="32"/>
                    <a:pt x="858" y="80"/>
                    <a:pt x="829" y="156"/>
                  </a:cubicBezTo>
                  <a:lnTo>
                    <a:pt x="564" y="1038"/>
                  </a:lnTo>
                  <a:lnTo>
                    <a:pt x="388" y="156"/>
                  </a:lnTo>
                  <a:cubicBezTo>
                    <a:pt x="368" y="71"/>
                    <a:pt x="297" y="3"/>
                    <a:pt x="214" y="3"/>
                  </a:cubicBezTo>
                  <a:cubicBezTo>
                    <a:pt x="200" y="3"/>
                    <a:pt x="185" y="5"/>
                    <a:pt x="170" y="9"/>
                  </a:cubicBezTo>
                  <a:cubicBezTo>
                    <a:pt x="71" y="32"/>
                    <a:pt x="0" y="127"/>
                    <a:pt x="24" y="226"/>
                  </a:cubicBezTo>
                  <a:lnTo>
                    <a:pt x="317" y="1719"/>
                  </a:lnTo>
                  <a:lnTo>
                    <a:pt x="317" y="1743"/>
                  </a:lnTo>
                  <a:cubicBezTo>
                    <a:pt x="341" y="1843"/>
                    <a:pt x="441" y="1890"/>
                    <a:pt x="535" y="1890"/>
                  </a:cubicBezTo>
                  <a:cubicBezTo>
                    <a:pt x="635" y="1890"/>
                    <a:pt x="711" y="1843"/>
                    <a:pt x="735" y="1743"/>
                  </a:cubicBezTo>
                  <a:lnTo>
                    <a:pt x="1029" y="838"/>
                  </a:lnTo>
                  <a:lnTo>
                    <a:pt x="1299" y="1743"/>
                  </a:lnTo>
                  <a:cubicBezTo>
                    <a:pt x="1323" y="1843"/>
                    <a:pt x="1417" y="1890"/>
                    <a:pt x="1517" y="1890"/>
                  </a:cubicBezTo>
                  <a:cubicBezTo>
                    <a:pt x="1616" y="1890"/>
                    <a:pt x="1687" y="1843"/>
                    <a:pt x="1710" y="1743"/>
                  </a:cubicBezTo>
                  <a:cubicBezTo>
                    <a:pt x="1740" y="1743"/>
                    <a:pt x="1740" y="1743"/>
                    <a:pt x="1740" y="1719"/>
                  </a:cubicBezTo>
                  <a:lnTo>
                    <a:pt x="2034" y="226"/>
                  </a:lnTo>
                  <a:cubicBezTo>
                    <a:pt x="2057" y="127"/>
                    <a:pt x="1981" y="32"/>
                    <a:pt x="1887" y="9"/>
                  </a:cubicBezTo>
                  <a:cubicBezTo>
                    <a:pt x="1869" y="5"/>
                    <a:pt x="1851" y="3"/>
                    <a:pt x="1834" y="3"/>
                  </a:cubicBezTo>
                  <a:cubicBezTo>
                    <a:pt x="1736" y="3"/>
                    <a:pt x="1663" y="71"/>
                    <a:pt x="1663" y="156"/>
                  </a:cubicBezTo>
                  <a:lnTo>
                    <a:pt x="1469" y="1038"/>
                  </a:lnTo>
                  <a:lnTo>
                    <a:pt x="1199" y="127"/>
                  </a:lnTo>
                  <a:cubicBezTo>
                    <a:pt x="1180" y="50"/>
                    <a:pt x="1110" y="1"/>
                    <a:pt x="10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3"/>
            <p:cNvSpPr/>
            <p:nvPr/>
          </p:nvSpPr>
          <p:spPr>
            <a:xfrm>
              <a:off x="6595294" y="2932063"/>
              <a:ext cx="136496" cy="11006"/>
            </a:xfrm>
            <a:custGeom>
              <a:avLst/>
              <a:gdLst/>
              <a:ahLst/>
              <a:cxnLst/>
              <a:rect l="l" t="t" r="r" b="b"/>
              <a:pathLst>
                <a:path w="7007" h="565" extrusionOk="0">
                  <a:moveTo>
                    <a:pt x="294" y="1"/>
                  </a:moveTo>
                  <a:cubicBezTo>
                    <a:pt x="124" y="1"/>
                    <a:pt x="0" y="124"/>
                    <a:pt x="0" y="271"/>
                  </a:cubicBezTo>
                  <a:cubicBezTo>
                    <a:pt x="0" y="441"/>
                    <a:pt x="124" y="565"/>
                    <a:pt x="294" y="565"/>
                  </a:cubicBezTo>
                  <a:lnTo>
                    <a:pt x="6736" y="565"/>
                  </a:lnTo>
                  <a:cubicBezTo>
                    <a:pt x="6883" y="565"/>
                    <a:pt x="7007" y="441"/>
                    <a:pt x="7007" y="271"/>
                  </a:cubicBezTo>
                  <a:cubicBezTo>
                    <a:pt x="7007" y="124"/>
                    <a:pt x="6883" y="1"/>
                    <a:pt x="67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3"/>
            <p:cNvSpPr/>
            <p:nvPr/>
          </p:nvSpPr>
          <p:spPr>
            <a:xfrm>
              <a:off x="6690667" y="2953140"/>
              <a:ext cx="41122" cy="11006"/>
            </a:xfrm>
            <a:custGeom>
              <a:avLst/>
              <a:gdLst/>
              <a:ahLst/>
              <a:cxnLst/>
              <a:rect l="l" t="t" r="r" b="b"/>
              <a:pathLst>
                <a:path w="2111" h="565" extrusionOk="0">
                  <a:moveTo>
                    <a:pt x="271" y="0"/>
                  </a:moveTo>
                  <a:cubicBezTo>
                    <a:pt x="124" y="0"/>
                    <a:pt x="1" y="123"/>
                    <a:pt x="1" y="294"/>
                  </a:cubicBezTo>
                  <a:cubicBezTo>
                    <a:pt x="1" y="441"/>
                    <a:pt x="124" y="564"/>
                    <a:pt x="271" y="564"/>
                  </a:cubicBezTo>
                  <a:lnTo>
                    <a:pt x="1840" y="564"/>
                  </a:lnTo>
                  <a:cubicBezTo>
                    <a:pt x="1987" y="564"/>
                    <a:pt x="2111" y="441"/>
                    <a:pt x="2111" y="294"/>
                  </a:cubicBezTo>
                  <a:cubicBezTo>
                    <a:pt x="2111" y="123"/>
                    <a:pt x="1987" y="0"/>
                    <a:pt x="184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3"/>
            <p:cNvSpPr/>
            <p:nvPr/>
          </p:nvSpPr>
          <p:spPr>
            <a:xfrm>
              <a:off x="6595294" y="2953140"/>
              <a:ext cx="77764" cy="11006"/>
            </a:xfrm>
            <a:custGeom>
              <a:avLst/>
              <a:gdLst/>
              <a:ahLst/>
              <a:cxnLst/>
              <a:rect l="l" t="t" r="r" b="b"/>
              <a:pathLst>
                <a:path w="3992" h="565" extrusionOk="0">
                  <a:moveTo>
                    <a:pt x="294" y="0"/>
                  </a:moveTo>
                  <a:cubicBezTo>
                    <a:pt x="124" y="0"/>
                    <a:pt x="0" y="123"/>
                    <a:pt x="0" y="294"/>
                  </a:cubicBezTo>
                  <a:cubicBezTo>
                    <a:pt x="0" y="441"/>
                    <a:pt x="124" y="564"/>
                    <a:pt x="294" y="564"/>
                  </a:cubicBezTo>
                  <a:lnTo>
                    <a:pt x="3697" y="564"/>
                  </a:lnTo>
                  <a:cubicBezTo>
                    <a:pt x="3868" y="564"/>
                    <a:pt x="3991" y="441"/>
                    <a:pt x="3991" y="294"/>
                  </a:cubicBezTo>
                  <a:cubicBezTo>
                    <a:pt x="3991" y="123"/>
                    <a:pt x="3868" y="0"/>
                    <a:pt x="369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3"/>
            <p:cNvSpPr/>
            <p:nvPr/>
          </p:nvSpPr>
          <p:spPr>
            <a:xfrm>
              <a:off x="6595294" y="2974081"/>
              <a:ext cx="136496" cy="11474"/>
            </a:xfrm>
            <a:custGeom>
              <a:avLst/>
              <a:gdLst/>
              <a:ahLst/>
              <a:cxnLst/>
              <a:rect l="l" t="t" r="r" b="b"/>
              <a:pathLst>
                <a:path w="7007" h="589" extrusionOk="0">
                  <a:moveTo>
                    <a:pt x="294" y="1"/>
                  </a:moveTo>
                  <a:cubicBezTo>
                    <a:pt x="124" y="1"/>
                    <a:pt x="0" y="148"/>
                    <a:pt x="0" y="295"/>
                  </a:cubicBezTo>
                  <a:cubicBezTo>
                    <a:pt x="0" y="442"/>
                    <a:pt x="124" y="588"/>
                    <a:pt x="294" y="588"/>
                  </a:cubicBezTo>
                  <a:lnTo>
                    <a:pt x="6736" y="588"/>
                  </a:lnTo>
                  <a:cubicBezTo>
                    <a:pt x="6883" y="588"/>
                    <a:pt x="7007" y="442"/>
                    <a:pt x="7007" y="295"/>
                  </a:cubicBezTo>
                  <a:cubicBezTo>
                    <a:pt x="7007" y="148"/>
                    <a:pt x="6883" y="1"/>
                    <a:pt x="67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3"/>
            <p:cNvSpPr/>
            <p:nvPr/>
          </p:nvSpPr>
          <p:spPr>
            <a:xfrm>
              <a:off x="6595294" y="2995606"/>
              <a:ext cx="94946" cy="10909"/>
            </a:xfrm>
            <a:custGeom>
              <a:avLst/>
              <a:gdLst/>
              <a:ahLst/>
              <a:cxnLst/>
              <a:rect l="l" t="t" r="r" b="b"/>
              <a:pathLst>
                <a:path w="4874" h="560" extrusionOk="0">
                  <a:moveTo>
                    <a:pt x="294" y="1"/>
                  </a:moveTo>
                  <a:cubicBezTo>
                    <a:pt x="124" y="1"/>
                    <a:pt x="0" y="118"/>
                    <a:pt x="0" y="265"/>
                  </a:cubicBezTo>
                  <a:cubicBezTo>
                    <a:pt x="0" y="442"/>
                    <a:pt x="124" y="559"/>
                    <a:pt x="294" y="559"/>
                  </a:cubicBezTo>
                  <a:lnTo>
                    <a:pt x="4579" y="559"/>
                  </a:lnTo>
                  <a:cubicBezTo>
                    <a:pt x="4750" y="559"/>
                    <a:pt x="4873" y="442"/>
                    <a:pt x="4873" y="265"/>
                  </a:cubicBezTo>
                  <a:cubicBezTo>
                    <a:pt x="4873" y="118"/>
                    <a:pt x="4750" y="1"/>
                    <a:pt x="457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63"/>
          <p:cNvGrpSpPr/>
          <p:nvPr/>
        </p:nvGrpSpPr>
        <p:grpSpPr>
          <a:xfrm>
            <a:off x="5822432" y="2819976"/>
            <a:ext cx="379802" cy="326329"/>
            <a:chOff x="5822432" y="2819976"/>
            <a:chExt cx="379802" cy="326329"/>
          </a:xfrm>
        </p:grpSpPr>
        <p:sp>
          <p:nvSpPr>
            <p:cNvPr id="3455" name="Google Shape;3455;p63"/>
            <p:cNvSpPr/>
            <p:nvPr/>
          </p:nvSpPr>
          <p:spPr>
            <a:xfrm>
              <a:off x="5827692" y="3035111"/>
              <a:ext cx="368815" cy="48232"/>
            </a:xfrm>
            <a:custGeom>
              <a:avLst/>
              <a:gdLst/>
              <a:ahLst/>
              <a:cxnLst/>
              <a:rect l="l" t="t" r="r" b="b"/>
              <a:pathLst>
                <a:path w="18933" h="2476" extrusionOk="0">
                  <a:moveTo>
                    <a:pt x="0" y="1"/>
                  </a:moveTo>
                  <a:lnTo>
                    <a:pt x="0" y="1499"/>
                  </a:lnTo>
                  <a:cubicBezTo>
                    <a:pt x="0" y="2034"/>
                    <a:pt x="441" y="2475"/>
                    <a:pt x="982" y="2475"/>
                  </a:cubicBezTo>
                  <a:lnTo>
                    <a:pt x="17975" y="2475"/>
                  </a:lnTo>
                  <a:cubicBezTo>
                    <a:pt x="18492" y="2475"/>
                    <a:pt x="18933" y="2034"/>
                    <a:pt x="18933" y="1499"/>
                  </a:cubicBezTo>
                  <a:lnTo>
                    <a:pt x="18933"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3"/>
            <p:cNvSpPr/>
            <p:nvPr/>
          </p:nvSpPr>
          <p:spPr>
            <a:xfrm>
              <a:off x="5827692" y="2825236"/>
              <a:ext cx="368815" cy="209897"/>
            </a:xfrm>
            <a:custGeom>
              <a:avLst/>
              <a:gdLst/>
              <a:ahLst/>
              <a:cxnLst/>
              <a:rect l="l" t="t" r="r" b="b"/>
              <a:pathLst>
                <a:path w="18933" h="10775" extrusionOk="0">
                  <a:moveTo>
                    <a:pt x="982" y="1"/>
                  </a:moveTo>
                  <a:cubicBezTo>
                    <a:pt x="441" y="1"/>
                    <a:pt x="0" y="441"/>
                    <a:pt x="0" y="982"/>
                  </a:cubicBezTo>
                  <a:lnTo>
                    <a:pt x="0" y="10775"/>
                  </a:lnTo>
                  <a:lnTo>
                    <a:pt x="18933" y="10775"/>
                  </a:lnTo>
                  <a:lnTo>
                    <a:pt x="18933" y="982"/>
                  </a:lnTo>
                  <a:cubicBezTo>
                    <a:pt x="18933" y="441"/>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3"/>
            <p:cNvSpPr/>
            <p:nvPr/>
          </p:nvSpPr>
          <p:spPr>
            <a:xfrm>
              <a:off x="5827692" y="2825236"/>
              <a:ext cx="368815" cy="209897"/>
            </a:xfrm>
            <a:custGeom>
              <a:avLst/>
              <a:gdLst/>
              <a:ahLst/>
              <a:cxnLst/>
              <a:rect l="l" t="t" r="r" b="b"/>
              <a:pathLst>
                <a:path w="18933" h="10775" extrusionOk="0">
                  <a:moveTo>
                    <a:pt x="982" y="1"/>
                  </a:moveTo>
                  <a:cubicBezTo>
                    <a:pt x="441" y="1"/>
                    <a:pt x="0" y="441"/>
                    <a:pt x="0" y="982"/>
                  </a:cubicBezTo>
                  <a:lnTo>
                    <a:pt x="0" y="10775"/>
                  </a:lnTo>
                  <a:lnTo>
                    <a:pt x="18933" y="10775"/>
                  </a:lnTo>
                  <a:lnTo>
                    <a:pt x="18933" y="982"/>
                  </a:lnTo>
                  <a:cubicBezTo>
                    <a:pt x="18933" y="441"/>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3"/>
            <p:cNvSpPr/>
            <p:nvPr/>
          </p:nvSpPr>
          <p:spPr>
            <a:xfrm>
              <a:off x="6163056" y="2825236"/>
              <a:ext cx="33447" cy="209897"/>
            </a:xfrm>
            <a:custGeom>
              <a:avLst/>
              <a:gdLst/>
              <a:ahLst/>
              <a:cxnLst/>
              <a:rect l="l" t="t" r="r" b="b"/>
              <a:pathLst>
                <a:path w="1717" h="10775" extrusionOk="0">
                  <a:moveTo>
                    <a:pt x="1" y="1"/>
                  </a:moveTo>
                  <a:cubicBezTo>
                    <a:pt x="518" y="1"/>
                    <a:pt x="959" y="441"/>
                    <a:pt x="959" y="982"/>
                  </a:cubicBezTo>
                  <a:lnTo>
                    <a:pt x="959" y="10775"/>
                  </a:lnTo>
                  <a:lnTo>
                    <a:pt x="1717" y="10775"/>
                  </a:lnTo>
                  <a:lnTo>
                    <a:pt x="1717" y="982"/>
                  </a:lnTo>
                  <a:cubicBezTo>
                    <a:pt x="1717" y="441"/>
                    <a:pt x="1276"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3"/>
            <p:cNvSpPr/>
            <p:nvPr/>
          </p:nvSpPr>
          <p:spPr>
            <a:xfrm>
              <a:off x="6163056" y="3035111"/>
              <a:ext cx="33447" cy="48232"/>
            </a:xfrm>
            <a:custGeom>
              <a:avLst/>
              <a:gdLst/>
              <a:ahLst/>
              <a:cxnLst/>
              <a:rect l="l" t="t" r="r" b="b"/>
              <a:pathLst>
                <a:path w="1717" h="2476" extrusionOk="0">
                  <a:moveTo>
                    <a:pt x="959" y="1"/>
                  </a:moveTo>
                  <a:lnTo>
                    <a:pt x="959" y="1499"/>
                  </a:lnTo>
                  <a:cubicBezTo>
                    <a:pt x="959" y="2034"/>
                    <a:pt x="518" y="2475"/>
                    <a:pt x="1" y="2475"/>
                  </a:cubicBezTo>
                  <a:lnTo>
                    <a:pt x="759" y="2475"/>
                  </a:lnTo>
                  <a:cubicBezTo>
                    <a:pt x="1276" y="2475"/>
                    <a:pt x="1717" y="2034"/>
                    <a:pt x="1717" y="1499"/>
                  </a:cubicBezTo>
                  <a:lnTo>
                    <a:pt x="1717"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3"/>
            <p:cNvSpPr/>
            <p:nvPr/>
          </p:nvSpPr>
          <p:spPr>
            <a:xfrm>
              <a:off x="5970362" y="3083324"/>
              <a:ext cx="83939" cy="57719"/>
            </a:xfrm>
            <a:custGeom>
              <a:avLst/>
              <a:gdLst/>
              <a:ahLst/>
              <a:cxnLst/>
              <a:rect l="l" t="t" r="r" b="b"/>
              <a:pathLst>
                <a:path w="4309" h="2963" extrusionOk="0">
                  <a:moveTo>
                    <a:pt x="294" y="0"/>
                  </a:moveTo>
                  <a:cubicBezTo>
                    <a:pt x="294" y="0"/>
                    <a:pt x="271" y="2157"/>
                    <a:pt x="0" y="2963"/>
                  </a:cubicBezTo>
                  <a:lnTo>
                    <a:pt x="4309" y="2963"/>
                  </a:lnTo>
                  <a:cubicBezTo>
                    <a:pt x="4038" y="2157"/>
                    <a:pt x="3991" y="0"/>
                    <a:pt x="3991"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3"/>
            <p:cNvSpPr/>
            <p:nvPr/>
          </p:nvSpPr>
          <p:spPr>
            <a:xfrm>
              <a:off x="5975621" y="3083324"/>
              <a:ext cx="72953" cy="14785"/>
            </a:xfrm>
            <a:custGeom>
              <a:avLst/>
              <a:gdLst/>
              <a:ahLst/>
              <a:cxnLst/>
              <a:rect l="l" t="t" r="r" b="b"/>
              <a:pathLst>
                <a:path w="3745" h="759" extrusionOk="0">
                  <a:moveTo>
                    <a:pt x="24" y="0"/>
                  </a:moveTo>
                  <a:cubicBezTo>
                    <a:pt x="24" y="0"/>
                    <a:pt x="24" y="318"/>
                    <a:pt x="1" y="758"/>
                  </a:cubicBezTo>
                  <a:lnTo>
                    <a:pt x="3745" y="758"/>
                  </a:lnTo>
                  <a:cubicBezTo>
                    <a:pt x="3721" y="318"/>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3"/>
            <p:cNvSpPr/>
            <p:nvPr/>
          </p:nvSpPr>
          <p:spPr>
            <a:xfrm>
              <a:off x="5975621" y="3083324"/>
              <a:ext cx="72953" cy="14785"/>
            </a:xfrm>
            <a:custGeom>
              <a:avLst/>
              <a:gdLst/>
              <a:ahLst/>
              <a:cxnLst/>
              <a:rect l="l" t="t" r="r" b="b"/>
              <a:pathLst>
                <a:path w="3745" h="759" extrusionOk="0">
                  <a:moveTo>
                    <a:pt x="24" y="0"/>
                  </a:moveTo>
                  <a:cubicBezTo>
                    <a:pt x="24" y="0"/>
                    <a:pt x="24" y="318"/>
                    <a:pt x="1" y="758"/>
                  </a:cubicBezTo>
                  <a:lnTo>
                    <a:pt x="3745" y="758"/>
                  </a:lnTo>
                  <a:cubicBezTo>
                    <a:pt x="3721" y="318"/>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3"/>
            <p:cNvSpPr/>
            <p:nvPr/>
          </p:nvSpPr>
          <p:spPr>
            <a:xfrm>
              <a:off x="5851048" y="2851008"/>
              <a:ext cx="322102" cy="184125"/>
            </a:xfrm>
            <a:custGeom>
              <a:avLst/>
              <a:gdLst/>
              <a:ahLst/>
              <a:cxnLst/>
              <a:rect l="l" t="t" r="r" b="b"/>
              <a:pathLst>
                <a:path w="16535" h="9452" extrusionOk="0">
                  <a:moveTo>
                    <a:pt x="418" y="0"/>
                  </a:moveTo>
                  <a:cubicBezTo>
                    <a:pt x="194" y="0"/>
                    <a:pt x="1" y="171"/>
                    <a:pt x="1" y="417"/>
                  </a:cubicBezTo>
                  <a:lnTo>
                    <a:pt x="1" y="9452"/>
                  </a:lnTo>
                  <a:lnTo>
                    <a:pt x="16535" y="9452"/>
                  </a:lnTo>
                  <a:lnTo>
                    <a:pt x="16535" y="417"/>
                  </a:lnTo>
                  <a:cubicBezTo>
                    <a:pt x="16535" y="171"/>
                    <a:pt x="16358" y="0"/>
                    <a:pt x="16117"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3"/>
            <p:cNvSpPr/>
            <p:nvPr/>
          </p:nvSpPr>
          <p:spPr>
            <a:xfrm>
              <a:off x="6150239" y="2851008"/>
              <a:ext cx="22908" cy="184125"/>
            </a:xfrm>
            <a:custGeom>
              <a:avLst/>
              <a:gdLst/>
              <a:ahLst/>
              <a:cxnLst/>
              <a:rect l="l" t="t" r="r" b="b"/>
              <a:pathLst>
                <a:path w="1176" h="9452" extrusionOk="0">
                  <a:moveTo>
                    <a:pt x="0" y="0"/>
                  </a:moveTo>
                  <a:cubicBezTo>
                    <a:pt x="241" y="0"/>
                    <a:pt x="412" y="171"/>
                    <a:pt x="412" y="417"/>
                  </a:cubicBezTo>
                  <a:lnTo>
                    <a:pt x="412" y="9452"/>
                  </a:lnTo>
                  <a:lnTo>
                    <a:pt x="1176" y="9452"/>
                  </a:lnTo>
                  <a:lnTo>
                    <a:pt x="1176" y="417"/>
                  </a:lnTo>
                  <a:cubicBezTo>
                    <a:pt x="1176" y="171"/>
                    <a:pt x="999" y="0"/>
                    <a:pt x="758"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3"/>
            <p:cNvSpPr/>
            <p:nvPr/>
          </p:nvSpPr>
          <p:spPr>
            <a:xfrm>
              <a:off x="5958908" y="2883403"/>
              <a:ext cx="186989" cy="51544"/>
            </a:xfrm>
            <a:custGeom>
              <a:avLst/>
              <a:gdLst/>
              <a:ahLst/>
              <a:cxnLst/>
              <a:rect l="l" t="t" r="r" b="b"/>
              <a:pathLst>
                <a:path w="9599" h="2646" extrusionOk="0">
                  <a:moveTo>
                    <a:pt x="218" y="0"/>
                  </a:moveTo>
                  <a:cubicBezTo>
                    <a:pt x="94" y="0"/>
                    <a:pt x="0" y="100"/>
                    <a:pt x="0" y="224"/>
                  </a:cubicBezTo>
                  <a:lnTo>
                    <a:pt x="0" y="2452"/>
                  </a:lnTo>
                  <a:cubicBezTo>
                    <a:pt x="0" y="2551"/>
                    <a:pt x="94" y="2645"/>
                    <a:pt x="218" y="2645"/>
                  </a:cubicBezTo>
                  <a:lnTo>
                    <a:pt x="9381" y="2645"/>
                  </a:lnTo>
                  <a:cubicBezTo>
                    <a:pt x="9499" y="2645"/>
                    <a:pt x="9599" y="2551"/>
                    <a:pt x="9599" y="2452"/>
                  </a:cubicBezTo>
                  <a:lnTo>
                    <a:pt x="9599" y="224"/>
                  </a:lnTo>
                  <a:cubicBezTo>
                    <a:pt x="9599" y="100"/>
                    <a:pt x="9499" y="0"/>
                    <a:pt x="938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3"/>
            <p:cNvSpPr/>
            <p:nvPr/>
          </p:nvSpPr>
          <p:spPr>
            <a:xfrm>
              <a:off x="6126765" y="2883403"/>
              <a:ext cx="19129" cy="51544"/>
            </a:xfrm>
            <a:custGeom>
              <a:avLst/>
              <a:gdLst/>
              <a:ahLst/>
              <a:cxnLst/>
              <a:rect l="l" t="t" r="r" b="b"/>
              <a:pathLst>
                <a:path w="982" h="2646" extrusionOk="0">
                  <a:moveTo>
                    <a:pt x="0" y="0"/>
                  </a:moveTo>
                  <a:cubicBezTo>
                    <a:pt x="124" y="0"/>
                    <a:pt x="224" y="100"/>
                    <a:pt x="224" y="224"/>
                  </a:cubicBezTo>
                  <a:lnTo>
                    <a:pt x="224" y="2452"/>
                  </a:lnTo>
                  <a:cubicBezTo>
                    <a:pt x="224" y="2551"/>
                    <a:pt x="124" y="2645"/>
                    <a:pt x="0" y="2645"/>
                  </a:cubicBezTo>
                  <a:lnTo>
                    <a:pt x="764" y="2645"/>
                  </a:lnTo>
                  <a:cubicBezTo>
                    <a:pt x="882" y="2645"/>
                    <a:pt x="982" y="2551"/>
                    <a:pt x="982" y="2452"/>
                  </a:cubicBezTo>
                  <a:lnTo>
                    <a:pt x="982" y="224"/>
                  </a:lnTo>
                  <a:cubicBezTo>
                    <a:pt x="982" y="100"/>
                    <a:pt x="882" y="0"/>
                    <a:pt x="76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3"/>
            <p:cNvSpPr/>
            <p:nvPr/>
          </p:nvSpPr>
          <p:spPr>
            <a:xfrm>
              <a:off x="5994166" y="3053773"/>
              <a:ext cx="36330" cy="11006"/>
            </a:xfrm>
            <a:custGeom>
              <a:avLst/>
              <a:gdLst/>
              <a:ahLst/>
              <a:cxnLst/>
              <a:rect l="l" t="t" r="r" b="b"/>
              <a:pathLst>
                <a:path w="1865" h="565" extrusionOk="0">
                  <a:moveTo>
                    <a:pt x="271" y="1"/>
                  </a:moveTo>
                  <a:cubicBezTo>
                    <a:pt x="124" y="1"/>
                    <a:pt x="1" y="124"/>
                    <a:pt x="1" y="271"/>
                  </a:cubicBezTo>
                  <a:cubicBezTo>
                    <a:pt x="1" y="441"/>
                    <a:pt x="124" y="565"/>
                    <a:pt x="271" y="565"/>
                  </a:cubicBezTo>
                  <a:lnTo>
                    <a:pt x="1570" y="565"/>
                  </a:lnTo>
                  <a:cubicBezTo>
                    <a:pt x="1741" y="565"/>
                    <a:pt x="1864" y="441"/>
                    <a:pt x="1864" y="271"/>
                  </a:cubicBezTo>
                  <a:cubicBezTo>
                    <a:pt x="1864" y="124"/>
                    <a:pt x="1741" y="1"/>
                    <a:pt x="15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3"/>
            <p:cNvSpPr/>
            <p:nvPr/>
          </p:nvSpPr>
          <p:spPr>
            <a:xfrm>
              <a:off x="5822432" y="2819976"/>
              <a:ext cx="379802" cy="326329"/>
            </a:xfrm>
            <a:custGeom>
              <a:avLst/>
              <a:gdLst/>
              <a:ahLst/>
              <a:cxnLst/>
              <a:rect l="l" t="t" r="r" b="b"/>
              <a:pathLst>
                <a:path w="19497" h="16752" extrusionOk="0">
                  <a:moveTo>
                    <a:pt x="17586" y="1863"/>
                  </a:moveTo>
                  <a:cubicBezTo>
                    <a:pt x="17657" y="1863"/>
                    <a:pt x="17733" y="1934"/>
                    <a:pt x="17733" y="2010"/>
                  </a:cubicBezTo>
                  <a:lnTo>
                    <a:pt x="17733" y="10780"/>
                  </a:lnTo>
                  <a:lnTo>
                    <a:pt x="1763" y="10780"/>
                  </a:lnTo>
                  <a:lnTo>
                    <a:pt x="1763" y="2010"/>
                  </a:lnTo>
                  <a:cubicBezTo>
                    <a:pt x="1763" y="1934"/>
                    <a:pt x="1810" y="1863"/>
                    <a:pt x="1887" y="1863"/>
                  </a:cubicBezTo>
                  <a:close/>
                  <a:moveTo>
                    <a:pt x="18909" y="11338"/>
                  </a:moveTo>
                  <a:lnTo>
                    <a:pt x="18909" y="12543"/>
                  </a:lnTo>
                  <a:cubicBezTo>
                    <a:pt x="18909" y="12908"/>
                    <a:pt x="18615" y="13225"/>
                    <a:pt x="18245" y="13225"/>
                  </a:cubicBezTo>
                  <a:lnTo>
                    <a:pt x="1252" y="13225"/>
                  </a:lnTo>
                  <a:cubicBezTo>
                    <a:pt x="882" y="13225"/>
                    <a:pt x="564" y="12908"/>
                    <a:pt x="564" y="12543"/>
                  </a:cubicBezTo>
                  <a:lnTo>
                    <a:pt x="564" y="11338"/>
                  </a:lnTo>
                  <a:close/>
                  <a:moveTo>
                    <a:pt x="11315" y="13790"/>
                  </a:moveTo>
                  <a:cubicBezTo>
                    <a:pt x="11315" y="14330"/>
                    <a:pt x="11391" y="15453"/>
                    <a:pt x="11538" y="16188"/>
                  </a:cubicBezTo>
                  <a:lnTo>
                    <a:pt x="7959" y="16188"/>
                  </a:lnTo>
                  <a:cubicBezTo>
                    <a:pt x="8106" y="15453"/>
                    <a:pt x="8158" y="14330"/>
                    <a:pt x="8182" y="13790"/>
                  </a:cubicBezTo>
                  <a:close/>
                  <a:moveTo>
                    <a:pt x="1252" y="0"/>
                  </a:moveTo>
                  <a:cubicBezTo>
                    <a:pt x="564" y="0"/>
                    <a:pt x="0" y="541"/>
                    <a:pt x="0" y="1252"/>
                  </a:cubicBezTo>
                  <a:lnTo>
                    <a:pt x="0" y="12543"/>
                  </a:lnTo>
                  <a:cubicBezTo>
                    <a:pt x="0" y="13225"/>
                    <a:pt x="564" y="13790"/>
                    <a:pt x="1252" y="13790"/>
                  </a:cubicBezTo>
                  <a:lnTo>
                    <a:pt x="7594" y="13790"/>
                  </a:lnTo>
                  <a:cubicBezTo>
                    <a:pt x="7594" y="14454"/>
                    <a:pt x="7518" y="15576"/>
                    <a:pt x="7371" y="16188"/>
                  </a:cubicBezTo>
                  <a:lnTo>
                    <a:pt x="6366" y="16188"/>
                  </a:lnTo>
                  <a:cubicBezTo>
                    <a:pt x="6219" y="16188"/>
                    <a:pt x="6101" y="16311"/>
                    <a:pt x="6101" y="16482"/>
                  </a:cubicBezTo>
                  <a:cubicBezTo>
                    <a:pt x="6101" y="16628"/>
                    <a:pt x="6219" y="16752"/>
                    <a:pt x="6366" y="16752"/>
                  </a:cubicBezTo>
                  <a:lnTo>
                    <a:pt x="13102" y="16752"/>
                  </a:lnTo>
                  <a:cubicBezTo>
                    <a:pt x="13249" y="16752"/>
                    <a:pt x="13396" y="16628"/>
                    <a:pt x="13396" y="16482"/>
                  </a:cubicBezTo>
                  <a:cubicBezTo>
                    <a:pt x="13396" y="16311"/>
                    <a:pt x="13249" y="16188"/>
                    <a:pt x="13102" y="16188"/>
                  </a:cubicBezTo>
                  <a:lnTo>
                    <a:pt x="12126" y="16188"/>
                  </a:lnTo>
                  <a:cubicBezTo>
                    <a:pt x="11979" y="15576"/>
                    <a:pt x="11903" y="14454"/>
                    <a:pt x="11879" y="13790"/>
                  </a:cubicBezTo>
                  <a:lnTo>
                    <a:pt x="18245" y="13790"/>
                  </a:lnTo>
                  <a:cubicBezTo>
                    <a:pt x="18933" y="13790"/>
                    <a:pt x="19497" y="13225"/>
                    <a:pt x="19497" y="12543"/>
                  </a:cubicBezTo>
                  <a:lnTo>
                    <a:pt x="19497" y="9311"/>
                  </a:lnTo>
                  <a:cubicBezTo>
                    <a:pt x="19497" y="9164"/>
                    <a:pt x="19373" y="9040"/>
                    <a:pt x="19203" y="9040"/>
                  </a:cubicBezTo>
                  <a:cubicBezTo>
                    <a:pt x="19056" y="9040"/>
                    <a:pt x="18909" y="9164"/>
                    <a:pt x="18909" y="9311"/>
                  </a:cubicBezTo>
                  <a:lnTo>
                    <a:pt x="18909" y="10780"/>
                  </a:lnTo>
                  <a:lnTo>
                    <a:pt x="18298" y="10780"/>
                  </a:lnTo>
                  <a:lnTo>
                    <a:pt x="18298" y="2010"/>
                  </a:lnTo>
                  <a:cubicBezTo>
                    <a:pt x="18298" y="1617"/>
                    <a:pt x="17974" y="1299"/>
                    <a:pt x="17586" y="1299"/>
                  </a:cubicBezTo>
                  <a:lnTo>
                    <a:pt x="1887" y="1299"/>
                  </a:lnTo>
                  <a:cubicBezTo>
                    <a:pt x="1493" y="1299"/>
                    <a:pt x="1176" y="1617"/>
                    <a:pt x="1176" y="2010"/>
                  </a:cubicBezTo>
                  <a:lnTo>
                    <a:pt x="1176" y="10780"/>
                  </a:lnTo>
                  <a:lnTo>
                    <a:pt x="564" y="10780"/>
                  </a:lnTo>
                  <a:lnTo>
                    <a:pt x="564" y="1252"/>
                  </a:lnTo>
                  <a:cubicBezTo>
                    <a:pt x="564" y="858"/>
                    <a:pt x="882" y="564"/>
                    <a:pt x="1252" y="564"/>
                  </a:cubicBezTo>
                  <a:lnTo>
                    <a:pt x="18245" y="564"/>
                  </a:lnTo>
                  <a:cubicBezTo>
                    <a:pt x="18615" y="564"/>
                    <a:pt x="18909" y="858"/>
                    <a:pt x="18909" y="1252"/>
                  </a:cubicBezTo>
                  <a:lnTo>
                    <a:pt x="18909" y="7988"/>
                  </a:lnTo>
                  <a:cubicBezTo>
                    <a:pt x="18909" y="8135"/>
                    <a:pt x="19056" y="8282"/>
                    <a:pt x="19203" y="8282"/>
                  </a:cubicBezTo>
                  <a:cubicBezTo>
                    <a:pt x="19373" y="8282"/>
                    <a:pt x="19497" y="8135"/>
                    <a:pt x="19497" y="7988"/>
                  </a:cubicBezTo>
                  <a:lnTo>
                    <a:pt x="19497" y="1252"/>
                  </a:lnTo>
                  <a:cubicBezTo>
                    <a:pt x="19497" y="541"/>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3"/>
            <p:cNvSpPr/>
            <p:nvPr/>
          </p:nvSpPr>
          <p:spPr>
            <a:xfrm>
              <a:off x="5927428" y="2868637"/>
              <a:ext cx="11454" cy="149314"/>
            </a:xfrm>
            <a:custGeom>
              <a:avLst/>
              <a:gdLst/>
              <a:ahLst/>
              <a:cxnLst/>
              <a:rect l="l" t="t" r="r" b="b"/>
              <a:pathLst>
                <a:path w="588" h="7665" extrusionOk="0">
                  <a:moveTo>
                    <a:pt x="294" y="0"/>
                  </a:moveTo>
                  <a:cubicBezTo>
                    <a:pt x="147" y="0"/>
                    <a:pt x="0" y="124"/>
                    <a:pt x="0" y="271"/>
                  </a:cubicBezTo>
                  <a:lnTo>
                    <a:pt x="0" y="7371"/>
                  </a:lnTo>
                  <a:cubicBezTo>
                    <a:pt x="0" y="7518"/>
                    <a:pt x="147" y="7665"/>
                    <a:pt x="294" y="7665"/>
                  </a:cubicBezTo>
                  <a:cubicBezTo>
                    <a:pt x="464" y="7665"/>
                    <a:pt x="588" y="7518"/>
                    <a:pt x="588" y="7371"/>
                  </a:cubicBezTo>
                  <a:lnTo>
                    <a:pt x="588" y="271"/>
                  </a:lnTo>
                  <a:cubicBezTo>
                    <a:pt x="588" y="124"/>
                    <a:pt x="464"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3"/>
            <p:cNvSpPr/>
            <p:nvPr/>
          </p:nvSpPr>
          <p:spPr>
            <a:xfrm>
              <a:off x="5873041" y="2881571"/>
              <a:ext cx="41453" cy="11006"/>
            </a:xfrm>
            <a:custGeom>
              <a:avLst/>
              <a:gdLst/>
              <a:ahLst/>
              <a:cxnLst/>
              <a:rect l="l" t="t" r="r" b="b"/>
              <a:pathLst>
                <a:path w="2128" h="565" extrusionOk="0">
                  <a:moveTo>
                    <a:pt x="270" y="0"/>
                  </a:moveTo>
                  <a:cubicBezTo>
                    <a:pt x="123" y="0"/>
                    <a:pt x="0" y="124"/>
                    <a:pt x="0" y="294"/>
                  </a:cubicBezTo>
                  <a:cubicBezTo>
                    <a:pt x="0" y="441"/>
                    <a:pt x="123" y="565"/>
                    <a:pt x="270" y="565"/>
                  </a:cubicBezTo>
                  <a:lnTo>
                    <a:pt x="1857" y="565"/>
                  </a:lnTo>
                  <a:cubicBezTo>
                    <a:pt x="2004" y="565"/>
                    <a:pt x="2128" y="441"/>
                    <a:pt x="2128" y="294"/>
                  </a:cubicBezTo>
                  <a:cubicBezTo>
                    <a:pt x="2128" y="124"/>
                    <a:pt x="2004" y="0"/>
                    <a:pt x="185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3"/>
            <p:cNvSpPr/>
            <p:nvPr/>
          </p:nvSpPr>
          <p:spPr>
            <a:xfrm>
              <a:off x="5873041" y="2904012"/>
              <a:ext cx="41453" cy="10889"/>
            </a:xfrm>
            <a:custGeom>
              <a:avLst/>
              <a:gdLst/>
              <a:ahLst/>
              <a:cxnLst/>
              <a:rect l="l" t="t" r="r" b="b"/>
              <a:pathLst>
                <a:path w="2128" h="559" extrusionOk="0">
                  <a:moveTo>
                    <a:pt x="270" y="0"/>
                  </a:moveTo>
                  <a:cubicBezTo>
                    <a:pt x="123" y="0"/>
                    <a:pt x="0" y="118"/>
                    <a:pt x="0" y="265"/>
                  </a:cubicBezTo>
                  <a:cubicBezTo>
                    <a:pt x="0" y="441"/>
                    <a:pt x="123" y="559"/>
                    <a:pt x="270" y="559"/>
                  </a:cubicBezTo>
                  <a:lnTo>
                    <a:pt x="1857" y="559"/>
                  </a:lnTo>
                  <a:cubicBezTo>
                    <a:pt x="2004" y="559"/>
                    <a:pt x="2128" y="441"/>
                    <a:pt x="2128" y="265"/>
                  </a:cubicBezTo>
                  <a:cubicBezTo>
                    <a:pt x="2128" y="118"/>
                    <a:pt x="2004" y="0"/>
                    <a:pt x="185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3"/>
            <p:cNvSpPr/>
            <p:nvPr/>
          </p:nvSpPr>
          <p:spPr>
            <a:xfrm>
              <a:off x="5873041" y="2925888"/>
              <a:ext cx="41453" cy="11454"/>
            </a:xfrm>
            <a:custGeom>
              <a:avLst/>
              <a:gdLst/>
              <a:ahLst/>
              <a:cxnLst/>
              <a:rect l="l" t="t" r="r" b="b"/>
              <a:pathLst>
                <a:path w="2128" h="588" extrusionOk="0">
                  <a:moveTo>
                    <a:pt x="270" y="0"/>
                  </a:moveTo>
                  <a:cubicBezTo>
                    <a:pt x="123" y="0"/>
                    <a:pt x="0" y="147"/>
                    <a:pt x="0" y="294"/>
                  </a:cubicBezTo>
                  <a:cubicBezTo>
                    <a:pt x="0" y="441"/>
                    <a:pt x="123" y="588"/>
                    <a:pt x="270" y="588"/>
                  </a:cubicBezTo>
                  <a:lnTo>
                    <a:pt x="1857" y="588"/>
                  </a:lnTo>
                  <a:cubicBezTo>
                    <a:pt x="2004" y="588"/>
                    <a:pt x="2128" y="441"/>
                    <a:pt x="2128" y="294"/>
                  </a:cubicBezTo>
                  <a:cubicBezTo>
                    <a:pt x="2128" y="147"/>
                    <a:pt x="2004" y="0"/>
                    <a:pt x="185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3"/>
            <p:cNvSpPr/>
            <p:nvPr/>
          </p:nvSpPr>
          <p:spPr>
            <a:xfrm>
              <a:off x="5953648" y="2878240"/>
              <a:ext cx="197975" cy="62433"/>
            </a:xfrm>
            <a:custGeom>
              <a:avLst/>
              <a:gdLst/>
              <a:ahLst/>
              <a:cxnLst/>
              <a:rect l="l" t="t" r="r" b="b"/>
              <a:pathLst>
                <a:path w="10163" h="3205" extrusionOk="0">
                  <a:moveTo>
                    <a:pt x="488" y="1"/>
                  </a:moveTo>
                  <a:cubicBezTo>
                    <a:pt x="218" y="1"/>
                    <a:pt x="0" y="218"/>
                    <a:pt x="0" y="489"/>
                  </a:cubicBezTo>
                  <a:lnTo>
                    <a:pt x="0" y="2717"/>
                  </a:lnTo>
                  <a:cubicBezTo>
                    <a:pt x="0" y="2987"/>
                    <a:pt x="218" y="3204"/>
                    <a:pt x="488" y="3204"/>
                  </a:cubicBezTo>
                  <a:lnTo>
                    <a:pt x="9651" y="3204"/>
                  </a:lnTo>
                  <a:cubicBezTo>
                    <a:pt x="9945" y="3204"/>
                    <a:pt x="10163" y="2987"/>
                    <a:pt x="10163" y="2717"/>
                  </a:cubicBezTo>
                  <a:lnTo>
                    <a:pt x="10163" y="489"/>
                  </a:lnTo>
                  <a:cubicBezTo>
                    <a:pt x="10163" y="218"/>
                    <a:pt x="9945" y="1"/>
                    <a:pt x="9651" y="1"/>
                  </a:cubicBezTo>
                  <a:lnTo>
                    <a:pt x="3156" y="1"/>
                  </a:lnTo>
                  <a:cubicBezTo>
                    <a:pt x="3009" y="1"/>
                    <a:pt x="2863" y="119"/>
                    <a:pt x="2863" y="265"/>
                  </a:cubicBezTo>
                  <a:cubicBezTo>
                    <a:pt x="2863" y="442"/>
                    <a:pt x="3009" y="559"/>
                    <a:pt x="3156" y="559"/>
                  </a:cubicBezTo>
                  <a:lnTo>
                    <a:pt x="9599" y="559"/>
                  </a:lnTo>
                  <a:lnTo>
                    <a:pt x="9599" y="2646"/>
                  </a:lnTo>
                  <a:lnTo>
                    <a:pt x="564" y="2646"/>
                  </a:lnTo>
                  <a:lnTo>
                    <a:pt x="564" y="559"/>
                  </a:lnTo>
                  <a:lnTo>
                    <a:pt x="1834" y="559"/>
                  </a:lnTo>
                  <a:cubicBezTo>
                    <a:pt x="1981" y="559"/>
                    <a:pt x="2104" y="442"/>
                    <a:pt x="2104" y="265"/>
                  </a:cubicBezTo>
                  <a:cubicBezTo>
                    <a:pt x="2104" y="119"/>
                    <a:pt x="1981" y="1"/>
                    <a:pt x="18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3"/>
            <p:cNvSpPr/>
            <p:nvPr/>
          </p:nvSpPr>
          <p:spPr>
            <a:xfrm>
              <a:off x="5953648" y="2954056"/>
              <a:ext cx="197975" cy="11006"/>
            </a:xfrm>
            <a:custGeom>
              <a:avLst/>
              <a:gdLst/>
              <a:ahLst/>
              <a:cxnLst/>
              <a:rect l="l" t="t" r="r" b="b"/>
              <a:pathLst>
                <a:path w="10163" h="565" extrusionOk="0">
                  <a:moveTo>
                    <a:pt x="270" y="0"/>
                  </a:moveTo>
                  <a:cubicBezTo>
                    <a:pt x="123" y="0"/>
                    <a:pt x="0" y="124"/>
                    <a:pt x="0" y="270"/>
                  </a:cubicBezTo>
                  <a:cubicBezTo>
                    <a:pt x="0" y="441"/>
                    <a:pt x="123" y="564"/>
                    <a:pt x="270" y="564"/>
                  </a:cubicBezTo>
                  <a:lnTo>
                    <a:pt x="9869" y="564"/>
                  </a:lnTo>
                  <a:cubicBezTo>
                    <a:pt x="10039" y="564"/>
                    <a:pt x="10163" y="441"/>
                    <a:pt x="10163" y="270"/>
                  </a:cubicBezTo>
                  <a:cubicBezTo>
                    <a:pt x="10163" y="124"/>
                    <a:pt x="10039" y="0"/>
                    <a:pt x="98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3"/>
            <p:cNvSpPr/>
            <p:nvPr/>
          </p:nvSpPr>
          <p:spPr>
            <a:xfrm>
              <a:off x="6030477" y="2976029"/>
              <a:ext cx="121146" cy="11474"/>
            </a:xfrm>
            <a:custGeom>
              <a:avLst/>
              <a:gdLst/>
              <a:ahLst/>
              <a:cxnLst/>
              <a:rect l="l" t="t" r="r" b="b"/>
              <a:pathLst>
                <a:path w="6219" h="589" extrusionOk="0">
                  <a:moveTo>
                    <a:pt x="294" y="1"/>
                  </a:moveTo>
                  <a:cubicBezTo>
                    <a:pt x="123" y="1"/>
                    <a:pt x="0" y="148"/>
                    <a:pt x="0" y="295"/>
                  </a:cubicBezTo>
                  <a:cubicBezTo>
                    <a:pt x="0" y="441"/>
                    <a:pt x="123" y="588"/>
                    <a:pt x="294" y="588"/>
                  </a:cubicBezTo>
                  <a:lnTo>
                    <a:pt x="5925" y="588"/>
                  </a:lnTo>
                  <a:cubicBezTo>
                    <a:pt x="6095" y="588"/>
                    <a:pt x="6219" y="441"/>
                    <a:pt x="6219" y="295"/>
                  </a:cubicBezTo>
                  <a:cubicBezTo>
                    <a:pt x="6219" y="148"/>
                    <a:pt x="6095" y="1"/>
                    <a:pt x="59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3"/>
            <p:cNvSpPr/>
            <p:nvPr/>
          </p:nvSpPr>
          <p:spPr>
            <a:xfrm>
              <a:off x="5953648" y="2976029"/>
              <a:ext cx="53940" cy="11474"/>
            </a:xfrm>
            <a:custGeom>
              <a:avLst/>
              <a:gdLst/>
              <a:ahLst/>
              <a:cxnLst/>
              <a:rect l="l" t="t" r="r" b="b"/>
              <a:pathLst>
                <a:path w="2769" h="589" extrusionOk="0">
                  <a:moveTo>
                    <a:pt x="270" y="1"/>
                  </a:moveTo>
                  <a:cubicBezTo>
                    <a:pt x="123" y="1"/>
                    <a:pt x="0" y="148"/>
                    <a:pt x="0" y="295"/>
                  </a:cubicBezTo>
                  <a:cubicBezTo>
                    <a:pt x="0" y="441"/>
                    <a:pt x="123" y="588"/>
                    <a:pt x="270" y="588"/>
                  </a:cubicBezTo>
                  <a:lnTo>
                    <a:pt x="2498" y="588"/>
                  </a:lnTo>
                  <a:cubicBezTo>
                    <a:pt x="2645" y="588"/>
                    <a:pt x="2768" y="441"/>
                    <a:pt x="2768" y="295"/>
                  </a:cubicBezTo>
                  <a:cubicBezTo>
                    <a:pt x="2768" y="148"/>
                    <a:pt x="2645" y="1"/>
                    <a:pt x="249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3"/>
            <p:cNvSpPr/>
            <p:nvPr/>
          </p:nvSpPr>
          <p:spPr>
            <a:xfrm>
              <a:off x="5953648" y="2998470"/>
              <a:ext cx="197975" cy="10909"/>
            </a:xfrm>
            <a:custGeom>
              <a:avLst/>
              <a:gdLst/>
              <a:ahLst/>
              <a:cxnLst/>
              <a:rect l="l" t="t" r="r" b="b"/>
              <a:pathLst>
                <a:path w="10163" h="560" extrusionOk="0">
                  <a:moveTo>
                    <a:pt x="270" y="1"/>
                  </a:moveTo>
                  <a:cubicBezTo>
                    <a:pt x="123" y="1"/>
                    <a:pt x="0" y="118"/>
                    <a:pt x="0" y="295"/>
                  </a:cubicBezTo>
                  <a:cubicBezTo>
                    <a:pt x="0" y="442"/>
                    <a:pt x="123" y="559"/>
                    <a:pt x="270" y="559"/>
                  </a:cubicBezTo>
                  <a:lnTo>
                    <a:pt x="9869" y="559"/>
                  </a:lnTo>
                  <a:cubicBezTo>
                    <a:pt x="10039" y="559"/>
                    <a:pt x="10163" y="442"/>
                    <a:pt x="10163" y="295"/>
                  </a:cubicBezTo>
                  <a:cubicBezTo>
                    <a:pt x="10163" y="118"/>
                    <a:pt x="10039" y="1"/>
                    <a:pt x="986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63"/>
          <p:cNvGrpSpPr/>
          <p:nvPr/>
        </p:nvGrpSpPr>
        <p:grpSpPr>
          <a:xfrm>
            <a:off x="5246160" y="2806691"/>
            <a:ext cx="379685" cy="353017"/>
            <a:chOff x="5246160" y="2806691"/>
            <a:chExt cx="379685" cy="353017"/>
          </a:xfrm>
        </p:grpSpPr>
        <p:sp>
          <p:nvSpPr>
            <p:cNvPr id="3479" name="Google Shape;3479;p63"/>
            <p:cNvSpPr/>
            <p:nvPr/>
          </p:nvSpPr>
          <p:spPr>
            <a:xfrm>
              <a:off x="5251868" y="3048514"/>
              <a:ext cx="368250" cy="47765"/>
            </a:xfrm>
            <a:custGeom>
              <a:avLst/>
              <a:gdLst/>
              <a:ahLst/>
              <a:cxnLst/>
              <a:rect l="l" t="t" r="r" b="b"/>
              <a:pathLst>
                <a:path w="18904" h="2452" extrusionOk="0">
                  <a:moveTo>
                    <a:pt x="1" y="0"/>
                  </a:moveTo>
                  <a:lnTo>
                    <a:pt x="1" y="1493"/>
                  </a:lnTo>
                  <a:cubicBezTo>
                    <a:pt x="1" y="2034"/>
                    <a:pt x="418" y="2451"/>
                    <a:pt x="953" y="2451"/>
                  </a:cubicBezTo>
                  <a:lnTo>
                    <a:pt x="17952" y="2451"/>
                  </a:lnTo>
                  <a:cubicBezTo>
                    <a:pt x="18493" y="2451"/>
                    <a:pt x="18904" y="2034"/>
                    <a:pt x="18904" y="1493"/>
                  </a:cubicBezTo>
                  <a:lnTo>
                    <a:pt x="18904"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3"/>
            <p:cNvSpPr/>
            <p:nvPr/>
          </p:nvSpPr>
          <p:spPr>
            <a:xfrm>
              <a:off x="5251868" y="2838638"/>
              <a:ext cx="368250" cy="209897"/>
            </a:xfrm>
            <a:custGeom>
              <a:avLst/>
              <a:gdLst/>
              <a:ahLst/>
              <a:cxnLst/>
              <a:rect l="l" t="t" r="r" b="b"/>
              <a:pathLst>
                <a:path w="18904" h="10775" extrusionOk="0">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3"/>
            <p:cNvSpPr/>
            <p:nvPr/>
          </p:nvSpPr>
          <p:spPr>
            <a:xfrm>
              <a:off x="5251868" y="2838638"/>
              <a:ext cx="368250" cy="209897"/>
            </a:xfrm>
            <a:custGeom>
              <a:avLst/>
              <a:gdLst/>
              <a:ahLst/>
              <a:cxnLst/>
              <a:rect l="l" t="t" r="r" b="b"/>
              <a:pathLst>
                <a:path w="18904" h="10775" extrusionOk="0">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3"/>
            <p:cNvSpPr/>
            <p:nvPr/>
          </p:nvSpPr>
          <p:spPr>
            <a:xfrm>
              <a:off x="5586785" y="2838638"/>
              <a:ext cx="33330" cy="209897"/>
            </a:xfrm>
            <a:custGeom>
              <a:avLst/>
              <a:gdLst/>
              <a:ahLst/>
              <a:cxnLst/>
              <a:rect l="l" t="t" r="r" b="b"/>
              <a:pathLst>
                <a:path w="1711" h="10775" extrusionOk="0">
                  <a:moveTo>
                    <a:pt x="1" y="0"/>
                  </a:moveTo>
                  <a:cubicBezTo>
                    <a:pt x="535" y="0"/>
                    <a:pt x="953" y="441"/>
                    <a:pt x="953" y="952"/>
                  </a:cubicBezTo>
                  <a:lnTo>
                    <a:pt x="953" y="10774"/>
                  </a:lnTo>
                  <a:lnTo>
                    <a:pt x="1711" y="10774"/>
                  </a:lnTo>
                  <a:lnTo>
                    <a:pt x="1711" y="952"/>
                  </a:lnTo>
                  <a:cubicBezTo>
                    <a:pt x="1711" y="441"/>
                    <a:pt x="1300" y="0"/>
                    <a:pt x="759"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3"/>
            <p:cNvSpPr/>
            <p:nvPr/>
          </p:nvSpPr>
          <p:spPr>
            <a:xfrm>
              <a:off x="5586785" y="3048514"/>
              <a:ext cx="33330" cy="47765"/>
            </a:xfrm>
            <a:custGeom>
              <a:avLst/>
              <a:gdLst/>
              <a:ahLst/>
              <a:cxnLst/>
              <a:rect l="l" t="t" r="r" b="b"/>
              <a:pathLst>
                <a:path w="1711" h="2452" extrusionOk="0">
                  <a:moveTo>
                    <a:pt x="953" y="0"/>
                  </a:moveTo>
                  <a:lnTo>
                    <a:pt x="953" y="1493"/>
                  </a:lnTo>
                  <a:cubicBezTo>
                    <a:pt x="953" y="2034"/>
                    <a:pt x="535" y="2451"/>
                    <a:pt x="1" y="2451"/>
                  </a:cubicBezTo>
                  <a:lnTo>
                    <a:pt x="759" y="2451"/>
                  </a:lnTo>
                  <a:cubicBezTo>
                    <a:pt x="1300" y="2451"/>
                    <a:pt x="1711" y="2034"/>
                    <a:pt x="1711" y="1493"/>
                  </a:cubicBezTo>
                  <a:lnTo>
                    <a:pt x="1711"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3"/>
            <p:cNvSpPr/>
            <p:nvPr/>
          </p:nvSpPr>
          <p:spPr>
            <a:xfrm>
              <a:off x="5393973" y="3096259"/>
              <a:ext cx="84056" cy="57719"/>
            </a:xfrm>
            <a:custGeom>
              <a:avLst/>
              <a:gdLst/>
              <a:ahLst/>
              <a:cxnLst/>
              <a:rect l="l" t="t" r="r" b="b"/>
              <a:pathLst>
                <a:path w="4315" h="2963" extrusionOk="0">
                  <a:moveTo>
                    <a:pt x="324" y="0"/>
                  </a:moveTo>
                  <a:cubicBezTo>
                    <a:pt x="324" y="0"/>
                    <a:pt x="271" y="2181"/>
                    <a:pt x="0" y="2963"/>
                  </a:cubicBezTo>
                  <a:lnTo>
                    <a:pt x="4315" y="2963"/>
                  </a:lnTo>
                  <a:cubicBezTo>
                    <a:pt x="4044" y="2181"/>
                    <a:pt x="4021" y="0"/>
                    <a:pt x="4021"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3"/>
            <p:cNvSpPr/>
            <p:nvPr/>
          </p:nvSpPr>
          <p:spPr>
            <a:xfrm>
              <a:off x="5399700" y="3096259"/>
              <a:ext cx="73069" cy="15253"/>
            </a:xfrm>
            <a:custGeom>
              <a:avLst/>
              <a:gdLst/>
              <a:ahLst/>
              <a:cxnLst/>
              <a:rect l="l" t="t" r="r" b="b"/>
              <a:pathLst>
                <a:path w="3751" h="783" extrusionOk="0">
                  <a:moveTo>
                    <a:pt x="30" y="0"/>
                  </a:moveTo>
                  <a:cubicBezTo>
                    <a:pt x="30" y="0"/>
                    <a:pt x="30" y="341"/>
                    <a:pt x="0" y="782"/>
                  </a:cubicBezTo>
                  <a:lnTo>
                    <a:pt x="3750" y="782"/>
                  </a:lnTo>
                  <a:cubicBezTo>
                    <a:pt x="3727" y="341"/>
                    <a:pt x="3727" y="0"/>
                    <a:pt x="372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3"/>
            <p:cNvSpPr/>
            <p:nvPr/>
          </p:nvSpPr>
          <p:spPr>
            <a:xfrm>
              <a:off x="5399700" y="3096259"/>
              <a:ext cx="73069" cy="15253"/>
            </a:xfrm>
            <a:custGeom>
              <a:avLst/>
              <a:gdLst/>
              <a:ahLst/>
              <a:cxnLst/>
              <a:rect l="l" t="t" r="r" b="b"/>
              <a:pathLst>
                <a:path w="3751" h="783" extrusionOk="0">
                  <a:moveTo>
                    <a:pt x="30" y="0"/>
                  </a:moveTo>
                  <a:cubicBezTo>
                    <a:pt x="30" y="0"/>
                    <a:pt x="30" y="341"/>
                    <a:pt x="0" y="782"/>
                  </a:cubicBezTo>
                  <a:lnTo>
                    <a:pt x="3750" y="782"/>
                  </a:lnTo>
                  <a:cubicBezTo>
                    <a:pt x="3727" y="341"/>
                    <a:pt x="3727" y="0"/>
                    <a:pt x="372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3"/>
            <p:cNvSpPr/>
            <p:nvPr/>
          </p:nvSpPr>
          <p:spPr>
            <a:xfrm>
              <a:off x="5274776" y="2864390"/>
              <a:ext cx="322452" cy="184144"/>
            </a:xfrm>
            <a:custGeom>
              <a:avLst/>
              <a:gdLst/>
              <a:ahLst/>
              <a:cxnLst/>
              <a:rect l="l" t="t" r="r" b="b"/>
              <a:pathLst>
                <a:path w="16553" h="9453" extrusionOk="0">
                  <a:moveTo>
                    <a:pt x="441" y="1"/>
                  </a:moveTo>
                  <a:cubicBezTo>
                    <a:pt x="194" y="1"/>
                    <a:pt x="0" y="171"/>
                    <a:pt x="0" y="418"/>
                  </a:cubicBezTo>
                  <a:lnTo>
                    <a:pt x="0" y="9452"/>
                  </a:lnTo>
                  <a:lnTo>
                    <a:pt x="16552" y="9452"/>
                  </a:lnTo>
                  <a:lnTo>
                    <a:pt x="16552" y="418"/>
                  </a:lnTo>
                  <a:cubicBezTo>
                    <a:pt x="16552" y="171"/>
                    <a:pt x="16358" y="1"/>
                    <a:pt x="1614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3"/>
            <p:cNvSpPr/>
            <p:nvPr/>
          </p:nvSpPr>
          <p:spPr>
            <a:xfrm>
              <a:off x="5573850" y="2864390"/>
              <a:ext cx="23376" cy="184144"/>
            </a:xfrm>
            <a:custGeom>
              <a:avLst/>
              <a:gdLst/>
              <a:ahLst/>
              <a:cxnLst/>
              <a:rect l="l" t="t" r="r" b="b"/>
              <a:pathLst>
                <a:path w="1200" h="9453" extrusionOk="0">
                  <a:moveTo>
                    <a:pt x="0" y="1"/>
                  </a:moveTo>
                  <a:cubicBezTo>
                    <a:pt x="247" y="1"/>
                    <a:pt x="441" y="171"/>
                    <a:pt x="441" y="418"/>
                  </a:cubicBezTo>
                  <a:lnTo>
                    <a:pt x="441" y="9452"/>
                  </a:lnTo>
                  <a:lnTo>
                    <a:pt x="1199" y="9452"/>
                  </a:lnTo>
                  <a:lnTo>
                    <a:pt x="1199" y="418"/>
                  </a:lnTo>
                  <a:cubicBezTo>
                    <a:pt x="1199" y="171"/>
                    <a:pt x="1005" y="1"/>
                    <a:pt x="78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3"/>
            <p:cNvSpPr/>
            <p:nvPr/>
          </p:nvSpPr>
          <p:spPr>
            <a:xfrm>
              <a:off x="5305223" y="2811834"/>
              <a:ext cx="261538" cy="236701"/>
            </a:xfrm>
            <a:custGeom>
              <a:avLst/>
              <a:gdLst/>
              <a:ahLst/>
              <a:cxnLst/>
              <a:rect l="l" t="t" r="r" b="b"/>
              <a:pathLst>
                <a:path w="13426" h="12151" extrusionOk="0">
                  <a:moveTo>
                    <a:pt x="418" y="1"/>
                  </a:moveTo>
                  <a:cubicBezTo>
                    <a:pt x="177" y="1"/>
                    <a:pt x="1" y="201"/>
                    <a:pt x="1" y="418"/>
                  </a:cubicBezTo>
                  <a:lnTo>
                    <a:pt x="1" y="12150"/>
                  </a:lnTo>
                  <a:lnTo>
                    <a:pt x="13426" y="12150"/>
                  </a:lnTo>
                  <a:lnTo>
                    <a:pt x="13426" y="418"/>
                  </a:lnTo>
                  <a:cubicBezTo>
                    <a:pt x="13426" y="201"/>
                    <a:pt x="13255" y="1"/>
                    <a:pt x="13032"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3"/>
            <p:cNvSpPr/>
            <p:nvPr/>
          </p:nvSpPr>
          <p:spPr>
            <a:xfrm>
              <a:off x="5305223" y="2811834"/>
              <a:ext cx="261538" cy="39194"/>
            </a:xfrm>
            <a:custGeom>
              <a:avLst/>
              <a:gdLst/>
              <a:ahLst/>
              <a:cxnLst/>
              <a:rect l="l" t="t" r="r" b="b"/>
              <a:pathLst>
                <a:path w="13426" h="2012" extrusionOk="0">
                  <a:moveTo>
                    <a:pt x="418" y="1"/>
                  </a:moveTo>
                  <a:cubicBezTo>
                    <a:pt x="177" y="1"/>
                    <a:pt x="1" y="201"/>
                    <a:pt x="1" y="418"/>
                  </a:cubicBezTo>
                  <a:lnTo>
                    <a:pt x="1" y="2011"/>
                  </a:lnTo>
                  <a:lnTo>
                    <a:pt x="13426" y="2011"/>
                  </a:lnTo>
                  <a:lnTo>
                    <a:pt x="13426" y="418"/>
                  </a:lnTo>
                  <a:cubicBezTo>
                    <a:pt x="13426" y="201"/>
                    <a:pt x="13255" y="1"/>
                    <a:pt x="13032" y="1"/>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3"/>
            <p:cNvSpPr/>
            <p:nvPr/>
          </p:nvSpPr>
          <p:spPr>
            <a:xfrm>
              <a:off x="5367753" y="2881571"/>
              <a:ext cx="136496" cy="136379"/>
            </a:xfrm>
            <a:custGeom>
              <a:avLst/>
              <a:gdLst/>
              <a:ahLst/>
              <a:cxnLst/>
              <a:rect l="l" t="t" r="r" b="b"/>
              <a:pathLst>
                <a:path w="7007" h="7001" extrusionOk="0">
                  <a:moveTo>
                    <a:pt x="3503" y="0"/>
                  </a:moveTo>
                  <a:cubicBezTo>
                    <a:pt x="1570" y="0"/>
                    <a:pt x="0" y="1564"/>
                    <a:pt x="0" y="3504"/>
                  </a:cubicBezTo>
                  <a:cubicBezTo>
                    <a:pt x="0" y="5437"/>
                    <a:pt x="1570" y="7001"/>
                    <a:pt x="3503" y="7001"/>
                  </a:cubicBezTo>
                  <a:cubicBezTo>
                    <a:pt x="5437" y="7001"/>
                    <a:pt x="7007" y="5437"/>
                    <a:pt x="7007" y="3504"/>
                  </a:cubicBezTo>
                  <a:cubicBezTo>
                    <a:pt x="7007" y="2569"/>
                    <a:pt x="6636" y="1664"/>
                    <a:pt x="5978" y="1029"/>
                  </a:cubicBezTo>
                  <a:cubicBezTo>
                    <a:pt x="5343" y="365"/>
                    <a:pt x="4432" y="0"/>
                    <a:pt x="3503"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3"/>
            <p:cNvSpPr/>
            <p:nvPr/>
          </p:nvSpPr>
          <p:spPr>
            <a:xfrm>
              <a:off x="5417894" y="3067175"/>
              <a:ext cx="36213" cy="10889"/>
            </a:xfrm>
            <a:custGeom>
              <a:avLst/>
              <a:gdLst/>
              <a:ahLst/>
              <a:cxnLst/>
              <a:rect l="l" t="t" r="r" b="b"/>
              <a:pathLst>
                <a:path w="1859" h="559" extrusionOk="0">
                  <a:moveTo>
                    <a:pt x="295" y="0"/>
                  </a:moveTo>
                  <a:cubicBezTo>
                    <a:pt x="124" y="0"/>
                    <a:pt x="1" y="118"/>
                    <a:pt x="1" y="265"/>
                  </a:cubicBezTo>
                  <a:cubicBezTo>
                    <a:pt x="1" y="441"/>
                    <a:pt x="124" y="559"/>
                    <a:pt x="295" y="559"/>
                  </a:cubicBezTo>
                  <a:lnTo>
                    <a:pt x="1594" y="559"/>
                  </a:lnTo>
                  <a:cubicBezTo>
                    <a:pt x="1741" y="559"/>
                    <a:pt x="1858" y="441"/>
                    <a:pt x="1858" y="265"/>
                  </a:cubicBezTo>
                  <a:cubicBezTo>
                    <a:pt x="1858" y="118"/>
                    <a:pt x="1741" y="0"/>
                    <a:pt x="15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3"/>
            <p:cNvSpPr/>
            <p:nvPr/>
          </p:nvSpPr>
          <p:spPr>
            <a:xfrm>
              <a:off x="5400733" y="2903447"/>
              <a:ext cx="90582" cy="62979"/>
            </a:xfrm>
            <a:custGeom>
              <a:avLst/>
              <a:gdLst/>
              <a:ahLst/>
              <a:cxnLst/>
              <a:rect l="l" t="t" r="r" b="b"/>
              <a:pathLst>
                <a:path w="4650" h="3233" extrusionOk="0">
                  <a:moveTo>
                    <a:pt x="1763" y="0"/>
                  </a:moveTo>
                  <a:cubicBezTo>
                    <a:pt x="1152" y="0"/>
                    <a:pt x="564" y="223"/>
                    <a:pt x="123" y="664"/>
                  </a:cubicBezTo>
                  <a:cubicBezTo>
                    <a:pt x="0" y="764"/>
                    <a:pt x="0" y="958"/>
                    <a:pt x="123" y="1058"/>
                  </a:cubicBezTo>
                  <a:cubicBezTo>
                    <a:pt x="171" y="1117"/>
                    <a:pt x="244" y="1146"/>
                    <a:pt x="317" y="1146"/>
                  </a:cubicBezTo>
                  <a:cubicBezTo>
                    <a:pt x="391" y="1146"/>
                    <a:pt x="464" y="1117"/>
                    <a:pt x="511" y="1058"/>
                  </a:cubicBezTo>
                  <a:cubicBezTo>
                    <a:pt x="858" y="735"/>
                    <a:pt x="1299" y="564"/>
                    <a:pt x="1763" y="564"/>
                  </a:cubicBezTo>
                  <a:cubicBezTo>
                    <a:pt x="2669" y="564"/>
                    <a:pt x="3403" y="1252"/>
                    <a:pt x="3503" y="2134"/>
                  </a:cubicBezTo>
                  <a:lnTo>
                    <a:pt x="3403" y="2010"/>
                  </a:lnTo>
                  <a:cubicBezTo>
                    <a:pt x="3346" y="1939"/>
                    <a:pt x="3264" y="1901"/>
                    <a:pt x="3182" y="1901"/>
                  </a:cubicBezTo>
                  <a:cubicBezTo>
                    <a:pt x="3122" y="1901"/>
                    <a:pt x="3062" y="1921"/>
                    <a:pt x="3010" y="1963"/>
                  </a:cubicBezTo>
                  <a:cubicBezTo>
                    <a:pt x="2886" y="2057"/>
                    <a:pt x="2863" y="2234"/>
                    <a:pt x="2939" y="2351"/>
                  </a:cubicBezTo>
                  <a:lnTo>
                    <a:pt x="3527" y="3115"/>
                  </a:lnTo>
                  <a:cubicBezTo>
                    <a:pt x="3574" y="3186"/>
                    <a:pt x="3674" y="3233"/>
                    <a:pt x="3744" y="3233"/>
                  </a:cubicBezTo>
                  <a:cubicBezTo>
                    <a:pt x="3844" y="3233"/>
                    <a:pt x="3915" y="3186"/>
                    <a:pt x="3991" y="3115"/>
                  </a:cubicBezTo>
                  <a:lnTo>
                    <a:pt x="4555" y="2351"/>
                  </a:lnTo>
                  <a:cubicBezTo>
                    <a:pt x="4649" y="2234"/>
                    <a:pt x="4626" y="2057"/>
                    <a:pt x="4502" y="1963"/>
                  </a:cubicBezTo>
                  <a:cubicBezTo>
                    <a:pt x="4453" y="1921"/>
                    <a:pt x="4389" y="1901"/>
                    <a:pt x="4326" y="1901"/>
                  </a:cubicBezTo>
                  <a:cubicBezTo>
                    <a:pt x="4239" y="1901"/>
                    <a:pt x="4155" y="1939"/>
                    <a:pt x="4115" y="2010"/>
                  </a:cubicBezTo>
                  <a:lnTo>
                    <a:pt x="4062" y="2057"/>
                  </a:lnTo>
                  <a:cubicBezTo>
                    <a:pt x="3944" y="911"/>
                    <a:pt x="2939" y="0"/>
                    <a:pt x="176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3"/>
            <p:cNvSpPr/>
            <p:nvPr/>
          </p:nvSpPr>
          <p:spPr>
            <a:xfrm>
              <a:off x="5380688" y="2933096"/>
              <a:ext cx="90582" cy="62998"/>
            </a:xfrm>
            <a:custGeom>
              <a:avLst/>
              <a:gdLst/>
              <a:ahLst/>
              <a:cxnLst/>
              <a:rect l="l" t="t" r="r" b="b"/>
              <a:pathLst>
                <a:path w="4650" h="3234" extrusionOk="0">
                  <a:moveTo>
                    <a:pt x="906" y="0"/>
                  </a:moveTo>
                  <a:cubicBezTo>
                    <a:pt x="806" y="0"/>
                    <a:pt x="735" y="47"/>
                    <a:pt x="682" y="94"/>
                  </a:cubicBezTo>
                  <a:lnTo>
                    <a:pt x="94" y="859"/>
                  </a:lnTo>
                  <a:cubicBezTo>
                    <a:pt x="0" y="1006"/>
                    <a:pt x="24" y="1176"/>
                    <a:pt x="147" y="1270"/>
                  </a:cubicBezTo>
                  <a:cubicBezTo>
                    <a:pt x="209" y="1312"/>
                    <a:pt x="276" y="1332"/>
                    <a:pt x="339" y="1332"/>
                  </a:cubicBezTo>
                  <a:cubicBezTo>
                    <a:pt x="426" y="1332"/>
                    <a:pt x="507" y="1294"/>
                    <a:pt x="565" y="1223"/>
                  </a:cubicBezTo>
                  <a:lnTo>
                    <a:pt x="588" y="1176"/>
                  </a:lnTo>
                  <a:cubicBezTo>
                    <a:pt x="735" y="2328"/>
                    <a:pt x="1711" y="3233"/>
                    <a:pt x="2916" y="3233"/>
                  </a:cubicBezTo>
                  <a:cubicBezTo>
                    <a:pt x="3527" y="3233"/>
                    <a:pt x="4091" y="2986"/>
                    <a:pt x="4532" y="2569"/>
                  </a:cubicBezTo>
                  <a:cubicBezTo>
                    <a:pt x="4650" y="2475"/>
                    <a:pt x="4650" y="2275"/>
                    <a:pt x="4532" y="2181"/>
                  </a:cubicBezTo>
                  <a:cubicBezTo>
                    <a:pt x="4479" y="2115"/>
                    <a:pt x="4405" y="2084"/>
                    <a:pt x="4330" y="2084"/>
                  </a:cubicBezTo>
                  <a:cubicBezTo>
                    <a:pt x="4264" y="2084"/>
                    <a:pt x="4196" y="2108"/>
                    <a:pt x="4138" y="2152"/>
                  </a:cubicBezTo>
                  <a:cubicBezTo>
                    <a:pt x="3798" y="2499"/>
                    <a:pt x="3380" y="2669"/>
                    <a:pt x="2916" y="2669"/>
                  </a:cubicBezTo>
                  <a:cubicBezTo>
                    <a:pt x="2005" y="2669"/>
                    <a:pt x="1247" y="1981"/>
                    <a:pt x="1152" y="1076"/>
                  </a:cubicBezTo>
                  <a:lnTo>
                    <a:pt x="1152" y="1076"/>
                  </a:lnTo>
                  <a:lnTo>
                    <a:pt x="1247" y="1223"/>
                  </a:lnTo>
                  <a:cubicBezTo>
                    <a:pt x="1323" y="1299"/>
                    <a:pt x="1393" y="1323"/>
                    <a:pt x="1493" y="1323"/>
                  </a:cubicBezTo>
                  <a:cubicBezTo>
                    <a:pt x="1540" y="1323"/>
                    <a:pt x="1593" y="1299"/>
                    <a:pt x="1664" y="1270"/>
                  </a:cubicBezTo>
                  <a:cubicBezTo>
                    <a:pt x="1787" y="1176"/>
                    <a:pt x="1811" y="1006"/>
                    <a:pt x="1711" y="859"/>
                  </a:cubicBezTo>
                  <a:lnTo>
                    <a:pt x="1123" y="94"/>
                  </a:lnTo>
                  <a:cubicBezTo>
                    <a:pt x="1076" y="47"/>
                    <a:pt x="1006" y="0"/>
                    <a:pt x="9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3"/>
            <p:cNvSpPr/>
            <p:nvPr/>
          </p:nvSpPr>
          <p:spPr>
            <a:xfrm>
              <a:off x="5362026" y="2875844"/>
              <a:ext cx="147951" cy="147834"/>
            </a:xfrm>
            <a:custGeom>
              <a:avLst/>
              <a:gdLst/>
              <a:ahLst/>
              <a:cxnLst/>
              <a:rect l="l" t="t" r="r" b="b"/>
              <a:pathLst>
                <a:path w="7595" h="7589" extrusionOk="0">
                  <a:moveTo>
                    <a:pt x="3797" y="1"/>
                  </a:moveTo>
                  <a:cubicBezTo>
                    <a:pt x="1717" y="1"/>
                    <a:pt x="0" y="1711"/>
                    <a:pt x="0" y="3798"/>
                  </a:cubicBezTo>
                  <a:cubicBezTo>
                    <a:pt x="0" y="5878"/>
                    <a:pt x="1717" y="7589"/>
                    <a:pt x="3797" y="7589"/>
                  </a:cubicBezTo>
                  <a:cubicBezTo>
                    <a:pt x="5049" y="7589"/>
                    <a:pt x="6225" y="6978"/>
                    <a:pt x="6930" y="5949"/>
                  </a:cubicBezTo>
                  <a:cubicBezTo>
                    <a:pt x="7007" y="5802"/>
                    <a:pt x="6983" y="5631"/>
                    <a:pt x="6860" y="5532"/>
                  </a:cubicBezTo>
                  <a:cubicBezTo>
                    <a:pt x="6814" y="5505"/>
                    <a:pt x="6759" y="5492"/>
                    <a:pt x="6703" y="5492"/>
                  </a:cubicBezTo>
                  <a:cubicBezTo>
                    <a:pt x="6609" y="5492"/>
                    <a:pt x="6514" y="5530"/>
                    <a:pt x="6466" y="5608"/>
                  </a:cubicBezTo>
                  <a:cubicBezTo>
                    <a:pt x="5855" y="6490"/>
                    <a:pt x="4850" y="7001"/>
                    <a:pt x="3797" y="7001"/>
                  </a:cubicBezTo>
                  <a:cubicBezTo>
                    <a:pt x="2034" y="7001"/>
                    <a:pt x="588" y="5561"/>
                    <a:pt x="588" y="3798"/>
                  </a:cubicBezTo>
                  <a:cubicBezTo>
                    <a:pt x="588" y="2005"/>
                    <a:pt x="2034" y="565"/>
                    <a:pt x="3797" y="565"/>
                  </a:cubicBezTo>
                  <a:cubicBezTo>
                    <a:pt x="5584" y="565"/>
                    <a:pt x="7030" y="2005"/>
                    <a:pt x="7030" y="3798"/>
                  </a:cubicBezTo>
                  <a:cubicBezTo>
                    <a:pt x="7030" y="4015"/>
                    <a:pt x="7007" y="4262"/>
                    <a:pt x="6960" y="4479"/>
                  </a:cubicBezTo>
                  <a:cubicBezTo>
                    <a:pt x="6907" y="4626"/>
                    <a:pt x="7007" y="4797"/>
                    <a:pt x="7177" y="4826"/>
                  </a:cubicBezTo>
                  <a:cubicBezTo>
                    <a:pt x="7192" y="4829"/>
                    <a:pt x="7206" y="4830"/>
                    <a:pt x="7220" y="4830"/>
                  </a:cubicBezTo>
                  <a:cubicBezTo>
                    <a:pt x="7352" y="4830"/>
                    <a:pt x="7473" y="4735"/>
                    <a:pt x="7495" y="4603"/>
                  </a:cubicBezTo>
                  <a:cubicBezTo>
                    <a:pt x="7571" y="4332"/>
                    <a:pt x="7594" y="4062"/>
                    <a:pt x="7594" y="3798"/>
                  </a:cubicBezTo>
                  <a:cubicBezTo>
                    <a:pt x="7594" y="1711"/>
                    <a:pt x="5902" y="1"/>
                    <a:pt x="379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3"/>
            <p:cNvSpPr/>
            <p:nvPr/>
          </p:nvSpPr>
          <p:spPr>
            <a:xfrm>
              <a:off x="5246160" y="2806691"/>
              <a:ext cx="379685" cy="353017"/>
            </a:xfrm>
            <a:custGeom>
              <a:avLst/>
              <a:gdLst/>
              <a:ahLst/>
              <a:cxnLst/>
              <a:rect l="l" t="t" r="r" b="b"/>
              <a:pathLst>
                <a:path w="19491" h="18122" extrusionOk="0">
                  <a:moveTo>
                    <a:pt x="2739" y="1934"/>
                  </a:moveTo>
                  <a:lnTo>
                    <a:pt x="2739" y="2669"/>
                  </a:lnTo>
                  <a:lnTo>
                    <a:pt x="1910" y="2669"/>
                  </a:lnTo>
                  <a:cubicBezTo>
                    <a:pt x="1516" y="2669"/>
                    <a:pt x="1199" y="2986"/>
                    <a:pt x="1199" y="3380"/>
                  </a:cubicBezTo>
                  <a:lnTo>
                    <a:pt x="1199" y="12144"/>
                  </a:lnTo>
                  <a:lnTo>
                    <a:pt x="564" y="12144"/>
                  </a:lnTo>
                  <a:lnTo>
                    <a:pt x="564" y="2592"/>
                  </a:lnTo>
                  <a:cubicBezTo>
                    <a:pt x="564" y="2228"/>
                    <a:pt x="882" y="1934"/>
                    <a:pt x="1246" y="1934"/>
                  </a:cubicBezTo>
                  <a:close/>
                  <a:moveTo>
                    <a:pt x="2739" y="3233"/>
                  </a:moveTo>
                  <a:lnTo>
                    <a:pt x="2739" y="12144"/>
                  </a:lnTo>
                  <a:lnTo>
                    <a:pt x="1763" y="12144"/>
                  </a:lnTo>
                  <a:lnTo>
                    <a:pt x="1763" y="3380"/>
                  </a:lnTo>
                  <a:cubicBezTo>
                    <a:pt x="1763" y="3304"/>
                    <a:pt x="1834" y="3233"/>
                    <a:pt x="1910" y="3233"/>
                  </a:cubicBezTo>
                  <a:close/>
                  <a:moveTo>
                    <a:pt x="16188" y="2545"/>
                  </a:moveTo>
                  <a:lnTo>
                    <a:pt x="16188" y="12144"/>
                  </a:lnTo>
                  <a:lnTo>
                    <a:pt x="3327" y="12144"/>
                  </a:lnTo>
                  <a:lnTo>
                    <a:pt x="3327" y="2545"/>
                  </a:lnTo>
                  <a:close/>
                  <a:moveTo>
                    <a:pt x="17610" y="3233"/>
                  </a:moveTo>
                  <a:cubicBezTo>
                    <a:pt x="17680" y="3233"/>
                    <a:pt x="17728" y="3304"/>
                    <a:pt x="17728" y="3380"/>
                  </a:cubicBezTo>
                  <a:lnTo>
                    <a:pt x="17728" y="12144"/>
                  </a:lnTo>
                  <a:lnTo>
                    <a:pt x="16752" y="12144"/>
                  </a:lnTo>
                  <a:lnTo>
                    <a:pt x="16752" y="3233"/>
                  </a:lnTo>
                  <a:close/>
                  <a:moveTo>
                    <a:pt x="18245" y="1934"/>
                  </a:moveTo>
                  <a:cubicBezTo>
                    <a:pt x="18609" y="1934"/>
                    <a:pt x="18932" y="2228"/>
                    <a:pt x="18932" y="2592"/>
                  </a:cubicBezTo>
                  <a:lnTo>
                    <a:pt x="18932" y="12144"/>
                  </a:lnTo>
                  <a:lnTo>
                    <a:pt x="18292" y="12144"/>
                  </a:lnTo>
                  <a:lnTo>
                    <a:pt x="18292" y="3380"/>
                  </a:lnTo>
                  <a:cubicBezTo>
                    <a:pt x="18292" y="2986"/>
                    <a:pt x="17998" y="2669"/>
                    <a:pt x="17610" y="2669"/>
                  </a:cubicBezTo>
                  <a:lnTo>
                    <a:pt x="16752" y="2669"/>
                  </a:lnTo>
                  <a:lnTo>
                    <a:pt x="16752" y="1934"/>
                  </a:lnTo>
                  <a:close/>
                  <a:moveTo>
                    <a:pt x="18932" y="12708"/>
                  </a:moveTo>
                  <a:lnTo>
                    <a:pt x="18932" y="13907"/>
                  </a:lnTo>
                  <a:cubicBezTo>
                    <a:pt x="18932" y="14278"/>
                    <a:pt x="18609" y="14595"/>
                    <a:pt x="18245" y="14595"/>
                  </a:cubicBezTo>
                  <a:lnTo>
                    <a:pt x="1246" y="14595"/>
                  </a:lnTo>
                  <a:cubicBezTo>
                    <a:pt x="882" y="14595"/>
                    <a:pt x="564" y="14278"/>
                    <a:pt x="564" y="13907"/>
                  </a:cubicBezTo>
                  <a:lnTo>
                    <a:pt x="564" y="12708"/>
                  </a:lnTo>
                  <a:close/>
                  <a:moveTo>
                    <a:pt x="11315" y="15159"/>
                  </a:moveTo>
                  <a:cubicBezTo>
                    <a:pt x="11338" y="15671"/>
                    <a:pt x="11385" y="16823"/>
                    <a:pt x="11532" y="17557"/>
                  </a:cubicBezTo>
                  <a:lnTo>
                    <a:pt x="7959" y="17557"/>
                  </a:lnTo>
                  <a:cubicBezTo>
                    <a:pt x="8106" y="16823"/>
                    <a:pt x="8153" y="15671"/>
                    <a:pt x="8176" y="15159"/>
                  </a:cubicBezTo>
                  <a:close/>
                  <a:moveTo>
                    <a:pt x="3450" y="0"/>
                  </a:moveTo>
                  <a:cubicBezTo>
                    <a:pt x="3062" y="0"/>
                    <a:pt x="2739" y="294"/>
                    <a:pt x="2739" y="682"/>
                  </a:cubicBezTo>
                  <a:lnTo>
                    <a:pt x="2739" y="1346"/>
                  </a:lnTo>
                  <a:lnTo>
                    <a:pt x="1246" y="1346"/>
                  </a:lnTo>
                  <a:cubicBezTo>
                    <a:pt x="564" y="1346"/>
                    <a:pt x="0" y="1911"/>
                    <a:pt x="0" y="2592"/>
                  </a:cubicBezTo>
                  <a:lnTo>
                    <a:pt x="0" y="13907"/>
                  </a:lnTo>
                  <a:cubicBezTo>
                    <a:pt x="0" y="14595"/>
                    <a:pt x="564" y="15159"/>
                    <a:pt x="1246" y="15159"/>
                  </a:cubicBezTo>
                  <a:lnTo>
                    <a:pt x="7618" y="15159"/>
                  </a:lnTo>
                  <a:cubicBezTo>
                    <a:pt x="7588" y="15818"/>
                    <a:pt x="7518" y="16946"/>
                    <a:pt x="7371" y="17557"/>
                  </a:cubicBezTo>
                  <a:lnTo>
                    <a:pt x="6389" y="17557"/>
                  </a:lnTo>
                  <a:cubicBezTo>
                    <a:pt x="6219" y="17557"/>
                    <a:pt x="6095" y="17681"/>
                    <a:pt x="6095" y="17828"/>
                  </a:cubicBezTo>
                  <a:cubicBezTo>
                    <a:pt x="6095" y="17998"/>
                    <a:pt x="6219" y="18122"/>
                    <a:pt x="6389" y="18122"/>
                  </a:cubicBezTo>
                  <a:lnTo>
                    <a:pt x="13102" y="18122"/>
                  </a:lnTo>
                  <a:cubicBezTo>
                    <a:pt x="13272" y="18122"/>
                    <a:pt x="13396" y="17998"/>
                    <a:pt x="13396" y="17828"/>
                  </a:cubicBezTo>
                  <a:cubicBezTo>
                    <a:pt x="13396" y="17681"/>
                    <a:pt x="13272" y="17557"/>
                    <a:pt x="13102" y="17557"/>
                  </a:cubicBezTo>
                  <a:lnTo>
                    <a:pt x="12120" y="17557"/>
                  </a:lnTo>
                  <a:cubicBezTo>
                    <a:pt x="11973" y="16946"/>
                    <a:pt x="11903" y="15818"/>
                    <a:pt x="11879" y="15159"/>
                  </a:cubicBezTo>
                  <a:lnTo>
                    <a:pt x="18245" y="15159"/>
                  </a:lnTo>
                  <a:cubicBezTo>
                    <a:pt x="18932" y="15159"/>
                    <a:pt x="19491" y="14595"/>
                    <a:pt x="19491" y="13907"/>
                  </a:cubicBezTo>
                  <a:lnTo>
                    <a:pt x="19491" y="2592"/>
                  </a:lnTo>
                  <a:cubicBezTo>
                    <a:pt x="19491" y="1911"/>
                    <a:pt x="18932" y="1346"/>
                    <a:pt x="18245" y="1346"/>
                  </a:cubicBezTo>
                  <a:lnTo>
                    <a:pt x="16752" y="1346"/>
                  </a:lnTo>
                  <a:lnTo>
                    <a:pt x="16752" y="682"/>
                  </a:lnTo>
                  <a:cubicBezTo>
                    <a:pt x="16752" y="294"/>
                    <a:pt x="16434" y="0"/>
                    <a:pt x="16064" y="0"/>
                  </a:cubicBezTo>
                  <a:lnTo>
                    <a:pt x="9087" y="0"/>
                  </a:lnTo>
                  <a:cubicBezTo>
                    <a:pt x="8940" y="0"/>
                    <a:pt x="8817" y="118"/>
                    <a:pt x="8817" y="265"/>
                  </a:cubicBezTo>
                  <a:cubicBezTo>
                    <a:pt x="8817" y="441"/>
                    <a:pt x="8940" y="559"/>
                    <a:pt x="9087" y="559"/>
                  </a:cubicBezTo>
                  <a:lnTo>
                    <a:pt x="16064" y="559"/>
                  </a:lnTo>
                  <a:cubicBezTo>
                    <a:pt x="16111" y="559"/>
                    <a:pt x="16188" y="612"/>
                    <a:pt x="16188" y="682"/>
                  </a:cubicBezTo>
                  <a:lnTo>
                    <a:pt x="16188" y="1981"/>
                  </a:lnTo>
                  <a:lnTo>
                    <a:pt x="3327" y="1981"/>
                  </a:lnTo>
                  <a:lnTo>
                    <a:pt x="3327" y="682"/>
                  </a:lnTo>
                  <a:cubicBezTo>
                    <a:pt x="3327" y="612"/>
                    <a:pt x="3380" y="559"/>
                    <a:pt x="3450" y="559"/>
                  </a:cubicBezTo>
                  <a:lnTo>
                    <a:pt x="7765" y="559"/>
                  </a:lnTo>
                  <a:cubicBezTo>
                    <a:pt x="7912" y="559"/>
                    <a:pt x="8029" y="441"/>
                    <a:pt x="8029" y="265"/>
                  </a:cubicBezTo>
                  <a:cubicBezTo>
                    <a:pt x="8029" y="118"/>
                    <a:pt x="7912" y="0"/>
                    <a:pt x="776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7" name="Google Shape;3497;p63"/>
          <p:cNvGrpSpPr/>
          <p:nvPr/>
        </p:nvGrpSpPr>
        <p:grpSpPr>
          <a:xfrm>
            <a:off x="4670337" y="2867254"/>
            <a:ext cx="379704" cy="231890"/>
            <a:chOff x="4670337" y="2867254"/>
            <a:chExt cx="379704" cy="231890"/>
          </a:xfrm>
        </p:grpSpPr>
        <p:sp>
          <p:nvSpPr>
            <p:cNvPr id="3498" name="Google Shape;3498;p63"/>
            <p:cNvSpPr/>
            <p:nvPr/>
          </p:nvSpPr>
          <p:spPr>
            <a:xfrm>
              <a:off x="4700784" y="3059500"/>
              <a:ext cx="318225" cy="33915"/>
            </a:xfrm>
            <a:custGeom>
              <a:avLst/>
              <a:gdLst/>
              <a:ahLst/>
              <a:cxnLst/>
              <a:rect l="l" t="t" r="r" b="b"/>
              <a:pathLst>
                <a:path w="16336" h="1741" extrusionOk="0">
                  <a:moveTo>
                    <a:pt x="1" y="1"/>
                  </a:moveTo>
                  <a:lnTo>
                    <a:pt x="418" y="1276"/>
                  </a:lnTo>
                  <a:cubicBezTo>
                    <a:pt x="518" y="1541"/>
                    <a:pt x="759" y="1740"/>
                    <a:pt x="1053" y="1740"/>
                  </a:cubicBezTo>
                  <a:lnTo>
                    <a:pt x="15283" y="1740"/>
                  </a:lnTo>
                  <a:cubicBezTo>
                    <a:pt x="15577" y="1740"/>
                    <a:pt x="15848" y="1541"/>
                    <a:pt x="15924" y="1276"/>
                  </a:cubicBezTo>
                  <a:lnTo>
                    <a:pt x="16335"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3"/>
            <p:cNvSpPr/>
            <p:nvPr/>
          </p:nvSpPr>
          <p:spPr>
            <a:xfrm>
              <a:off x="4980865" y="3059500"/>
              <a:ext cx="38142" cy="33915"/>
            </a:xfrm>
            <a:custGeom>
              <a:avLst/>
              <a:gdLst/>
              <a:ahLst/>
              <a:cxnLst/>
              <a:rect l="l" t="t" r="r" b="b"/>
              <a:pathLst>
                <a:path w="1958" h="1741" extrusionOk="0">
                  <a:moveTo>
                    <a:pt x="1052" y="1"/>
                  </a:moveTo>
                  <a:lnTo>
                    <a:pt x="635" y="1276"/>
                  </a:lnTo>
                  <a:cubicBezTo>
                    <a:pt x="541" y="1541"/>
                    <a:pt x="294" y="1740"/>
                    <a:pt x="0" y="1740"/>
                  </a:cubicBezTo>
                  <a:lnTo>
                    <a:pt x="905" y="1740"/>
                  </a:lnTo>
                  <a:cubicBezTo>
                    <a:pt x="1199" y="1740"/>
                    <a:pt x="1470" y="1541"/>
                    <a:pt x="1546" y="1276"/>
                  </a:cubicBezTo>
                  <a:lnTo>
                    <a:pt x="195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3"/>
            <p:cNvSpPr/>
            <p:nvPr/>
          </p:nvSpPr>
          <p:spPr>
            <a:xfrm>
              <a:off x="4675479" y="2933096"/>
              <a:ext cx="368834" cy="126425"/>
            </a:xfrm>
            <a:custGeom>
              <a:avLst/>
              <a:gdLst/>
              <a:ahLst/>
              <a:cxnLst/>
              <a:rect l="l" t="t" r="r" b="b"/>
              <a:pathLst>
                <a:path w="18934" h="6490" extrusionOk="0">
                  <a:moveTo>
                    <a:pt x="248" y="0"/>
                  </a:moveTo>
                  <a:cubicBezTo>
                    <a:pt x="124" y="0"/>
                    <a:pt x="1" y="124"/>
                    <a:pt x="1" y="271"/>
                  </a:cubicBezTo>
                  <a:lnTo>
                    <a:pt x="1" y="6243"/>
                  </a:lnTo>
                  <a:cubicBezTo>
                    <a:pt x="1" y="6366"/>
                    <a:pt x="124" y="6490"/>
                    <a:pt x="248" y="6490"/>
                  </a:cubicBezTo>
                  <a:lnTo>
                    <a:pt x="18692" y="6490"/>
                  </a:lnTo>
                  <a:cubicBezTo>
                    <a:pt x="18810" y="6490"/>
                    <a:pt x="18933" y="6366"/>
                    <a:pt x="18933" y="6243"/>
                  </a:cubicBezTo>
                  <a:lnTo>
                    <a:pt x="18933" y="271"/>
                  </a:lnTo>
                  <a:cubicBezTo>
                    <a:pt x="18933" y="124"/>
                    <a:pt x="18810" y="0"/>
                    <a:pt x="18692"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3"/>
            <p:cNvSpPr/>
            <p:nvPr/>
          </p:nvSpPr>
          <p:spPr>
            <a:xfrm>
              <a:off x="4675479" y="2965958"/>
              <a:ext cx="368834" cy="61167"/>
            </a:xfrm>
            <a:custGeom>
              <a:avLst/>
              <a:gdLst/>
              <a:ahLst/>
              <a:cxnLst/>
              <a:rect l="l" t="t" r="r" b="b"/>
              <a:pathLst>
                <a:path w="18934" h="3140" extrusionOk="0">
                  <a:moveTo>
                    <a:pt x="1" y="0"/>
                  </a:moveTo>
                  <a:lnTo>
                    <a:pt x="1" y="3139"/>
                  </a:lnTo>
                  <a:lnTo>
                    <a:pt x="18933" y="3139"/>
                  </a:lnTo>
                  <a:lnTo>
                    <a:pt x="18933" y="0"/>
                  </a:ln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3"/>
            <p:cNvSpPr/>
            <p:nvPr/>
          </p:nvSpPr>
          <p:spPr>
            <a:xfrm>
              <a:off x="5029058" y="2965958"/>
              <a:ext cx="15253" cy="61167"/>
            </a:xfrm>
            <a:custGeom>
              <a:avLst/>
              <a:gdLst/>
              <a:ahLst/>
              <a:cxnLst/>
              <a:rect l="l" t="t" r="r" b="b"/>
              <a:pathLst>
                <a:path w="783" h="3140" extrusionOk="0">
                  <a:moveTo>
                    <a:pt x="1" y="0"/>
                  </a:moveTo>
                  <a:lnTo>
                    <a:pt x="1" y="3139"/>
                  </a:lnTo>
                  <a:lnTo>
                    <a:pt x="782" y="3139"/>
                  </a:lnTo>
                  <a:lnTo>
                    <a:pt x="782" y="0"/>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3"/>
            <p:cNvSpPr/>
            <p:nvPr/>
          </p:nvSpPr>
          <p:spPr>
            <a:xfrm>
              <a:off x="4860167" y="2918330"/>
              <a:ext cx="155976" cy="155957"/>
            </a:xfrm>
            <a:custGeom>
              <a:avLst/>
              <a:gdLst/>
              <a:ahLst/>
              <a:cxnLst/>
              <a:rect l="l" t="t" r="r" b="b"/>
              <a:pathLst>
                <a:path w="8007" h="8006" extrusionOk="0">
                  <a:moveTo>
                    <a:pt x="3992" y="0"/>
                  </a:moveTo>
                  <a:cubicBezTo>
                    <a:pt x="1788" y="0"/>
                    <a:pt x="1" y="1787"/>
                    <a:pt x="1" y="4015"/>
                  </a:cubicBezTo>
                  <a:cubicBezTo>
                    <a:pt x="1" y="6219"/>
                    <a:pt x="1788" y="8006"/>
                    <a:pt x="3992" y="8006"/>
                  </a:cubicBezTo>
                  <a:cubicBezTo>
                    <a:pt x="6220" y="8006"/>
                    <a:pt x="8006" y="6219"/>
                    <a:pt x="8006" y="4015"/>
                  </a:cubicBezTo>
                  <a:cubicBezTo>
                    <a:pt x="8006" y="1787"/>
                    <a:pt x="6220" y="0"/>
                    <a:pt x="3992"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3"/>
            <p:cNvSpPr/>
            <p:nvPr/>
          </p:nvSpPr>
          <p:spPr>
            <a:xfrm>
              <a:off x="4891199" y="2926920"/>
              <a:ext cx="124945" cy="147366"/>
            </a:xfrm>
            <a:custGeom>
              <a:avLst/>
              <a:gdLst/>
              <a:ahLst/>
              <a:cxnLst/>
              <a:rect l="l" t="t" r="r" b="b"/>
              <a:pathLst>
                <a:path w="6414" h="7565" extrusionOk="0">
                  <a:moveTo>
                    <a:pt x="4239" y="0"/>
                  </a:moveTo>
                  <a:cubicBezTo>
                    <a:pt x="5214" y="735"/>
                    <a:pt x="5855" y="1881"/>
                    <a:pt x="5855" y="3203"/>
                  </a:cubicBezTo>
                  <a:cubicBezTo>
                    <a:pt x="5855" y="5408"/>
                    <a:pt x="4039" y="7224"/>
                    <a:pt x="1835" y="7224"/>
                  </a:cubicBezTo>
                  <a:cubicBezTo>
                    <a:pt x="1176" y="7224"/>
                    <a:pt x="565" y="7053"/>
                    <a:pt x="1" y="6783"/>
                  </a:cubicBezTo>
                  <a:lnTo>
                    <a:pt x="1" y="6783"/>
                  </a:lnTo>
                  <a:cubicBezTo>
                    <a:pt x="683" y="7271"/>
                    <a:pt x="1517" y="7565"/>
                    <a:pt x="2399" y="7565"/>
                  </a:cubicBezTo>
                  <a:cubicBezTo>
                    <a:pt x="4627" y="7565"/>
                    <a:pt x="6413" y="5778"/>
                    <a:pt x="6413" y="3574"/>
                  </a:cubicBezTo>
                  <a:cubicBezTo>
                    <a:pt x="6413" y="2004"/>
                    <a:pt x="5532" y="658"/>
                    <a:pt x="423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3"/>
            <p:cNvSpPr/>
            <p:nvPr/>
          </p:nvSpPr>
          <p:spPr>
            <a:xfrm>
              <a:off x="4879764" y="2937790"/>
              <a:ext cx="116919" cy="116919"/>
            </a:xfrm>
            <a:custGeom>
              <a:avLst/>
              <a:gdLst/>
              <a:ahLst/>
              <a:cxnLst/>
              <a:rect l="l" t="t" r="r" b="b"/>
              <a:pathLst>
                <a:path w="6002" h="6002" extrusionOk="0">
                  <a:moveTo>
                    <a:pt x="2986" y="0"/>
                  </a:moveTo>
                  <a:cubicBezTo>
                    <a:pt x="1346" y="0"/>
                    <a:pt x="0" y="1352"/>
                    <a:pt x="0" y="3016"/>
                  </a:cubicBezTo>
                  <a:cubicBezTo>
                    <a:pt x="0" y="4656"/>
                    <a:pt x="1346" y="6002"/>
                    <a:pt x="2986" y="6002"/>
                  </a:cubicBezTo>
                  <a:cubicBezTo>
                    <a:pt x="4649" y="6002"/>
                    <a:pt x="6001" y="4656"/>
                    <a:pt x="6001" y="3016"/>
                  </a:cubicBezTo>
                  <a:cubicBezTo>
                    <a:pt x="6001" y="1352"/>
                    <a:pt x="4649" y="0"/>
                    <a:pt x="2986"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3"/>
            <p:cNvSpPr/>
            <p:nvPr/>
          </p:nvSpPr>
          <p:spPr>
            <a:xfrm>
              <a:off x="4895445" y="2946946"/>
              <a:ext cx="101238" cy="107763"/>
            </a:xfrm>
            <a:custGeom>
              <a:avLst/>
              <a:gdLst/>
              <a:ahLst/>
              <a:cxnLst/>
              <a:rect l="l" t="t" r="r" b="b"/>
              <a:pathLst>
                <a:path w="5197" h="5532" extrusionOk="0">
                  <a:moveTo>
                    <a:pt x="3797" y="1"/>
                  </a:moveTo>
                  <a:cubicBezTo>
                    <a:pt x="4285" y="536"/>
                    <a:pt x="4608" y="1247"/>
                    <a:pt x="4608" y="2058"/>
                  </a:cubicBezTo>
                  <a:cubicBezTo>
                    <a:pt x="4608" y="3721"/>
                    <a:pt x="3257" y="5044"/>
                    <a:pt x="1593" y="5044"/>
                  </a:cubicBezTo>
                  <a:cubicBezTo>
                    <a:pt x="1005" y="5044"/>
                    <a:pt x="465" y="4873"/>
                    <a:pt x="0" y="4579"/>
                  </a:cubicBezTo>
                  <a:lnTo>
                    <a:pt x="0" y="4579"/>
                  </a:lnTo>
                  <a:cubicBezTo>
                    <a:pt x="541" y="5167"/>
                    <a:pt x="1323" y="5532"/>
                    <a:pt x="2181" y="5532"/>
                  </a:cubicBezTo>
                  <a:cubicBezTo>
                    <a:pt x="3844" y="5532"/>
                    <a:pt x="5196" y="4186"/>
                    <a:pt x="5196" y="2546"/>
                  </a:cubicBezTo>
                  <a:cubicBezTo>
                    <a:pt x="5196" y="1470"/>
                    <a:pt x="4632" y="536"/>
                    <a:pt x="3797"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3"/>
            <p:cNvSpPr/>
            <p:nvPr/>
          </p:nvSpPr>
          <p:spPr>
            <a:xfrm>
              <a:off x="4699868" y="2978893"/>
              <a:ext cx="11026" cy="11474"/>
            </a:xfrm>
            <a:custGeom>
              <a:avLst/>
              <a:gdLst/>
              <a:ahLst/>
              <a:cxnLst/>
              <a:rect l="l" t="t" r="r" b="b"/>
              <a:pathLst>
                <a:path w="566" h="589" extrusionOk="0">
                  <a:moveTo>
                    <a:pt x="271" y="1"/>
                  </a:moveTo>
                  <a:cubicBezTo>
                    <a:pt x="124" y="1"/>
                    <a:pt x="1" y="148"/>
                    <a:pt x="1" y="294"/>
                  </a:cubicBezTo>
                  <a:cubicBezTo>
                    <a:pt x="1" y="465"/>
                    <a:pt x="124" y="588"/>
                    <a:pt x="271" y="588"/>
                  </a:cubicBezTo>
                  <a:cubicBezTo>
                    <a:pt x="442" y="588"/>
                    <a:pt x="565" y="465"/>
                    <a:pt x="565" y="294"/>
                  </a:cubicBezTo>
                  <a:cubicBezTo>
                    <a:pt x="565" y="148"/>
                    <a:pt x="442"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3"/>
            <p:cNvSpPr/>
            <p:nvPr/>
          </p:nvSpPr>
          <p:spPr>
            <a:xfrm>
              <a:off x="4731367" y="2983139"/>
              <a:ext cx="11006" cy="26240"/>
            </a:xfrm>
            <a:custGeom>
              <a:avLst/>
              <a:gdLst/>
              <a:ahLst/>
              <a:cxnLst/>
              <a:rect l="l" t="t" r="r" b="b"/>
              <a:pathLst>
                <a:path w="565" h="1347" extrusionOk="0">
                  <a:moveTo>
                    <a:pt x="271" y="0"/>
                  </a:moveTo>
                  <a:cubicBezTo>
                    <a:pt x="124" y="0"/>
                    <a:pt x="0" y="123"/>
                    <a:pt x="0" y="294"/>
                  </a:cubicBezTo>
                  <a:lnTo>
                    <a:pt x="0" y="1082"/>
                  </a:lnTo>
                  <a:cubicBezTo>
                    <a:pt x="0" y="1229"/>
                    <a:pt x="124" y="1346"/>
                    <a:pt x="271" y="1346"/>
                  </a:cubicBezTo>
                  <a:cubicBezTo>
                    <a:pt x="441" y="1346"/>
                    <a:pt x="565" y="1229"/>
                    <a:pt x="565" y="1082"/>
                  </a:cubicBezTo>
                  <a:lnTo>
                    <a:pt x="565" y="294"/>
                  </a:lnTo>
                  <a:cubicBezTo>
                    <a:pt x="565" y="123"/>
                    <a:pt x="441"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3"/>
            <p:cNvSpPr/>
            <p:nvPr/>
          </p:nvSpPr>
          <p:spPr>
            <a:xfrm>
              <a:off x="4759067" y="2983139"/>
              <a:ext cx="10909" cy="26240"/>
            </a:xfrm>
            <a:custGeom>
              <a:avLst/>
              <a:gdLst/>
              <a:ahLst/>
              <a:cxnLst/>
              <a:rect l="l" t="t" r="r" b="b"/>
              <a:pathLst>
                <a:path w="560" h="1347" extrusionOk="0">
                  <a:moveTo>
                    <a:pt x="295" y="0"/>
                  </a:moveTo>
                  <a:cubicBezTo>
                    <a:pt x="118" y="0"/>
                    <a:pt x="1" y="123"/>
                    <a:pt x="1" y="294"/>
                  </a:cubicBezTo>
                  <a:lnTo>
                    <a:pt x="1" y="1082"/>
                  </a:lnTo>
                  <a:cubicBezTo>
                    <a:pt x="1" y="1229"/>
                    <a:pt x="118" y="1346"/>
                    <a:pt x="295" y="1346"/>
                  </a:cubicBezTo>
                  <a:cubicBezTo>
                    <a:pt x="442" y="1346"/>
                    <a:pt x="559" y="1229"/>
                    <a:pt x="559" y="1082"/>
                  </a:cubicBezTo>
                  <a:lnTo>
                    <a:pt x="559" y="294"/>
                  </a:lnTo>
                  <a:cubicBezTo>
                    <a:pt x="559" y="123"/>
                    <a:pt x="442"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3"/>
            <p:cNvSpPr/>
            <p:nvPr/>
          </p:nvSpPr>
          <p:spPr>
            <a:xfrm>
              <a:off x="4786670" y="2983139"/>
              <a:ext cx="11474" cy="26240"/>
            </a:xfrm>
            <a:custGeom>
              <a:avLst/>
              <a:gdLst/>
              <a:ahLst/>
              <a:cxnLst/>
              <a:rect l="l" t="t" r="r" b="b"/>
              <a:pathLst>
                <a:path w="589" h="1347" extrusionOk="0">
                  <a:moveTo>
                    <a:pt x="294" y="0"/>
                  </a:moveTo>
                  <a:cubicBezTo>
                    <a:pt x="147" y="0"/>
                    <a:pt x="0" y="123"/>
                    <a:pt x="0" y="294"/>
                  </a:cubicBezTo>
                  <a:lnTo>
                    <a:pt x="0" y="1082"/>
                  </a:lnTo>
                  <a:cubicBezTo>
                    <a:pt x="0" y="1229"/>
                    <a:pt x="147" y="1346"/>
                    <a:pt x="294" y="1346"/>
                  </a:cubicBezTo>
                  <a:cubicBezTo>
                    <a:pt x="465" y="1346"/>
                    <a:pt x="588" y="1229"/>
                    <a:pt x="588" y="1082"/>
                  </a:cubicBezTo>
                  <a:lnTo>
                    <a:pt x="588" y="294"/>
                  </a:lnTo>
                  <a:cubicBezTo>
                    <a:pt x="588" y="123"/>
                    <a:pt x="465"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3"/>
            <p:cNvSpPr/>
            <p:nvPr/>
          </p:nvSpPr>
          <p:spPr>
            <a:xfrm>
              <a:off x="4814838" y="2983139"/>
              <a:ext cx="11006" cy="26240"/>
            </a:xfrm>
            <a:custGeom>
              <a:avLst/>
              <a:gdLst/>
              <a:ahLst/>
              <a:cxnLst/>
              <a:rect l="l" t="t" r="r" b="b"/>
              <a:pathLst>
                <a:path w="565" h="1347" extrusionOk="0">
                  <a:moveTo>
                    <a:pt x="294" y="0"/>
                  </a:moveTo>
                  <a:cubicBezTo>
                    <a:pt x="124" y="0"/>
                    <a:pt x="0" y="123"/>
                    <a:pt x="0" y="294"/>
                  </a:cubicBezTo>
                  <a:lnTo>
                    <a:pt x="0" y="1082"/>
                  </a:lnTo>
                  <a:cubicBezTo>
                    <a:pt x="0" y="1229"/>
                    <a:pt x="124" y="1346"/>
                    <a:pt x="294" y="1346"/>
                  </a:cubicBezTo>
                  <a:cubicBezTo>
                    <a:pt x="441" y="1346"/>
                    <a:pt x="565" y="1229"/>
                    <a:pt x="565" y="1082"/>
                  </a:cubicBezTo>
                  <a:lnTo>
                    <a:pt x="565" y="294"/>
                  </a:lnTo>
                  <a:cubicBezTo>
                    <a:pt x="565" y="123"/>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3"/>
            <p:cNvSpPr/>
            <p:nvPr/>
          </p:nvSpPr>
          <p:spPr>
            <a:xfrm>
              <a:off x="4932652" y="2867254"/>
              <a:ext cx="11006" cy="26707"/>
            </a:xfrm>
            <a:custGeom>
              <a:avLst/>
              <a:gdLst/>
              <a:ahLst/>
              <a:cxnLst/>
              <a:rect l="l" t="t" r="r" b="b"/>
              <a:pathLst>
                <a:path w="565" h="1371" extrusionOk="0">
                  <a:moveTo>
                    <a:pt x="271" y="1"/>
                  </a:moveTo>
                  <a:cubicBezTo>
                    <a:pt x="124" y="1"/>
                    <a:pt x="1" y="124"/>
                    <a:pt x="1" y="295"/>
                  </a:cubicBezTo>
                  <a:lnTo>
                    <a:pt x="1" y="1100"/>
                  </a:lnTo>
                  <a:cubicBezTo>
                    <a:pt x="1" y="1247"/>
                    <a:pt x="124" y="1370"/>
                    <a:pt x="271" y="1370"/>
                  </a:cubicBezTo>
                  <a:cubicBezTo>
                    <a:pt x="441" y="1370"/>
                    <a:pt x="565" y="1247"/>
                    <a:pt x="565" y="1100"/>
                  </a:cubicBezTo>
                  <a:lnTo>
                    <a:pt x="565" y="295"/>
                  </a:lnTo>
                  <a:cubicBezTo>
                    <a:pt x="565" y="124"/>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3"/>
            <p:cNvSpPr/>
            <p:nvPr/>
          </p:nvSpPr>
          <p:spPr>
            <a:xfrm>
              <a:off x="4972722" y="2876468"/>
              <a:ext cx="21545" cy="24136"/>
            </a:xfrm>
            <a:custGeom>
              <a:avLst/>
              <a:gdLst/>
              <a:ahLst/>
              <a:cxnLst/>
              <a:rect l="l" t="t" r="r" b="b"/>
              <a:pathLst>
                <a:path w="1106" h="1239" extrusionOk="0">
                  <a:moveTo>
                    <a:pt x="765" y="1"/>
                  </a:moveTo>
                  <a:cubicBezTo>
                    <a:pt x="674" y="1"/>
                    <a:pt x="579" y="44"/>
                    <a:pt x="518" y="139"/>
                  </a:cubicBezTo>
                  <a:lnTo>
                    <a:pt x="101" y="797"/>
                  </a:lnTo>
                  <a:cubicBezTo>
                    <a:pt x="1" y="944"/>
                    <a:pt x="54" y="1121"/>
                    <a:pt x="171" y="1191"/>
                  </a:cubicBezTo>
                  <a:cubicBezTo>
                    <a:pt x="224" y="1238"/>
                    <a:pt x="295" y="1238"/>
                    <a:pt x="348" y="1238"/>
                  </a:cubicBezTo>
                  <a:cubicBezTo>
                    <a:pt x="442" y="1238"/>
                    <a:pt x="518" y="1191"/>
                    <a:pt x="589" y="1121"/>
                  </a:cubicBezTo>
                  <a:lnTo>
                    <a:pt x="1006" y="433"/>
                  </a:lnTo>
                  <a:cubicBezTo>
                    <a:pt x="1106" y="309"/>
                    <a:pt x="1053" y="115"/>
                    <a:pt x="906" y="39"/>
                  </a:cubicBezTo>
                  <a:cubicBezTo>
                    <a:pt x="864" y="14"/>
                    <a:pt x="815" y="1"/>
                    <a:pt x="76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3"/>
            <p:cNvSpPr/>
            <p:nvPr/>
          </p:nvSpPr>
          <p:spPr>
            <a:xfrm>
              <a:off x="4882160" y="2876468"/>
              <a:ext cx="20980" cy="24136"/>
            </a:xfrm>
            <a:custGeom>
              <a:avLst/>
              <a:gdLst/>
              <a:ahLst/>
              <a:cxnLst/>
              <a:rect l="l" t="t" r="r" b="b"/>
              <a:pathLst>
                <a:path w="1077" h="1239" extrusionOk="0">
                  <a:moveTo>
                    <a:pt x="331" y="1"/>
                  </a:moveTo>
                  <a:cubicBezTo>
                    <a:pt x="278" y="1"/>
                    <a:pt x="223" y="14"/>
                    <a:pt x="171" y="39"/>
                  </a:cubicBezTo>
                  <a:cubicBezTo>
                    <a:pt x="47" y="115"/>
                    <a:pt x="0" y="309"/>
                    <a:pt x="94" y="433"/>
                  </a:cubicBezTo>
                  <a:lnTo>
                    <a:pt x="512" y="1121"/>
                  </a:lnTo>
                  <a:cubicBezTo>
                    <a:pt x="559" y="1191"/>
                    <a:pt x="659" y="1238"/>
                    <a:pt x="759" y="1238"/>
                  </a:cubicBezTo>
                  <a:cubicBezTo>
                    <a:pt x="806" y="1238"/>
                    <a:pt x="853" y="1238"/>
                    <a:pt x="906" y="1191"/>
                  </a:cubicBezTo>
                  <a:cubicBezTo>
                    <a:pt x="1053" y="1121"/>
                    <a:pt x="1076" y="944"/>
                    <a:pt x="1000" y="797"/>
                  </a:cubicBezTo>
                  <a:lnTo>
                    <a:pt x="559" y="139"/>
                  </a:lnTo>
                  <a:cubicBezTo>
                    <a:pt x="513" y="44"/>
                    <a:pt x="426" y="1"/>
                    <a:pt x="33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3"/>
            <p:cNvSpPr/>
            <p:nvPr/>
          </p:nvSpPr>
          <p:spPr>
            <a:xfrm>
              <a:off x="4874037" y="2932063"/>
              <a:ext cx="128373" cy="128373"/>
            </a:xfrm>
            <a:custGeom>
              <a:avLst/>
              <a:gdLst/>
              <a:ahLst/>
              <a:cxnLst/>
              <a:rect l="l" t="t" r="r" b="b"/>
              <a:pathLst>
                <a:path w="6590" h="6590" extrusionOk="0">
                  <a:moveTo>
                    <a:pt x="3280" y="1"/>
                  </a:moveTo>
                  <a:cubicBezTo>
                    <a:pt x="1470" y="1"/>
                    <a:pt x="0" y="1499"/>
                    <a:pt x="0" y="3310"/>
                  </a:cubicBezTo>
                  <a:cubicBezTo>
                    <a:pt x="0" y="5120"/>
                    <a:pt x="1470" y="6590"/>
                    <a:pt x="3280" y="6590"/>
                  </a:cubicBezTo>
                  <a:cubicBezTo>
                    <a:pt x="4015" y="6590"/>
                    <a:pt x="4726" y="6349"/>
                    <a:pt x="5314" y="5908"/>
                  </a:cubicBezTo>
                  <a:cubicBezTo>
                    <a:pt x="5437" y="5808"/>
                    <a:pt x="5461" y="5614"/>
                    <a:pt x="5361" y="5490"/>
                  </a:cubicBezTo>
                  <a:cubicBezTo>
                    <a:pt x="5305" y="5418"/>
                    <a:pt x="5214" y="5380"/>
                    <a:pt x="5122" y="5380"/>
                  </a:cubicBezTo>
                  <a:cubicBezTo>
                    <a:pt x="5058" y="5380"/>
                    <a:pt x="4994" y="5399"/>
                    <a:pt x="4943" y="5438"/>
                  </a:cubicBezTo>
                  <a:cubicBezTo>
                    <a:pt x="4479" y="5808"/>
                    <a:pt x="3891" y="6025"/>
                    <a:pt x="3280" y="6025"/>
                  </a:cubicBezTo>
                  <a:cubicBezTo>
                    <a:pt x="1787" y="6025"/>
                    <a:pt x="564" y="4803"/>
                    <a:pt x="564" y="3310"/>
                  </a:cubicBezTo>
                  <a:cubicBezTo>
                    <a:pt x="564" y="1793"/>
                    <a:pt x="1787" y="588"/>
                    <a:pt x="3280" y="588"/>
                  </a:cubicBezTo>
                  <a:cubicBezTo>
                    <a:pt x="4773" y="588"/>
                    <a:pt x="6001" y="1793"/>
                    <a:pt x="6001" y="3310"/>
                  </a:cubicBezTo>
                  <a:cubicBezTo>
                    <a:pt x="6001" y="3727"/>
                    <a:pt x="5901" y="4144"/>
                    <a:pt x="5731" y="4509"/>
                  </a:cubicBezTo>
                  <a:cubicBezTo>
                    <a:pt x="5655" y="4656"/>
                    <a:pt x="5707" y="4826"/>
                    <a:pt x="5854" y="4903"/>
                  </a:cubicBezTo>
                  <a:cubicBezTo>
                    <a:pt x="5895" y="4922"/>
                    <a:pt x="5937" y="4931"/>
                    <a:pt x="5977" y="4931"/>
                  </a:cubicBezTo>
                  <a:cubicBezTo>
                    <a:pt x="6085" y="4931"/>
                    <a:pt x="6185" y="4869"/>
                    <a:pt x="6219" y="4779"/>
                  </a:cubicBezTo>
                  <a:cubicBezTo>
                    <a:pt x="6466" y="4315"/>
                    <a:pt x="6589" y="3821"/>
                    <a:pt x="6589" y="3310"/>
                  </a:cubicBezTo>
                  <a:cubicBezTo>
                    <a:pt x="6589" y="1499"/>
                    <a:pt x="5090" y="1"/>
                    <a:pt x="328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3"/>
            <p:cNvSpPr/>
            <p:nvPr/>
          </p:nvSpPr>
          <p:spPr>
            <a:xfrm>
              <a:off x="4670337" y="2912603"/>
              <a:ext cx="379704" cy="186540"/>
            </a:xfrm>
            <a:custGeom>
              <a:avLst/>
              <a:gdLst/>
              <a:ahLst/>
              <a:cxnLst/>
              <a:rect l="l" t="t" r="r" b="b"/>
              <a:pathLst>
                <a:path w="19492" h="9576" extrusionOk="0">
                  <a:moveTo>
                    <a:pt x="18904" y="1346"/>
                  </a:moveTo>
                  <a:lnTo>
                    <a:pt x="18904" y="2445"/>
                  </a:lnTo>
                  <a:lnTo>
                    <a:pt x="17605" y="2445"/>
                  </a:lnTo>
                  <a:cubicBezTo>
                    <a:pt x="17434" y="2028"/>
                    <a:pt x="17164" y="1664"/>
                    <a:pt x="16870" y="1346"/>
                  </a:cubicBezTo>
                  <a:close/>
                  <a:moveTo>
                    <a:pt x="9646" y="3010"/>
                  </a:moveTo>
                  <a:cubicBezTo>
                    <a:pt x="9523" y="3427"/>
                    <a:pt x="9452" y="3844"/>
                    <a:pt x="9452" y="4309"/>
                  </a:cubicBezTo>
                  <a:cubicBezTo>
                    <a:pt x="9452" y="4750"/>
                    <a:pt x="9523" y="5167"/>
                    <a:pt x="9646" y="5584"/>
                  </a:cubicBezTo>
                  <a:lnTo>
                    <a:pt x="559" y="5584"/>
                  </a:lnTo>
                  <a:lnTo>
                    <a:pt x="559" y="3010"/>
                  </a:lnTo>
                  <a:close/>
                  <a:moveTo>
                    <a:pt x="18904" y="3010"/>
                  </a:moveTo>
                  <a:lnTo>
                    <a:pt x="18904" y="5584"/>
                  </a:lnTo>
                  <a:lnTo>
                    <a:pt x="17851" y="5584"/>
                  </a:lnTo>
                  <a:cubicBezTo>
                    <a:pt x="17975" y="5167"/>
                    <a:pt x="18045" y="4750"/>
                    <a:pt x="18045" y="4309"/>
                  </a:cubicBezTo>
                  <a:cubicBezTo>
                    <a:pt x="18045" y="3844"/>
                    <a:pt x="17975" y="3427"/>
                    <a:pt x="17851" y="3010"/>
                  </a:cubicBezTo>
                  <a:close/>
                  <a:moveTo>
                    <a:pt x="9869" y="6143"/>
                  </a:moveTo>
                  <a:cubicBezTo>
                    <a:pt x="10063" y="6560"/>
                    <a:pt x="10310" y="6930"/>
                    <a:pt x="10628" y="7248"/>
                  </a:cubicBezTo>
                  <a:lnTo>
                    <a:pt x="559" y="7248"/>
                  </a:lnTo>
                  <a:lnTo>
                    <a:pt x="559" y="6143"/>
                  </a:lnTo>
                  <a:close/>
                  <a:moveTo>
                    <a:pt x="18904" y="6143"/>
                  </a:moveTo>
                  <a:lnTo>
                    <a:pt x="18904" y="7248"/>
                  </a:lnTo>
                  <a:lnTo>
                    <a:pt x="16870" y="7248"/>
                  </a:lnTo>
                  <a:cubicBezTo>
                    <a:pt x="17164" y="6930"/>
                    <a:pt x="17434" y="6560"/>
                    <a:pt x="17605" y="6143"/>
                  </a:cubicBezTo>
                  <a:close/>
                  <a:moveTo>
                    <a:pt x="13737" y="588"/>
                  </a:moveTo>
                  <a:cubicBezTo>
                    <a:pt x="15794" y="588"/>
                    <a:pt x="17458" y="2252"/>
                    <a:pt x="17458" y="4309"/>
                  </a:cubicBezTo>
                  <a:cubicBezTo>
                    <a:pt x="17458" y="6342"/>
                    <a:pt x="15794" y="8029"/>
                    <a:pt x="13737" y="8029"/>
                  </a:cubicBezTo>
                  <a:cubicBezTo>
                    <a:pt x="11680" y="8029"/>
                    <a:pt x="10016" y="6342"/>
                    <a:pt x="10016" y="4309"/>
                  </a:cubicBezTo>
                  <a:cubicBezTo>
                    <a:pt x="10016" y="2252"/>
                    <a:pt x="11680" y="588"/>
                    <a:pt x="13737" y="588"/>
                  </a:cubicBezTo>
                  <a:close/>
                  <a:moveTo>
                    <a:pt x="17510" y="7812"/>
                  </a:moveTo>
                  <a:lnTo>
                    <a:pt x="17217" y="8741"/>
                  </a:lnTo>
                  <a:cubicBezTo>
                    <a:pt x="17164" y="8888"/>
                    <a:pt x="17017" y="8987"/>
                    <a:pt x="16846" y="8987"/>
                  </a:cubicBezTo>
                  <a:lnTo>
                    <a:pt x="2616" y="8987"/>
                  </a:lnTo>
                  <a:cubicBezTo>
                    <a:pt x="2446" y="8987"/>
                    <a:pt x="2299" y="8888"/>
                    <a:pt x="2252" y="8741"/>
                  </a:cubicBezTo>
                  <a:lnTo>
                    <a:pt x="1958" y="7812"/>
                  </a:lnTo>
                  <a:lnTo>
                    <a:pt x="11286" y="7812"/>
                  </a:lnTo>
                  <a:cubicBezTo>
                    <a:pt x="11974" y="8300"/>
                    <a:pt x="12832" y="8594"/>
                    <a:pt x="13737" y="8594"/>
                  </a:cubicBezTo>
                  <a:cubicBezTo>
                    <a:pt x="14666" y="8594"/>
                    <a:pt x="15500" y="8300"/>
                    <a:pt x="16211" y="7812"/>
                  </a:cubicBezTo>
                  <a:close/>
                  <a:moveTo>
                    <a:pt x="13737" y="0"/>
                  </a:moveTo>
                  <a:cubicBezTo>
                    <a:pt x="12832" y="0"/>
                    <a:pt x="11974" y="294"/>
                    <a:pt x="11286" y="782"/>
                  </a:cubicBezTo>
                  <a:lnTo>
                    <a:pt x="6172" y="782"/>
                  </a:lnTo>
                  <a:cubicBezTo>
                    <a:pt x="5996" y="782"/>
                    <a:pt x="5878" y="905"/>
                    <a:pt x="5878" y="1052"/>
                  </a:cubicBezTo>
                  <a:cubicBezTo>
                    <a:pt x="5878" y="1223"/>
                    <a:pt x="5996" y="1346"/>
                    <a:pt x="6172" y="1346"/>
                  </a:cubicBezTo>
                  <a:lnTo>
                    <a:pt x="10628" y="1346"/>
                  </a:lnTo>
                  <a:cubicBezTo>
                    <a:pt x="10310" y="1664"/>
                    <a:pt x="10063" y="2028"/>
                    <a:pt x="9869" y="2445"/>
                  </a:cubicBezTo>
                  <a:lnTo>
                    <a:pt x="559" y="2445"/>
                  </a:lnTo>
                  <a:lnTo>
                    <a:pt x="559" y="1346"/>
                  </a:lnTo>
                  <a:lnTo>
                    <a:pt x="4850" y="1346"/>
                  </a:lnTo>
                  <a:cubicBezTo>
                    <a:pt x="4997" y="1346"/>
                    <a:pt x="5114" y="1223"/>
                    <a:pt x="5114" y="1052"/>
                  </a:cubicBezTo>
                  <a:cubicBezTo>
                    <a:pt x="5114" y="905"/>
                    <a:pt x="4997" y="782"/>
                    <a:pt x="4850" y="782"/>
                  </a:cubicBezTo>
                  <a:lnTo>
                    <a:pt x="512" y="782"/>
                  </a:lnTo>
                  <a:cubicBezTo>
                    <a:pt x="218" y="782"/>
                    <a:pt x="0" y="1029"/>
                    <a:pt x="0" y="1323"/>
                  </a:cubicBezTo>
                  <a:lnTo>
                    <a:pt x="0" y="7295"/>
                  </a:lnTo>
                  <a:cubicBezTo>
                    <a:pt x="0" y="7589"/>
                    <a:pt x="218" y="7812"/>
                    <a:pt x="512" y="7812"/>
                  </a:cubicBezTo>
                  <a:lnTo>
                    <a:pt x="1346" y="7812"/>
                  </a:lnTo>
                  <a:lnTo>
                    <a:pt x="1711" y="8911"/>
                  </a:lnTo>
                  <a:cubicBezTo>
                    <a:pt x="1834" y="9305"/>
                    <a:pt x="2205" y="9575"/>
                    <a:pt x="2616" y="9575"/>
                  </a:cubicBezTo>
                  <a:lnTo>
                    <a:pt x="16846" y="9575"/>
                  </a:lnTo>
                  <a:cubicBezTo>
                    <a:pt x="17264" y="9575"/>
                    <a:pt x="17634" y="9305"/>
                    <a:pt x="17751" y="8911"/>
                  </a:cubicBezTo>
                  <a:lnTo>
                    <a:pt x="18122" y="7812"/>
                  </a:lnTo>
                  <a:lnTo>
                    <a:pt x="18956" y="7812"/>
                  </a:lnTo>
                  <a:cubicBezTo>
                    <a:pt x="19250" y="7812"/>
                    <a:pt x="19491" y="7589"/>
                    <a:pt x="19491" y="7295"/>
                  </a:cubicBezTo>
                  <a:lnTo>
                    <a:pt x="19491" y="1323"/>
                  </a:lnTo>
                  <a:cubicBezTo>
                    <a:pt x="19491" y="1029"/>
                    <a:pt x="19250" y="782"/>
                    <a:pt x="18956" y="782"/>
                  </a:cubicBezTo>
                  <a:lnTo>
                    <a:pt x="16211" y="782"/>
                  </a:lnTo>
                  <a:cubicBezTo>
                    <a:pt x="15500" y="294"/>
                    <a:pt x="14666" y="0"/>
                    <a:pt x="13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3"/>
            <p:cNvSpPr/>
            <p:nvPr/>
          </p:nvSpPr>
          <p:spPr>
            <a:xfrm>
              <a:off x="4954177" y="2998937"/>
              <a:ext cx="22928" cy="30467"/>
            </a:xfrm>
            <a:custGeom>
              <a:avLst/>
              <a:gdLst/>
              <a:ahLst/>
              <a:cxnLst/>
              <a:rect l="l" t="t" r="r" b="b"/>
              <a:pathLst>
                <a:path w="1177" h="1564" extrusionOk="0">
                  <a:moveTo>
                    <a:pt x="906" y="0"/>
                  </a:moveTo>
                  <a:cubicBezTo>
                    <a:pt x="759" y="0"/>
                    <a:pt x="612" y="94"/>
                    <a:pt x="588" y="241"/>
                  </a:cubicBezTo>
                  <a:cubicBezTo>
                    <a:pt x="535" y="588"/>
                    <a:pt x="389" y="858"/>
                    <a:pt x="148" y="1076"/>
                  </a:cubicBezTo>
                  <a:cubicBezTo>
                    <a:pt x="24" y="1176"/>
                    <a:pt x="1" y="1346"/>
                    <a:pt x="95" y="1470"/>
                  </a:cubicBezTo>
                  <a:cubicBezTo>
                    <a:pt x="171" y="1540"/>
                    <a:pt x="242" y="1564"/>
                    <a:pt x="318" y="1564"/>
                  </a:cubicBezTo>
                  <a:cubicBezTo>
                    <a:pt x="389" y="1564"/>
                    <a:pt x="465" y="1564"/>
                    <a:pt x="512" y="1517"/>
                  </a:cubicBezTo>
                  <a:cubicBezTo>
                    <a:pt x="882" y="1199"/>
                    <a:pt x="1100" y="782"/>
                    <a:pt x="1153" y="318"/>
                  </a:cubicBezTo>
                  <a:cubicBezTo>
                    <a:pt x="1176" y="171"/>
                    <a:pt x="1053" y="24"/>
                    <a:pt x="9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8" name="Google Shape;3518;p63"/>
          <p:cNvGrpSpPr/>
          <p:nvPr/>
        </p:nvGrpSpPr>
        <p:grpSpPr>
          <a:xfrm>
            <a:off x="4093948" y="2793289"/>
            <a:ext cx="379821" cy="379821"/>
            <a:chOff x="4093948" y="2793289"/>
            <a:chExt cx="379821" cy="379821"/>
          </a:xfrm>
        </p:grpSpPr>
        <p:sp>
          <p:nvSpPr>
            <p:cNvPr id="3519" name="Google Shape;3519;p63"/>
            <p:cNvSpPr/>
            <p:nvPr/>
          </p:nvSpPr>
          <p:spPr>
            <a:xfrm>
              <a:off x="4099675" y="3061896"/>
              <a:ext cx="368367" cy="47668"/>
            </a:xfrm>
            <a:custGeom>
              <a:avLst/>
              <a:gdLst/>
              <a:ahLst/>
              <a:cxnLst/>
              <a:rect l="l" t="t" r="r" b="b"/>
              <a:pathLst>
                <a:path w="18910" h="2447" extrusionOk="0">
                  <a:moveTo>
                    <a:pt x="0" y="1"/>
                  </a:moveTo>
                  <a:lnTo>
                    <a:pt x="0" y="1494"/>
                  </a:lnTo>
                  <a:cubicBezTo>
                    <a:pt x="0" y="2035"/>
                    <a:pt x="441" y="2446"/>
                    <a:pt x="959" y="2446"/>
                  </a:cubicBezTo>
                  <a:lnTo>
                    <a:pt x="17951" y="2446"/>
                  </a:lnTo>
                  <a:cubicBezTo>
                    <a:pt x="18469" y="2446"/>
                    <a:pt x="18909" y="2035"/>
                    <a:pt x="18909" y="1494"/>
                  </a:cubicBezTo>
                  <a:lnTo>
                    <a:pt x="18909"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3"/>
            <p:cNvSpPr/>
            <p:nvPr/>
          </p:nvSpPr>
          <p:spPr>
            <a:xfrm>
              <a:off x="4099675" y="2852488"/>
              <a:ext cx="368367" cy="209429"/>
            </a:xfrm>
            <a:custGeom>
              <a:avLst/>
              <a:gdLst/>
              <a:ahLst/>
              <a:cxnLst/>
              <a:rect l="l" t="t" r="r" b="b"/>
              <a:pathLst>
                <a:path w="18910" h="10751" extrusionOk="0">
                  <a:moveTo>
                    <a:pt x="959" y="0"/>
                  </a:moveTo>
                  <a:cubicBezTo>
                    <a:pt x="441" y="0"/>
                    <a:pt x="0" y="412"/>
                    <a:pt x="0" y="953"/>
                  </a:cubicBezTo>
                  <a:lnTo>
                    <a:pt x="0" y="10751"/>
                  </a:lnTo>
                  <a:lnTo>
                    <a:pt x="18909" y="10751"/>
                  </a:lnTo>
                  <a:lnTo>
                    <a:pt x="18909" y="953"/>
                  </a:lnTo>
                  <a:cubicBezTo>
                    <a:pt x="18909" y="412"/>
                    <a:pt x="18469" y="0"/>
                    <a:pt x="1795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3"/>
            <p:cNvSpPr/>
            <p:nvPr/>
          </p:nvSpPr>
          <p:spPr>
            <a:xfrm>
              <a:off x="4099675" y="2852488"/>
              <a:ext cx="368367" cy="209429"/>
            </a:xfrm>
            <a:custGeom>
              <a:avLst/>
              <a:gdLst/>
              <a:ahLst/>
              <a:cxnLst/>
              <a:rect l="l" t="t" r="r" b="b"/>
              <a:pathLst>
                <a:path w="18910" h="10751" extrusionOk="0">
                  <a:moveTo>
                    <a:pt x="959" y="0"/>
                  </a:moveTo>
                  <a:cubicBezTo>
                    <a:pt x="441" y="0"/>
                    <a:pt x="0" y="412"/>
                    <a:pt x="0" y="953"/>
                  </a:cubicBezTo>
                  <a:lnTo>
                    <a:pt x="0" y="10751"/>
                  </a:lnTo>
                  <a:lnTo>
                    <a:pt x="18909" y="10751"/>
                  </a:lnTo>
                  <a:lnTo>
                    <a:pt x="18909" y="953"/>
                  </a:lnTo>
                  <a:cubicBezTo>
                    <a:pt x="18909" y="412"/>
                    <a:pt x="18469" y="0"/>
                    <a:pt x="1795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3"/>
            <p:cNvSpPr/>
            <p:nvPr/>
          </p:nvSpPr>
          <p:spPr>
            <a:xfrm>
              <a:off x="4434124" y="2852488"/>
              <a:ext cx="33915" cy="209429"/>
            </a:xfrm>
            <a:custGeom>
              <a:avLst/>
              <a:gdLst/>
              <a:ahLst/>
              <a:cxnLst/>
              <a:rect l="l" t="t" r="r" b="b"/>
              <a:pathLst>
                <a:path w="1741" h="10751" extrusionOk="0">
                  <a:moveTo>
                    <a:pt x="1" y="0"/>
                  </a:moveTo>
                  <a:cubicBezTo>
                    <a:pt x="541" y="0"/>
                    <a:pt x="982" y="412"/>
                    <a:pt x="982" y="953"/>
                  </a:cubicBezTo>
                  <a:lnTo>
                    <a:pt x="982" y="10751"/>
                  </a:lnTo>
                  <a:lnTo>
                    <a:pt x="1740" y="10751"/>
                  </a:lnTo>
                  <a:lnTo>
                    <a:pt x="1740" y="953"/>
                  </a:lnTo>
                  <a:cubicBezTo>
                    <a:pt x="1740" y="412"/>
                    <a:pt x="1300" y="0"/>
                    <a:pt x="782"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3"/>
            <p:cNvSpPr/>
            <p:nvPr/>
          </p:nvSpPr>
          <p:spPr>
            <a:xfrm>
              <a:off x="4434124" y="3061896"/>
              <a:ext cx="33915" cy="47668"/>
            </a:xfrm>
            <a:custGeom>
              <a:avLst/>
              <a:gdLst/>
              <a:ahLst/>
              <a:cxnLst/>
              <a:rect l="l" t="t" r="r" b="b"/>
              <a:pathLst>
                <a:path w="1741" h="2447" extrusionOk="0">
                  <a:moveTo>
                    <a:pt x="982" y="1"/>
                  </a:moveTo>
                  <a:lnTo>
                    <a:pt x="982" y="1494"/>
                  </a:lnTo>
                  <a:cubicBezTo>
                    <a:pt x="982" y="2035"/>
                    <a:pt x="541" y="2446"/>
                    <a:pt x="1" y="2446"/>
                  </a:cubicBezTo>
                  <a:lnTo>
                    <a:pt x="782" y="2446"/>
                  </a:lnTo>
                  <a:cubicBezTo>
                    <a:pt x="1300" y="2446"/>
                    <a:pt x="1740" y="2035"/>
                    <a:pt x="1740" y="1494"/>
                  </a:cubicBezTo>
                  <a:lnTo>
                    <a:pt x="1740"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3"/>
            <p:cNvSpPr/>
            <p:nvPr/>
          </p:nvSpPr>
          <p:spPr>
            <a:xfrm>
              <a:off x="4241878" y="3109544"/>
              <a:ext cx="83959" cy="57836"/>
            </a:xfrm>
            <a:custGeom>
              <a:avLst/>
              <a:gdLst/>
              <a:ahLst/>
              <a:cxnLst/>
              <a:rect l="l" t="t" r="r" b="b"/>
              <a:pathLst>
                <a:path w="4310" h="2969" extrusionOk="0">
                  <a:moveTo>
                    <a:pt x="318" y="0"/>
                  </a:moveTo>
                  <a:cubicBezTo>
                    <a:pt x="318" y="0"/>
                    <a:pt x="271" y="2181"/>
                    <a:pt x="1" y="2968"/>
                  </a:cubicBezTo>
                  <a:lnTo>
                    <a:pt x="4309" y="2968"/>
                  </a:lnTo>
                  <a:cubicBezTo>
                    <a:pt x="4039" y="2181"/>
                    <a:pt x="3992" y="0"/>
                    <a:pt x="3992"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3"/>
            <p:cNvSpPr/>
            <p:nvPr/>
          </p:nvSpPr>
          <p:spPr>
            <a:xfrm>
              <a:off x="4247605" y="3109544"/>
              <a:ext cx="72505" cy="14902"/>
            </a:xfrm>
            <a:custGeom>
              <a:avLst/>
              <a:gdLst/>
              <a:ahLst/>
              <a:cxnLst/>
              <a:rect l="l" t="t" r="r" b="b"/>
              <a:pathLst>
                <a:path w="3722" h="765" extrusionOk="0">
                  <a:moveTo>
                    <a:pt x="24" y="0"/>
                  </a:moveTo>
                  <a:cubicBezTo>
                    <a:pt x="24" y="0"/>
                    <a:pt x="24" y="323"/>
                    <a:pt x="1" y="764"/>
                  </a:cubicBezTo>
                  <a:lnTo>
                    <a:pt x="3721" y="764"/>
                  </a:lnTo>
                  <a:cubicBezTo>
                    <a:pt x="3698" y="323"/>
                    <a:pt x="3698" y="0"/>
                    <a:pt x="369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3"/>
            <p:cNvSpPr/>
            <p:nvPr/>
          </p:nvSpPr>
          <p:spPr>
            <a:xfrm>
              <a:off x="4247605" y="3109544"/>
              <a:ext cx="72505" cy="14902"/>
            </a:xfrm>
            <a:custGeom>
              <a:avLst/>
              <a:gdLst/>
              <a:ahLst/>
              <a:cxnLst/>
              <a:rect l="l" t="t" r="r" b="b"/>
              <a:pathLst>
                <a:path w="3722" h="765" extrusionOk="0">
                  <a:moveTo>
                    <a:pt x="24" y="0"/>
                  </a:moveTo>
                  <a:cubicBezTo>
                    <a:pt x="24" y="0"/>
                    <a:pt x="24" y="323"/>
                    <a:pt x="1" y="764"/>
                  </a:cubicBezTo>
                  <a:lnTo>
                    <a:pt x="3721" y="764"/>
                  </a:lnTo>
                  <a:cubicBezTo>
                    <a:pt x="3698" y="323"/>
                    <a:pt x="3698" y="0"/>
                    <a:pt x="36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3"/>
            <p:cNvSpPr/>
            <p:nvPr/>
          </p:nvSpPr>
          <p:spPr>
            <a:xfrm>
              <a:off x="4123031" y="2877675"/>
              <a:ext cx="321654" cy="184242"/>
            </a:xfrm>
            <a:custGeom>
              <a:avLst/>
              <a:gdLst/>
              <a:ahLst/>
              <a:cxnLst/>
              <a:rect l="l" t="t" r="r" b="b"/>
              <a:pathLst>
                <a:path w="16512" h="9458" extrusionOk="0">
                  <a:moveTo>
                    <a:pt x="418" y="1"/>
                  </a:moveTo>
                  <a:cubicBezTo>
                    <a:pt x="177" y="1"/>
                    <a:pt x="1" y="200"/>
                    <a:pt x="1" y="418"/>
                  </a:cubicBezTo>
                  <a:lnTo>
                    <a:pt x="1" y="9458"/>
                  </a:lnTo>
                  <a:lnTo>
                    <a:pt x="16511" y="9458"/>
                  </a:lnTo>
                  <a:lnTo>
                    <a:pt x="16511" y="418"/>
                  </a:lnTo>
                  <a:cubicBezTo>
                    <a:pt x="16511" y="200"/>
                    <a:pt x="16341" y="1"/>
                    <a:pt x="16094"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3"/>
            <p:cNvSpPr/>
            <p:nvPr/>
          </p:nvSpPr>
          <p:spPr>
            <a:xfrm>
              <a:off x="4421755" y="2877675"/>
              <a:ext cx="22928" cy="184242"/>
            </a:xfrm>
            <a:custGeom>
              <a:avLst/>
              <a:gdLst/>
              <a:ahLst/>
              <a:cxnLst/>
              <a:rect l="l" t="t" r="r" b="b"/>
              <a:pathLst>
                <a:path w="1177" h="9458" extrusionOk="0">
                  <a:moveTo>
                    <a:pt x="1" y="1"/>
                  </a:moveTo>
                  <a:cubicBezTo>
                    <a:pt x="218" y="1"/>
                    <a:pt x="418" y="200"/>
                    <a:pt x="418" y="418"/>
                  </a:cubicBezTo>
                  <a:lnTo>
                    <a:pt x="418" y="9458"/>
                  </a:lnTo>
                  <a:lnTo>
                    <a:pt x="1176" y="9458"/>
                  </a:lnTo>
                  <a:lnTo>
                    <a:pt x="1176" y="418"/>
                  </a:lnTo>
                  <a:cubicBezTo>
                    <a:pt x="1176" y="200"/>
                    <a:pt x="1006"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3"/>
            <p:cNvSpPr/>
            <p:nvPr/>
          </p:nvSpPr>
          <p:spPr>
            <a:xfrm>
              <a:off x="4168828" y="2799016"/>
              <a:ext cx="229591" cy="229474"/>
            </a:xfrm>
            <a:custGeom>
              <a:avLst/>
              <a:gdLst/>
              <a:ahLst/>
              <a:cxnLst/>
              <a:rect l="l" t="t" r="r" b="b"/>
              <a:pathLst>
                <a:path w="11786" h="11780" extrusionOk="0">
                  <a:moveTo>
                    <a:pt x="5908" y="1"/>
                  </a:moveTo>
                  <a:cubicBezTo>
                    <a:pt x="2646" y="1"/>
                    <a:pt x="1" y="2622"/>
                    <a:pt x="1" y="5878"/>
                  </a:cubicBezTo>
                  <a:cubicBezTo>
                    <a:pt x="1" y="9135"/>
                    <a:pt x="2646" y="11780"/>
                    <a:pt x="5908" y="11780"/>
                  </a:cubicBezTo>
                  <a:cubicBezTo>
                    <a:pt x="9164" y="11780"/>
                    <a:pt x="11786" y="9135"/>
                    <a:pt x="11786" y="5878"/>
                  </a:cubicBezTo>
                  <a:cubicBezTo>
                    <a:pt x="11786" y="4309"/>
                    <a:pt x="11168" y="2816"/>
                    <a:pt x="10069" y="1717"/>
                  </a:cubicBezTo>
                  <a:cubicBezTo>
                    <a:pt x="8964" y="612"/>
                    <a:pt x="7471" y="1"/>
                    <a:pt x="5908"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3"/>
            <p:cNvSpPr/>
            <p:nvPr/>
          </p:nvSpPr>
          <p:spPr>
            <a:xfrm>
              <a:off x="4235235" y="2804743"/>
              <a:ext cx="163184" cy="223747"/>
            </a:xfrm>
            <a:custGeom>
              <a:avLst/>
              <a:gdLst/>
              <a:ahLst/>
              <a:cxnLst/>
              <a:rect l="l" t="t" r="r" b="b"/>
              <a:pathLst>
                <a:path w="8377" h="11486" extrusionOk="0">
                  <a:moveTo>
                    <a:pt x="4333" y="0"/>
                  </a:moveTo>
                  <a:cubicBezTo>
                    <a:pt x="6343" y="929"/>
                    <a:pt x="7736" y="2963"/>
                    <a:pt x="7736" y="5337"/>
                  </a:cubicBezTo>
                  <a:cubicBezTo>
                    <a:pt x="7736" y="8570"/>
                    <a:pt x="5091" y="11215"/>
                    <a:pt x="1835" y="11215"/>
                  </a:cubicBezTo>
                  <a:cubicBezTo>
                    <a:pt x="1200" y="11215"/>
                    <a:pt x="589" y="11121"/>
                    <a:pt x="1" y="10921"/>
                  </a:cubicBezTo>
                  <a:lnTo>
                    <a:pt x="1" y="10921"/>
                  </a:lnTo>
                  <a:cubicBezTo>
                    <a:pt x="759" y="11268"/>
                    <a:pt x="1617" y="11486"/>
                    <a:pt x="2499" y="11486"/>
                  </a:cubicBezTo>
                  <a:cubicBezTo>
                    <a:pt x="5755" y="11486"/>
                    <a:pt x="8377" y="8841"/>
                    <a:pt x="8377" y="5584"/>
                  </a:cubicBezTo>
                  <a:cubicBezTo>
                    <a:pt x="8377" y="2986"/>
                    <a:pt x="6684" y="759"/>
                    <a:pt x="4333"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3"/>
            <p:cNvSpPr/>
            <p:nvPr/>
          </p:nvSpPr>
          <p:spPr>
            <a:xfrm>
              <a:off x="4264319" y="2844365"/>
              <a:ext cx="39077" cy="39622"/>
            </a:xfrm>
            <a:custGeom>
              <a:avLst/>
              <a:gdLst/>
              <a:ahLst/>
              <a:cxnLst/>
              <a:rect l="l" t="t" r="r" b="b"/>
              <a:pathLst>
                <a:path w="2006" h="2034" extrusionOk="0">
                  <a:moveTo>
                    <a:pt x="1006" y="0"/>
                  </a:moveTo>
                  <a:cubicBezTo>
                    <a:pt x="442" y="0"/>
                    <a:pt x="1" y="441"/>
                    <a:pt x="1" y="1005"/>
                  </a:cubicBezTo>
                  <a:cubicBezTo>
                    <a:pt x="1" y="1564"/>
                    <a:pt x="442" y="2034"/>
                    <a:pt x="1006" y="2034"/>
                  </a:cubicBezTo>
                  <a:cubicBezTo>
                    <a:pt x="1564" y="2034"/>
                    <a:pt x="2005" y="1564"/>
                    <a:pt x="2005" y="1005"/>
                  </a:cubicBezTo>
                  <a:cubicBezTo>
                    <a:pt x="2005" y="441"/>
                    <a:pt x="1564" y="0"/>
                    <a:pt x="1006"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3"/>
            <p:cNvSpPr/>
            <p:nvPr/>
          </p:nvSpPr>
          <p:spPr>
            <a:xfrm>
              <a:off x="4268098" y="2844365"/>
              <a:ext cx="35298" cy="39622"/>
            </a:xfrm>
            <a:custGeom>
              <a:avLst/>
              <a:gdLst/>
              <a:ahLst/>
              <a:cxnLst/>
              <a:rect l="l" t="t" r="r" b="b"/>
              <a:pathLst>
                <a:path w="1812" h="2034" extrusionOk="0">
                  <a:moveTo>
                    <a:pt x="882" y="0"/>
                  </a:moveTo>
                  <a:lnTo>
                    <a:pt x="882" y="0"/>
                  </a:lnTo>
                  <a:cubicBezTo>
                    <a:pt x="1006" y="171"/>
                    <a:pt x="1076" y="388"/>
                    <a:pt x="1076" y="611"/>
                  </a:cubicBezTo>
                  <a:cubicBezTo>
                    <a:pt x="1076" y="1176"/>
                    <a:pt x="636" y="1640"/>
                    <a:pt x="77" y="1640"/>
                  </a:cubicBezTo>
                  <a:lnTo>
                    <a:pt x="1" y="1640"/>
                  </a:lnTo>
                  <a:cubicBezTo>
                    <a:pt x="195" y="1858"/>
                    <a:pt x="489" y="2034"/>
                    <a:pt x="812" y="2034"/>
                  </a:cubicBezTo>
                  <a:cubicBezTo>
                    <a:pt x="1370" y="2034"/>
                    <a:pt x="1811" y="1564"/>
                    <a:pt x="1811" y="1005"/>
                  </a:cubicBezTo>
                  <a:cubicBezTo>
                    <a:pt x="1811" y="464"/>
                    <a:pt x="1400" y="24"/>
                    <a:pt x="882"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3"/>
            <p:cNvSpPr/>
            <p:nvPr/>
          </p:nvSpPr>
          <p:spPr>
            <a:xfrm>
              <a:off x="4232372" y="2872981"/>
              <a:ext cx="103069" cy="102621"/>
            </a:xfrm>
            <a:custGeom>
              <a:avLst/>
              <a:gdLst/>
              <a:ahLst/>
              <a:cxnLst/>
              <a:rect l="l" t="t" r="r" b="b"/>
              <a:pathLst>
                <a:path w="5291" h="5268" extrusionOk="0">
                  <a:moveTo>
                    <a:pt x="2646" y="1"/>
                  </a:moveTo>
                  <a:cubicBezTo>
                    <a:pt x="1200" y="1"/>
                    <a:pt x="1" y="1176"/>
                    <a:pt x="1" y="2646"/>
                  </a:cubicBezTo>
                  <a:cubicBezTo>
                    <a:pt x="1" y="4092"/>
                    <a:pt x="1200" y="5267"/>
                    <a:pt x="2646" y="5267"/>
                  </a:cubicBezTo>
                  <a:cubicBezTo>
                    <a:pt x="4086" y="5267"/>
                    <a:pt x="5291" y="4092"/>
                    <a:pt x="5291" y="2646"/>
                  </a:cubicBezTo>
                  <a:cubicBezTo>
                    <a:pt x="5291" y="1176"/>
                    <a:pt x="4086" y="1"/>
                    <a:pt x="2646"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3"/>
            <p:cNvSpPr/>
            <p:nvPr/>
          </p:nvSpPr>
          <p:spPr>
            <a:xfrm>
              <a:off x="4228476" y="2871033"/>
              <a:ext cx="55440" cy="120425"/>
            </a:xfrm>
            <a:custGeom>
              <a:avLst/>
              <a:gdLst/>
              <a:ahLst/>
              <a:cxnLst/>
              <a:rect l="l" t="t" r="r" b="b"/>
              <a:pathLst>
                <a:path w="2846" h="6182" extrusionOk="0">
                  <a:moveTo>
                    <a:pt x="2846" y="1"/>
                  </a:moveTo>
                  <a:cubicBezTo>
                    <a:pt x="2722" y="1"/>
                    <a:pt x="2575" y="24"/>
                    <a:pt x="2452" y="24"/>
                  </a:cubicBezTo>
                  <a:cubicBezTo>
                    <a:pt x="1641" y="148"/>
                    <a:pt x="906" y="712"/>
                    <a:pt x="518" y="1400"/>
                  </a:cubicBezTo>
                  <a:cubicBezTo>
                    <a:pt x="442" y="1494"/>
                    <a:pt x="418" y="1594"/>
                    <a:pt x="371" y="1664"/>
                  </a:cubicBezTo>
                  <a:cubicBezTo>
                    <a:pt x="54" y="2375"/>
                    <a:pt x="1" y="3163"/>
                    <a:pt x="271" y="3868"/>
                  </a:cubicBezTo>
                  <a:cubicBezTo>
                    <a:pt x="589" y="4656"/>
                    <a:pt x="1229" y="5755"/>
                    <a:pt x="1470" y="6125"/>
                  </a:cubicBezTo>
                  <a:cubicBezTo>
                    <a:pt x="1509" y="6160"/>
                    <a:pt x="1570" y="6182"/>
                    <a:pt x="1630" y="6182"/>
                  </a:cubicBezTo>
                  <a:cubicBezTo>
                    <a:pt x="1652" y="6182"/>
                    <a:pt x="1673" y="6179"/>
                    <a:pt x="1694" y="6172"/>
                  </a:cubicBezTo>
                  <a:lnTo>
                    <a:pt x="2135" y="5878"/>
                  </a:lnTo>
                  <a:cubicBezTo>
                    <a:pt x="2182" y="5855"/>
                    <a:pt x="2205" y="5831"/>
                    <a:pt x="2205" y="5779"/>
                  </a:cubicBezTo>
                  <a:lnTo>
                    <a:pt x="2846" y="1"/>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3"/>
            <p:cNvSpPr/>
            <p:nvPr/>
          </p:nvSpPr>
          <p:spPr>
            <a:xfrm>
              <a:off x="4283896" y="2871033"/>
              <a:ext cx="55323" cy="120425"/>
            </a:xfrm>
            <a:custGeom>
              <a:avLst/>
              <a:gdLst/>
              <a:ahLst/>
              <a:cxnLst/>
              <a:rect l="l" t="t" r="r" b="b"/>
              <a:pathLst>
                <a:path w="2840" h="6182" extrusionOk="0">
                  <a:moveTo>
                    <a:pt x="1" y="1"/>
                  </a:moveTo>
                  <a:lnTo>
                    <a:pt x="636" y="5779"/>
                  </a:lnTo>
                  <a:cubicBezTo>
                    <a:pt x="636" y="5831"/>
                    <a:pt x="659" y="5855"/>
                    <a:pt x="706" y="5878"/>
                  </a:cubicBezTo>
                  <a:cubicBezTo>
                    <a:pt x="806" y="5955"/>
                    <a:pt x="1029" y="6072"/>
                    <a:pt x="1147" y="6172"/>
                  </a:cubicBezTo>
                  <a:cubicBezTo>
                    <a:pt x="1168" y="6179"/>
                    <a:pt x="1190" y="6182"/>
                    <a:pt x="1212" y="6182"/>
                  </a:cubicBezTo>
                  <a:cubicBezTo>
                    <a:pt x="1273" y="6182"/>
                    <a:pt x="1336" y="6160"/>
                    <a:pt x="1370" y="6125"/>
                  </a:cubicBezTo>
                  <a:cubicBezTo>
                    <a:pt x="1617" y="5755"/>
                    <a:pt x="2252" y="4656"/>
                    <a:pt x="2569" y="3868"/>
                  </a:cubicBezTo>
                  <a:cubicBezTo>
                    <a:pt x="2840" y="3163"/>
                    <a:pt x="2793" y="2375"/>
                    <a:pt x="2470" y="1664"/>
                  </a:cubicBezTo>
                  <a:cubicBezTo>
                    <a:pt x="2423" y="1594"/>
                    <a:pt x="2375" y="1494"/>
                    <a:pt x="2323" y="1400"/>
                  </a:cubicBezTo>
                  <a:cubicBezTo>
                    <a:pt x="1935" y="712"/>
                    <a:pt x="1200" y="148"/>
                    <a:pt x="389" y="24"/>
                  </a:cubicBezTo>
                  <a:cubicBezTo>
                    <a:pt x="265" y="24"/>
                    <a:pt x="118" y="1"/>
                    <a:pt x="1"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3"/>
            <p:cNvSpPr/>
            <p:nvPr/>
          </p:nvSpPr>
          <p:spPr>
            <a:xfrm>
              <a:off x="4197464" y="2828956"/>
              <a:ext cx="172788" cy="168054"/>
            </a:xfrm>
            <a:custGeom>
              <a:avLst/>
              <a:gdLst/>
              <a:ahLst/>
              <a:cxnLst/>
              <a:rect l="l" t="t" r="r" b="b"/>
              <a:pathLst>
                <a:path w="8870" h="8627" extrusionOk="0">
                  <a:moveTo>
                    <a:pt x="4438" y="1085"/>
                  </a:moveTo>
                  <a:cubicBezTo>
                    <a:pt x="4826" y="1085"/>
                    <a:pt x="5173" y="1402"/>
                    <a:pt x="5173" y="1796"/>
                  </a:cubicBezTo>
                  <a:cubicBezTo>
                    <a:pt x="5173" y="1867"/>
                    <a:pt x="5173" y="1914"/>
                    <a:pt x="5143" y="1967"/>
                  </a:cubicBezTo>
                  <a:cubicBezTo>
                    <a:pt x="5049" y="1943"/>
                    <a:pt x="4973" y="1914"/>
                    <a:pt x="4879" y="1914"/>
                  </a:cubicBezTo>
                  <a:cubicBezTo>
                    <a:pt x="4728" y="1895"/>
                    <a:pt x="4570" y="1883"/>
                    <a:pt x="4410" y="1883"/>
                  </a:cubicBezTo>
                  <a:cubicBezTo>
                    <a:pt x="4178" y="1883"/>
                    <a:pt x="3943" y="1907"/>
                    <a:pt x="3727" y="1967"/>
                  </a:cubicBezTo>
                  <a:cubicBezTo>
                    <a:pt x="3727" y="1914"/>
                    <a:pt x="3703" y="1867"/>
                    <a:pt x="3703" y="1796"/>
                  </a:cubicBezTo>
                  <a:cubicBezTo>
                    <a:pt x="3703" y="1402"/>
                    <a:pt x="4044" y="1085"/>
                    <a:pt x="4438" y="1085"/>
                  </a:cubicBezTo>
                  <a:close/>
                  <a:moveTo>
                    <a:pt x="4438" y="4806"/>
                  </a:moveTo>
                  <a:lnTo>
                    <a:pt x="4702" y="7233"/>
                  </a:lnTo>
                  <a:cubicBezTo>
                    <a:pt x="4608" y="7233"/>
                    <a:pt x="4532" y="7257"/>
                    <a:pt x="4438" y="7257"/>
                  </a:cubicBezTo>
                  <a:cubicBezTo>
                    <a:pt x="4338" y="7257"/>
                    <a:pt x="4262" y="7233"/>
                    <a:pt x="4167" y="7233"/>
                  </a:cubicBezTo>
                  <a:lnTo>
                    <a:pt x="4438" y="4806"/>
                  </a:lnTo>
                  <a:close/>
                  <a:moveTo>
                    <a:pt x="4115" y="2478"/>
                  </a:moveTo>
                  <a:lnTo>
                    <a:pt x="3527" y="7845"/>
                  </a:lnTo>
                  <a:lnTo>
                    <a:pt x="3233" y="8015"/>
                  </a:lnTo>
                  <a:cubicBezTo>
                    <a:pt x="2968" y="7598"/>
                    <a:pt x="2404" y="6616"/>
                    <a:pt x="2134" y="5934"/>
                  </a:cubicBezTo>
                  <a:cubicBezTo>
                    <a:pt x="1887" y="5323"/>
                    <a:pt x="1910" y="4588"/>
                    <a:pt x="2204" y="3948"/>
                  </a:cubicBezTo>
                  <a:cubicBezTo>
                    <a:pt x="2257" y="3877"/>
                    <a:pt x="2304" y="3801"/>
                    <a:pt x="2351" y="3707"/>
                  </a:cubicBezTo>
                  <a:cubicBezTo>
                    <a:pt x="2745" y="3042"/>
                    <a:pt x="3409" y="2578"/>
                    <a:pt x="4068" y="2478"/>
                  </a:cubicBezTo>
                  <a:close/>
                  <a:moveTo>
                    <a:pt x="4802" y="2478"/>
                  </a:moveTo>
                  <a:cubicBezTo>
                    <a:pt x="5466" y="2578"/>
                    <a:pt x="6125" y="3042"/>
                    <a:pt x="6519" y="3707"/>
                  </a:cubicBezTo>
                  <a:cubicBezTo>
                    <a:pt x="6907" y="4365"/>
                    <a:pt x="7030" y="5199"/>
                    <a:pt x="6736" y="5934"/>
                  </a:cubicBezTo>
                  <a:cubicBezTo>
                    <a:pt x="6466" y="6616"/>
                    <a:pt x="5907" y="7598"/>
                    <a:pt x="5637" y="8015"/>
                  </a:cubicBezTo>
                  <a:lnTo>
                    <a:pt x="5343" y="7845"/>
                  </a:lnTo>
                  <a:lnTo>
                    <a:pt x="4755" y="2478"/>
                  </a:lnTo>
                  <a:close/>
                  <a:moveTo>
                    <a:pt x="3391" y="1"/>
                  </a:moveTo>
                  <a:cubicBezTo>
                    <a:pt x="3243" y="1"/>
                    <a:pt x="3137" y="116"/>
                    <a:pt x="3115" y="250"/>
                  </a:cubicBezTo>
                  <a:cubicBezTo>
                    <a:pt x="3062" y="621"/>
                    <a:pt x="3186" y="885"/>
                    <a:pt x="3356" y="1085"/>
                  </a:cubicBezTo>
                  <a:cubicBezTo>
                    <a:pt x="3209" y="1279"/>
                    <a:pt x="3139" y="1526"/>
                    <a:pt x="3139" y="1796"/>
                  </a:cubicBezTo>
                  <a:cubicBezTo>
                    <a:pt x="3139" y="1914"/>
                    <a:pt x="3162" y="2037"/>
                    <a:pt x="3186" y="2161"/>
                  </a:cubicBezTo>
                  <a:cubicBezTo>
                    <a:pt x="2868" y="2308"/>
                    <a:pt x="2598" y="2531"/>
                    <a:pt x="2351" y="2772"/>
                  </a:cubicBezTo>
                  <a:lnTo>
                    <a:pt x="1863" y="2578"/>
                  </a:lnTo>
                  <a:lnTo>
                    <a:pt x="1793" y="1990"/>
                  </a:lnTo>
                  <a:cubicBezTo>
                    <a:pt x="1766" y="1855"/>
                    <a:pt x="1640" y="1740"/>
                    <a:pt x="1506" y="1740"/>
                  </a:cubicBezTo>
                  <a:cubicBezTo>
                    <a:pt x="1494" y="1740"/>
                    <a:pt x="1482" y="1741"/>
                    <a:pt x="1470" y="1743"/>
                  </a:cubicBezTo>
                  <a:cubicBezTo>
                    <a:pt x="1323" y="1767"/>
                    <a:pt x="1205" y="1914"/>
                    <a:pt x="1229" y="2061"/>
                  </a:cubicBezTo>
                  <a:lnTo>
                    <a:pt x="1299" y="2825"/>
                  </a:lnTo>
                  <a:cubicBezTo>
                    <a:pt x="1323" y="2919"/>
                    <a:pt x="1399" y="3019"/>
                    <a:pt x="1499" y="3042"/>
                  </a:cubicBezTo>
                  <a:lnTo>
                    <a:pt x="1963" y="3236"/>
                  </a:lnTo>
                  <a:cubicBezTo>
                    <a:pt x="1763" y="3530"/>
                    <a:pt x="1617" y="3853"/>
                    <a:pt x="1522" y="4194"/>
                  </a:cubicBezTo>
                  <a:lnTo>
                    <a:pt x="788" y="4194"/>
                  </a:lnTo>
                  <a:lnTo>
                    <a:pt x="588" y="3607"/>
                  </a:lnTo>
                  <a:cubicBezTo>
                    <a:pt x="550" y="3487"/>
                    <a:pt x="429" y="3398"/>
                    <a:pt x="306" y="3398"/>
                  </a:cubicBezTo>
                  <a:cubicBezTo>
                    <a:pt x="279" y="3398"/>
                    <a:pt x="251" y="3403"/>
                    <a:pt x="223" y="3413"/>
                  </a:cubicBezTo>
                  <a:cubicBezTo>
                    <a:pt x="77" y="3483"/>
                    <a:pt x="0" y="3630"/>
                    <a:pt x="53" y="3777"/>
                  </a:cubicBezTo>
                  <a:lnTo>
                    <a:pt x="323" y="4559"/>
                  </a:lnTo>
                  <a:cubicBezTo>
                    <a:pt x="370" y="4682"/>
                    <a:pt x="470" y="4759"/>
                    <a:pt x="588" y="4759"/>
                  </a:cubicBezTo>
                  <a:lnTo>
                    <a:pt x="1423" y="4759"/>
                  </a:lnTo>
                  <a:cubicBezTo>
                    <a:pt x="1376" y="5123"/>
                    <a:pt x="1423" y="5517"/>
                    <a:pt x="1522" y="5858"/>
                  </a:cubicBezTo>
                  <a:lnTo>
                    <a:pt x="764" y="6175"/>
                  </a:lnTo>
                  <a:cubicBezTo>
                    <a:pt x="617" y="6228"/>
                    <a:pt x="564" y="6375"/>
                    <a:pt x="588" y="6498"/>
                  </a:cubicBezTo>
                  <a:lnTo>
                    <a:pt x="735" y="7304"/>
                  </a:lnTo>
                  <a:cubicBezTo>
                    <a:pt x="788" y="7427"/>
                    <a:pt x="882" y="7527"/>
                    <a:pt x="1029" y="7527"/>
                  </a:cubicBezTo>
                  <a:lnTo>
                    <a:pt x="1082" y="7527"/>
                  </a:lnTo>
                  <a:cubicBezTo>
                    <a:pt x="1252" y="7474"/>
                    <a:pt x="1352" y="7327"/>
                    <a:pt x="1299" y="7180"/>
                  </a:cubicBezTo>
                  <a:lnTo>
                    <a:pt x="1176" y="6616"/>
                  </a:lnTo>
                  <a:lnTo>
                    <a:pt x="1716" y="6399"/>
                  </a:lnTo>
                  <a:cubicBezTo>
                    <a:pt x="2057" y="7157"/>
                    <a:pt x="2598" y="8086"/>
                    <a:pt x="2845" y="8432"/>
                  </a:cubicBezTo>
                  <a:cubicBezTo>
                    <a:pt x="2915" y="8556"/>
                    <a:pt x="3062" y="8626"/>
                    <a:pt x="3209" y="8626"/>
                  </a:cubicBezTo>
                  <a:cubicBezTo>
                    <a:pt x="3286" y="8626"/>
                    <a:pt x="3356" y="8603"/>
                    <a:pt x="3433" y="8579"/>
                  </a:cubicBezTo>
                  <a:lnTo>
                    <a:pt x="3874" y="8309"/>
                  </a:lnTo>
                  <a:cubicBezTo>
                    <a:pt x="3997" y="8232"/>
                    <a:pt x="4068" y="8115"/>
                    <a:pt x="4091" y="7968"/>
                  </a:cubicBezTo>
                  <a:lnTo>
                    <a:pt x="4115" y="7792"/>
                  </a:lnTo>
                  <a:cubicBezTo>
                    <a:pt x="4214" y="7821"/>
                    <a:pt x="4338" y="7821"/>
                    <a:pt x="4438" y="7821"/>
                  </a:cubicBezTo>
                  <a:cubicBezTo>
                    <a:pt x="4532" y="7821"/>
                    <a:pt x="4655" y="7821"/>
                    <a:pt x="4755" y="7792"/>
                  </a:cubicBezTo>
                  <a:lnTo>
                    <a:pt x="4779" y="7968"/>
                  </a:lnTo>
                  <a:cubicBezTo>
                    <a:pt x="4802" y="8115"/>
                    <a:pt x="4879" y="8232"/>
                    <a:pt x="4996" y="8309"/>
                  </a:cubicBezTo>
                  <a:lnTo>
                    <a:pt x="5437" y="8579"/>
                  </a:lnTo>
                  <a:cubicBezTo>
                    <a:pt x="5513" y="8603"/>
                    <a:pt x="5584" y="8626"/>
                    <a:pt x="5660" y="8626"/>
                  </a:cubicBezTo>
                  <a:cubicBezTo>
                    <a:pt x="5807" y="8626"/>
                    <a:pt x="5954" y="8556"/>
                    <a:pt x="6025" y="8432"/>
                  </a:cubicBezTo>
                  <a:cubicBezTo>
                    <a:pt x="6272" y="8086"/>
                    <a:pt x="6812" y="7157"/>
                    <a:pt x="7153" y="6399"/>
                  </a:cubicBezTo>
                  <a:lnTo>
                    <a:pt x="7671" y="6616"/>
                  </a:lnTo>
                  <a:lnTo>
                    <a:pt x="7571" y="7180"/>
                  </a:lnTo>
                  <a:cubicBezTo>
                    <a:pt x="7524" y="7327"/>
                    <a:pt x="7618" y="7474"/>
                    <a:pt x="7788" y="7527"/>
                  </a:cubicBezTo>
                  <a:lnTo>
                    <a:pt x="7841" y="7527"/>
                  </a:lnTo>
                  <a:cubicBezTo>
                    <a:pt x="7988" y="7527"/>
                    <a:pt x="8082" y="7427"/>
                    <a:pt x="8135" y="7304"/>
                  </a:cubicBezTo>
                  <a:lnTo>
                    <a:pt x="8282" y="6498"/>
                  </a:lnTo>
                  <a:cubicBezTo>
                    <a:pt x="8305" y="6375"/>
                    <a:pt x="8258" y="6228"/>
                    <a:pt x="8111" y="6175"/>
                  </a:cubicBezTo>
                  <a:lnTo>
                    <a:pt x="7347" y="5858"/>
                  </a:lnTo>
                  <a:cubicBezTo>
                    <a:pt x="7447" y="5517"/>
                    <a:pt x="7494" y="5123"/>
                    <a:pt x="7447" y="4759"/>
                  </a:cubicBezTo>
                  <a:lnTo>
                    <a:pt x="8282" y="4759"/>
                  </a:lnTo>
                  <a:cubicBezTo>
                    <a:pt x="8405" y="4759"/>
                    <a:pt x="8499" y="4682"/>
                    <a:pt x="8552" y="4559"/>
                  </a:cubicBezTo>
                  <a:lnTo>
                    <a:pt x="8817" y="3777"/>
                  </a:lnTo>
                  <a:cubicBezTo>
                    <a:pt x="8870" y="3630"/>
                    <a:pt x="8793" y="3483"/>
                    <a:pt x="8646" y="3413"/>
                  </a:cubicBezTo>
                  <a:cubicBezTo>
                    <a:pt x="8615" y="3403"/>
                    <a:pt x="8584" y="3398"/>
                    <a:pt x="8555" y="3398"/>
                  </a:cubicBezTo>
                  <a:cubicBezTo>
                    <a:pt x="8425" y="3398"/>
                    <a:pt x="8320" y="3487"/>
                    <a:pt x="8282" y="3607"/>
                  </a:cubicBezTo>
                  <a:lnTo>
                    <a:pt x="8059" y="4194"/>
                  </a:lnTo>
                  <a:lnTo>
                    <a:pt x="7347" y="4194"/>
                  </a:lnTo>
                  <a:cubicBezTo>
                    <a:pt x="7300" y="4024"/>
                    <a:pt x="7253" y="3877"/>
                    <a:pt x="7177" y="3730"/>
                  </a:cubicBezTo>
                  <a:cubicBezTo>
                    <a:pt x="7106" y="3560"/>
                    <a:pt x="7006" y="3383"/>
                    <a:pt x="6907" y="3236"/>
                  </a:cubicBezTo>
                  <a:lnTo>
                    <a:pt x="7377" y="3042"/>
                  </a:lnTo>
                  <a:cubicBezTo>
                    <a:pt x="7471" y="3019"/>
                    <a:pt x="7547" y="2919"/>
                    <a:pt x="7571" y="2825"/>
                  </a:cubicBezTo>
                  <a:lnTo>
                    <a:pt x="7641" y="2061"/>
                  </a:lnTo>
                  <a:cubicBezTo>
                    <a:pt x="7671" y="1914"/>
                    <a:pt x="7547" y="1767"/>
                    <a:pt x="7400" y="1743"/>
                  </a:cubicBezTo>
                  <a:cubicBezTo>
                    <a:pt x="7388" y="1741"/>
                    <a:pt x="7376" y="1740"/>
                    <a:pt x="7364" y="1740"/>
                  </a:cubicBezTo>
                  <a:cubicBezTo>
                    <a:pt x="7230" y="1740"/>
                    <a:pt x="7104" y="1855"/>
                    <a:pt x="7083" y="1990"/>
                  </a:cubicBezTo>
                  <a:lnTo>
                    <a:pt x="7006" y="2578"/>
                  </a:lnTo>
                  <a:lnTo>
                    <a:pt x="6519" y="2772"/>
                  </a:lnTo>
                  <a:lnTo>
                    <a:pt x="6442" y="2701"/>
                  </a:lnTo>
                  <a:cubicBezTo>
                    <a:pt x="6396" y="2650"/>
                    <a:pt x="5716" y="2160"/>
                    <a:pt x="5685" y="2160"/>
                  </a:cubicBezTo>
                  <a:cubicBezTo>
                    <a:pt x="5684" y="2160"/>
                    <a:pt x="5684" y="2160"/>
                    <a:pt x="5684" y="2160"/>
                  </a:cubicBezTo>
                  <a:lnTo>
                    <a:pt x="5684" y="2160"/>
                  </a:lnTo>
                  <a:cubicBezTo>
                    <a:pt x="5708" y="2037"/>
                    <a:pt x="5731" y="1914"/>
                    <a:pt x="5731" y="1796"/>
                  </a:cubicBezTo>
                  <a:cubicBezTo>
                    <a:pt x="5731" y="1526"/>
                    <a:pt x="5660" y="1279"/>
                    <a:pt x="5513" y="1085"/>
                  </a:cubicBezTo>
                  <a:cubicBezTo>
                    <a:pt x="5684" y="915"/>
                    <a:pt x="5854" y="621"/>
                    <a:pt x="5784" y="250"/>
                  </a:cubicBezTo>
                  <a:cubicBezTo>
                    <a:pt x="5784" y="116"/>
                    <a:pt x="5660" y="1"/>
                    <a:pt x="5508" y="1"/>
                  </a:cubicBezTo>
                  <a:cubicBezTo>
                    <a:pt x="5495" y="1"/>
                    <a:pt x="5481" y="2"/>
                    <a:pt x="5466" y="4"/>
                  </a:cubicBezTo>
                  <a:cubicBezTo>
                    <a:pt x="5320" y="33"/>
                    <a:pt x="5196" y="180"/>
                    <a:pt x="5220" y="327"/>
                  </a:cubicBezTo>
                  <a:cubicBezTo>
                    <a:pt x="5243" y="497"/>
                    <a:pt x="5173" y="621"/>
                    <a:pt x="5120" y="691"/>
                  </a:cubicBezTo>
                  <a:cubicBezTo>
                    <a:pt x="4926" y="568"/>
                    <a:pt x="4679" y="497"/>
                    <a:pt x="4438" y="497"/>
                  </a:cubicBezTo>
                  <a:cubicBezTo>
                    <a:pt x="4191" y="497"/>
                    <a:pt x="3968" y="568"/>
                    <a:pt x="3774" y="691"/>
                  </a:cubicBezTo>
                  <a:cubicBezTo>
                    <a:pt x="3727" y="621"/>
                    <a:pt x="3650" y="497"/>
                    <a:pt x="3674" y="327"/>
                  </a:cubicBezTo>
                  <a:cubicBezTo>
                    <a:pt x="3703" y="180"/>
                    <a:pt x="3580" y="33"/>
                    <a:pt x="3433" y="4"/>
                  </a:cubicBezTo>
                  <a:cubicBezTo>
                    <a:pt x="3419" y="2"/>
                    <a:pt x="3405" y="1"/>
                    <a:pt x="33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3"/>
            <p:cNvSpPr/>
            <p:nvPr/>
          </p:nvSpPr>
          <p:spPr>
            <a:xfrm>
              <a:off x="4265702" y="3080460"/>
              <a:ext cx="36311" cy="11006"/>
            </a:xfrm>
            <a:custGeom>
              <a:avLst/>
              <a:gdLst/>
              <a:ahLst/>
              <a:cxnLst/>
              <a:rect l="l" t="t" r="r" b="b"/>
              <a:pathLst>
                <a:path w="1864" h="565" extrusionOk="0">
                  <a:moveTo>
                    <a:pt x="271" y="0"/>
                  </a:moveTo>
                  <a:cubicBezTo>
                    <a:pt x="124" y="0"/>
                    <a:pt x="0" y="124"/>
                    <a:pt x="0" y="271"/>
                  </a:cubicBezTo>
                  <a:cubicBezTo>
                    <a:pt x="0" y="441"/>
                    <a:pt x="124" y="564"/>
                    <a:pt x="271" y="564"/>
                  </a:cubicBezTo>
                  <a:lnTo>
                    <a:pt x="1593" y="564"/>
                  </a:lnTo>
                  <a:cubicBezTo>
                    <a:pt x="1740" y="564"/>
                    <a:pt x="1864" y="441"/>
                    <a:pt x="1864" y="271"/>
                  </a:cubicBezTo>
                  <a:cubicBezTo>
                    <a:pt x="1864" y="124"/>
                    <a:pt x="1740" y="0"/>
                    <a:pt x="159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3"/>
            <p:cNvSpPr/>
            <p:nvPr/>
          </p:nvSpPr>
          <p:spPr>
            <a:xfrm>
              <a:off x="4093948" y="2793289"/>
              <a:ext cx="379821" cy="379821"/>
            </a:xfrm>
            <a:custGeom>
              <a:avLst/>
              <a:gdLst/>
              <a:ahLst/>
              <a:cxnLst/>
              <a:rect l="l" t="t" r="r" b="b"/>
              <a:pathLst>
                <a:path w="19498" h="19498" extrusionOk="0">
                  <a:moveTo>
                    <a:pt x="4285" y="3304"/>
                  </a:moveTo>
                  <a:cubicBezTo>
                    <a:pt x="4168" y="3551"/>
                    <a:pt x="4044" y="3798"/>
                    <a:pt x="3945" y="4039"/>
                  </a:cubicBezTo>
                  <a:lnTo>
                    <a:pt x="1911" y="4039"/>
                  </a:lnTo>
                  <a:cubicBezTo>
                    <a:pt x="1523" y="4039"/>
                    <a:pt x="1200" y="4362"/>
                    <a:pt x="1200" y="4750"/>
                  </a:cubicBezTo>
                  <a:lnTo>
                    <a:pt x="1200" y="13520"/>
                  </a:lnTo>
                  <a:lnTo>
                    <a:pt x="588" y="13520"/>
                  </a:lnTo>
                  <a:lnTo>
                    <a:pt x="588" y="3992"/>
                  </a:lnTo>
                  <a:cubicBezTo>
                    <a:pt x="588" y="3627"/>
                    <a:pt x="882" y="3304"/>
                    <a:pt x="1253" y="3304"/>
                  </a:cubicBezTo>
                  <a:close/>
                  <a:moveTo>
                    <a:pt x="17587" y="4626"/>
                  </a:moveTo>
                  <a:cubicBezTo>
                    <a:pt x="17658" y="4626"/>
                    <a:pt x="17734" y="4679"/>
                    <a:pt x="17734" y="4750"/>
                  </a:cubicBezTo>
                  <a:lnTo>
                    <a:pt x="17734" y="13520"/>
                  </a:lnTo>
                  <a:lnTo>
                    <a:pt x="1764" y="13520"/>
                  </a:lnTo>
                  <a:lnTo>
                    <a:pt x="1764" y="4750"/>
                  </a:lnTo>
                  <a:cubicBezTo>
                    <a:pt x="1764" y="4679"/>
                    <a:pt x="1840" y="4626"/>
                    <a:pt x="1911" y="4626"/>
                  </a:cubicBezTo>
                  <a:lnTo>
                    <a:pt x="3774" y="4626"/>
                  </a:lnTo>
                  <a:cubicBezTo>
                    <a:pt x="3651" y="5120"/>
                    <a:pt x="3580" y="5632"/>
                    <a:pt x="3580" y="6172"/>
                  </a:cubicBezTo>
                  <a:cubicBezTo>
                    <a:pt x="3580" y="9576"/>
                    <a:pt x="6343" y="12344"/>
                    <a:pt x="9752" y="12344"/>
                  </a:cubicBezTo>
                  <a:cubicBezTo>
                    <a:pt x="13155" y="12344"/>
                    <a:pt x="15924" y="9576"/>
                    <a:pt x="15924" y="6172"/>
                  </a:cubicBezTo>
                  <a:cubicBezTo>
                    <a:pt x="15924" y="5632"/>
                    <a:pt x="15847" y="5120"/>
                    <a:pt x="15724" y="4626"/>
                  </a:cubicBezTo>
                  <a:close/>
                  <a:moveTo>
                    <a:pt x="18245" y="3304"/>
                  </a:moveTo>
                  <a:cubicBezTo>
                    <a:pt x="18616" y="3304"/>
                    <a:pt x="18909" y="3627"/>
                    <a:pt x="18909" y="3992"/>
                  </a:cubicBezTo>
                  <a:lnTo>
                    <a:pt x="18909" y="13520"/>
                  </a:lnTo>
                  <a:lnTo>
                    <a:pt x="18298" y="13520"/>
                  </a:lnTo>
                  <a:lnTo>
                    <a:pt x="18298" y="4750"/>
                  </a:lnTo>
                  <a:cubicBezTo>
                    <a:pt x="18298" y="4362"/>
                    <a:pt x="17981" y="4039"/>
                    <a:pt x="17587" y="4039"/>
                  </a:cubicBezTo>
                  <a:lnTo>
                    <a:pt x="15553" y="4039"/>
                  </a:lnTo>
                  <a:cubicBezTo>
                    <a:pt x="15453" y="3798"/>
                    <a:pt x="15359" y="3551"/>
                    <a:pt x="15212" y="3304"/>
                  </a:cubicBezTo>
                  <a:close/>
                  <a:moveTo>
                    <a:pt x="11315" y="16529"/>
                  </a:moveTo>
                  <a:cubicBezTo>
                    <a:pt x="11339" y="17046"/>
                    <a:pt x="11392" y="18175"/>
                    <a:pt x="11539" y="18933"/>
                  </a:cubicBezTo>
                  <a:lnTo>
                    <a:pt x="7959" y="18933"/>
                  </a:lnTo>
                  <a:cubicBezTo>
                    <a:pt x="8106" y="18175"/>
                    <a:pt x="8159" y="17046"/>
                    <a:pt x="8182" y="16529"/>
                  </a:cubicBezTo>
                  <a:close/>
                  <a:moveTo>
                    <a:pt x="9752" y="1"/>
                  </a:moveTo>
                  <a:cubicBezTo>
                    <a:pt x="7618" y="1"/>
                    <a:pt x="5731" y="1076"/>
                    <a:pt x="4632" y="2746"/>
                  </a:cubicBezTo>
                  <a:lnTo>
                    <a:pt x="1253" y="2746"/>
                  </a:lnTo>
                  <a:cubicBezTo>
                    <a:pt x="565" y="2746"/>
                    <a:pt x="1" y="3304"/>
                    <a:pt x="1" y="3992"/>
                  </a:cubicBezTo>
                  <a:lnTo>
                    <a:pt x="1" y="15283"/>
                  </a:lnTo>
                  <a:cubicBezTo>
                    <a:pt x="1" y="15971"/>
                    <a:pt x="565" y="16529"/>
                    <a:pt x="1253" y="16529"/>
                  </a:cubicBezTo>
                  <a:lnTo>
                    <a:pt x="3845" y="16529"/>
                  </a:lnTo>
                  <a:cubicBezTo>
                    <a:pt x="4021" y="16529"/>
                    <a:pt x="4139" y="16411"/>
                    <a:pt x="4139" y="16235"/>
                  </a:cubicBezTo>
                  <a:cubicBezTo>
                    <a:pt x="4139" y="16088"/>
                    <a:pt x="4021" y="15971"/>
                    <a:pt x="3845" y="15971"/>
                  </a:cubicBezTo>
                  <a:lnTo>
                    <a:pt x="1253" y="15971"/>
                  </a:lnTo>
                  <a:cubicBezTo>
                    <a:pt x="882" y="15971"/>
                    <a:pt x="588" y="15647"/>
                    <a:pt x="588" y="15283"/>
                  </a:cubicBezTo>
                  <a:lnTo>
                    <a:pt x="588" y="14084"/>
                  </a:lnTo>
                  <a:lnTo>
                    <a:pt x="18909" y="14084"/>
                  </a:lnTo>
                  <a:lnTo>
                    <a:pt x="18909" y="15283"/>
                  </a:lnTo>
                  <a:cubicBezTo>
                    <a:pt x="18909" y="15647"/>
                    <a:pt x="18616" y="15971"/>
                    <a:pt x="18245" y="15971"/>
                  </a:cubicBezTo>
                  <a:lnTo>
                    <a:pt x="5197" y="15971"/>
                  </a:lnTo>
                  <a:cubicBezTo>
                    <a:pt x="5050" y="15971"/>
                    <a:pt x="4926" y="16088"/>
                    <a:pt x="4926" y="16235"/>
                  </a:cubicBezTo>
                  <a:cubicBezTo>
                    <a:pt x="4926" y="16411"/>
                    <a:pt x="5050" y="16529"/>
                    <a:pt x="5197" y="16529"/>
                  </a:cubicBezTo>
                  <a:lnTo>
                    <a:pt x="7618" y="16529"/>
                  </a:lnTo>
                  <a:cubicBezTo>
                    <a:pt x="7595" y="17193"/>
                    <a:pt x="7518" y="18322"/>
                    <a:pt x="7371" y="18933"/>
                  </a:cubicBezTo>
                  <a:lnTo>
                    <a:pt x="6396" y="18933"/>
                  </a:lnTo>
                  <a:cubicBezTo>
                    <a:pt x="6225" y="18933"/>
                    <a:pt x="6102" y="19057"/>
                    <a:pt x="6102" y="19203"/>
                  </a:cubicBezTo>
                  <a:cubicBezTo>
                    <a:pt x="6102" y="19374"/>
                    <a:pt x="6225" y="19497"/>
                    <a:pt x="6396" y="19497"/>
                  </a:cubicBezTo>
                  <a:lnTo>
                    <a:pt x="13102" y="19497"/>
                  </a:lnTo>
                  <a:cubicBezTo>
                    <a:pt x="13279" y="19497"/>
                    <a:pt x="13396" y="19374"/>
                    <a:pt x="13396" y="19203"/>
                  </a:cubicBezTo>
                  <a:cubicBezTo>
                    <a:pt x="13396" y="19057"/>
                    <a:pt x="13279" y="18933"/>
                    <a:pt x="13102" y="18933"/>
                  </a:cubicBezTo>
                  <a:lnTo>
                    <a:pt x="12126" y="18933"/>
                  </a:lnTo>
                  <a:cubicBezTo>
                    <a:pt x="11980" y="18322"/>
                    <a:pt x="11903" y="17193"/>
                    <a:pt x="11880" y="16529"/>
                  </a:cubicBezTo>
                  <a:lnTo>
                    <a:pt x="18245" y="16529"/>
                  </a:lnTo>
                  <a:cubicBezTo>
                    <a:pt x="18933" y="16529"/>
                    <a:pt x="19497" y="15971"/>
                    <a:pt x="19497" y="15283"/>
                  </a:cubicBezTo>
                  <a:lnTo>
                    <a:pt x="19497" y="3992"/>
                  </a:lnTo>
                  <a:cubicBezTo>
                    <a:pt x="19497" y="3304"/>
                    <a:pt x="18933" y="2746"/>
                    <a:pt x="18245" y="2746"/>
                  </a:cubicBezTo>
                  <a:lnTo>
                    <a:pt x="14895" y="2746"/>
                  </a:lnTo>
                  <a:cubicBezTo>
                    <a:pt x="14719" y="2499"/>
                    <a:pt x="14548" y="2275"/>
                    <a:pt x="14354" y="2058"/>
                  </a:cubicBezTo>
                  <a:cubicBezTo>
                    <a:pt x="14302" y="1993"/>
                    <a:pt x="14223" y="1962"/>
                    <a:pt x="14142" y="1962"/>
                  </a:cubicBezTo>
                  <a:cubicBezTo>
                    <a:pt x="14070" y="1962"/>
                    <a:pt x="13995" y="1987"/>
                    <a:pt x="13937" y="2034"/>
                  </a:cubicBezTo>
                  <a:cubicBezTo>
                    <a:pt x="13837" y="2128"/>
                    <a:pt x="13813" y="2328"/>
                    <a:pt x="13937" y="2452"/>
                  </a:cubicBezTo>
                  <a:cubicBezTo>
                    <a:pt x="14842" y="3480"/>
                    <a:pt x="15359" y="4803"/>
                    <a:pt x="15359" y="6172"/>
                  </a:cubicBezTo>
                  <a:cubicBezTo>
                    <a:pt x="15359" y="9258"/>
                    <a:pt x="12838" y="11780"/>
                    <a:pt x="9752" y="11780"/>
                  </a:cubicBezTo>
                  <a:cubicBezTo>
                    <a:pt x="6666" y="11780"/>
                    <a:pt x="4139" y="9258"/>
                    <a:pt x="4139" y="6172"/>
                  </a:cubicBezTo>
                  <a:cubicBezTo>
                    <a:pt x="4139" y="3086"/>
                    <a:pt x="6666" y="565"/>
                    <a:pt x="9752" y="565"/>
                  </a:cubicBezTo>
                  <a:cubicBezTo>
                    <a:pt x="10898" y="565"/>
                    <a:pt x="12027" y="929"/>
                    <a:pt x="12985" y="1594"/>
                  </a:cubicBezTo>
                  <a:cubicBezTo>
                    <a:pt x="13027" y="1628"/>
                    <a:pt x="13078" y="1643"/>
                    <a:pt x="13129" y="1643"/>
                  </a:cubicBezTo>
                  <a:cubicBezTo>
                    <a:pt x="13220" y="1643"/>
                    <a:pt x="13313" y="1596"/>
                    <a:pt x="13373" y="1517"/>
                  </a:cubicBezTo>
                  <a:cubicBezTo>
                    <a:pt x="13473" y="1394"/>
                    <a:pt x="13425" y="1223"/>
                    <a:pt x="13302" y="1129"/>
                  </a:cubicBezTo>
                  <a:cubicBezTo>
                    <a:pt x="12250" y="394"/>
                    <a:pt x="11021" y="1"/>
                    <a:pt x="975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9" name="Google Shape;3539;p63"/>
          <p:cNvGrpSpPr/>
          <p:nvPr/>
        </p:nvGrpSpPr>
        <p:grpSpPr>
          <a:xfrm>
            <a:off x="3517676" y="2837605"/>
            <a:ext cx="379821" cy="291070"/>
            <a:chOff x="3517676" y="2837605"/>
            <a:chExt cx="379821" cy="291070"/>
          </a:xfrm>
        </p:grpSpPr>
        <p:sp>
          <p:nvSpPr>
            <p:cNvPr id="3540" name="Google Shape;3540;p63"/>
            <p:cNvSpPr/>
            <p:nvPr/>
          </p:nvSpPr>
          <p:spPr>
            <a:xfrm>
              <a:off x="3523403" y="3071870"/>
              <a:ext cx="368815" cy="51077"/>
            </a:xfrm>
            <a:custGeom>
              <a:avLst/>
              <a:gdLst/>
              <a:ahLst/>
              <a:cxnLst/>
              <a:rect l="l" t="t" r="r" b="b"/>
              <a:pathLst>
                <a:path w="18933" h="2622" extrusionOk="0">
                  <a:moveTo>
                    <a:pt x="488" y="0"/>
                  </a:moveTo>
                  <a:cubicBezTo>
                    <a:pt x="218" y="0"/>
                    <a:pt x="0" y="224"/>
                    <a:pt x="0" y="494"/>
                  </a:cubicBezTo>
                  <a:cubicBezTo>
                    <a:pt x="0" y="1670"/>
                    <a:pt x="953" y="2622"/>
                    <a:pt x="2128" y="2622"/>
                  </a:cubicBezTo>
                  <a:lnTo>
                    <a:pt x="16776" y="2622"/>
                  </a:lnTo>
                  <a:cubicBezTo>
                    <a:pt x="17975" y="2622"/>
                    <a:pt x="18933" y="1670"/>
                    <a:pt x="18933" y="494"/>
                  </a:cubicBezTo>
                  <a:cubicBezTo>
                    <a:pt x="18933" y="224"/>
                    <a:pt x="18709" y="0"/>
                    <a:pt x="1843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3"/>
            <p:cNvSpPr/>
            <p:nvPr/>
          </p:nvSpPr>
          <p:spPr>
            <a:xfrm>
              <a:off x="3833016" y="3071870"/>
              <a:ext cx="59200" cy="51077"/>
            </a:xfrm>
            <a:custGeom>
              <a:avLst/>
              <a:gdLst/>
              <a:ahLst/>
              <a:cxnLst/>
              <a:rect l="l" t="t" r="r" b="b"/>
              <a:pathLst>
                <a:path w="3039" h="2622" extrusionOk="0">
                  <a:moveTo>
                    <a:pt x="1640" y="0"/>
                  </a:moveTo>
                  <a:cubicBezTo>
                    <a:pt x="1910" y="0"/>
                    <a:pt x="2134" y="224"/>
                    <a:pt x="2134" y="494"/>
                  </a:cubicBezTo>
                  <a:cubicBezTo>
                    <a:pt x="2134" y="1082"/>
                    <a:pt x="1887" y="1617"/>
                    <a:pt x="1493" y="1987"/>
                  </a:cubicBezTo>
                  <a:cubicBezTo>
                    <a:pt x="1105" y="2375"/>
                    <a:pt x="588" y="2622"/>
                    <a:pt x="0" y="2622"/>
                  </a:cubicBezTo>
                  <a:lnTo>
                    <a:pt x="882" y="2622"/>
                  </a:lnTo>
                  <a:cubicBezTo>
                    <a:pt x="1493" y="2622"/>
                    <a:pt x="2010" y="2375"/>
                    <a:pt x="2398" y="1987"/>
                  </a:cubicBezTo>
                  <a:cubicBezTo>
                    <a:pt x="2792" y="1617"/>
                    <a:pt x="3039" y="1082"/>
                    <a:pt x="3039" y="494"/>
                  </a:cubicBezTo>
                  <a:cubicBezTo>
                    <a:pt x="3039" y="224"/>
                    <a:pt x="2815" y="0"/>
                    <a:pt x="25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3"/>
            <p:cNvSpPr/>
            <p:nvPr/>
          </p:nvSpPr>
          <p:spPr>
            <a:xfrm>
              <a:off x="3544364" y="2843333"/>
              <a:ext cx="326329" cy="228559"/>
            </a:xfrm>
            <a:custGeom>
              <a:avLst/>
              <a:gdLst/>
              <a:ahLst/>
              <a:cxnLst/>
              <a:rect l="l" t="t" r="r" b="b"/>
              <a:pathLst>
                <a:path w="16752" h="11733" extrusionOk="0">
                  <a:moveTo>
                    <a:pt x="858" y="0"/>
                  </a:moveTo>
                  <a:cubicBezTo>
                    <a:pt x="394" y="0"/>
                    <a:pt x="0" y="371"/>
                    <a:pt x="0" y="858"/>
                  </a:cubicBezTo>
                  <a:lnTo>
                    <a:pt x="0" y="10874"/>
                  </a:lnTo>
                  <a:cubicBezTo>
                    <a:pt x="0" y="11368"/>
                    <a:pt x="394" y="11732"/>
                    <a:pt x="858" y="11732"/>
                  </a:cubicBezTo>
                  <a:lnTo>
                    <a:pt x="15923" y="11732"/>
                  </a:lnTo>
                  <a:cubicBezTo>
                    <a:pt x="16387" y="11732"/>
                    <a:pt x="16752" y="11368"/>
                    <a:pt x="16752" y="10874"/>
                  </a:cubicBezTo>
                  <a:lnTo>
                    <a:pt x="16752" y="858"/>
                  </a:lnTo>
                  <a:cubicBezTo>
                    <a:pt x="16752" y="371"/>
                    <a:pt x="16387" y="0"/>
                    <a:pt x="15923"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3"/>
            <p:cNvSpPr/>
            <p:nvPr/>
          </p:nvSpPr>
          <p:spPr>
            <a:xfrm>
              <a:off x="3839191" y="2843333"/>
              <a:ext cx="31499" cy="228559"/>
            </a:xfrm>
            <a:custGeom>
              <a:avLst/>
              <a:gdLst/>
              <a:ahLst/>
              <a:cxnLst/>
              <a:rect l="l" t="t" r="r" b="b"/>
              <a:pathLst>
                <a:path w="1617" h="11733" extrusionOk="0">
                  <a:moveTo>
                    <a:pt x="0" y="0"/>
                  </a:moveTo>
                  <a:cubicBezTo>
                    <a:pt x="494" y="0"/>
                    <a:pt x="859" y="371"/>
                    <a:pt x="859" y="858"/>
                  </a:cubicBezTo>
                  <a:lnTo>
                    <a:pt x="859" y="10874"/>
                  </a:lnTo>
                  <a:cubicBezTo>
                    <a:pt x="859" y="11368"/>
                    <a:pt x="494" y="11732"/>
                    <a:pt x="0" y="11732"/>
                  </a:cubicBezTo>
                  <a:lnTo>
                    <a:pt x="788" y="11732"/>
                  </a:lnTo>
                  <a:cubicBezTo>
                    <a:pt x="1252" y="11732"/>
                    <a:pt x="1617" y="11368"/>
                    <a:pt x="1617" y="10874"/>
                  </a:cubicBezTo>
                  <a:lnTo>
                    <a:pt x="1617" y="858"/>
                  </a:lnTo>
                  <a:cubicBezTo>
                    <a:pt x="1617" y="371"/>
                    <a:pt x="1252" y="0"/>
                    <a:pt x="788"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3"/>
            <p:cNvSpPr/>
            <p:nvPr/>
          </p:nvSpPr>
          <p:spPr>
            <a:xfrm>
              <a:off x="3568752" y="2863358"/>
              <a:ext cx="278135" cy="188488"/>
            </a:xfrm>
            <a:custGeom>
              <a:avLst/>
              <a:gdLst/>
              <a:ahLst/>
              <a:cxnLst/>
              <a:rect l="l" t="t" r="r" b="b"/>
              <a:pathLst>
                <a:path w="14278" h="9676" extrusionOk="0">
                  <a:moveTo>
                    <a:pt x="317" y="1"/>
                  </a:moveTo>
                  <a:cubicBezTo>
                    <a:pt x="123" y="1"/>
                    <a:pt x="0" y="148"/>
                    <a:pt x="0" y="324"/>
                  </a:cubicBezTo>
                  <a:lnTo>
                    <a:pt x="0" y="9358"/>
                  </a:lnTo>
                  <a:cubicBezTo>
                    <a:pt x="0" y="9529"/>
                    <a:pt x="123" y="9676"/>
                    <a:pt x="317" y="9676"/>
                  </a:cubicBezTo>
                  <a:lnTo>
                    <a:pt x="13960" y="9676"/>
                  </a:lnTo>
                  <a:cubicBezTo>
                    <a:pt x="14130" y="9676"/>
                    <a:pt x="14277" y="9529"/>
                    <a:pt x="14277" y="9358"/>
                  </a:cubicBezTo>
                  <a:lnTo>
                    <a:pt x="14277" y="324"/>
                  </a:lnTo>
                  <a:cubicBezTo>
                    <a:pt x="14277" y="148"/>
                    <a:pt x="14130" y="1"/>
                    <a:pt x="13960"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3"/>
            <p:cNvSpPr/>
            <p:nvPr/>
          </p:nvSpPr>
          <p:spPr>
            <a:xfrm>
              <a:off x="3568752" y="2863358"/>
              <a:ext cx="278135" cy="42973"/>
            </a:xfrm>
            <a:custGeom>
              <a:avLst/>
              <a:gdLst/>
              <a:ahLst/>
              <a:cxnLst/>
              <a:rect l="l" t="t" r="r" b="b"/>
              <a:pathLst>
                <a:path w="14278" h="2206" extrusionOk="0">
                  <a:moveTo>
                    <a:pt x="317" y="1"/>
                  </a:moveTo>
                  <a:cubicBezTo>
                    <a:pt x="123" y="1"/>
                    <a:pt x="0" y="148"/>
                    <a:pt x="0" y="324"/>
                  </a:cubicBezTo>
                  <a:lnTo>
                    <a:pt x="0" y="2205"/>
                  </a:lnTo>
                  <a:lnTo>
                    <a:pt x="14277" y="2205"/>
                  </a:lnTo>
                  <a:lnTo>
                    <a:pt x="14277" y="324"/>
                  </a:lnTo>
                  <a:cubicBezTo>
                    <a:pt x="14277" y="148"/>
                    <a:pt x="14130" y="1"/>
                    <a:pt x="13960"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3"/>
            <p:cNvSpPr/>
            <p:nvPr/>
          </p:nvSpPr>
          <p:spPr>
            <a:xfrm>
              <a:off x="3825906" y="2863358"/>
              <a:ext cx="20980" cy="42973"/>
            </a:xfrm>
            <a:custGeom>
              <a:avLst/>
              <a:gdLst/>
              <a:ahLst/>
              <a:cxnLst/>
              <a:rect l="l" t="t" r="r" b="b"/>
              <a:pathLst>
                <a:path w="1077" h="2206" extrusionOk="0">
                  <a:moveTo>
                    <a:pt x="1" y="1"/>
                  </a:moveTo>
                  <a:cubicBezTo>
                    <a:pt x="171" y="1"/>
                    <a:pt x="318" y="148"/>
                    <a:pt x="318" y="324"/>
                  </a:cubicBezTo>
                  <a:lnTo>
                    <a:pt x="318" y="2205"/>
                  </a:lnTo>
                  <a:lnTo>
                    <a:pt x="1076" y="2205"/>
                  </a:lnTo>
                  <a:lnTo>
                    <a:pt x="1076" y="324"/>
                  </a:lnTo>
                  <a:cubicBezTo>
                    <a:pt x="1076" y="148"/>
                    <a:pt x="929"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3"/>
            <p:cNvSpPr/>
            <p:nvPr/>
          </p:nvSpPr>
          <p:spPr>
            <a:xfrm>
              <a:off x="3673632" y="3071870"/>
              <a:ext cx="68258" cy="21993"/>
            </a:xfrm>
            <a:custGeom>
              <a:avLst/>
              <a:gdLst/>
              <a:ahLst/>
              <a:cxnLst/>
              <a:rect l="l" t="t" r="r" b="b"/>
              <a:pathLst>
                <a:path w="3504" h="1129" extrusionOk="0">
                  <a:moveTo>
                    <a:pt x="0" y="0"/>
                  </a:moveTo>
                  <a:lnTo>
                    <a:pt x="0" y="565"/>
                  </a:lnTo>
                  <a:cubicBezTo>
                    <a:pt x="0" y="882"/>
                    <a:pt x="247" y="1129"/>
                    <a:pt x="564" y="1129"/>
                  </a:cubicBezTo>
                  <a:lnTo>
                    <a:pt x="2939" y="1129"/>
                  </a:lnTo>
                  <a:cubicBezTo>
                    <a:pt x="3262" y="1129"/>
                    <a:pt x="3503" y="882"/>
                    <a:pt x="3503" y="565"/>
                  </a:cubicBezTo>
                  <a:lnTo>
                    <a:pt x="3503" y="0"/>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3"/>
            <p:cNvSpPr/>
            <p:nvPr/>
          </p:nvSpPr>
          <p:spPr>
            <a:xfrm>
              <a:off x="3594505" y="2879623"/>
              <a:ext cx="11006" cy="11006"/>
            </a:xfrm>
            <a:custGeom>
              <a:avLst/>
              <a:gdLst/>
              <a:ahLst/>
              <a:cxnLst/>
              <a:rect l="l" t="t" r="r" b="b"/>
              <a:pathLst>
                <a:path w="565" h="565" extrusionOk="0">
                  <a:moveTo>
                    <a:pt x="271" y="1"/>
                  </a:moveTo>
                  <a:cubicBezTo>
                    <a:pt x="124" y="1"/>
                    <a:pt x="1" y="124"/>
                    <a:pt x="1" y="271"/>
                  </a:cubicBezTo>
                  <a:cubicBezTo>
                    <a:pt x="1" y="441"/>
                    <a:pt x="124" y="565"/>
                    <a:pt x="271" y="565"/>
                  </a:cubicBezTo>
                  <a:cubicBezTo>
                    <a:pt x="441" y="565"/>
                    <a:pt x="565" y="441"/>
                    <a:pt x="565" y="271"/>
                  </a:cubicBezTo>
                  <a:cubicBezTo>
                    <a:pt x="565" y="124"/>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3"/>
            <p:cNvSpPr/>
            <p:nvPr/>
          </p:nvSpPr>
          <p:spPr>
            <a:xfrm>
              <a:off x="3616381" y="2879623"/>
              <a:ext cx="11006" cy="11006"/>
            </a:xfrm>
            <a:custGeom>
              <a:avLst/>
              <a:gdLst/>
              <a:ahLst/>
              <a:cxnLst/>
              <a:rect l="l" t="t" r="r" b="b"/>
              <a:pathLst>
                <a:path w="565" h="565" extrusionOk="0">
                  <a:moveTo>
                    <a:pt x="294" y="1"/>
                  </a:moveTo>
                  <a:cubicBezTo>
                    <a:pt x="124" y="1"/>
                    <a:pt x="0" y="124"/>
                    <a:pt x="0" y="271"/>
                  </a:cubicBezTo>
                  <a:cubicBezTo>
                    <a:pt x="0" y="441"/>
                    <a:pt x="124" y="565"/>
                    <a:pt x="294" y="565"/>
                  </a:cubicBezTo>
                  <a:cubicBezTo>
                    <a:pt x="441" y="565"/>
                    <a:pt x="564" y="441"/>
                    <a:pt x="564" y="271"/>
                  </a:cubicBezTo>
                  <a:cubicBezTo>
                    <a:pt x="564"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3"/>
            <p:cNvSpPr/>
            <p:nvPr/>
          </p:nvSpPr>
          <p:spPr>
            <a:xfrm>
              <a:off x="3638354" y="2879623"/>
              <a:ext cx="11006" cy="11006"/>
            </a:xfrm>
            <a:custGeom>
              <a:avLst/>
              <a:gdLst/>
              <a:ahLst/>
              <a:cxnLst/>
              <a:rect l="l" t="t" r="r" b="b"/>
              <a:pathLst>
                <a:path w="565" h="565" extrusionOk="0">
                  <a:moveTo>
                    <a:pt x="295" y="1"/>
                  </a:moveTo>
                  <a:cubicBezTo>
                    <a:pt x="124" y="1"/>
                    <a:pt x="1" y="124"/>
                    <a:pt x="1" y="271"/>
                  </a:cubicBezTo>
                  <a:cubicBezTo>
                    <a:pt x="1" y="441"/>
                    <a:pt x="124" y="565"/>
                    <a:pt x="295" y="565"/>
                  </a:cubicBezTo>
                  <a:cubicBezTo>
                    <a:pt x="442" y="565"/>
                    <a:pt x="565" y="441"/>
                    <a:pt x="565" y="271"/>
                  </a:cubicBezTo>
                  <a:cubicBezTo>
                    <a:pt x="565" y="124"/>
                    <a:pt x="442"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3"/>
            <p:cNvSpPr/>
            <p:nvPr/>
          </p:nvSpPr>
          <p:spPr>
            <a:xfrm>
              <a:off x="3517676" y="2837605"/>
              <a:ext cx="379821" cy="291070"/>
            </a:xfrm>
            <a:custGeom>
              <a:avLst/>
              <a:gdLst/>
              <a:ahLst/>
              <a:cxnLst/>
              <a:rect l="l" t="t" r="r" b="b"/>
              <a:pathLst>
                <a:path w="19498" h="14942" extrusionOk="0">
                  <a:moveTo>
                    <a:pt x="18733" y="12320"/>
                  </a:moveTo>
                  <a:cubicBezTo>
                    <a:pt x="18857" y="12320"/>
                    <a:pt x="18933" y="12397"/>
                    <a:pt x="18933" y="12520"/>
                  </a:cubicBezTo>
                  <a:cubicBezTo>
                    <a:pt x="18933" y="13519"/>
                    <a:pt x="18098" y="14354"/>
                    <a:pt x="17070" y="14354"/>
                  </a:cubicBezTo>
                  <a:lnTo>
                    <a:pt x="2422" y="14354"/>
                  </a:lnTo>
                  <a:cubicBezTo>
                    <a:pt x="1423" y="14354"/>
                    <a:pt x="588" y="13519"/>
                    <a:pt x="588" y="12520"/>
                  </a:cubicBezTo>
                  <a:cubicBezTo>
                    <a:pt x="588" y="12397"/>
                    <a:pt x="659" y="12320"/>
                    <a:pt x="782" y="12320"/>
                  </a:cubicBezTo>
                  <a:lnTo>
                    <a:pt x="7712" y="12320"/>
                  </a:lnTo>
                  <a:lnTo>
                    <a:pt x="7712" y="12591"/>
                  </a:lnTo>
                  <a:cubicBezTo>
                    <a:pt x="7712" y="13055"/>
                    <a:pt x="8106" y="13449"/>
                    <a:pt x="8570" y="13449"/>
                  </a:cubicBezTo>
                  <a:lnTo>
                    <a:pt x="8670" y="13449"/>
                  </a:lnTo>
                  <a:cubicBezTo>
                    <a:pt x="8817" y="13449"/>
                    <a:pt x="8964" y="13325"/>
                    <a:pt x="8964" y="13155"/>
                  </a:cubicBezTo>
                  <a:cubicBezTo>
                    <a:pt x="8964" y="13008"/>
                    <a:pt x="8817" y="12885"/>
                    <a:pt x="8670" y="12885"/>
                  </a:cubicBezTo>
                  <a:lnTo>
                    <a:pt x="8570" y="12885"/>
                  </a:lnTo>
                  <a:cubicBezTo>
                    <a:pt x="8423" y="12885"/>
                    <a:pt x="8300" y="12738"/>
                    <a:pt x="8300" y="12591"/>
                  </a:cubicBezTo>
                  <a:lnTo>
                    <a:pt x="8300" y="12320"/>
                  </a:lnTo>
                  <a:lnTo>
                    <a:pt x="11215" y="12320"/>
                  </a:lnTo>
                  <a:lnTo>
                    <a:pt x="11215" y="12591"/>
                  </a:lnTo>
                  <a:cubicBezTo>
                    <a:pt x="11215" y="12738"/>
                    <a:pt x="11092" y="12885"/>
                    <a:pt x="10945" y="12885"/>
                  </a:cubicBezTo>
                  <a:lnTo>
                    <a:pt x="10016" y="12885"/>
                  </a:lnTo>
                  <a:cubicBezTo>
                    <a:pt x="9846" y="12885"/>
                    <a:pt x="9722" y="13008"/>
                    <a:pt x="9722" y="13155"/>
                  </a:cubicBezTo>
                  <a:cubicBezTo>
                    <a:pt x="9722" y="13325"/>
                    <a:pt x="9846" y="13449"/>
                    <a:pt x="10016" y="13449"/>
                  </a:cubicBezTo>
                  <a:lnTo>
                    <a:pt x="10945" y="13449"/>
                  </a:lnTo>
                  <a:cubicBezTo>
                    <a:pt x="11415" y="13449"/>
                    <a:pt x="11803" y="13055"/>
                    <a:pt x="11803" y="12591"/>
                  </a:cubicBezTo>
                  <a:lnTo>
                    <a:pt x="11803" y="12320"/>
                  </a:lnTo>
                  <a:close/>
                  <a:moveTo>
                    <a:pt x="2228" y="0"/>
                  </a:moveTo>
                  <a:cubicBezTo>
                    <a:pt x="1617" y="0"/>
                    <a:pt x="1100" y="518"/>
                    <a:pt x="1100" y="1152"/>
                  </a:cubicBezTo>
                  <a:lnTo>
                    <a:pt x="1100" y="11168"/>
                  </a:lnTo>
                  <a:cubicBezTo>
                    <a:pt x="1100" y="11392"/>
                    <a:pt x="1153" y="11586"/>
                    <a:pt x="1247" y="11732"/>
                  </a:cubicBezTo>
                  <a:lnTo>
                    <a:pt x="782" y="11732"/>
                  </a:lnTo>
                  <a:cubicBezTo>
                    <a:pt x="341" y="11732"/>
                    <a:pt x="1" y="12079"/>
                    <a:pt x="1" y="12520"/>
                  </a:cubicBezTo>
                  <a:cubicBezTo>
                    <a:pt x="1" y="13843"/>
                    <a:pt x="1100" y="14942"/>
                    <a:pt x="2422" y="14942"/>
                  </a:cubicBezTo>
                  <a:lnTo>
                    <a:pt x="17070" y="14942"/>
                  </a:lnTo>
                  <a:cubicBezTo>
                    <a:pt x="18416" y="14942"/>
                    <a:pt x="19497" y="13843"/>
                    <a:pt x="19497" y="12520"/>
                  </a:cubicBezTo>
                  <a:cubicBezTo>
                    <a:pt x="19497" y="12079"/>
                    <a:pt x="19150" y="11732"/>
                    <a:pt x="18733" y="11732"/>
                  </a:cubicBezTo>
                  <a:lnTo>
                    <a:pt x="18269" y="11732"/>
                  </a:lnTo>
                  <a:cubicBezTo>
                    <a:pt x="18369" y="11586"/>
                    <a:pt x="18416" y="11392"/>
                    <a:pt x="18416" y="11168"/>
                  </a:cubicBezTo>
                  <a:lnTo>
                    <a:pt x="18416" y="3750"/>
                  </a:lnTo>
                  <a:cubicBezTo>
                    <a:pt x="18416" y="3603"/>
                    <a:pt x="18292" y="3480"/>
                    <a:pt x="18122" y="3480"/>
                  </a:cubicBezTo>
                  <a:cubicBezTo>
                    <a:pt x="17975" y="3480"/>
                    <a:pt x="17851" y="3603"/>
                    <a:pt x="17851" y="3750"/>
                  </a:cubicBezTo>
                  <a:lnTo>
                    <a:pt x="17851" y="11168"/>
                  </a:lnTo>
                  <a:cubicBezTo>
                    <a:pt x="17851" y="11491"/>
                    <a:pt x="17587" y="11732"/>
                    <a:pt x="17293" y="11732"/>
                  </a:cubicBezTo>
                  <a:lnTo>
                    <a:pt x="2228" y="11732"/>
                  </a:lnTo>
                  <a:cubicBezTo>
                    <a:pt x="1934" y="11732"/>
                    <a:pt x="1664" y="11491"/>
                    <a:pt x="1664" y="11168"/>
                  </a:cubicBezTo>
                  <a:lnTo>
                    <a:pt x="1664" y="1152"/>
                  </a:lnTo>
                  <a:cubicBezTo>
                    <a:pt x="1664" y="835"/>
                    <a:pt x="1934" y="588"/>
                    <a:pt x="2228" y="588"/>
                  </a:cubicBezTo>
                  <a:lnTo>
                    <a:pt x="17293" y="588"/>
                  </a:lnTo>
                  <a:cubicBezTo>
                    <a:pt x="17587" y="588"/>
                    <a:pt x="17851" y="835"/>
                    <a:pt x="17851" y="1152"/>
                  </a:cubicBezTo>
                  <a:lnTo>
                    <a:pt x="17851" y="2428"/>
                  </a:lnTo>
                  <a:cubicBezTo>
                    <a:pt x="17851" y="2598"/>
                    <a:pt x="17975" y="2722"/>
                    <a:pt x="18122" y="2722"/>
                  </a:cubicBezTo>
                  <a:cubicBezTo>
                    <a:pt x="18292" y="2722"/>
                    <a:pt x="18416" y="2598"/>
                    <a:pt x="18416" y="2428"/>
                  </a:cubicBezTo>
                  <a:lnTo>
                    <a:pt x="18416" y="1152"/>
                  </a:lnTo>
                  <a:cubicBezTo>
                    <a:pt x="18416" y="518"/>
                    <a:pt x="17904" y="0"/>
                    <a:pt x="1729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3"/>
            <p:cNvSpPr/>
            <p:nvPr/>
          </p:nvSpPr>
          <p:spPr>
            <a:xfrm>
              <a:off x="3563025" y="2858215"/>
              <a:ext cx="289590" cy="198910"/>
            </a:xfrm>
            <a:custGeom>
              <a:avLst/>
              <a:gdLst/>
              <a:ahLst/>
              <a:cxnLst/>
              <a:rect l="l" t="t" r="r" b="b"/>
              <a:pathLst>
                <a:path w="14866" h="10211" extrusionOk="0">
                  <a:moveTo>
                    <a:pt x="14254" y="559"/>
                  </a:moveTo>
                  <a:cubicBezTo>
                    <a:pt x="14277" y="559"/>
                    <a:pt x="14301" y="588"/>
                    <a:pt x="14301" y="588"/>
                  </a:cubicBezTo>
                  <a:lnTo>
                    <a:pt x="14301" y="2175"/>
                  </a:lnTo>
                  <a:lnTo>
                    <a:pt x="564" y="2175"/>
                  </a:lnTo>
                  <a:lnTo>
                    <a:pt x="564" y="588"/>
                  </a:lnTo>
                  <a:cubicBezTo>
                    <a:pt x="564" y="588"/>
                    <a:pt x="588" y="559"/>
                    <a:pt x="611" y="559"/>
                  </a:cubicBezTo>
                  <a:close/>
                  <a:moveTo>
                    <a:pt x="14301" y="2763"/>
                  </a:moveTo>
                  <a:lnTo>
                    <a:pt x="14301" y="9622"/>
                  </a:lnTo>
                  <a:cubicBezTo>
                    <a:pt x="14301" y="9622"/>
                    <a:pt x="14277" y="9646"/>
                    <a:pt x="14254" y="9646"/>
                  </a:cubicBezTo>
                  <a:lnTo>
                    <a:pt x="611" y="9646"/>
                  </a:lnTo>
                  <a:cubicBezTo>
                    <a:pt x="588" y="9646"/>
                    <a:pt x="564" y="9622"/>
                    <a:pt x="564" y="9622"/>
                  </a:cubicBezTo>
                  <a:lnTo>
                    <a:pt x="564" y="2763"/>
                  </a:lnTo>
                  <a:close/>
                  <a:moveTo>
                    <a:pt x="611" y="0"/>
                  </a:moveTo>
                  <a:cubicBezTo>
                    <a:pt x="271" y="0"/>
                    <a:pt x="0" y="265"/>
                    <a:pt x="0" y="588"/>
                  </a:cubicBezTo>
                  <a:lnTo>
                    <a:pt x="0" y="9622"/>
                  </a:lnTo>
                  <a:cubicBezTo>
                    <a:pt x="0" y="9940"/>
                    <a:pt x="271" y="10210"/>
                    <a:pt x="611" y="10210"/>
                  </a:cubicBezTo>
                  <a:lnTo>
                    <a:pt x="14254" y="10210"/>
                  </a:lnTo>
                  <a:cubicBezTo>
                    <a:pt x="14595" y="10210"/>
                    <a:pt x="14865" y="9940"/>
                    <a:pt x="14865" y="9622"/>
                  </a:cubicBezTo>
                  <a:lnTo>
                    <a:pt x="14865" y="588"/>
                  </a:lnTo>
                  <a:cubicBezTo>
                    <a:pt x="14865" y="265"/>
                    <a:pt x="14595" y="0"/>
                    <a:pt x="142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3"/>
            <p:cNvSpPr/>
            <p:nvPr/>
          </p:nvSpPr>
          <p:spPr>
            <a:xfrm>
              <a:off x="3596336" y="2924057"/>
              <a:ext cx="19149" cy="49596"/>
            </a:xfrm>
            <a:custGeom>
              <a:avLst/>
              <a:gdLst/>
              <a:ahLst/>
              <a:cxnLst/>
              <a:rect l="l" t="t" r="r" b="b"/>
              <a:pathLst>
                <a:path w="983" h="2546" extrusionOk="0">
                  <a:moveTo>
                    <a:pt x="294" y="0"/>
                  </a:moveTo>
                  <a:cubicBezTo>
                    <a:pt x="124" y="0"/>
                    <a:pt x="1" y="147"/>
                    <a:pt x="1" y="294"/>
                  </a:cubicBezTo>
                  <a:cubicBezTo>
                    <a:pt x="1" y="441"/>
                    <a:pt x="124" y="588"/>
                    <a:pt x="294" y="588"/>
                  </a:cubicBezTo>
                  <a:lnTo>
                    <a:pt x="418" y="588"/>
                  </a:lnTo>
                  <a:lnTo>
                    <a:pt x="418" y="2251"/>
                  </a:lnTo>
                  <a:cubicBezTo>
                    <a:pt x="418" y="2398"/>
                    <a:pt x="541" y="2545"/>
                    <a:pt x="712" y="2545"/>
                  </a:cubicBezTo>
                  <a:cubicBezTo>
                    <a:pt x="859" y="2545"/>
                    <a:pt x="982" y="2398"/>
                    <a:pt x="982" y="2251"/>
                  </a:cubicBezTo>
                  <a:lnTo>
                    <a:pt x="982" y="294"/>
                  </a:lnTo>
                  <a:cubicBezTo>
                    <a:pt x="982" y="147"/>
                    <a:pt x="859"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3"/>
            <p:cNvSpPr/>
            <p:nvPr/>
          </p:nvSpPr>
          <p:spPr>
            <a:xfrm>
              <a:off x="3635958" y="2984620"/>
              <a:ext cx="19129" cy="49148"/>
            </a:xfrm>
            <a:custGeom>
              <a:avLst/>
              <a:gdLst/>
              <a:ahLst/>
              <a:cxnLst/>
              <a:rect l="l" t="t" r="r" b="b"/>
              <a:pathLst>
                <a:path w="982" h="2523" extrusionOk="0">
                  <a:moveTo>
                    <a:pt x="271" y="0"/>
                  </a:moveTo>
                  <a:cubicBezTo>
                    <a:pt x="124" y="0"/>
                    <a:pt x="0" y="124"/>
                    <a:pt x="0" y="294"/>
                  </a:cubicBezTo>
                  <a:cubicBezTo>
                    <a:pt x="0" y="441"/>
                    <a:pt x="124" y="565"/>
                    <a:pt x="271" y="565"/>
                  </a:cubicBezTo>
                  <a:lnTo>
                    <a:pt x="418" y="565"/>
                  </a:lnTo>
                  <a:lnTo>
                    <a:pt x="418" y="2252"/>
                  </a:lnTo>
                  <a:cubicBezTo>
                    <a:pt x="418" y="2399"/>
                    <a:pt x="541" y="2522"/>
                    <a:pt x="712" y="2522"/>
                  </a:cubicBezTo>
                  <a:cubicBezTo>
                    <a:pt x="858" y="2522"/>
                    <a:pt x="982" y="2399"/>
                    <a:pt x="982" y="2252"/>
                  </a:cubicBezTo>
                  <a:lnTo>
                    <a:pt x="982" y="294"/>
                  </a:lnTo>
                  <a:cubicBezTo>
                    <a:pt x="982" y="124"/>
                    <a:pt x="858"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3"/>
            <p:cNvSpPr/>
            <p:nvPr/>
          </p:nvSpPr>
          <p:spPr>
            <a:xfrm>
              <a:off x="3705676" y="2984620"/>
              <a:ext cx="19032" cy="49148"/>
            </a:xfrm>
            <a:custGeom>
              <a:avLst/>
              <a:gdLst/>
              <a:ahLst/>
              <a:cxnLst/>
              <a:rect l="l" t="t" r="r" b="b"/>
              <a:pathLst>
                <a:path w="977" h="2523" extrusionOk="0">
                  <a:moveTo>
                    <a:pt x="265" y="0"/>
                  </a:moveTo>
                  <a:cubicBezTo>
                    <a:pt x="118" y="0"/>
                    <a:pt x="1" y="124"/>
                    <a:pt x="1" y="294"/>
                  </a:cubicBezTo>
                  <a:cubicBezTo>
                    <a:pt x="1" y="441"/>
                    <a:pt x="118" y="565"/>
                    <a:pt x="265" y="565"/>
                  </a:cubicBezTo>
                  <a:lnTo>
                    <a:pt x="412" y="565"/>
                  </a:lnTo>
                  <a:lnTo>
                    <a:pt x="412" y="2252"/>
                  </a:lnTo>
                  <a:cubicBezTo>
                    <a:pt x="412" y="2399"/>
                    <a:pt x="536" y="2522"/>
                    <a:pt x="683" y="2522"/>
                  </a:cubicBezTo>
                  <a:cubicBezTo>
                    <a:pt x="853" y="2522"/>
                    <a:pt x="977" y="2399"/>
                    <a:pt x="977" y="2252"/>
                  </a:cubicBezTo>
                  <a:lnTo>
                    <a:pt x="977" y="294"/>
                  </a:lnTo>
                  <a:cubicBezTo>
                    <a:pt x="977" y="124"/>
                    <a:pt x="853" y="0"/>
                    <a:pt x="68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3"/>
            <p:cNvSpPr/>
            <p:nvPr/>
          </p:nvSpPr>
          <p:spPr>
            <a:xfrm>
              <a:off x="3773349" y="2984620"/>
              <a:ext cx="19597" cy="49148"/>
            </a:xfrm>
            <a:custGeom>
              <a:avLst/>
              <a:gdLst/>
              <a:ahLst/>
              <a:cxnLst/>
              <a:rect l="l" t="t" r="r" b="b"/>
              <a:pathLst>
                <a:path w="1006" h="2523" extrusionOk="0">
                  <a:moveTo>
                    <a:pt x="295" y="0"/>
                  </a:moveTo>
                  <a:cubicBezTo>
                    <a:pt x="148" y="0"/>
                    <a:pt x="1" y="124"/>
                    <a:pt x="1" y="294"/>
                  </a:cubicBezTo>
                  <a:cubicBezTo>
                    <a:pt x="1" y="441"/>
                    <a:pt x="148" y="565"/>
                    <a:pt x="295" y="565"/>
                  </a:cubicBezTo>
                  <a:lnTo>
                    <a:pt x="442" y="565"/>
                  </a:lnTo>
                  <a:lnTo>
                    <a:pt x="442" y="2252"/>
                  </a:lnTo>
                  <a:cubicBezTo>
                    <a:pt x="442" y="2399"/>
                    <a:pt x="565" y="2522"/>
                    <a:pt x="712" y="2522"/>
                  </a:cubicBezTo>
                  <a:cubicBezTo>
                    <a:pt x="882" y="2522"/>
                    <a:pt x="1006" y="2399"/>
                    <a:pt x="1006" y="2252"/>
                  </a:cubicBezTo>
                  <a:lnTo>
                    <a:pt x="1006" y="294"/>
                  </a:lnTo>
                  <a:cubicBezTo>
                    <a:pt x="1006" y="124"/>
                    <a:pt x="882"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3"/>
            <p:cNvSpPr/>
            <p:nvPr/>
          </p:nvSpPr>
          <p:spPr>
            <a:xfrm>
              <a:off x="3799569" y="2984620"/>
              <a:ext cx="19597" cy="49148"/>
            </a:xfrm>
            <a:custGeom>
              <a:avLst/>
              <a:gdLst/>
              <a:ahLst/>
              <a:cxnLst/>
              <a:rect l="l" t="t" r="r" b="b"/>
              <a:pathLst>
                <a:path w="1006" h="2523" extrusionOk="0">
                  <a:moveTo>
                    <a:pt x="295" y="0"/>
                  </a:moveTo>
                  <a:cubicBezTo>
                    <a:pt x="148" y="0"/>
                    <a:pt x="1" y="124"/>
                    <a:pt x="1" y="294"/>
                  </a:cubicBezTo>
                  <a:cubicBezTo>
                    <a:pt x="1" y="441"/>
                    <a:pt x="148" y="565"/>
                    <a:pt x="295" y="565"/>
                  </a:cubicBezTo>
                  <a:lnTo>
                    <a:pt x="418" y="565"/>
                  </a:lnTo>
                  <a:lnTo>
                    <a:pt x="418" y="2252"/>
                  </a:lnTo>
                  <a:cubicBezTo>
                    <a:pt x="418" y="2399"/>
                    <a:pt x="565" y="2522"/>
                    <a:pt x="712" y="2522"/>
                  </a:cubicBezTo>
                  <a:cubicBezTo>
                    <a:pt x="882" y="2522"/>
                    <a:pt x="1006" y="2399"/>
                    <a:pt x="1006" y="2252"/>
                  </a:cubicBezTo>
                  <a:lnTo>
                    <a:pt x="1006" y="294"/>
                  </a:lnTo>
                  <a:cubicBezTo>
                    <a:pt x="1006" y="124"/>
                    <a:pt x="882"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3"/>
            <p:cNvSpPr/>
            <p:nvPr/>
          </p:nvSpPr>
          <p:spPr>
            <a:xfrm>
              <a:off x="3662178" y="2924057"/>
              <a:ext cx="19129" cy="49596"/>
            </a:xfrm>
            <a:custGeom>
              <a:avLst/>
              <a:gdLst/>
              <a:ahLst/>
              <a:cxnLst/>
              <a:rect l="l" t="t" r="r" b="b"/>
              <a:pathLst>
                <a:path w="982" h="2546" extrusionOk="0">
                  <a:moveTo>
                    <a:pt x="294" y="0"/>
                  </a:moveTo>
                  <a:cubicBezTo>
                    <a:pt x="124" y="0"/>
                    <a:pt x="0" y="147"/>
                    <a:pt x="0" y="294"/>
                  </a:cubicBezTo>
                  <a:cubicBezTo>
                    <a:pt x="0" y="441"/>
                    <a:pt x="124" y="588"/>
                    <a:pt x="294" y="588"/>
                  </a:cubicBezTo>
                  <a:lnTo>
                    <a:pt x="418" y="588"/>
                  </a:lnTo>
                  <a:lnTo>
                    <a:pt x="418" y="2251"/>
                  </a:lnTo>
                  <a:cubicBezTo>
                    <a:pt x="418" y="2398"/>
                    <a:pt x="541" y="2545"/>
                    <a:pt x="712" y="2545"/>
                  </a:cubicBezTo>
                  <a:cubicBezTo>
                    <a:pt x="858" y="2545"/>
                    <a:pt x="982" y="2398"/>
                    <a:pt x="982" y="2251"/>
                  </a:cubicBezTo>
                  <a:lnTo>
                    <a:pt x="982" y="294"/>
                  </a:lnTo>
                  <a:cubicBezTo>
                    <a:pt x="982" y="147"/>
                    <a:pt x="858"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3"/>
            <p:cNvSpPr/>
            <p:nvPr/>
          </p:nvSpPr>
          <p:spPr>
            <a:xfrm>
              <a:off x="3689430" y="2924057"/>
              <a:ext cx="19597" cy="49596"/>
            </a:xfrm>
            <a:custGeom>
              <a:avLst/>
              <a:gdLst/>
              <a:ahLst/>
              <a:cxnLst/>
              <a:rect l="l" t="t" r="r" b="b"/>
              <a:pathLst>
                <a:path w="1006" h="2546" extrusionOk="0">
                  <a:moveTo>
                    <a:pt x="294" y="0"/>
                  </a:moveTo>
                  <a:cubicBezTo>
                    <a:pt x="147" y="0"/>
                    <a:pt x="0" y="147"/>
                    <a:pt x="0" y="294"/>
                  </a:cubicBezTo>
                  <a:cubicBezTo>
                    <a:pt x="0" y="441"/>
                    <a:pt x="147" y="588"/>
                    <a:pt x="294" y="588"/>
                  </a:cubicBezTo>
                  <a:lnTo>
                    <a:pt x="418" y="588"/>
                  </a:lnTo>
                  <a:lnTo>
                    <a:pt x="418" y="2251"/>
                  </a:lnTo>
                  <a:cubicBezTo>
                    <a:pt x="418" y="2398"/>
                    <a:pt x="565" y="2545"/>
                    <a:pt x="711" y="2545"/>
                  </a:cubicBezTo>
                  <a:cubicBezTo>
                    <a:pt x="858" y="2545"/>
                    <a:pt x="1005" y="2398"/>
                    <a:pt x="1005" y="2251"/>
                  </a:cubicBezTo>
                  <a:lnTo>
                    <a:pt x="1005" y="294"/>
                  </a:lnTo>
                  <a:cubicBezTo>
                    <a:pt x="1005" y="147"/>
                    <a:pt x="858" y="0"/>
                    <a:pt x="71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3"/>
            <p:cNvSpPr/>
            <p:nvPr/>
          </p:nvSpPr>
          <p:spPr>
            <a:xfrm>
              <a:off x="3799569" y="2924057"/>
              <a:ext cx="19597" cy="49596"/>
            </a:xfrm>
            <a:custGeom>
              <a:avLst/>
              <a:gdLst/>
              <a:ahLst/>
              <a:cxnLst/>
              <a:rect l="l" t="t" r="r" b="b"/>
              <a:pathLst>
                <a:path w="1006" h="2546" extrusionOk="0">
                  <a:moveTo>
                    <a:pt x="295" y="0"/>
                  </a:moveTo>
                  <a:cubicBezTo>
                    <a:pt x="148" y="0"/>
                    <a:pt x="1" y="147"/>
                    <a:pt x="1" y="294"/>
                  </a:cubicBezTo>
                  <a:cubicBezTo>
                    <a:pt x="1" y="441"/>
                    <a:pt x="148" y="588"/>
                    <a:pt x="295" y="588"/>
                  </a:cubicBezTo>
                  <a:lnTo>
                    <a:pt x="418" y="588"/>
                  </a:lnTo>
                  <a:lnTo>
                    <a:pt x="418" y="2251"/>
                  </a:lnTo>
                  <a:cubicBezTo>
                    <a:pt x="418" y="2398"/>
                    <a:pt x="565" y="2545"/>
                    <a:pt x="712" y="2545"/>
                  </a:cubicBezTo>
                  <a:cubicBezTo>
                    <a:pt x="882" y="2545"/>
                    <a:pt x="1006" y="2398"/>
                    <a:pt x="1006" y="2251"/>
                  </a:cubicBezTo>
                  <a:lnTo>
                    <a:pt x="1006" y="294"/>
                  </a:lnTo>
                  <a:cubicBezTo>
                    <a:pt x="1006" y="147"/>
                    <a:pt x="882"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3"/>
            <p:cNvSpPr/>
            <p:nvPr/>
          </p:nvSpPr>
          <p:spPr>
            <a:xfrm>
              <a:off x="3624036" y="2923473"/>
              <a:ext cx="33467" cy="50629"/>
            </a:xfrm>
            <a:custGeom>
              <a:avLst/>
              <a:gdLst/>
              <a:ahLst/>
              <a:cxnLst/>
              <a:rect l="l" t="t" r="r" b="b"/>
              <a:pathLst>
                <a:path w="1718" h="2599" extrusionOk="0">
                  <a:moveTo>
                    <a:pt x="859" y="565"/>
                  </a:moveTo>
                  <a:cubicBezTo>
                    <a:pt x="1006" y="565"/>
                    <a:pt x="1153" y="688"/>
                    <a:pt x="1153" y="835"/>
                  </a:cubicBezTo>
                  <a:lnTo>
                    <a:pt x="1153" y="1741"/>
                  </a:lnTo>
                  <a:cubicBezTo>
                    <a:pt x="1153" y="1911"/>
                    <a:pt x="1006" y="2034"/>
                    <a:pt x="859" y="2034"/>
                  </a:cubicBezTo>
                  <a:cubicBezTo>
                    <a:pt x="712" y="2034"/>
                    <a:pt x="589" y="1911"/>
                    <a:pt x="589" y="1741"/>
                  </a:cubicBezTo>
                  <a:lnTo>
                    <a:pt x="589" y="835"/>
                  </a:lnTo>
                  <a:cubicBezTo>
                    <a:pt x="589" y="688"/>
                    <a:pt x="712" y="565"/>
                    <a:pt x="859" y="565"/>
                  </a:cubicBezTo>
                  <a:close/>
                  <a:moveTo>
                    <a:pt x="859" y="1"/>
                  </a:moveTo>
                  <a:cubicBezTo>
                    <a:pt x="395" y="1"/>
                    <a:pt x="1" y="371"/>
                    <a:pt x="1" y="835"/>
                  </a:cubicBezTo>
                  <a:lnTo>
                    <a:pt x="1" y="1741"/>
                  </a:lnTo>
                  <a:cubicBezTo>
                    <a:pt x="1" y="2234"/>
                    <a:pt x="395" y="2599"/>
                    <a:pt x="859" y="2599"/>
                  </a:cubicBezTo>
                  <a:cubicBezTo>
                    <a:pt x="1324" y="2599"/>
                    <a:pt x="1717" y="2234"/>
                    <a:pt x="1717" y="1741"/>
                  </a:cubicBezTo>
                  <a:lnTo>
                    <a:pt x="1717" y="835"/>
                  </a:lnTo>
                  <a:cubicBezTo>
                    <a:pt x="1717" y="371"/>
                    <a:pt x="1324" y="1"/>
                    <a:pt x="8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3"/>
            <p:cNvSpPr/>
            <p:nvPr/>
          </p:nvSpPr>
          <p:spPr>
            <a:xfrm>
              <a:off x="3596336" y="2983587"/>
              <a:ext cx="33447" cy="51096"/>
            </a:xfrm>
            <a:custGeom>
              <a:avLst/>
              <a:gdLst/>
              <a:ahLst/>
              <a:cxnLst/>
              <a:rect l="l" t="t" r="r" b="b"/>
              <a:pathLst>
                <a:path w="1717" h="2623" extrusionOk="0">
                  <a:moveTo>
                    <a:pt x="859" y="588"/>
                  </a:moveTo>
                  <a:cubicBezTo>
                    <a:pt x="1006" y="588"/>
                    <a:pt x="1129" y="712"/>
                    <a:pt x="1129" y="859"/>
                  </a:cubicBezTo>
                  <a:lnTo>
                    <a:pt x="1129" y="1764"/>
                  </a:lnTo>
                  <a:cubicBezTo>
                    <a:pt x="1129" y="1940"/>
                    <a:pt x="1006" y="2058"/>
                    <a:pt x="859" y="2058"/>
                  </a:cubicBezTo>
                  <a:cubicBezTo>
                    <a:pt x="712" y="2058"/>
                    <a:pt x="565" y="1940"/>
                    <a:pt x="565" y="1764"/>
                  </a:cubicBezTo>
                  <a:lnTo>
                    <a:pt x="565" y="859"/>
                  </a:lnTo>
                  <a:cubicBezTo>
                    <a:pt x="565" y="712"/>
                    <a:pt x="712" y="588"/>
                    <a:pt x="859" y="588"/>
                  </a:cubicBezTo>
                  <a:close/>
                  <a:moveTo>
                    <a:pt x="859" y="1"/>
                  </a:moveTo>
                  <a:cubicBezTo>
                    <a:pt x="394" y="1"/>
                    <a:pt x="1" y="394"/>
                    <a:pt x="1" y="859"/>
                  </a:cubicBezTo>
                  <a:lnTo>
                    <a:pt x="1" y="1764"/>
                  </a:lnTo>
                  <a:cubicBezTo>
                    <a:pt x="1" y="2234"/>
                    <a:pt x="394" y="2622"/>
                    <a:pt x="859" y="2622"/>
                  </a:cubicBezTo>
                  <a:cubicBezTo>
                    <a:pt x="1323" y="2622"/>
                    <a:pt x="1717" y="2234"/>
                    <a:pt x="1717" y="1764"/>
                  </a:cubicBezTo>
                  <a:lnTo>
                    <a:pt x="1717" y="859"/>
                  </a:lnTo>
                  <a:cubicBezTo>
                    <a:pt x="1717" y="394"/>
                    <a:pt x="1323" y="1"/>
                    <a:pt x="8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3"/>
            <p:cNvSpPr/>
            <p:nvPr/>
          </p:nvSpPr>
          <p:spPr>
            <a:xfrm>
              <a:off x="3665606" y="2983587"/>
              <a:ext cx="33350" cy="51096"/>
            </a:xfrm>
            <a:custGeom>
              <a:avLst/>
              <a:gdLst/>
              <a:ahLst/>
              <a:cxnLst/>
              <a:rect l="l" t="t" r="r" b="b"/>
              <a:pathLst>
                <a:path w="1712" h="2623" extrusionOk="0">
                  <a:moveTo>
                    <a:pt x="853" y="588"/>
                  </a:moveTo>
                  <a:cubicBezTo>
                    <a:pt x="1029" y="588"/>
                    <a:pt x="1147" y="712"/>
                    <a:pt x="1147" y="859"/>
                  </a:cubicBezTo>
                  <a:lnTo>
                    <a:pt x="1147" y="1764"/>
                  </a:lnTo>
                  <a:cubicBezTo>
                    <a:pt x="1147" y="1940"/>
                    <a:pt x="1029" y="2058"/>
                    <a:pt x="853" y="2058"/>
                  </a:cubicBezTo>
                  <a:cubicBezTo>
                    <a:pt x="706" y="2058"/>
                    <a:pt x="588" y="1940"/>
                    <a:pt x="588" y="1764"/>
                  </a:cubicBezTo>
                  <a:lnTo>
                    <a:pt x="588" y="859"/>
                  </a:lnTo>
                  <a:cubicBezTo>
                    <a:pt x="588" y="712"/>
                    <a:pt x="706" y="588"/>
                    <a:pt x="853" y="588"/>
                  </a:cubicBezTo>
                  <a:close/>
                  <a:moveTo>
                    <a:pt x="853" y="1"/>
                  </a:moveTo>
                  <a:cubicBezTo>
                    <a:pt x="389" y="1"/>
                    <a:pt x="1" y="394"/>
                    <a:pt x="1" y="859"/>
                  </a:cubicBezTo>
                  <a:lnTo>
                    <a:pt x="1" y="1764"/>
                  </a:lnTo>
                  <a:cubicBezTo>
                    <a:pt x="1" y="2234"/>
                    <a:pt x="389" y="2622"/>
                    <a:pt x="853" y="2622"/>
                  </a:cubicBezTo>
                  <a:cubicBezTo>
                    <a:pt x="1323" y="2622"/>
                    <a:pt x="1711" y="2234"/>
                    <a:pt x="1711" y="1764"/>
                  </a:cubicBezTo>
                  <a:lnTo>
                    <a:pt x="1711" y="859"/>
                  </a:lnTo>
                  <a:cubicBezTo>
                    <a:pt x="1711" y="394"/>
                    <a:pt x="1323" y="1"/>
                    <a:pt x="8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3"/>
            <p:cNvSpPr/>
            <p:nvPr/>
          </p:nvSpPr>
          <p:spPr>
            <a:xfrm>
              <a:off x="3734759" y="2983587"/>
              <a:ext cx="33350" cy="51096"/>
            </a:xfrm>
            <a:custGeom>
              <a:avLst/>
              <a:gdLst/>
              <a:ahLst/>
              <a:cxnLst/>
              <a:rect l="l" t="t" r="r" b="b"/>
              <a:pathLst>
                <a:path w="1712" h="2623" extrusionOk="0">
                  <a:moveTo>
                    <a:pt x="859" y="588"/>
                  </a:moveTo>
                  <a:cubicBezTo>
                    <a:pt x="1029" y="588"/>
                    <a:pt x="1153" y="712"/>
                    <a:pt x="1153" y="859"/>
                  </a:cubicBezTo>
                  <a:lnTo>
                    <a:pt x="1153" y="1764"/>
                  </a:lnTo>
                  <a:cubicBezTo>
                    <a:pt x="1153" y="1940"/>
                    <a:pt x="1029" y="2058"/>
                    <a:pt x="859" y="2058"/>
                  </a:cubicBezTo>
                  <a:cubicBezTo>
                    <a:pt x="712" y="2058"/>
                    <a:pt x="589" y="1940"/>
                    <a:pt x="589" y="1764"/>
                  </a:cubicBezTo>
                  <a:lnTo>
                    <a:pt x="589" y="859"/>
                  </a:lnTo>
                  <a:cubicBezTo>
                    <a:pt x="589" y="712"/>
                    <a:pt x="712" y="588"/>
                    <a:pt x="859" y="588"/>
                  </a:cubicBezTo>
                  <a:close/>
                  <a:moveTo>
                    <a:pt x="859" y="1"/>
                  </a:moveTo>
                  <a:cubicBezTo>
                    <a:pt x="389" y="1"/>
                    <a:pt x="1" y="394"/>
                    <a:pt x="1" y="859"/>
                  </a:cubicBezTo>
                  <a:lnTo>
                    <a:pt x="1" y="1764"/>
                  </a:lnTo>
                  <a:cubicBezTo>
                    <a:pt x="1" y="2234"/>
                    <a:pt x="389" y="2622"/>
                    <a:pt x="859" y="2622"/>
                  </a:cubicBezTo>
                  <a:cubicBezTo>
                    <a:pt x="1323" y="2622"/>
                    <a:pt x="1711" y="2234"/>
                    <a:pt x="1711" y="1764"/>
                  </a:cubicBezTo>
                  <a:lnTo>
                    <a:pt x="1711" y="859"/>
                  </a:lnTo>
                  <a:cubicBezTo>
                    <a:pt x="1711" y="394"/>
                    <a:pt x="1323" y="1"/>
                    <a:pt x="8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3"/>
            <p:cNvSpPr/>
            <p:nvPr/>
          </p:nvSpPr>
          <p:spPr>
            <a:xfrm>
              <a:off x="3718513" y="2923473"/>
              <a:ext cx="33447" cy="50629"/>
            </a:xfrm>
            <a:custGeom>
              <a:avLst/>
              <a:gdLst/>
              <a:ahLst/>
              <a:cxnLst/>
              <a:rect l="l" t="t" r="r" b="b"/>
              <a:pathLst>
                <a:path w="1717" h="2599" extrusionOk="0">
                  <a:moveTo>
                    <a:pt x="858" y="565"/>
                  </a:moveTo>
                  <a:cubicBezTo>
                    <a:pt x="1005" y="565"/>
                    <a:pt x="1152" y="688"/>
                    <a:pt x="1152" y="835"/>
                  </a:cubicBezTo>
                  <a:lnTo>
                    <a:pt x="1152" y="1741"/>
                  </a:lnTo>
                  <a:cubicBezTo>
                    <a:pt x="1152" y="1911"/>
                    <a:pt x="1005" y="2034"/>
                    <a:pt x="858" y="2034"/>
                  </a:cubicBezTo>
                  <a:cubicBezTo>
                    <a:pt x="711" y="2034"/>
                    <a:pt x="588" y="1911"/>
                    <a:pt x="588" y="1741"/>
                  </a:cubicBezTo>
                  <a:lnTo>
                    <a:pt x="588" y="835"/>
                  </a:lnTo>
                  <a:cubicBezTo>
                    <a:pt x="588" y="688"/>
                    <a:pt x="711" y="565"/>
                    <a:pt x="858" y="565"/>
                  </a:cubicBezTo>
                  <a:close/>
                  <a:moveTo>
                    <a:pt x="858" y="1"/>
                  </a:moveTo>
                  <a:cubicBezTo>
                    <a:pt x="394" y="1"/>
                    <a:pt x="0" y="371"/>
                    <a:pt x="0" y="835"/>
                  </a:cubicBezTo>
                  <a:lnTo>
                    <a:pt x="0" y="1741"/>
                  </a:lnTo>
                  <a:cubicBezTo>
                    <a:pt x="0" y="2234"/>
                    <a:pt x="394" y="2599"/>
                    <a:pt x="858" y="2599"/>
                  </a:cubicBezTo>
                  <a:cubicBezTo>
                    <a:pt x="1323" y="2599"/>
                    <a:pt x="1717" y="2234"/>
                    <a:pt x="1717" y="1741"/>
                  </a:cubicBezTo>
                  <a:lnTo>
                    <a:pt x="1717" y="835"/>
                  </a:lnTo>
                  <a:cubicBezTo>
                    <a:pt x="1717" y="371"/>
                    <a:pt x="1323" y="1"/>
                    <a:pt x="8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3"/>
            <p:cNvSpPr/>
            <p:nvPr/>
          </p:nvSpPr>
          <p:spPr>
            <a:xfrm>
              <a:off x="3759499" y="2923473"/>
              <a:ext cx="33447" cy="50629"/>
            </a:xfrm>
            <a:custGeom>
              <a:avLst/>
              <a:gdLst/>
              <a:ahLst/>
              <a:cxnLst/>
              <a:rect l="l" t="t" r="r" b="b"/>
              <a:pathLst>
                <a:path w="1717" h="2599" extrusionOk="0">
                  <a:moveTo>
                    <a:pt x="859" y="565"/>
                  </a:moveTo>
                  <a:cubicBezTo>
                    <a:pt x="1006" y="565"/>
                    <a:pt x="1153" y="688"/>
                    <a:pt x="1153" y="835"/>
                  </a:cubicBezTo>
                  <a:lnTo>
                    <a:pt x="1153" y="1741"/>
                  </a:lnTo>
                  <a:cubicBezTo>
                    <a:pt x="1153" y="1911"/>
                    <a:pt x="1006" y="2034"/>
                    <a:pt x="859" y="2034"/>
                  </a:cubicBezTo>
                  <a:cubicBezTo>
                    <a:pt x="712" y="2034"/>
                    <a:pt x="588" y="1911"/>
                    <a:pt x="588" y="1741"/>
                  </a:cubicBezTo>
                  <a:lnTo>
                    <a:pt x="588" y="835"/>
                  </a:lnTo>
                  <a:cubicBezTo>
                    <a:pt x="588" y="688"/>
                    <a:pt x="712" y="565"/>
                    <a:pt x="859" y="565"/>
                  </a:cubicBezTo>
                  <a:close/>
                  <a:moveTo>
                    <a:pt x="859" y="1"/>
                  </a:moveTo>
                  <a:cubicBezTo>
                    <a:pt x="394" y="1"/>
                    <a:pt x="0" y="371"/>
                    <a:pt x="0" y="835"/>
                  </a:cubicBezTo>
                  <a:lnTo>
                    <a:pt x="0" y="1741"/>
                  </a:lnTo>
                  <a:cubicBezTo>
                    <a:pt x="0" y="2234"/>
                    <a:pt x="394" y="2599"/>
                    <a:pt x="859" y="2599"/>
                  </a:cubicBezTo>
                  <a:cubicBezTo>
                    <a:pt x="1323" y="2599"/>
                    <a:pt x="1717" y="2234"/>
                    <a:pt x="1717" y="1741"/>
                  </a:cubicBezTo>
                  <a:lnTo>
                    <a:pt x="1717" y="835"/>
                  </a:lnTo>
                  <a:cubicBezTo>
                    <a:pt x="1717" y="371"/>
                    <a:pt x="1323" y="1"/>
                    <a:pt x="8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63"/>
          <p:cNvGrpSpPr/>
          <p:nvPr/>
        </p:nvGrpSpPr>
        <p:grpSpPr>
          <a:xfrm>
            <a:off x="4690829" y="3480284"/>
            <a:ext cx="338251" cy="379818"/>
            <a:chOff x="4690829" y="3480284"/>
            <a:chExt cx="338251" cy="379818"/>
          </a:xfrm>
        </p:grpSpPr>
        <p:sp>
          <p:nvSpPr>
            <p:cNvPr id="3568" name="Google Shape;3568;p63"/>
            <p:cNvSpPr/>
            <p:nvPr/>
          </p:nvSpPr>
          <p:spPr>
            <a:xfrm>
              <a:off x="4708926" y="3788981"/>
              <a:ext cx="302057" cy="65842"/>
            </a:xfrm>
            <a:custGeom>
              <a:avLst/>
              <a:gdLst/>
              <a:ahLst/>
              <a:cxnLst/>
              <a:rect l="l" t="t" r="r" b="b"/>
              <a:pathLst>
                <a:path w="15506" h="3380" extrusionOk="0">
                  <a:moveTo>
                    <a:pt x="1252" y="0"/>
                  </a:moveTo>
                  <a:cubicBezTo>
                    <a:pt x="1105" y="0"/>
                    <a:pt x="982" y="71"/>
                    <a:pt x="958" y="194"/>
                  </a:cubicBezTo>
                  <a:lnTo>
                    <a:pt x="77" y="2986"/>
                  </a:lnTo>
                  <a:cubicBezTo>
                    <a:pt x="0" y="3180"/>
                    <a:pt x="147" y="3380"/>
                    <a:pt x="371" y="3380"/>
                  </a:cubicBezTo>
                  <a:lnTo>
                    <a:pt x="15159" y="3380"/>
                  </a:lnTo>
                  <a:cubicBezTo>
                    <a:pt x="15359" y="3380"/>
                    <a:pt x="15506" y="3180"/>
                    <a:pt x="15430" y="2986"/>
                  </a:cubicBezTo>
                  <a:lnTo>
                    <a:pt x="14548" y="194"/>
                  </a:lnTo>
                  <a:cubicBezTo>
                    <a:pt x="14524" y="71"/>
                    <a:pt x="14401" y="0"/>
                    <a:pt x="1427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3"/>
            <p:cNvSpPr/>
            <p:nvPr/>
          </p:nvSpPr>
          <p:spPr>
            <a:xfrm>
              <a:off x="4970891" y="3788981"/>
              <a:ext cx="40090" cy="65842"/>
            </a:xfrm>
            <a:custGeom>
              <a:avLst/>
              <a:gdLst/>
              <a:ahLst/>
              <a:cxnLst/>
              <a:rect l="l" t="t" r="r" b="b"/>
              <a:pathLst>
                <a:path w="2058" h="3380" extrusionOk="0">
                  <a:moveTo>
                    <a:pt x="1" y="0"/>
                  </a:moveTo>
                  <a:cubicBezTo>
                    <a:pt x="118" y="0"/>
                    <a:pt x="242" y="71"/>
                    <a:pt x="295" y="194"/>
                  </a:cubicBezTo>
                  <a:lnTo>
                    <a:pt x="1176" y="2986"/>
                  </a:lnTo>
                  <a:cubicBezTo>
                    <a:pt x="1223" y="3180"/>
                    <a:pt x="1076" y="3380"/>
                    <a:pt x="882" y="3380"/>
                  </a:cubicBezTo>
                  <a:lnTo>
                    <a:pt x="1711" y="3380"/>
                  </a:lnTo>
                  <a:cubicBezTo>
                    <a:pt x="1911" y="3380"/>
                    <a:pt x="2058" y="3180"/>
                    <a:pt x="1982" y="2986"/>
                  </a:cubicBezTo>
                  <a:lnTo>
                    <a:pt x="1100" y="194"/>
                  </a:lnTo>
                  <a:cubicBezTo>
                    <a:pt x="1076" y="71"/>
                    <a:pt x="953" y="0"/>
                    <a:pt x="830"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3"/>
            <p:cNvSpPr/>
            <p:nvPr/>
          </p:nvSpPr>
          <p:spPr>
            <a:xfrm>
              <a:off x="4822513" y="3707789"/>
              <a:ext cx="74901" cy="51544"/>
            </a:xfrm>
            <a:custGeom>
              <a:avLst/>
              <a:gdLst/>
              <a:ahLst/>
              <a:cxnLst/>
              <a:rect l="l" t="t" r="r" b="b"/>
              <a:pathLst>
                <a:path w="3845" h="2646" extrusionOk="0">
                  <a:moveTo>
                    <a:pt x="294" y="1"/>
                  </a:moveTo>
                  <a:cubicBezTo>
                    <a:pt x="294" y="1"/>
                    <a:pt x="241" y="1940"/>
                    <a:pt x="0" y="2646"/>
                  </a:cubicBezTo>
                  <a:lnTo>
                    <a:pt x="3844" y="2646"/>
                  </a:lnTo>
                  <a:cubicBezTo>
                    <a:pt x="3597" y="1940"/>
                    <a:pt x="3550" y="1"/>
                    <a:pt x="3550"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3"/>
            <p:cNvSpPr/>
            <p:nvPr/>
          </p:nvSpPr>
          <p:spPr>
            <a:xfrm>
              <a:off x="4827773" y="3707789"/>
              <a:ext cx="64829" cy="14902"/>
            </a:xfrm>
            <a:custGeom>
              <a:avLst/>
              <a:gdLst/>
              <a:ahLst/>
              <a:cxnLst/>
              <a:rect l="l" t="t" r="r" b="b"/>
              <a:pathLst>
                <a:path w="3328" h="765" extrusionOk="0">
                  <a:moveTo>
                    <a:pt x="24" y="1"/>
                  </a:moveTo>
                  <a:cubicBezTo>
                    <a:pt x="24" y="1"/>
                    <a:pt x="0" y="348"/>
                    <a:pt x="0" y="765"/>
                  </a:cubicBezTo>
                  <a:lnTo>
                    <a:pt x="3327" y="765"/>
                  </a:lnTo>
                  <a:cubicBezTo>
                    <a:pt x="3304" y="348"/>
                    <a:pt x="3280" y="1"/>
                    <a:pt x="328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3"/>
            <p:cNvSpPr/>
            <p:nvPr/>
          </p:nvSpPr>
          <p:spPr>
            <a:xfrm>
              <a:off x="4696556" y="3486011"/>
              <a:ext cx="327264" cy="221799"/>
            </a:xfrm>
            <a:custGeom>
              <a:avLst/>
              <a:gdLst/>
              <a:ahLst/>
              <a:cxnLst/>
              <a:rect l="l" t="t" r="r" b="b"/>
              <a:pathLst>
                <a:path w="16800" h="11386" extrusionOk="0">
                  <a:moveTo>
                    <a:pt x="859" y="0"/>
                  </a:moveTo>
                  <a:cubicBezTo>
                    <a:pt x="365" y="0"/>
                    <a:pt x="0" y="394"/>
                    <a:pt x="0" y="859"/>
                  </a:cubicBezTo>
                  <a:lnTo>
                    <a:pt x="0" y="10533"/>
                  </a:lnTo>
                  <a:cubicBezTo>
                    <a:pt x="0" y="11021"/>
                    <a:pt x="365" y="11386"/>
                    <a:pt x="859" y="11386"/>
                  </a:cubicBezTo>
                  <a:lnTo>
                    <a:pt x="15941" y="11386"/>
                  </a:lnTo>
                  <a:cubicBezTo>
                    <a:pt x="16405" y="11386"/>
                    <a:pt x="16799" y="11021"/>
                    <a:pt x="16799" y="10533"/>
                  </a:cubicBezTo>
                  <a:lnTo>
                    <a:pt x="16799" y="859"/>
                  </a:lnTo>
                  <a:cubicBezTo>
                    <a:pt x="16799" y="394"/>
                    <a:pt x="16405" y="0"/>
                    <a:pt x="1594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3"/>
            <p:cNvSpPr/>
            <p:nvPr/>
          </p:nvSpPr>
          <p:spPr>
            <a:xfrm>
              <a:off x="4991851" y="3486011"/>
              <a:ext cx="31967" cy="221799"/>
            </a:xfrm>
            <a:custGeom>
              <a:avLst/>
              <a:gdLst/>
              <a:ahLst/>
              <a:cxnLst/>
              <a:rect l="l" t="t" r="r" b="b"/>
              <a:pathLst>
                <a:path w="1641" h="11386" extrusionOk="0">
                  <a:moveTo>
                    <a:pt x="0" y="0"/>
                  </a:moveTo>
                  <a:cubicBezTo>
                    <a:pt x="465" y="0"/>
                    <a:pt x="859" y="394"/>
                    <a:pt x="859" y="859"/>
                  </a:cubicBezTo>
                  <a:lnTo>
                    <a:pt x="859" y="10533"/>
                  </a:lnTo>
                  <a:cubicBezTo>
                    <a:pt x="859" y="11021"/>
                    <a:pt x="465" y="11386"/>
                    <a:pt x="0" y="11386"/>
                  </a:cubicBezTo>
                  <a:lnTo>
                    <a:pt x="782" y="11386"/>
                  </a:lnTo>
                  <a:cubicBezTo>
                    <a:pt x="1246" y="11386"/>
                    <a:pt x="1640" y="11021"/>
                    <a:pt x="1640" y="10533"/>
                  </a:cubicBezTo>
                  <a:lnTo>
                    <a:pt x="1640" y="859"/>
                  </a:lnTo>
                  <a:cubicBezTo>
                    <a:pt x="1640" y="394"/>
                    <a:pt x="1246" y="0"/>
                    <a:pt x="782"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3"/>
            <p:cNvSpPr/>
            <p:nvPr/>
          </p:nvSpPr>
          <p:spPr>
            <a:xfrm>
              <a:off x="4696556" y="3665420"/>
              <a:ext cx="327264" cy="42388"/>
            </a:xfrm>
            <a:custGeom>
              <a:avLst/>
              <a:gdLst/>
              <a:ahLst/>
              <a:cxnLst/>
              <a:rect l="l" t="t" r="r" b="b"/>
              <a:pathLst>
                <a:path w="16800" h="2176" extrusionOk="0">
                  <a:moveTo>
                    <a:pt x="0" y="1"/>
                  </a:moveTo>
                  <a:lnTo>
                    <a:pt x="0" y="1323"/>
                  </a:lnTo>
                  <a:cubicBezTo>
                    <a:pt x="0" y="1811"/>
                    <a:pt x="365" y="2176"/>
                    <a:pt x="859" y="2176"/>
                  </a:cubicBezTo>
                  <a:lnTo>
                    <a:pt x="15941" y="2176"/>
                  </a:lnTo>
                  <a:cubicBezTo>
                    <a:pt x="16405" y="2176"/>
                    <a:pt x="16799" y="1811"/>
                    <a:pt x="16799" y="1323"/>
                  </a:cubicBezTo>
                  <a:lnTo>
                    <a:pt x="16799"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3"/>
            <p:cNvSpPr/>
            <p:nvPr/>
          </p:nvSpPr>
          <p:spPr>
            <a:xfrm>
              <a:off x="4991851" y="3665420"/>
              <a:ext cx="31967" cy="42388"/>
            </a:xfrm>
            <a:custGeom>
              <a:avLst/>
              <a:gdLst/>
              <a:ahLst/>
              <a:cxnLst/>
              <a:rect l="l" t="t" r="r" b="b"/>
              <a:pathLst>
                <a:path w="1641" h="2176" extrusionOk="0">
                  <a:moveTo>
                    <a:pt x="859" y="1"/>
                  </a:moveTo>
                  <a:lnTo>
                    <a:pt x="859" y="1323"/>
                  </a:lnTo>
                  <a:cubicBezTo>
                    <a:pt x="859" y="1811"/>
                    <a:pt x="465" y="2176"/>
                    <a:pt x="0" y="2176"/>
                  </a:cubicBezTo>
                  <a:lnTo>
                    <a:pt x="782" y="2176"/>
                  </a:lnTo>
                  <a:cubicBezTo>
                    <a:pt x="1246" y="2176"/>
                    <a:pt x="1640" y="1811"/>
                    <a:pt x="1640" y="1323"/>
                  </a:cubicBezTo>
                  <a:lnTo>
                    <a:pt x="1640"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3"/>
            <p:cNvSpPr/>
            <p:nvPr/>
          </p:nvSpPr>
          <p:spPr>
            <a:xfrm>
              <a:off x="4722328" y="3511315"/>
              <a:ext cx="275720" cy="154126"/>
            </a:xfrm>
            <a:custGeom>
              <a:avLst/>
              <a:gdLst/>
              <a:ahLst/>
              <a:cxnLst/>
              <a:rect l="l" t="t" r="r" b="b"/>
              <a:pathLst>
                <a:path w="14154" h="7912" extrusionOk="0">
                  <a:moveTo>
                    <a:pt x="341" y="0"/>
                  </a:moveTo>
                  <a:cubicBezTo>
                    <a:pt x="147" y="0"/>
                    <a:pt x="0" y="147"/>
                    <a:pt x="0" y="365"/>
                  </a:cubicBezTo>
                  <a:lnTo>
                    <a:pt x="0" y="7912"/>
                  </a:lnTo>
                  <a:lnTo>
                    <a:pt x="14154" y="7912"/>
                  </a:lnTo>
                  <a:lnTo>
                    <a:pt x="14154" y="365"/>
                  </a:lnTo>
                  <a:cubicBezTo>
                    <a:pt x="14154" y="147"/>
                    <a:pt x="13983" y="0"/>
                    <a:pt x="13789"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3"/>
            <p:cNvSpPr/>
            <p:nvPr/>
          </p:nvSpPr>
          <p:spPr>
            <a:xfrm>
              <a:off x="4976053" y="3511315"/>
              <a:ext cx="21993" cy="154126"/>
            </a:xfrm>
            <a:custGeom>
              <a:avLst/>
              <a:gdLst/>
              <a:ahLst/>
              <a:cxnLst/>
              <a:rect l="l" t="t" r="r" b="b"/>
              <a:pathLst>
                <a:path w="1129" h="7912" extrusionOk="0">
                  <a:moveTo>
                    <a:pt x="0" y="0"/>
                  </a:moveTo>
                  <a:cubicBezTo>
                    <a:pt x="200" y="0"/>
                    <a:pt x="347" y="147"/>
                    <a:pt x="347" y="365"/>
                  </a:cubicBezTo>
                  <a:lnTo>
                    <a:pt x="347" y="7912"/>
                  </a:lnTo>
                  <a:lnTo>
                    <a:pt x="1129" y="7912"/>
                  </a:lnTo>
                  <a:lnTo>
                    <a:pt x="1129" y="365"/>
                  </a:lnTo>
                  <a:cubicBezTo>
                    <a:pt x="1129" y="147"/>
                    <a:pt x="958" y="0"/>
                    <a:pt x="76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3"/>
            <p:cNvSpPr/>
            <p:nvPr/>
          </p:nvSpPr>
          <p:spPr>
            <a:xfrm>
              <a:off x="4843006" y="3681121"/>
              <a:ext cx="33915" cy="11006"/>
            </a:xfrm>
            <a:custGeom>
              <a:avLst/>
              <a:gdLst/>
              <a:ahLst/>
              <a:cxnLst/>
              <a:rect l="l" t="t" r="r" b="b"/>
              <a:pathLst>
                <a:path w="1741" h="565" extrusionOk="0">
                  <a:moveTo>
                    <a:pt x="294" y="0"/>
                  </a:moveTo>
                  <a:cubicBezTo>
                    <a:pt x="147" y="0"/>
                    <a:pt x="0" y="124"/>
                    <a:pt x="0" y="294"/>
                  </a:cubicBezTo>
                  <a:cubicBezTo>
                    <a:pt x="0" y="441"/>
                    <a:pt x="147" y="564"/>
                    <a:pt x="294" y="564"/>
                  </a:cubicBezTo>
                  <a:lnTo>
                    <a:pt x="1446" y="564"/>
                  </a:lnTo>
                  <a:cubicBezTo>
                    <a:pt x="1617" y="564"/>
                    <a:pt x="1740" y="441"/>
                    <a:pt x="1740" y="294"/>
                  </a:cubicBezTo>
                  <a:cubicBezTo>
                    <a:pt x="1740" y="124"/>
                    <a:pt x="1617" y="0"/>
                    <a:pt x="14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3"/>
            <p:cNvSpPr/>
            <p:nvPr/>
          </p:nvSpPr>
          <p:spPr>
            <a:xfrm>
              <a:off x="4767093" y="3549048"/>
              <a:ext cx="70206" cy="78621"/>
            </a:xfrm>
            <a:custGeom>
              <a:avLst/>
              <a:gdLst/>
              <a:ahLst/>
              <a:cxnLst/>
              <a:rect l="l" t="t" r="r" b="b"/>
              <a:pathLst>
                <a:path w="3604" h="4036" extrusionOk="0">
                  <a:moveTo>
                    <a:pt x="3265" y="1"/>
                  </a:moveTo>
                  <a:cubicBezTo>
                    <a:pt x="3189" y="1"/>
                    <a:pt x="3116" y="31"/>
                    <a:pt x="3063" y="97"/>
                  </a:cubicBezTo>
                  <a:lnTo>
                    <a:pt x="100" y="3571"/>
                  </a:lnTo>
                  <a:cubicBezTo>
                    <a:pt x="0" y="3694"/>
                    <a:pt x="0" y="3865"/>
                    <a:pt x="124" y="3965"/>
                  </a:cubicBezTo>
                  <a:cubicBezTo>
                    <a:pt x="177" y="4012"/>
                    <a:pt x="247" y="4035"/>
                    <a:pt x="324" y="4035"/>
                  </a:cubicBezTo>
                  <a:cubicBezTo>
                    <a:pt x="394" y="4035"/>
                    <a:pt x="470" y="4012"/>
                    <a:pt x="517" y="3941"/>
                  </a:cubicBezTo>
                  <a:lnTo>
                    <a:pt x="3503" y="462"/>
                  </a:lnTo>
                  <a:cubicBezTo>
                    <a:pt x="3603" y="338"/>
                    <a:pt x="3580" y="168"/>
                    <a:pt x="3456" y="68"/>
                  </a:cubicBezTo>
                  <a:cubicBezTo>
                    <a:pt x="3399" y="24"/>
                    <a:pt x="3331" y="1"/>
                    <a:pt x="326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3"/>
            <p:cNvSpPr/>
            <p:nvPr/>
          </p:nvSpPr>
          <p:spPr>
            <a:xfrm>
              <a:off x="4767093" y="3563365"/>
              <a:ext cx="27720" cy="28577"/>
            </a:xfrm>
            <a:custGeom>
              <a:avLst/>
              <a:gdLst/>
              <a:ahLst/>
              <a:cxnLst/>
              <a:rect l="l" t="t" r="r" b="b"/>
              <a:pathLst>
                <a:path w="1423" h="1467" extrusionOk="0">
                  <a:moveTo>
                    <a:pt x="1109" y="0"/>
                  </a:moveTo>
                  <a:cubicBezTo>
                    <a:pt x="1034" y="0"/>
                    <a:pt x="962" y="31"/>
                    <a:pt x="911" y="97"/>
                  </a:cubicBezTo>
                  <a:lnTo>
                    <a:pt x="100" y="1002"/>
                  </a:lnTo>
                  <a:cubicBezTo>
                    <a:pt x="0" y="1125"/>
                    <a:pt x="0" y="1296"/>
                    <a:pt x="124" y="1419"/>
                  </a:cubicBezTo>
                  <a:cubicBezTo>
                    <a:pt x="177" y="1443"/>
                    <a:pt x="247" y="1466"/>
                    <a:pt x="324" y="1466"/>
                  </a:cubicBezTo>
                  <a:cubicBezTo>
                    <a:pt x="394" y="1466"/>
                    <a:pt x="470" y="1443"/>
                    <a:pt x="517" y="1390"/>
                  </a:cubicBezTo>
                  <a:lnTo>
                    <a:pt x="1323" y="485"/>
                  </a:lnTo>
                  <a:cubicBezTo>
                    <a:pt x="1423" y="361"/>
                    <a:pt x="1423" y="191"/>
                    <a:pt x="1299" y="67"/>
                  </a:cubicBezTo>
                  <a:cubicBezTo>
                    <a:pt x="1242" y="24"/>
                    <a:pt x="1174" y="0"/>
                    <a:pt x="11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3"/>
            <p:cNvSpPr/>
            <p:nvPr/>
          </p:nvSpPr>
          <p:spPr>
            <a:xfrm>
              <a:off x="4703647" y="3783254"/>
              <a:ext cx="312498" cy="76849"/>
            </a:xfrm>
            <a:custGeom>
              <a:avLst/>
              <a:gdLst/>
              <a:ahLst/>
              <a:cxnLst/>
              <a:rect l="l" t="t" r="r" b="b"/>
              <a:pathLst>
                <a:path w="16042" h="3945" extrusionOk="0">
                  <a:moveTo>
                    <a:pt x="1523" y="0"/>
                  </a:moveTo>
                  <a:cubicBezTo>
                    <a:pt x="1253" y="0"/>
                    <a:pt x="1030" y="171"/>
                    <a:pt x="959" y="418"/>
                  </a:cubicBezTo>
                  <a:lnTo>
                    <a:pt x="77" y="3180"/>
                  </a:lnTo>
                  <a:cubicBezTo>
                    <a:pt x="1" y="3380"/>
                    <a:pt x="54" y="3550"/>
                    <a:pt x="148" y="3721"/>
                  </a:cubicBezTo>
                  <a:cubicBezTo>
                    <a:pt x="271" y="3868"/>
                    <a:pt x="442" y="3944"/>
                    <a:pt x="642" y="3944"/>
                  </a:cubicBezTo>
                  <a:lnTo>
                    <a:pt x="15430" y="3944"/>
                  </a:lnTo>
                  <a:cubicBezTo>
                    <a:pt x="15601" y="3944"/>
                    <a:pt x="15777" y="3868"/>
                    <a:pt x="15895" y="3721"/>
                  </a:cubicBezTo>
                  <a:cubicBezTo>
                    <a:pt x="15994" y="3550"/>
                    <a:pt x="16041" y="3380"/>
                    <a:pt x="15971" y="3180"/>
                  </a:cubicBezTo>
                  <a:lnTo>
                    <a:pt x="15089" y="418"/>
                  </a:lnTo>
                  <a:cubicBezTo>
                    <a:pt x="15013" y="171"/>
                    <a:pt x="14795" y="0"/>
                    <a:pt x="14549" y="0"/>
                  </a:cubicBezTo>
                  <a:lnTo>
                    <a:pt x="4874" y="0"/>
                  </a:lnTo>
                  <a:cubicBezTo>
                    <a:pt x="4703" y="0"/>
                    <a:pt x="4580" y="124"/>
                    <a:pt x="4580" y="294"/>
                  </a:cubicBezTo>
                  <a:cubicBezTo>
                    <a:pt x="4580" y="441"/>
                    <a:pt x="4703" y="564"/>
                    <a:pt x="4874" y="564"/>
                  </a:cubicBezTo>
                  <a:lnTo>
                    <a:pt x="14549" y="564"/>
                  </a:lnTo>
                  <a:lnTo>
                    <a:pt x="14549" y="588"/>
                  </a:lnTo>
                  <a:lnTo>
                    <a:pt x="15430" y="3356"/>
                  </a:lnTo>
                  <a:lnTo>
                    <a:pt x="15430" y="3380"/>
                  </a:lnTo>
                  <a:lnTo>
                    <a:pt x="612" y="3380"/>
                  </a:lnTo>
                  <a:lnTo>
                    <a:pt x="612" y="3356"/>
                  </a:lnTo>
                  <a:lnTo>
                    <a:pt x="1494" y="588"/>
                  </a:lnTo>
                  <a:cubicBezTo>
                    <a:pt x="1494" y="588"/>
                    <a:pt x="1494" y="564"/>
                    <a:pt x="1523" y="564"/>
                  </a:cubicBezTo>
                  <a:lnTo>
                    <a:pt x="3581" y="564"/>
                  </a:lnTo>
                  <a:cubicBezTo>
                    <a:pt x="3751" y="564"/>
                    <a:pt x="3874" y="441"/>
                    <a:pt x="3874" y="294"/>
                  </a:cubicBezTo>
                  <a:cubicBezTo>
                    <a:pt x="3874" y="124"/>
                    <a:pt x="3751" y="0"/>
                    <a:pt x="358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3"/>
            <p:cNvSpPr/>
            <p:nvPr/>
          </p:nvSpPr>
          <p:spPr>
            <a:xfrm>
              <a:off x="4690829" y="3480284"/>
              <a:ext cx="338251" cy="284330"/>
            </a:xfrm>
            <a:custGeom>
              <a:avLst/>
              <a:gdLst/>
              <a:ahLst/>
              <a:cxnLst/>
              <a:rect l="l" t="t" r="r" b="b"/>
              <a:pathLst>
                <a:path w="17364" h="14596" extrusionOk="0">
                  <a:moveTo>
                    <a:pt x="16235" y="588"/>
                  </a:moveTo>
                  <a:cubicBezTo>
                    <a:pt x="16529" y="588"/>
                    <a:pt x="16799" y="835"/>
                    <a:pt x="16799" y="1153"/>
                  </a:cubicBezTo>
                  <a:lnTo>
                    <a:pt x="16799" y="9235"/>
                  </a:lnTo>
                  <a:lnTo>
                    <a:pt x="16041" y="9235"/>
                  </a:lnTo>
                  <a:lnTo>
                    <a:pt x="16041" y="4997"/>
                  </a:lnTo>
                  <a:cubicBezTo>
                    <a:pt x="16041" y="4850"/>
                    <a:pt x="15918" y="4726"/>
                    <a:pt x="15771" y="4726"/>
                  </a:cubicBezTo>
                  <a:cubicBezTo>
                    <a:pt x="15600" y="4726"/>
                    <a:pt x="15477" y="4850"/>
                    <a:pt x="15477" y="4997"/>
                  </a:cubicBezTo>
                  <a:lnTo>
                    <a:pt x="15477" y="9235"/>
                  </a:lnTo>
                  <a:lnTo>
                    <a:pt x="1887" y="9235"/>
                  </a:lnTo>
                  <a:lnTo>
                    <a:pt x="1887" y="1958"/>
                  </a:lnTo>
                  <a:cubicBezTo>
                    <a:pt x="1887" y="1911"/>
                    <a:pt x="1934" y="1864"/>
                    <a:pt x="1958" y="1864"/>
                  </a:cubicBezTo>
                  <a:lnTo>
                    <a:pt x="15406" y="1864"/>
                  </a:lnTo>
                  <a:cubicBezTo>
                    <a:pt x="15430" y="1864"/>
                    <a:pt x="15477" y="1911"/>
                    <a:pt x="15477" y="1958"/>
                  </a:cubicBezTo>
                  <a:lnTo>
                    <a:pt x="15477" y="3698"/>
                  </a:lnTo>
                  <a:cubicBezTo>
                    <a:pt x="15477" y="3868"/>
                    <a:pt x="15600" y="3992"/>
                    <a:pt x="15771" y="3992"/>
                  </a:cubicBezTo>
                  <a:cubicBezTo>
                    <a:pt x="15918" y="3992"/>
                    <a:pt x="16041" y="3868"/>
                    <a:pt x="16041" y="3698"/>
                  </a:cubicBezTo>
                  <a:lnTo>
                    <a:pt x="16041" y="1958"/>
                  </a:lnTo>
                  <a:cubicBezTo>
                    <a:pt x="16041" y="1593"/>
                    <a:pt x="15747" y="1300"/>
                    <a:pt x="15406" y="1300"/>
                  </a:cubicBezTo>
                  <a:lnTo>
                    <a:pt x="1958" y="1300"/>
                  </a:lnTo>
                  <a:cubicBezTo>
                    <a:pt x="1617" y="1300"/>
                    <a:pt x="1323" y="1593"/>
                    <a:pt x="1323" y="1958"/>
                  </a:cubicBezTo>
                  <a:lnTo>
                    <a:pt x="1323" y="9235"/>
                  </a:lnTo>
                  <a:lnTo>
                    <a:pt x="565" y="9235"/>
                  </a:lnTo>
                  <a:lnTo>
                    <a:pt x="565" y="1153"/>
                  </a:lnTo>
                  <a:cubicBezTo>
                    <a:pt x="565" y="835"/>
                    <a:pt x="829" y="588"/>
                    <a:pt x="1153" y="588"/>
                  </a:cubicBezTo>
                  <a:close/>
                  <a:moveTo>
                    <a:pt x="16799" y="9799"/>
                  </a:moveTo>
                  <a:lnTo>
                    <a:pt x="16799" y="10827"/>
                  </a:lnTo>
                  <a:cubicBezTo>
                    <a:pt x="16799" y="11145"/>
                    <a:pt x="16529" y="11415"/>
                    <a:pt x="16235" y="11415"/>
                  </a:cubicBezTo>
                  <a:lnTo>
                    <a:pt x="1153" y="11415"/>
                  </a:lnTo>
                  <a:cubicBezTo>
                    <a:pt x="829" y="11415"/>
                    <a:pt x="565" y="11145"/>
                    <a:pt x="565" y="10827"/>
                  </a:cubicBezTo>
                  <a:lnTo>
                    <a:pt x="565" y="9799"/>
                  </a:lnTo>
                  <a:close/>
                  <a:moveTo>
                    <a:pt x="10040" y="11974"/>
                  </a:moveTo>
                  <a:cubicBezTo>
                    <a:pt x="10063" y="12444"/>
                    <a:pt x="10116" y="13396"/>
                    <a:pt x="10234" y="14031"/>
                  </a:cubicBezTo>
                  <a:lnTo>
                    <a:pt x="7125" y="14031"/>
                  </a:lnTo>
                  <a:cubicBezTo>
                    <a:pt x="7271" y="13396"/>
                    <a:pt x="7295" y="12444"/>
                    <a:pt x="7324" y="11974"/>
                  </a:cubicBezTo>
                  <a:close/>
                  <a:moveTo>
                    <a:pt x="1153" y="1"/>
                  </a:moveTo>
                  <a:cubicBezTo>
                    <a:pt x="512" y="1"/>
                    <a:pt x="1" y="512"/>
                    <a:pt x="1" y="1153"/>
                  </a:cubicBezTo>
                  <a:lnTo>
                    <a:pt x="1" y="10827"/>
                  </a:lnTo>
                  <a:cubicBezTo>
                    <a:pt x="1" y="11462"/>
                    <a:pt x="512" y="11974"/>
                    <a:pt x="1153" y="11974"/>
                  </a:cubicBezTo>
                  <a:lnTo>
                    <a:pt x="6760" y="11974"/>
                  </a:lnTo>
                  <a:cubicBezTo>
                    <a:pt x="6737" y="12538"/>
                    <a:pt x="6684" y="13496"/>
                    <a:pt x="6560" y="14031"/>
                  </a:cubicBezTo>
                  <a:lnTo>
                    <a:pt x="5314" y="14031"/>
                  </a:lnTo>
                  <a:cubicBezTo>
                    <a:pt x="5167" y="14031"/>
                    <a:pt x="5044" y="14154"/>
                    <a:pt x="5044" y="14325"/>
                  </a:cubicBezTo>
                  <a:cubicBezTo>
                    <a:pt x="5044" y="14472"/>
                    <a:pt x="5167" y="14595"/>
                    <a:pt x="5314" y="14595"/>
                  </a:cubicBezTo>
                  <a:lnTo>
                    <a:pt x="12050" y="14595"/>
                  </a:lnTo>
                  <a:cubicBezTo>
                    <a:pt x="12197" y="14595"/>
                    <a:pt x="12321" y="14472"/>
                    <a:pt x="12321" y="14325"/>
                  </a:cubicBezTo>
                  <a:cubicBezTo>
                    <a:pt x="12321" y="14154"/>
                    <a:pt x="12197" y="14031"/>
                    <a:pt x="12050" y="14031"/>
                  </a:cubicBezTo>
                  <a:lnTo>
                    <a:pt x="10822" y="14031"/>
                  </a:lnTo>
                  <a:cubicBezTo>
                    <a:pt x="10704" y="13496"/>
                    <a:pt x="10628" y="12538"/>
                    <a:pt x="10604" y="11974"/>
                  </a:cubicBezTo>
                  <a:lnTo>
                    <a:pt x="16235" y="11974"/>
                  </a:lnTo>
                  <a:cubicBezTo>
                    <a:pt x="16846" y="11974"/>
                    <a:pt x="17364" y="11462"/>
                    <a:pt x="17364" y="10827"/>
                  </a:cubicBezTo>
                  <a:lnTo>
                    <a:pt x="17364" y="1153"/>
                  </a:lnTo>
                  <a:cubicBezTo>
                    <a:pt x="17364" y="512"/>
                    <a:pt x="16846" y="1"/>
                    <a:pt x="162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3"/>
            <p:cNvSpPr/>
            <p:nvPr/>
          </p:nvSpPr>
          <p:spPr>
            <a:xfrm>
              <a:off x="4760450" y="3806142"/>
              <a:ext cx="18681" cy="11474"/>
            </a:xfrm>
            <a:custGeom>
              <a:avLst/>
              <a:gdLst/>
              <a:ahLst/>
              <a:cxnLst/>
              <a:rect l="l" t="t" r="r" b="b"/>
              <a:pathLst>
                <a:path w="959" h="589" extrusionOk="0">
                  <a:moveTo>
                    <a:pt x="271" y="1"/>
                  </a:moveTo>
                  <a:cubicBezTo>
                    <a:pt x="124" y="1"/>
                    <a:pt x="0" y="124"/>
                    <a:pt x="0" y="295"/>
                  </a:cubicBezTo>
                  <a:cubicBezTo>
                    <a:pt x="0" y="442"/>
                    <a:pt x="124" y="589"/>
                    <a:pt x="271" y="589"/>
                  </a:cubicBezTo>
                  <a:lnTo>
                    <a:pt x="665" y="589"/>
                  </a:lnTo>
                  <a:cubicBezTo>
                    <a:pt x="835" y="589"/>
                    <a:pt x="958" y="442"/>
                    <a:pt x="958" y="295"/>
                  </a:cubicBezTo>
                  <a:cubicBezTo>
                    <a:pt x="958" y="124"/>
                    <a:pt x="835" y="1"/>
                    <a:pt x="66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3"/>
            <p:cNvSpPr/>
            <p:nvPr/>
          </p:nvSpPr>
          <p:spPr>
            <a:xfrm>
              <a:off x="4790566" y="3806142"/>
              <a:ext cx="18564" cy="11474"/>
            </a:xfrm>
            <a:custGeom>
              <a:avLst/>
              <a:gdLst/>
              <a:ahLst/>
              <a:cxnLst/>
              <a:rect l="l" t="t" r="r" b="b"/>
              <a:pathLst>
                <a:path w="953" h="589" extrusionOk="0">
                  <a:moveTo>
                    <a:pt x="294" y="1"/>
                  </a:moveTo>
                  <a:cubicBezTo>
                    <a:pt x="118" y="1"/>
                    <a:pt x="0" y="124"/>
                    <a:pt x="0" y="295"/>
                  </a:cubicBezTo>
                  <a:cubicBezTo>
                    <a:pt x="0" y="442"/>
                    <a:pt x="118" y="589"/>
                    <a:pt x="294" y="589"/>
                  </a:cubicBezTo>
                  <a:lnTo>
                    <a:pt x="682" y="589"/>
                  </a:lnTo>
                  <a:cubicBezTo>
                    <a:pt x="829" y="589"/>
                    <a:pt x="952" y="442"/>
                    <a:pt x="952" y="295"/>
                  </a:cubicBezTo>
                  <a:cubicBezTo>
                    <a:pt x="952" y="124"/>
                    <a:pt x="829" y="1"/>
                    <a:pt x="6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3"/>
            <p:cNvSpPr/>
            <p:nvPr/>
          </p:nvSpPr>
          <p:spPr>
            <a:xfrm>
              <a:off x="4820565" y="3806142"/>
              <a:ext cx="19129" cy="11474"/>
            </a:xfrm>
            <a:custGeom>
              <a:avLst/>
              <a:gdLst/>
              <a:ahLst/>
              <a:cxnLst/>
              <a:rect l="l" t="t" r="r" b="b"/>
              <a:pathLst>
                <a:path w="982" h="589" extrusionOk="0">
                  <a:moveTo>
                    <a:pt x="294" y="1"/>
                  </a:moveTo>
                  <a:cubicBezTo>
                    <a:pt x="147" y="1"/>
                    <a:pt x="0" y="124"/>
                    <a:pt x="0" y="295"/>
                  </a:cubicBezTo>
                  <a:cubicBezTo>
                    <a:pt x="0" y="442"/>
                    <a:pt x="147" y="589"/>
                    <a:pt x="294" y="589"/>
                  </a:cubicBezTo>
                  <a:lnTo>
                    <a:pt x="688" y="589"/>
                  </a:lnTo>
                  <a:cubicBezTo>
                    <a:pt x="835" y="589"/>
                    <a:pt x="982" y="442"/>
                    <a:pt x="982" y="295"/>
                  </a:cubicBezTo>
                  <a:cubicBezTo>
                    <a:pt x="982"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3"/>
            <p:cNvSpPr/>
            <p:nvPr/>
          </p:nvSpPr>
          <p:spPr>
            <a:xfrm>
              <a:off x="4851129" y="3806142"/>
              <a:ext cx="18564" cy="11474"/>
            </a:xfrm>
            <a:custGeom>
              <a:avLst/>
              <a:gdLst/>
              <a:ahLst/>
              <a:cxnLst/>
              <a:rect l="l" t="t" r="r" b="b"/>
              <a:pathLst>
                <a:path w="953" h="589" extrusionOk="0">
                  <a:moveTo>
                    <a:pt x="271" y="1"/>
                  </a:moveTo>
                  <a:cubicBezTo>
                    <a:pt x="124" y="1"/>
                    <a:pt x="1" y="124"/>
                    <a:pt x="1" y="295"/>
                  </a:cubicBezTo>
                  <a:cubicBezTo>
                    <a:pt x="1" y="442"/>
                    <a:pt x="124" y="589"/>
                    <a:pt x="271" y="589"/>
                  </a:cubicBezTo>
                  <a:lnTo>
                    <a:pt x="659" y="589"/>
                  </a:lnTo>
                  <a:cubicBezTo>
                    <a:pt x="829" y="589"/>
                    <a:pt x="953" y="442"/>
                    <a:pt x="953" y="295"/>
                  </a:cubicBezTo>
                  <a:cubicBezTo>
                    <a:pt x="953" y="124"/>
                    <a:pt x="829" y="1"/>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3"/>
            <p:cNvSpPr/>
            <p:nvPr/>
          </p:nvSpPr>
          <p:spPr>
            <a:xfrm>
              <a:off x="4881128" y="3806142"/>
              <a:ext cx="18681" cy="11474"/>
            </a:xfrm>
            <a:custGeom>
              <a:avLst/>
              <a:gdLst/>
              <a:ahLst/>
              <a:cxnLst/>
              <a:rect l="l" t="t" r="r" b="b"/>
              <a:pathLst>
                <a:path w="959" h="589" extrusionOk="0">
                  <a:moveTo>
                    <a:pt x="294" y="1"/>
                  </a:moveTo>
                  <a:cubicBezTo>
                    <a:pt x="124" y="1"/>
                    <a:pt x="1" y="124"/>
                    <a:pt x="1" y="295"/>
                  </a:cubicBezTo>
                  <a:cubicBezTo>
                    <a:pt x="1" y="442"/>
                    <a:pt x="124" y="589"/>
                    <a:pt x="294" y="589"/>
                  </a:cubicBezTo>
                  <a:lnTo>
                    <a:pt x="688" y="589"/>
                  </a:lnTo>
                  <a:cubicBezTo>
                    <a:pt x="835" y="589"/>
                    <a:pt x="959" y="442"/>
                    <a:pt x="959" y="295"/>
                  </a:cubicBezTo>
                  <a:cubicBezTo>
                    <a:pt x="959" y="124"/>
                    <a:pt x="835" y="1"/>
                    <a:pt x="6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3"/>
            <p:cNvSpPr/>
            <p:nvPr/>
          </p:nvSpPr>
          <p:spPr>
            <a:xfrm>
              <a:off x="4911244" y="3806142"/>
              <a:ext cx="19032" cy="11474"/>
            </a:xfrm>
            <a:custGeom>
              <a:avLst/>
              <a:gdLst/>
              <a:ahLst/>
              <a:cxnLst/>
              <a:rect l="l" t="t" r="r" b="b"/>
              <a:pathLst>
                <a:path w="977" h="589" extrusionOk="0">
                  <a:moveTo>
                    <a:pt x="294" y="1"/>
                  </a:moveTo>
                  <a:cubicBezTo>
                    <a:pt x="147" y="1"/>
                    <a:pt x="0" y="124"/>
                    <a:pt x="0" y="295"/>
                  </a:cubicBezTo>
                  <a:cubicBezTo>
                    <a:pt x="0" y="442"/>
                    <a:pt x="147" y="589"/>
                    <a:pt x="294" y="589"/>
                  </a:cubicBezTo>
                  <a:lnTo>
                    <a:pt x="682" y="589"/>
                  </a:lnTo>
                  <a:cubicBezTo>
                    <a:pt x="829" y="589"/>
                    <a:pt x="976" y="442"/>
                    <a:pt x="976" y="295"/>
                  </a:cubicBezTo>
                  <a:cubicBezTo>
                    <a:pt x="976" y="124"/>
                    <a:pt x="829" y="1"/>
                    <a:pt x="6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3"/>
            <p:cNvSpPr/>
            <p:nvPr/>
          </p:nvSpPr>
          <p:spPr>
            <a:xfrm>
              <a:off x="4940775" y="3806142"/>
              <a:ext cx="18681" cy="11474"/>
            </a:xfrm>
            <a:custGeom>
              <a:avLst/>
              <a:gdLst/>
              <a:ahLst/>
              <a:cxnLst/>
              <a:rect l="l" t="t" r="r" b="b"/>
              <a:pathLst>
                <a:path w="959" h="589" extrusionOk="0">
                  <a:moveTo>
                    <a:pt x="295" y="1"/>
                  </a:moveTo>
                  <a:cubicBezTo>
                    <a:pt x="124" y="1"/>
                    <a:pt x="1" y="124"/>
                    <a:pt x="1" y="295"/>
                  </a:cubicBezTo>
                  <a:cubicBezTo>
                    <a:pt x="1" y="442"/>
                    <a:pt x="124" y="589"/>
                    <a:pt x="295" y="589"/>
                  </a:cubicBezTo>
                  <a:lnTo>
                    <a:pt x="689" y="589"/>
                  </a:lnTo>
                  <a:cubicBezTo>
                    <a:pt x="836" y="589"/>
                    <a:pt x="959" y="442"/>
                    <a:pt x="959" y="295"/>
                  </a:cubicBezTo>
                  <a:cubicBezTo>
                    <a:pt x="959" y="124"/>
                    <a:pt x="836" y="1"/>
                    <a:pt x="6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3"/>
            <p:cNvSpPr/>
            <p:nvPr/>
          </p:nvSpPr>
          <p:spPr>
            <a:xfrm>
              <a:off x="4760450" y="3826187"/>
              <a:ext cx="18681" cy="11006"/>
            </a:xfrm>
            <a:custGeom>
              <a:avLst/>
              <a:gdLst/>
              <a:ahLst/>
              <a:cxnLst/>
              <a:rect l="l" t="t" r="r" b="b"/>
              <a:pathLst>
                <a:path w="959" h="565" extrusionOk="0">
                  <a:moveTo>
                    <a:pt x="271" y="0"/>
                  </a:moveTo>
                  <a:cubicBezTo>
                    <a:pt x="124" y="0"/>
                    <a:pt x="0" y="124"/>
                    <a:pt x="0" y="294"/>
                  </a:cubicBezTo>
                  <a:cubicBezTo>
                    <a:pt x="0" y="441"/>
                    <a:pt x="124" y="565"/>
                    <a:pt x="271" y="565"/>
                  </a:cubicBezTo>
                  <a:lnTo>
                    <a:pt x="665" y="565"/>
                  </a:lnTo>
                  <a:cubicBezTo>
                    <a:pt x="835" y="565"/>
                    <a:pt x="958" y="441"/>
                    <a:pt x="958" y="294"/>
                  </a:cubicBezTo>
                  <a:cubicBezTo>
                    <a:pt x="958" y="124"/>
                    <a:pt x="835" y="0"/>
                    <a:pt x="66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3"/>
            <p:cNvSpPr/>
            <p:nvPr/>
          </p:nvSpPr>
          <p:spPr>
            <a:xfrm>
              <a:off x="4790566" y="3826187"/>
              <a:ext cx="18564" cy="11006"/>
            </a:xfrm>
            <a:custGeom>
              <a:avLst/>
              <a:gdLst/>
              <a:ahLst/>
              <a:cxnLst/>
              <a:rect l="l" t="t" r="r" b="b"/>
              <a:pathLst>
                <a:path w="953" h="565" extrusionOk="0">
                  <a:moveTo>
                    <a:pt x="294" y="0"/>
                  </a:moveTo>
                  <a:cubicBezTo>
                    <a:pt x="118" y="0"/>
                    <a:pt x="0" y="124"/>
                    <a:pt x="0" y="294"/>
                  </a:cubicBezTo>
                  <a:cubicBezTo>
                    <a:pt x="0" y="441"/>
                    <a:pt x="118" y="565"/>
                    <a:pt x="294" y="565"/>
                  </a:cubicBezTo>
                  <a:lnTo>
                    <a:pt x="682" y="565"/>
                  </a:lnTo>
                  <a:cubicBezTo>
                    <a:pt x="829" y="565"/>
                    <a:pt x="952" y="441"/>
                    <a:pt x="952" y="294"/>
                  </a:cubicBezTo>
                  <a:cubicBezTo>
                    <a:pt x="952" y="124"/>
                    <a:pt x="829" y="0"/>
                    <a:pt x="6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3"/>
            <p:cNvSpPr/>
            <p:nvPr/>
          </p:nvSpPr>
          <p:spPr>
            <a:xfrm>
              <a:off x="4820565" y="3826187"/>
              <a:ext cx="19129" cy="11006"/>
            </a:xfrm>
            <a:custGeom>
              <a:avLst/>
              <a:gdLst/>
              <a:ahLst/>
              <a:cxnLst/>
              <a:rect l="l" t="t" r="r" b="b"/>
              <a:pathLst>
                <a:path w="982" h="565" extrusionOk="0">
                  <a:moveTo>
                    <a:pt x="294" y="0"/>
                  </a:moveTo>
                  <a:cubicBezTo>
                    <a:pt x="147" y="0"/>
                    <a:pt x="0" y="124"/>
                    <a:pt x="0" y="294"/>
                  </a:cubicBezTo>
                  <a:cubicBezTo>
                    <a:pt x="0" y="441"/>
                    <a:pt x="147" y="565"/>
                    <a:pt x="294" y="565"/>
                  </a:cubicBezTo>
                  <a:lnTo>
                    <a:pt x="688" y="565"/>
                  </a:lnTo>
                  <a:cubicBezTo>
                    <a:pt x="835" y="565"/>
                    <a:pt x="982" y="441"/>
                    <a:pt x="982" y="294"/>
                  </a:cubicBezTo>
                  <a:cubicBezTo>
                    <a:pt x="982" y="124"/>
                    <a:pt x="835" y="0"/>
                    <a:pt x="68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3"/>
            <p:cNvSpPr/>
            <p:nvPr/>
          </p:nvSpPr>
          <p:spPr>
            <a:xfrm>
              <a:off x="4851129" y="3826187"/>
              <a:ext cx="18564" cy="11006"/>
            </a:xfrm>
            <a:custGeom>
              <a:avLst/>
              <a:gdLst/>
              <a:ahLst/>
              <a:cxnLst/>
              <a:rect l="l" t="t" r="r" b="b"/>
              <a:pathLst>
                <a:path w="953" h="565" extrusionOk="0">
                  <a:moveTo>
                    <a:pt x="271" y="0"/>
                  </a:moveTo>
                  <a:cubicBezTo>
                    <a:pt x="124" y="0"/>
                    <a:pt x="1" y="124"/>
                    <a:pt x="1" y="294"/>
                  </a:cubicBezTo>
                  <a:cubicBezTo>
                    <a:pt x="1" y="441"/>
                    <a:pt x="124" y="565"/>
                    <a:pt x="271" y="565"/>
                  </a:cubicBezTo>
                  <a:lnTo>
                    <a:pt x="659" y="565"/>
                  </a:lnTo>
                  <a:cubicBezTo>
                    <a:pt x="829" y="565"/>
                    <a:pt x="953" y="441"/>
                    <a:pt x="953" y="294"/>
                  </a:cubicBezTo>
                  <a:cubicBezTo>
                    <a:pt x="953" y="124"/>
                    <a:pt x="829" y="0"/>
                    <a:pt x="65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3"/>
            <p:cNvSpPr/>
            <p:nvPr/>
          </p:nvSpPr>
          <p:spPr>
            <a:xfrm>
              <a:off x="4881128" y="3826187"/>
              <a:ext cx="18681" cy="11006"/>
            </a:xfrm>
            <a:custGeom>
              <a:avLst/>
              <a:gdLst/>
              <a:ahLst/>
              <a:cxnLst/>
              <a:rect l="l" t="t" r="r" b="b"/>
              <a:pathLst>
                <a:path w="959" h="565" extrusionOk="0">
                  <a:moveTo>
                    <a:pt x="294" y="0"/>
                  </a:moveTo>
                  <a:cubicBezTo>
                    <a:pt x="124" y="0"/>
                    <a:pt x="1" y="124"/>
                    <a:pt x="1" y="294"/>
                  </a:cubicBezTo>
                  <a:cubicBezTo>
                    <a:pt x="1" y="441"/>
                    <a:pt x="124" y="565"/>
                    <a:pt x="294" y="565"/>
                  </a:cubicBezTo>
                  <a:lnTo>
                    <a:pt x="688" y="565"/>
                  </a:lnTo>
                  <a:cubicBezTo>
                    <a:pt x="835" y="565"/>
                    <a:pt x="959" y="441"/>
                    <a:pt x="959" y="294"/>
                  </a:cubicBezTo>
                  <a:cubicBezTo>
                    <a:pt x="959" y="124"/>
                    <a:pt x="835" y="0"/>
                    <a:pt x="68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3"/>
            <p:cNvSpPr/>
            <p:nvPr/>
          </p:nvSpPr>
          <p:spPr>
            <a:xfrm>
              <a:off x="4911244" y="3826187"/>
              <a:ext cx="19032" cy="11006"/>
            </a:xfrm>
            <a:custGeom>
              <a:avLst/>
              <a:gdLst/>
              <a:ahLst/>
              <a:cxnLst/>
              <a:rect l="l" t="t" r="r" b="b"/>
              <a:pathLst>
                <a:path w="977" h="565" extrusionOk="0">
                  <a:moveTo>
                    <a:pt x="294" y="0"/>
                  </a:moveTo>
                  <a:cubicBezTo>
                    <a:pt x="147" y="0"/>
                    <a:pt x="0" y="124"/>
                    <a:pt x="0" y="294"/>
                  </a:cubicBezTo>
                  <a:cubicBezTo>
                    <a:pt x="0" y="441"/>
                    <a:pt x="147" y="565"/>
                    <a:pt x="294" y="565"/>
                  </a:cubicBezTo>
                  <a:lnTo>
                    <a:pt x="682" y="565"/>
                  </a:lnTo>
                  <a:cubicBezTo>
                    <a:pt x="829" y="565"/>
                    <a:pt x="976" y="441"/>
                    <a:pt x="976" y="294"/>
                  </a:cubicBezTo>
                  <a:cubicBezTo>
                    <a:pt x="976" y="124"/>
                    <a:pt x="829" y="0"/>
                    <a:pt x="6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3"/>
            <p:cNvSpPr/>
            <p:nvPr/>
          </p:nvSpPr>
          <p:spPr>
            <a:xfrm>
              <a:off x="4940775" y="3826187"/>
              <a:ext cx="18681" cy="11006"/>
            </a:xfrm>
            <a:custGeom>
              <a:avLst/>
              <a:gdLst/>
              <a:ahLst/>
              <a:cxnLst/>
              <a:rect l="l" t="t" r="r" b="b"/>
              <a:pathLst>
                <a:path w="959" h="565" extrusionOk="0">
                  <a:moveTo>
                    <a:pt x="295" y="0"/>
                  </a:moveTo>
                  <a:cubicBezTo>
                    <a:pt x="124" y="0"/>
                    <a:pt x="1" y="124"/>
                    <a:pt x="1" y="294"/>
                  </a:cubicBezTo>
                  <a:cubicBezTo>
                    <a:pt x="1" y="441"/>
                    <a:pt x="124" y="565"/>
                    <a:pt x="295" y="565"/>
                  </a:cubicBezTo>
                  <a:lnTo>
                    <a:pt x="689" y="565"/>
                  </a:lnTo>
                  <a:cubicBezTo>
                    <a:pt x="836" y="565"/>
                    <a:pt x="959" y="441"/>
                    <a:pt x="959" y="294"/>
                  </a:cubicBezTo>
                  <a:cubicBezTo>
                    <a:pt x="959" y="124"/>
                    <a:pt x="836" y="0"/>
                    <a:pt x="6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63"/>
          <p:cNvGrpSpPr/>
          <p:nvPr/>
        </p:nvGrpSpPr>
        <p:grpSpPr>
          <a:xfrm>
            <a:off x="2942320" y="2793289"/>
            <a:ext cx="378787" cy="379819"/>
            <a:chOff x="2942320" y="2793289"/>
            <a:chExt cx="378787" cy="379819"/>
          </a:xfrm>
        </p:grpSpPr>
        <p:sp>
          <p:nvSpPr>
            <p:cNvPr id="3598" name="Google Shape;3598;p63"/>
            <p:cNvSpPr/>
            <p:nvPr/>
          </p:nvSpPr>
          <p:spPr>
            <a:xfrm>
              <a:off x="2947580" y="2799016"/>
              <a:ext cx="180813" cy="122646"/>
            </a:xfrm>
            <a:custGeom>
              <a:avLst/>
              <a:gdLst/>
              <a:ahLst/>
              <a:cxnLst/>
              <a:rect l="l" t="t" r="r" b="b"/>
              <a:pathLst>
                <a:path w="9282" h="6296" extrusionOk="0">
                  <a:moveTo>
                    <a:pt x="489" y="1"/>
                  </a:moveTo>
                  <a:cubicBezTo>
                    <a:pt x="218" y="1"/>
                    <a:pt x="1" y="194"/>
                    <a:pt x="1" y="465"/>
                  </a:cubicBezTo>
                  <a:lnTo>
                    <a:pt x="1" y="5802"/>
                  </a:lnTo>
                  <a:cubicBezTo>
                    <a:pt x="1" y="6072"/>
                    <a:pt x="218" y="6296"/>
                    <a:pt x="489" y="6296"/>
                  </a:cubicBezTo>
                  <a:lnTo>
                    <a:pt x="8818" y="6296"/>
                  </a:lnTo>
                  <a:cubicBezTo>
                    <a:pt x="9088" y="6296"/>
                    <a:pt x="9282" y="6072"/>
                    <a:pt x="9282" y="5802"/>
                  </a:cubicBezTo>
                  <a:lnTo>
                    <a:pt x="9282" y="465"/>
                  </a:lnTo>
                  <a:cubicBezTo>
                    <a:pt x="9282" y="194"/>
                    <a:pt x="9088" y="1"/>
                    <a:pt x="8818" y="1"/>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3"/>
            <p:cNvSpPr/>
            <p:nvPr/>
          </p:nvSpPr>
          <p:spPr>
            <a:xfrm>
              <a:off x="2947580" y="2897720"/>
              <a:ext cx="180813" cy="23941"/>
            </a:xfrm>
            <a:custGeom>
              <a:avLst/>
              <a:gdLst/>
              <a:ahLst/>
              <a:cxnLst/>
              <a:rect l="l" t="t" r="r" b="b"/>
              <a:pathLst>
                <a:path w="9282" h="1229" extrusionOk="0">
                  <a:moveTo>
                    <a:pt x="1" y="0"/>
                  </a:moveTo>
                  <a:lnTo>
                    <a:pt x="1" y="735"/>
                  </a:lnTo>
                  <a:cubicBezTo>
                    <a:pt x="1" y="1005"/>
                    <a:pt x="218" y="1229"/>
                    <a:pt x="489" y="1229"/>
                  </a:cubicBezTo>
                  <a:lnTo>
                    <a:pt x="8818" y="1229"/>
                  </a:lnTo>
                  <a:cubicBezTo>
                    <a:pt x="9088" y="1229"/>
                    <a:pt x="9282" y="1005"/>
                    <a:pt x="9282" y="735"/>
                  </a:cubicBezTo>
                  <a:lnTo>
                    <a:pt x="9282"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3"/>
            <p:cNvSpPr/>
            <p:nvPr/>
          </p:nvSpPr>
          <p:spPr>
            <a:xfrm>
              <a:off x="3104568" y="2897720"/>
              <a:ext cx="23824" cy="23941"/>
            </a:xfrm>
            <a:custGeom>
              <a:avLst/>
              <a:gdLst/>
              <a:ahLst/>
              <a:cxnLst/>
              <a:rect l="l" t="t" r="r" b="b"/>
              <a:pathLst>
                <a:path w="1223" h="1229" extrusionOk="0">
                  <a:moveTo>
                    <a:pt x="465" y="0"/>
                  </a:moveTo>
                  <a:lnTo>
                    <a:pt x="465" y="735"/>
                  </a:lnTo>
                  <a:cubicBezTo>
                    <a:pt x="465" y="1005"/>
                    <a:pt x="265" y="1229"/>
                    <a:pt x="0" y="1229"/>
                  </a:cubicBezTo>
                  <a:lnTo>
                    <a:pt x="759" y="1229"/>
                  </a:lnTo>
                  <a:cubicBezTo>
                    <a:pt x="1029" y="1229"/>
                    <a:pt x="1223" y="1005"/>
                    <a:pt x="1223" y="735"/>
                  </a:cubicBezTo>
                  <a:lnTo>
                    <a:pt x="1223"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3"/>
            <p:cNvSpPr/>
            <p:nvPr/>
          </p:nvSpPr>
          <p:spPr>
            <a:xfrm>
              <a:off x="3017668" y="2921641"/>
              <a:ext cx="41122" cy="28188"/>
            </a:xfrm>
            <a:custGeom>
              <a:avLst/>
              <a:gdLst/>
              <a:ahLst/>
              <a:cxnLst/>
              <a:rect l="l" t="t" r="r" b="b"/>
              <a:pathLst>
                <a:path w="2111" h="1447" extrusionOk="0">
                  <a:moveTo>
                    <a:pt x="147" y="1"/>
                  </a:moveTo>
                  <a:cubicBezTo>
                    <a:pt x="147" y="1"/>
                    <a:pt x="124" y="1053"/>
                    <a:pt x="0" y="1447"/>
                  </a:cubicBezTo>
                  <a:lnTo>
                    <a:pt x="2110" y="1447"/>
                  </a:lnTo>
                  <a:cubicBezTo>
                    <a:pt x="1963" y="1053"/>
                    <a:pt x="1963" y="1"/>
                    <a:pt x="1963"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3"/>
            <p:cNvSpPr/>
            <p:nvPr/>
          </p:nvSpPr>
          <p:spPr>
            <a:xfrm>
              <a:off x="3019616" y="2921641"/>
              <a:ext cx="36759" cy="14785"/>
            </a:xfrm>
            <a:custGeom>
              <a:avLst/>
              <a:gdLst/>
              <a:ahLst/>
              <a:cxnLst/>
              <a:rect l="l" t="t" r="r" b="b"/>
              <a:pathLst>
                <a:path w="1887" h="759" extrusionOk="0">
                  <a:moveTo>
                    <a:pt x="47" y="1"/>
                  </a:moveTo>
                  <a:cubicBezTo>
                    <a:pt x="47" y="1"/>
                    <a:pt x="47" y="365"/>
                    <a:pt x="0" y="759"/>
                  </a:cubicBezTo>
                  <a:lnTo>
                    <a:pt x="1887" y="759"/>
                  </a:lnTo>
                  <a:cubicBezTo>
                    <a:pt x="1863" y="365"/>
                    <a:pt x="1863" y="1"/>
                    <a:pt x="186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3"/>
            <p:cNvSpPr/>
            <p:nvPr/>
          </p:nvSpPr>
          <p:spPr>
            <a:xfrm>
              <a:off x="3134566" y="3016567"/>
              <a:ext cx="180813" cy="122646"/>
            </a:xfrm>
            <a:custGeom>
              <a:avLst/>
              <a:gdLst/>
              <a:ahLst/>
              <a:cxnLst/>
              <a:rect l="l" t="t" r="r" b="b"/>
              <a:pathLst>
                <a:path w="9282" h="6296" extrusionOk="0">
                  <a:moveTo>
                    <a:pt x="488" y="0"/>
                  </a:moveTo>
                  <a:cubicBezTo>
                    <a:pt x="224" y="0"/>
                    <a:pt x="0" y="218"/>
                    <a:pt x="0" y="465"/>
                  </a:cubicBezTo>
                  <a:lnTo>
                    <a:pt x="0" y="5831"/>
                  </a:lnTo>
                  <a:cubicBezTo>
                    <a:pt x="0" y="6072"/>
                    <a:pt x="224" y="6296"/>
                    <a:pt x="488" y="6296"/>
                  </a:cubicBezTo>
                  <a:lnTo>
                    <a:pt x="8817" y="6296"/>
                  </a:lnTo>
                  <a:cubicBezTo>
                    <a:pt x="9087" y="6296"/>
                    <a:pt x="9281" y="6072"/>
                    <a:pt x="9281" y="5831"/>
                  </a:cubicBezTo>
                  <a:lnTo>
                    <a:pt x="9281" y="465"/>
                  </a:lnTo>
                  <a:cubicBezTo>
                    <a:pt x="9281" y="218"/>
                    <a:pt x="9087" y="0"/>
                    <a:pt x="8817"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3"/>
            <p:cNvSpPr/>
            <p:nvPr/>
          </p:nvSpPr>
          <p:spPr>
            <a:xfrm>
              <a:off x="3291535" y="3016567"/>
              <a:ext cx="23844" cy="122646"/>
            </a:xfrm>
            <a:custGeom>
              <a:avLst/>
              <a:gdLst/>
              <a:ahLst/>
              <a:cxnLst/>
              <a:rect l="l" t="t" r="r" b="b"/>
              <a:pathLst>
                <a:path w="1224" h="6296" extrusionOk="0">
                  <a:moveTo>
                    <a:pt x="1" y="0"/>
                  </a:moveTo>
                  <a:cubicBezTo>
                    <a:pt x="271" y="0"/>
                    <a:pt x="465" y="218"/>
                    <a:pt x="465" y="465"/>
                  </a:cubicBezTo>
                  <a:lnTo>
                    <a:pt x="465" y="5831"/>
                  </a:lnTo>
                  <a:cubicBezTo>
                    <a:pt x="465" y="6072"/>
                    <a:pt x="271" y="6296"/>
                    <a:pt x="1" y="6296"/>
                  </a:cubicBezTo>
                  <a:lnTo>
                    <a:pt x="759" y="6296"/>
                  </a:lnTo>
                  <a:cubicBezTo>
                    <a:pt x="1029" y="6296"/>
                    <a:pt x="1223" y="6072"/>
                    <a:pt x="1223" y="5831"/>
                  </a:cubicBezTo>
                  <a:lnTo>
                    <a:pt x="1223" y="465"/>
                  </a:lnTo>
                  <a:cubicBezTo>
                    <a:pt x="1223" y="218"/>
                    <a:pt x="1029" y="0"/>
                    <a:pt x="759"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3"/>
            <p:cNvSpPr/>
            <p:nvPr/>
          </p:nvSpPr>
          <p:spPr>
            <a:xfrm>
              <a:off x="3134566" y="3115836"/>
              <a:ext cx="180813" cy="23376"/>
            </a:xfrm>
            <a:custGeom>
              <a:avLst/>
              <a:gdLst/>
              <a:ahLst/>
              <a:cxnLst/>
              <a:rect l="l" t="t" r="r" b="b"/>
              <a:pathLst>
                <a:path w="9282" h="1200" extrusionOk="0">
                  <a:moveTo>
                    <a:pt x="0" y="0"/>
                  </a:moveTo>
                  <a:lnTo>
                    <a:pt x="0" y="735"/>
                  </a:lnTo>
                  <a:cubicBezTo>
                    <a:pt x="0" y="976"/>
                    <a:pt x="224" y="1200"/>
                    <a:pt x="488" y="1200"/>
                  </a:cubicBezTo>
                  <a:lnTo>
                    <a:pt x="8817" y="1200"/>
                  </a:lnTo>
                  <a:cubicBezTo>
                    <a:pt x="9087" y="1200"/>
                    <a:pt x="9281" y="976"/>
                    <a:pt x="9281" y="735"/>
                  </a:cubicBezTo>
                  <a:lnTo>
                    <a:pt x="9281"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3"/>
            <p:cNvSpPr/>
            <p:nvPr/>
          </p:nvSpPr>
          <p:spPr>
            <a:xfrm>
              <a:off x="3291535" y="3115836"/>
              <a:ext cx="23844" cy="23376"/>
            </a:xfrm>
            <a:custGeom>
              <a:avLst/>
              <a:gdLst/>
              <a:ahLst/>
              <a:cxnLst/>
              <a:rect l="l" t="t" r="r" b="b"/>
              <a:pathLst>
                <a:path w="1224" h="1200" extrusionOk="0">
                  <a:moveTo>
                    <a:pt x="465" y="0"/>
                  </a:moveTo>
                  <a:lnTo>
                    <a:pt x="465" y="735"/>
                  </a:lnTo>
                  <a:cubicBezTo>
                    <a:pt x="465" y="976"/>
                    <a:pt x="271" y="1200"/>
                    <a:pt x="1" y="1200"/>
                  </a:cubicBezTo>
                  <a:lnTo>
                    <a:pt x="759" y="1200"/>
                  </a:lnTo>
                  <a:cubicBezTo>
                    <a:pt x="1029" y="1200"/>
                    <a:pt x="1223" y="976"/>
                    <a:pt x="1223" y="735"/>
                  </a:cubicBezTo>
                  <a:lnTo>
                    <a:pt x="1223"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3"/>
            <p:cNvSpPr/>
            <p:nvPr/>
          </p:nvSpPr>
          <p:spPr>
            <a:xfrm>
              <a:off x="3204752" y="3139192"/>
              <a:ext cx="41005" cy="28188"/>
            </a:xfrm>
            <a:custGeom>
              <a:avLst/>
              <a:gdLst/>
              <a:ahLst/>
              <a:cxnLst/>
              <a:rect l="l" t="t" r="r" b="b"/>
              <a:pathLst>
                <a:path w="2105" h="1447" extrusionOk="0">
                  <a:moveTo>
                    <a:pt x="147" y="1"/>
                  </a:moveTo>
                  <a:cubicBezTo>
                    <a:pt x="147" y="1"/>
                    <a:pt x="118" y="1053"/>
                    <a:pt x="0" y="1446"/>
                  </a:cubicBezTo>
                  <a:lnTo>
                    <a:pt x="2105" y="1446"/>
                  </a:lnTo>
                  <a:cubicBezTo>
                    <a:pt x="1981" y="1053"/>
                    <a:pt x="1958" y="1"/>
                    <a:pt x="1958"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3"/>
            <p:cNvSpPr/>
            <p:nvPr/>
          </p:nvSpPr>
          <p:spPr>
            <a:xfrm>
              <a:off x="3206583" y="3139192"/>
              <a:ext cx="36778" cy="14785"/>
            </a:xfrm>
            <a:custGeom>
              <a:avLst/>
              <a:gdLst/>
              <a:ahLst/>
              <a:cxnLst/>
              <a:rect l="l" t="t" r="r" b="b"/>
              <a:pathLst>
                <a:path w="1888" h="759" extrusionOk="0">
                  <a:moveTo>
                    <a:pt x="53" y="1"/>
                  </a:moveTo>
                  <a:cubicBezTo>
                    <a:pt x="53" y="1"/>
                    <a:pt x="53" y="365"/>
                    <a:pt x="0" y="759"/>
                  </a:cubicBezTo>
                  <a:lnTo>
                    <a:pt x="1887" y="759"/>
                  </a:lnTo>
                  <a:cubicBezTo>
                    <a:pt x="1864" y="365"/>
                    <a:pt x="1864" y="1"/>
                    <a:pt x="18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3"/>
            <p:cNvSpPr/>
            <p:nvPr/>
          </p:nvSpPr>
          <p:spPr>
            <a:xfrm>
              <a:off x="2942320" y="2793289"/>
              <a:ext cx="191800" cy="162268"/>
            </a:xfrm>
            <a:custGeom>
              <a:avLst/>
              <a:gdLst/>
              <a:ahLst/>
              <a:cxnLst/>
              <a:rect l="l" t="t" r="r" b="b"/>
              <a:pathLst>
                <a:path w="9846" h="8330" extrusionOk="0">
                  <a:moveTo>
                    <a:pt x="9088" y="565"/>
                  </a:moveTo>
                  <a:cubicBezTo>
                    <a:pt x="9182" y="565"/>
                    <a:pt x="9282" y="659"/>
                    <a:pt x="9282" y="759"/>
                  </a:cubicBezTo>
                  <a:lnTo>
                    <a:pt x="9282" y="5097"/>
                  </a:lnTo>
                  <a:lnTo>
                    <a:pt x="565" y="5097"/>
                  </a:lnTo>
                  <a:lnTo>
                    <a:pt x="565" y="759"/>
                  </a:lnTo>
                  <a:cubicBezTo>
                    <a:pt x="565" y="659"/>
                    <a:pt x="635" y="565"/>
                    <a:pt x="759" y="565"/>
                  </a:cubicBezTo>
                  <a:close/>
                  <a:moveTo>
                    <a:pt x="5537" y="6860"/>
                  </a:moveTo>
                  <a:cubicBezTo>
                    <a:pt x="5561" y="7101"/>
                    <a:pt x="5584" y="7448"/>
                    <a:pt x="5631" y="7742"/>
                  </a:cubicBezTo>
                  <a:lnTo>
                    <a:pt x="4215" y="7742"/>
                  </a:lnTo>
                  <a:cubicBezTo>
                    <a:pt x="4262" y="7448"/>
                    <a:pt x="4285" y="7101"/>
                    <a:pt x="4285" y="6860"/>
                  </a:cubicBezTo>
                  <a:close/>
                  <a:moveTo>
                    <a:pt x="759" y="1"/>
                  </a:moveTo>
                  <a:cubicBezTo>
                    <a:pt x="341" y="1"/>
                    <a:pt x="0" y="342"/>
                    <a:pt x="0" y="759"/>
                  </a:cubicBezTo>
                  <a:lnTo>
                    <a:pt x="0" y="6096"/>
                  </a:lnTo>
                  <a:cubicBezTo>
                    <a:pt x="0" y="6513"/>
                    <a:pt x="341" y="6860"/>
                    <a:pt x="759" y="6860"/>
                  </a:cubicBezTo>
                  <a:lnTo>
                    <a:pt x="1640" y="6860"/>
                  </a:lnTo>
                  <a:cubicBezTo>
                    <a:pt x="1787" y="6860"/>
                    <a:pt x="1911" y="6737"/>
                    <a:pt x="1911" y="6590"/>
                  </a:cubicBezTo>
                  <a:cubicBezTo>
                    <a:pt x="1911" y="6419"/>
                    <a:pt x="1787" y="6296"/>
                    <a:pt x="1640" y="6296"/>
                  </a:cubicBezTo>
                  <a:lnTo>
                    <a:pt x="759" y="6296"/>
                  </a:lnTo>
                  <a:cubicBezTo>
                    <a:pt x="635" y="6296"/>
                    <a:pt x="565" y="6196"/>
                    <a:pt x="565" y="6096"/>
                  </a:cubicBezTo>
                  <a:lnTo>
                    <a:pt x="565" y="5655"/>
                  </a:lnTo>
                  <a:lnTo>
                    <a:pt x="9282" y="5655"/>
                  </a:lnTo>
                  <a:lnTo>
                    <a:pt x="9282" y="6096"/>
                  </a:lnTo>
                  <a:cubicBezTo>
                    <a:pt x="9282" y="6196"/>
                    <a:pt x="9182" y="6296"/>
                    <a:pt x="9088" y="6296"/>
                  </a:cubicBezTo>
                  <a:lnTo>
                    <a:pt x="2939" y="6296"/>
                  </a:lnTo>
                  <a:cubicBezTo>
                    <a:pt x="2792" y="6296"/>
                    <a:pt x="2646" y="6419"/>
                    <a:pt x="2646" y="6590"/>
                  </a:cubicBezTo>
                  <a:cubicBezTo>
                    <a:pt x="2646" y="6737"/>
                    <a:pt x="2792" y="6860"/>
                    <a:pt x="2939" y="6860"/>
                  </a:cubicBezTo>
                  <a:lnTo>
                    <a:pt x="3721" y="6860"/>
                  </a:lnTo>
                  <a:cubicBezTo>
                    <a:pt x="3698" y="7154"/>
                    <a:pt x="3674" y="7518"/>
                    <a:pt x="3627" y="7742"/>
                  </a:cubicBezTo>
                  <a:lnTo>
                    <a:pt x="3063" y="7742"/>
                  </a:lnTo>
                  <a:cubicBezTo>
                    <a:pt x="2916" y="7742"/>
                    <a:pt x="2769" y="7889"/>
                    <a:pt x="2769" y="8036"/>
                  </a:cubicBezTo>
                  <a:cubicBezTo>
                    <a:pt x="2769" y="8183"/>
                    <a:pt x="2916" y="8329"/>
                    <a:pt x="3063" y="8329"/>
                  </a:cubicBezTo>
                  <a:lnTo>
                    <a:pt x="6783" y="8329"/>
                  </a:lnTo>
                  <a:cubicBezTo>
                    <a:pt x="6930" y="8329"/>
                    <a:pt x="7054" y="8183"/>
                    <a:pt x="7054" y="8036"/>
                  </a:cubicBezTo>
                  <a:cubicBezTo>
                    <a:pt x="7054" y="7889"/>
                    <a:pt x="6930" y="7742"/>
                    <a:pt x="6783" y="7742"/>
                  </a:cubicBezTo>
                  <a:lnTo>
                    <a:pt x="6196" y="7742"/>
                  </a:lnTo>
                  <a:cubicBezTo>
                    <a:pt x="6149" y="7518"/>
                    <a:pt x="6125" y="7154"/>
                    <a:pt x="6125" y="6860"/>
                  </a:cubicBezTo>
                  <a:lnTo>
                    <a:pt x="9088" y="6860"/>
                  </a:lnTo>
                  <a:cubicBezTo>
                    <a:pt x="9505" y="6860"/>
                    <a:pt x="9846" y="6513"/>
                    <a:pt x="9846" y="6096"/>
                  </a:cubicBezTo>
                  <a:lnTo>
                    <a:pt x="9846" y="759"/>
                  </a:lnTo>
                  <a:cubicBezTo>
                    <a:pt x="9846" y="342"/>
                    <a:pt x="9505" y="1"/>
                    <a:pt x="90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3"/>
            <p:cNvSpPr/>
            <p:nvPr/>
          </p:nvSpPr>
          <p:spPr>
            <a:xfrm>
              <a:off x="3129287" y="3010840"/>
              <a:ext cx="191820" cy="162268"/>
            </a:xfrm>
            <a:custGeom>
              <a:avLst/>
              <a:gdLst/>
              <a:ahLst/>
              <a:cxnLst/>
              <a:rect l="l" t="t" r="r" b="b"/>
              <a:pathLst>
                <a:path w="9847" h="8330" extrusionOk="0">
                  <a:moveTo>
                    <a:pt x="9282" y="5655"/>
                  </a:moveTo>
                  <a:lnTo>
                    <a:pt x="9282" y="6125"/>
                  </a:lnTo>
                  <a:cubicBezTo>
                    <a:pt x="9282" y="6219"/>
                    <a:pt x="9188" y="6296"/>
                    <a:pt x="9088" y="6296"/>
                  </a:cubicBezTo>
                  <a:lnTo>
                    <a:pt x="759" y="6296"/>
                  </a:lnTo>
                  <a:cubicBezTo>
                    <a:pt x="642" y="6296"/>
                    <a:pt x="565" y="6219"/>
                    <a:pt x="565" y="6125"/>
                  </a:cubicBezTo>
                  <a:lnTo>
                    <a:pt x="565" y="5655"/>
                  </a:lnTo>
                  <a:close/>
                  <a:moveTo>
                    <a:pt x="5561" y="6883"/>
                  </a:moveTo>
                  <a:cubicBezTo>
                    <a:pt x="5561" y="7101"/>
                    <a:pt x="5585" y="7471"/>
                    <a:pt x="5638" y="7765"/>
                  </a:cubicBezTo>
                  <a:lnTo>
                    <a:pt x="4215" y="7765"/>
                  </a:lnTo>
                  <a:cubicBezTo>
                    <a:pt x="4262" y="7471"/>
                    <a:pt x="4286" y="7101"/>
                    <a:pt x="4286" y="6883"/>
                  </a:cubicBezTo>
                  <a:close/>
                  <a:moveTo>
                    <a:pt x="759" y="0"/>
                  </a:moveTo>
                  <a:cubicBezTo>
                    <a:pt x="348" y="0"/>
                    <a:pt x="1" y="341"/>
                    <a:pt x="1" y="759"/>
                  </a:cubicBezTo>
                  <a:lnTo>
                    <a:pt x="1" y="6125"/>
                  </a:lnTo>
                  <a:cubicBezTo>
                    <a:pt x="1" y="6537"/>
                    <a:pt x="348" y="6883"/>
                    <a:pt x="759" y="6883"/>
                  </a:cubicBezTo>
                  <a:lnTo>
                    <a:pt x="3727" y="6883"/>
                  </a:lnTo>
                  <a:cubicBezTo>
                    <a:pt x="3698" y="7177"/>
                    <a:pt x="3675" y="7518"/>
                    <a:pt x="3651" y="7765"/>
                  </a:cubicBezTo>
                  <a:lnTo>
                    <a:pt x="3063" y="7765"/>
                  </a:lnTo>
                  <a:cubicBezTo>
                    <a:pt x="2916" y="7765"/>
                    <a:pt x="2769" y="7889"/>
                    <a:pt x="2769" y="8035"/>
                  </a:cubicBezTo>
                  <a:cubicBezTo>
                    <a:pt x="2769" y="8206"/>
                    <a:pt x="2916" y="8329"/>
                    <a:pt x="3063" y="8329"/>
                  </a:cubicBezTo>
                  <a:lnTo>
                    <a:pt x="6784" y="8329"/>
                  </a:lnTo>
                  <a:cubicBezTo>
                    <a:pt x="6931" y="8329"/>
                    <a:pt x="7054" y="8206"/>
                    <a:pt x="7054" y="8035"/>
                  </a:cubicBezTo>
                  <a:cubicBezTo>
                    <a:pt x="7054" y="7889"/>
                    <a:pt x="6931" y="7765"/>
                    <a:pt x="6784" y="7765"/>
                  </a:cubicBezTo>
                  <a:lnTo>
                    <a:pt x="6196" y="7765"/>
                  </a:lnTo>
                  <a:cubicBezTo>
                    <a:pt x="6149" y="7518"/>
                    <a:pt x="6126" y="7177"/>
                    <a:pt x="6126" y="6883"/>
                  </a:cubicBezTo>
                  <a:lnTo>
                    <a:pt x="9088" y="6883"/>
                  </a:lnTo>
                  <a:cubicBezTo>
                    <a:pt x="9505" y="6883"/>
                    <a:pt x="9846" y="6537"/>
                    <a:pt x="9846" y="6125"/>
                  </a:cubicBezTo>
                  <a:lnTo>
                    <a:pt x="9846" y="759"/>
                  </a:lnTo>
                  <a:cubicBezTo>
                    <a:pt x="9846" y="341"/>
                    <a:pt x="9505" y="0"/>
                    <a:pt x="9088" y="0"/>
                  </a:cubicBezTo>
                  <a:lnTo>
                    <a:pt x="3822" y="0"/>
                  </a:lnTo>
                  <a:cubicBezTo>
                    <a:pt x="3675" y="0"/>
                    <a:pt x="3551" y="124"/>
                    <a:pt x="3551" y="294"/>
                  </a:cubicBezTo>
                  <a:cubicBezTo>
                    <a:pt x="3551" y="441"/>
                    <a:pt x="3675" y="588"/>
                    <a:pt x="3822" y="588"/>
                  </a:cubicBezTo>
                  <a:lnTo>
                    <a:pt x="9088" y="588"/>
                  </a:lnTo>
                  <a:cubicBezTo>
                    <a:pt x="9188" y="588"/>
                    <a:pt x="9282" y="659"/>
                    <a:pt x="9282" y="759"/>
                  </a:cubicBezTo>
                  <a:lnTo>
                    <a:pt x="9282" y="5097"/>
                  </a:lnTo>
                  <a:lnTo>
                    <a:pt x="565" y="5097"/>
                  </a:lnTo>
                  <a:lnTo>
                    <a:pt x="565" y="759"/>
                  </a:lnTo>
                  <a:cubicBezTo>
                    <a:pt x="565" y="659"/>
                    <a:pt x="642" y="588"/>
                    <a:pt x="759" y="588"/>
                  </a:cubicBezTo>
                  <a:lnTo>
                    <a:pt x="2499" y="588"/>
                  </a:lnTo>
                  <a:cubicBezTo>
                    <a:pt x="2646" y="588"/>
                    <a:pt x="2769" y="441"/>
                    <a:pt x="2769" y="294"/>
                  </a:cubicBezTo>
                  <a:cubicBezTo>
                    <a:pt x="2769" y="124"/>
                    <a:pt x="2646" y="0"/>
                    <a:pt x="249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3"/>
            <p:cNvSpPr/>
            <p:nvPr/>
          </p:nvSpPr>
          <p:spPr>
            <a:xfrm>
              <a:off x="3005746" y="2970302"/>
              <a:ext cx="109711" cy="150249"/>
            </a:xfrm>
            <a:custGeom>
              <a:avLst/>
              <a:gdLst/>
              <a:ahLst/>
              <a:cxnLst/>
              <a:rect l="l" t="t" r="r" b="b"/>
              <a:pathLst>
                <a:path w="5632" h="7713" extrusionOk="0">
                  <a:moveTo>
                    <a:pt x="295" y="1"/>
                  </a:moveTo>
                  <a:cubicBezTo>
                    <a:pt x="148" y="1"/>
                    <a:pt x="1" y="124"/>
                    <a:pt x="1" y="271"/>
                  </a:cubicBezTo>
                  <a:cubicBezTo>
                    <a:pt x="1" y="1811"/>
                    <a:pt x="465" y="3257"/>
                    <a:pt x="1347" y="4503"/>
                  </a:cubicBezTo>
                  <a:cubicBezTo>
                    <a:pt x="2158" y="5655"/>
                    <a:pt x="3257" y="6537"/>
                    <a:pt x="4533" y="7054"/>
                  </a:cubicBezTo>
                  <a:lnTo>
                    <a:pt x="3968" y="7148"/>
                  </a:lnTo>
                  <a:cubicBezTo>
                    <a:pt x="3821" y="7178"/>
                    <a:pt x="3721" y="7324"/>
                    <a:pt x="3751" y="7471"/>
                  </a:cubicBezTo>
                  <a:cubicBezTo>
                    <a:pt x="3774" y="7618"/>
                    <a:pt x="3898" y="7712"/>
                    <a:pt x="4015" y="7712"/>
                  </a:cubicBezTo>
                  <a:lnTo>
                    <a:pt x="4068" y="7712"/>
                  </a:lnTo>
                  <a:lnTo>
                    <a:pt x="5391" y="7495"/>
                  </a:lnTo>
                  <a:cubicBezTo>
                    <a:pt x="5461" y="7495"/>
                    <a:pt x="5538" y="7442"/>
                    <a:pt x="5585" y="7372"/>
                  </a:cubicBezTo>
                  <a:cubicBezTo>
                    <a:pt x="5632" y="7295"/>
                    <a:pt x="5632" y="7201"/>
                    <a:pt x="5608" y="7125"/>
                  </a:cubicBezTo>
                  <a:lnTo>
                    <a:pt x="5120" y="5855"/>
                  </a:lnTo>
                  <a:cubicBezTo>
                    <a:pt x="5083" y="5737"/>
                    <a:pt x="4962" y="5665"/>
                    <a:pt x="4840" y="5665"/>
                  </a:cubicBezTo>
                  <a:cubicBezTo>
                    <a:pt x="4810" y="5665"/>
                    <a:pt x="4779" y="5669"/>
                    <a:pt x="4750" y="5679"/>
                  </a:cubicBezTo>
                  <a:cubicBezTo>
                    <a:pt x="4603" y="5732"/>
                    <a:pt x="4533" y="5902"/>
                    <a:pt x="4580" y="6049"/>
                  </a:cubicBezTo>
                  <a:lnTo>
                    <a:pt x="4779" y="6537"/>
                  </a:lnTo>
                  <a:cubicBezTo>
                    <a:pt x="3575" y="6049"/>
                    <a:pt x="2575" y="5238"/>
                    <a:pt x="1811" y="4186"/>
                  </a:cubicBezTo>
                  <a:cubicBezTo>
                    <a:pt x="1006" y="3034"/>
                    <a:pt x="589" y="1688"/>
                    <a:pt x="589" y="271"/>
                  </a:cubicBezTo>
                  <a:cubicBezTo>
                    <a:pt x="589" y="124"/>
                    <a:pt x="465"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3147969" y="2845222"/>
              <a:ext cx="109244" cy="150405"/>
            </a:xfrm>
            <a:custGeom>
              <a:avLst/>
              <a:gdLst/>
              <a:ahLst/>
              <a:cxnLst/>
              <a:rect l="l" t="t" r="r" b="b"/>
              <a:pathLst>
                <a:path w="5608" h="7721" extrusionOk="0">
                  <a:moveTo>
                    <a:pt x="1600" y="0"/>
                  </a:moveTo>
                  <a:cubicBezTo>
                    <a:pt x="1588" y="0"/>
                    <a:pt x="1576" y="1"/>
                    <a:pt x="1564" y="3"/>
                  </a:cubicBezTo>
                  <a:lnTo>
                    <a:pt x="241" y="227"/>
                  </a:lnTo>
                  <a:cubicBezTo>
                    <a:pt x="147" y="227"/>
                    <a:pt x="71" y="274"/>
                    <a:pt x="47" y="344"/>
                  </a:cubicBezTo>
                  <a:cubicBezTo>
                    <a:pt x="0" y="420"/>
                    <a:pt x="0" y="520"/>
                    <a:pt x="24" y="591"/>
                  </a:cubicBezTo>
                  <a:lnTo>
                    <a:pt x="511" y="1890"/>
                  </a:lnTo>
                  <a:cubicBezTo>
                    <a:pt x="564" y="1990"/>
                    <a:pt x="658" y="2060"/>
                    <a:pt x="782" y="2060"/>
                  </a:cubicBezTo>
                  <a:cubicBezTo>
                    <a:pt x="805" y="2060"/>
                    <a:pt x="829" y="2060"/>
                    <a:pt x="882" y="2037"/>
                  </a:cubicBezTo>
                  <a:cubicBezTo>
                    <a:pt x="1029" y="1990"/>
                    <a:pt x="1099" y="1814"/>
                    <a:pt x="1029" y="1667"/>
                  </a:cubicBezTo>
                  <a:lnTo>
                    <a:pt x="858" y="1179"/>
                  </a:lnTo>
                  <a:lnTo>
                    <a:pt x="858" y="1179"/>
                  </a:lnTo>
                  <a:cubicBezTo>
                    <a:pt x="2034" y="1667"/>
                    <a:pt x="3062" y="2478"/>
                    <a:pt x="3797" y="3530"/>
                  </a:cubicBezTo>
                  <a:cubicBezTo>
                    <a:pt x="4602" y="4682"/>
                    <a:pt x="5043" y="6028"/>
                    <a:pt x="5043" y="7450"/>
                  </a:cubicBezTo>
                  <a:cubicBezTo>
                    <a:pt x="5043" y="7597"/>
                    <a:pt x="5167" y="7721"/>
                    <a:pt x="5337" y="7721"/>
                  </a:cubicBezTo>
                  <a:cubicBezTo>
                    <a:pt x="5484" y="7721"/>
                    <a:pt x="5607" y="7597"/>
                    <a:pt x="5607" y="7450"/>
                  </a:cubicBezTo>
                  <a:cubicBezTo>
                    <a:pt x="5607" y="5904"/>
                    <a:pt x="5143" y="4459"/>
                    <a:pt x="4261" y="3212"/>
                  </a:cubicBezTo>
                  <a:cubicBezTo>
                    <a:pt x="3474" y="2060"/>
                    <a:pt x="2375" y="1202"/>
                    <a:pt x="1099" y="667"/>
                  </a:cubicBezTo>
                  <a:lnTo>
                    <a:pt x="1640" y="567"/>
                  </a:lnTo>
                  <a:cubicBezTo>
                    <a:pt x="1810" y="544"/>
                    <a:pt x="1910" y="397"/>
                    <a:pt x="1887" y="250"/>
                  </a:cubicBezTo>
                  <a:cubicBezTo>
                    <a:pt x="1860" y="115"/>
                    <a:pt x="1734" y="0"/>
                    <a:pt x="160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3" name="Google Shape;3613;p63"/>
          <p:cNvGrpSpPr/>
          <p:nvPr/>
        </p:nvGrpSpPr>
        <p:grpSpPr>
          <a:xfrm>
            <a:off x="7079972" y="3480284"/>
            <a:ext cx="168892" cy="379820"/>
            <a:chOff x="7079972" y="3480284"/>
            <a:chExt cx="168892" cy="379820"/>
          </a:xfrm>
        </p:grpSpPr>
        <p:sp>
          <p:nvSpPr>
            <p:cNvPr id="3614" name="Google Shape;3614;p63"/>
            <p:cNvSpPr/>
            <p:nvPr/>
          </p:nvSpPr>
          <p:spPr>
            <a:xfrm>
              <a:off x="7101497" y="3822291"/>
              <a:ext cx="125510" cy="32532"/>
            </a:xfrm>
            <a:custGeom>
              <a:avLst/>
              <a:gdLst/>
              <a:ahLst/>
              <a:cxnLst/>
              <a:rect l="l" t="t" r="r" b="b"/>
              <a:pathLst>
                <a:path w="6443" h="1670" extrusionOk="0">
                  <a:moveTo>
                    <a:pt x="0" y="1"/>
                  </a:moveTo>
                  <a:lnTo>
                    <a:pt x="0" y="1423"/>
                  </a:lnTo>
                  <a:cubicBezTo>
                    <a:pt x="0" y="1570"/>
                    <a:pt x="124" y="1670"/>
                    <a:pt x="247" y="1670"/>
                  </a:cubicBezTo>
                  <a:lnTo>
                    <a:pt x="6219" y="1670"/>
                  </a:lnTo>
                  <a:cubicBezTo>
                    <a:pt x="6342" y="1670"/>
                    <a:pt x="6442" y="1570"/>
                    <a:pt x="6442" y="1423"/>
                  </a:cubicBezTo>
                  <a:lnTo>
                    <a:pt x="6442" y="1"/>
                  </a:ln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3"/>
            <p:cNvSpPr/>
            <p:nvPr/>
          </p:nvSpPr>
          <p:spPr>
            <a:xfrm>
              <a:off x="7085231" y="3486011"/>
              <a:ext cx="157905" cy="336303"/>
            </a:xfrm>
            <a:custGeom>
              <a:avLst/>
              <a:gdLst/>
              <a:ahLst/>
              <a:cxnLst/>
              <a:rect l="l" t="t" r="r" b="b"/>
              <a:pathLst>
                <a:path w="8106" h="17264" extrusionOk="0">
                  <a:moveTo>
                    <a:pt x="247" y="0"/>
                  </a:moveTo>
                  <a:cubicBezTo>
                    <a:pt x="124" y="0"/>
                    <a:pt x="0" y="124"/>
                    <a:pt x="0" y="247"/>
                  </a:cubicBezTo>
                  <a:lnTo>
                    <a:pt x="0" y="17023"/>
                  </a:lnTo>
                  <a:cubicBezTo>
                    <a:pt x="0" y="17170"/>
                    <a:pt x="124" y="17264"/>
                    <a:pt x="247" y="17264"/>
                  </a:cubicBezTo>
                  <a:lnTo>
                    <a:pt x="7889" y="17264"/>
                  </a:lnTo>
                  <a:cubicBezTo>
                    <a:pt x="8012" y="17264"/>
                    <a:pt x="8106" y="17170"/>
                    <a:pt x="8106" y="17023"/>
                  </a:cubicBezTo>
                  <a:lnTo>
                    <a:pt x="8106" y="247"/>
                  </a:lnTo>
                  <a:cubicBezTo>
                    <a:pt x="8106" y="124"/>
                    <a:pt x="8012" y="0"/>
                    <a:pt x="7889" y="0"/>
                  </a:cubicBezTo>
                  <a:lnTo>
                    <a:pt x="5414" y="0"/>
                  </a:lnTo>
                  <a:cubicBezTo>
                    <a:pt x="5314" y="0"/>
                    <a:pt x="5220" y="100"/>
                    <a:pt x="5196" y="194"/>
                  </a:cubicBezTo>
                  <a:cubicBezTo>
                    <a:pt x="5097" y="735"/>
                    <a:pt x="4632" y="1152"/>
                    <a:pt x="4068" y="1152"/>
                  </a:cubicBezTo>
                  <a:cubicBezTo>
                    <a:pt x="3504" y="1152"/>
                    <a:pt x="3039" y="735"/>
                    <a:pt x="2939" y="194"/>
                  </a:cubicBezTo>
                  <a:cubicBezTo>
                    <a:pt x="2916" y="100"/>
                    <a:pt x="2816" y="0"/>
                    <a:pt x="2698"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3"/>
            <p:cNvSpPr/>
            <p:nvPr/>
          </p:nvSpPr>
          <p:spPr>
            <a:xfrm>
              <a:off x="7132061" y="3588144"/>
              <a:ext cx="64829" cy="31967"/>
            </a:xfrm>
            <a:custGeom>
              <a:avLst/>
              <a:gdLst/>
              <a:ahLst/>
              <a:cxnLst/>
              <a:rect l="l" t="t" r="r" b="b"/>
              <a:pathLst>
                <a:path w="3328" h="1641" extrusionOk="0">
                  <a:moveTo>
                    <a:pt x="218" y="0"/>
                  </a:moveTo>
                  <a:cubicBezTo>
                    <a:pt x="95" y="0"/>
                    <a:pt x="1" y="94"/>
                    <a:pt x="1" y="194"/>
                  </a:cubicBezTo>
                  <a:lnTo>
                    <a:pt x="1" y="1440"/>
                  </a:lnTo>
                  <a:cubicBezTo>
                    <a:pt x="1" y="1564"/>
                    <a:pt x="95" y="1640"/>
                    <a:pt x="218" y="1640"/>
                  </a:cubicBezTo>
                  <a:lnTo>
                    <a:pt x="3110" y="1640"/>
                  </a:lnTo>
                  <a:cubicBezTo>
                    <a:pt x="3233" y="1640"/>
                    <a:pt x="3327" y="1564"/>
                    <a:pt x="3327" y="1440"/>
                  </a:cubicBezTo>
                  <a:lnTo>
                    <a:pt x="3327" y="194"/>
                  </a:lnTo>
                  <a:cubicBezTo>
                    <a:pt x="3327" y="94"/>
                    <a:pt x="3233" y="0"/>
                    <a:pt x="3110"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7132061" y="3710204"/>
              <a:ext cx="64829" cy="32532"/>
            </a:xfrm>
            <a:custGeom>
              <a:avLst/>
              <a:gdLst/>
              <a:ahLst/>
              <a:cxnLst/>
              <a:rect l="l" t="t" r="r" b="b"/>
              <a:pathLst>
                <a:path w="3328" h="1670" extrusionOk="0">
                  <a:moveTo>
                    <a:pt x="218" y="0"/>
                  </a:moveTo>
                  <a:cubicBezTo>
                    <a:pt x="95" y="0"/>
                    <a:pt x="1" y="100"/>
                    <a:pt x="1" y="224"/>
                  </a:cubicBezTo>
                  <a:lnTo>
                    <a:pt x="1" y="1470"/>
                  </a:lnTo>
                  <a:cubicBezTo>
                    <a:pt x="1" y="1570"/>
                    <a:pt x="95" y="1669"/>
                    <a:pt x="218" y="1669"/>
                  </a:cubicBezTo>
                  <a:lnTo>
                    <a:pt x="3110" y="1669"/>
                  </a:lnTo>
                  <a:cubicBezTo>
                    <a:pt x="3233" y="1669"/>
                    <a:pt x="3327" y="1570"/>
                    <a:pt x="3327" y="1470"/>
                  </a:cubicBezTo>
                  <a:lnTo>
                    <a:pt x="3327" y="224"/>
                  </a:lnTo>
                  <a:cubicBezTo>
                    <a:pt x="3327" y="100"/>
                    <a:pt x="3233" y="0"/>
                    <a:pt x="3110"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7177858" y="3588144"/>
              <a:ext cx="19032" cy="31967"/>
            </a:xfrm>
            <a:custGeom>
              <a:avLst/>
              <a:gdLst/>
              <a:ahLst/>
              <a:cxnLst/>
              <a:rect l="l" t="t" r="r" b="b"/>
              <a:pathLst>
                <a:path w="977" h="1641" extrusionOk="0">
                  <a:moveTo>
                    <a:pt x="1" y="0"/>
                  </a:moveTo>
                  <a:cubicBezTo>
                    <a:pt x="118" y="0"/>
                    <a:pt x="218" y="94"/>
                    <a:pt x="218" y="194"/>
                  </a:cubicBezTo>
                  <a:lnTo>
                    <a:pt x="218" y="1440"/>
                  </a:lnTo>
                  <a:cubicBezTo>
                    <a:pt x="218" y="1564"/>
                    <a:pt x="118" y="1640"/>
                    <a:pt x="1" y="1640"/>
                  </a:cubicBezTo>
                  <a:lnTo>
                    <a:pt x="759" y="1640"/>
                  </a:lnTo>
                  <a:cubicBezTo>
                    <a:pt x="882" y="1640"/>
                    <a:pt x="976" y="1564"/>
                    <a:pt x="976" y="1440"/>
                  </a:cubicBezTo>
                  <a:lnTo>
                    <a:pt x="976" y="194"/>
                  </a:lnTo>
                  <a:cubicBezTo>
                    <a:pt x="976" y="94"/>
                    <a:pt x="882" y="0"/>
                    <a:pt x="759"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7177858" y="3710204"/>
              <a:ext cx="19032" cy="32532"/>
            </a:xfrm>
            <a:custGeom>
              <a:avLst/>
              <a:gdLst/>
              <a:ahLst/>
              <a:cxnLst/>
              <a:rect l="l" t="t" r="r" b="b"/>
              <a:pathLst>
                <a:path w="977" h="1670" extrusionOk="0">
                  <a:moveTo>
                    <a:pt x="1" y="0"/>
                  </a:moveTo>
                  <a:cubicBezTo>
                    <a:pt x="118" y="0"/>
                    <a:pt x="218" y="100"/>
                    <a:pt x="218" y="224"/>
                  </a:cubicBezTo>
                  <a:lnTo>
                    <a:pt x="218" y="1470"/>
                  </a:lnTo>
                  <a:cubicBezTo>
                    <a:pt x="218" y="1570"/>
                    <a:pt x="118" y="1669"/>
                    <a:pt x="1" y="1669"/>
                  </a:cubicBezTo>
                  <a:lnTo>
                    <a:pt x="759" y="1669"/>
                  </a:lnTo>
                  <a:cubicBezTo>
                    <a:pt x="882" y="1669"/>
                    <a:pt x="976" y="1570"/>
                    <a:pt x="976" y="1470"/>
                  </a:cubicBezTo>
                  <a:lnTo>
                    <a:pt x="976" y="224"/>
                  </a:lnTo>
                  <a:cubicBezTo>
                    <a:pt x="976" y="100"/>
                    <a:pt x="882" y="0"/>
                    <a:pt x="759"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3"/>
            <p:cNvSpPr/>
            <p:nvPr/>
          </p:nvSpPr>
          <p:spPr>
            <a:xfrm>
              <a:off x="7079972" y="3480284"/>
              <a:ext cx="168892" cy="277220"/>
            </a:xfrm>
            <a:custGeom>
              <a:avLst/>
              <a:gdLst/>
              <a:ahLst/>
              <a:cxnLst/>
              <a:rect l="l" t="t" r="r" b="b"/>
              <a:pathLst>
                <a:path w="8670" h="14231" extrusionOk="0">
                  <a:moveTo>
                    <a:pt x="517" y="1"/>
                  </a:moveTo>
                  <a:cubicBezTo>
                    <a:pt x="223" y="1"/>
                    <a:pt x="0" y="247"/>
                    <a:pt x="0" y="541"/>
                  </a:cubicBezTo>
                  <a:lnTo>
                    <a:pt x="0" y="3774"/>
                  </a:lnTo>
                  <a:cubicBezTo>
                    <a:pt x="0" y="3945"/>
                    <a:pt x="124" y="4068"/>
                    <a:pt x="270" y="4068"/>
                  </a:cubicBezTo>
                  <a:cubicBezTo>
                    <a:pt x="441" y="4068"/>
                    <a:pt x="564" y="3945"/>
                    <a:pt x="564" y="3774"/>
                  </a:cubicBezTo>
                  <a:lnTo>
                    <a:pt x="564" y="588"/>
                  </a:lnTo>
                  <a:lnTo>
                    <a:pt x="2939" y="588"/>
                  </a:lnTo>
                  <a:cubicBezTo>
                    <a:pt x="3062" y="1247"/>
                    <a:pt x="3650" y="1717"/>
                    <a:pt x="4338" y="1717"/>
                  </a:cubicBezTo>
                  <a:cubicBezTo>
                    <a:pt x="5026" y="1717"/>
                    <a:pt x="5584" y="1247"/>
                    <a:pt x="5731" y="588"/>
                  </a:cubicBezTo>
                  <a:lnTo>
                    <a:pt x="8111" y="588"/>
                  </a:lnTo>
                  <a:lnTo>
                    <a:pt x="8111" y="13937"/>
                  </a:lnTo>
                  <a:cubicBezTo>
                    <a:pt x="8111" y="14084"/>
                    <a:pt x="8229" y="14231"/>
                    <a:pt x="8376" y="14231"/>
                  </a:cubicBezTo>
                  <a:cubicBezTo>
                    <a:pt x="8552" y="14231"/>
                    <a:pt x="8670" y="14084"/>
                    <a:pt x="8670" y="13937"/>
                  </a:cubicBezTo>
                  <a:lnTo>
                    <a:pt x="8670" y="541"/>
                  </a:lnTo>
                  <a:cubicBezTo>
                    <a:pt x="8670" y="247"/>
                    <a:pt x="8429" y="1"/>
                    <a:pt x="8159" y="1"/>
                  </a:cubicBezTo>
                  <a:lnTo>
                    <a:pt x="5684" y="1"/>
                  </a:lnTo>
                  <a:cubicBezTo>
                    <a:pt x="5437" y="1"/>
                    <a:pt x="5220" y="194"/>
                    <a:pt x="5173" y="441"/>
                  </a:cubicBezTo>
                  <a:cubicBezTo>
                    <a:pt x="5096" y="859"/>
                    <a:pt x="4755" y="1153"/>
                    <a:pt x="4338" y="1153"/>
                  </a:cubicBezTo>
                  <a:cubicBezTo>
                    <a:pt x="3921" y="1153"/>
                    <a:pt x="3580" y="859"/>
                    <a:pt x="3503" y="441"/>
                  </a:cubicBezTo>
                  <a:cubicBezTo>
                    <a:pt x="3456" y="194"/>
                    <a:pt x="3233" y="1"/>
                    <a:pt x="296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3"/>
            <p:cNvSpPr/>
            <p:nvPr/>
          </p:nvSpPr>
          <p:spPr>
            <a:xfrm>
              <a:off x="7104809" y="3537068"/>
              <a:ext cx="11006" cy="11474"/>
            </a:xfrm>
            <a:custGeom>
              <a:avLst/>
              <a:gdLst/>
              <a:ahLst/>
              <a:cxnLst/>
              <a:rect l="l" t="t" r="r" b="b"/>
              <a:pathLst>
                <a:path w="565" h="589" extrusionOk="0">
                  <a:moveTo>
                    <a:pt x="294" y="1"/>
                  </a:moveTo>
                  <a:cubicBezTo>
                    <a:pt x="124" y="1"/>
                    <a:pt x="1" y="148"/>
                    <a:pt x="1" y="295"/>
                  </a:cubicBezTo>
                  <a:cubicBezTo>
                    <a:pt x="1" y="465"/>
                    <a:pt x="124" y="589"/>
                    <a:pt x="294" y="589"/>
                  </a:cubicBezTo>
                  <a:cubicBezTo>
                    <a:pt x="441" y="589"/>
                    <a:pt x="565" y="465"/>
                    <a:pt x="565" y="295"/>
                  </a:cubicBezTo>
                  <a:cubicBezTo>
                    <a:pt x="565" y="148"/>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3"/>
            <p:cNvSpPr/>
            <p:nvPr/>
          </p:nvSpPr>
          <p:spPr>
            <a:xfrm>
              <a:off x="7132061" y="3537068"/>
              <a:ext cx="10889" cy="11474"/>
            </a:xfrm>
            <a:custGeom>
              <a:avLst/>
              <a:gdLst/>
              <a:ahLst/>
              <a:cxnLst/>
              <a:rect l="l" t="t" r="r" b="b"/>
              <a:pathLst>
                <a:path w="559" h="589" extrusionOk="0">
                  <a:moveTo>
                    <a:pt x="265" y="1"/>
                  </a:moveTo>
                  <a:cubicBezTo>
                    <a:pt x="118" y="1"/>
                    <a:pt x="1" y="148"/>
                    <a:pt x="1" y="295"/>
                  </a:cubicBezTo>
                  <a:cubicBezTo>
                    <a:pt x="1" y="465"/>
                    <a:pt x="118" y="589"/>
                    <a:pt x="265" y="589"/>
                  </a:cubicBezTo>
                  <a:cubicBezTo>
                    <a:pt x="441" y="589"/>
                    <a:pt x="559" y="465"/>
                    <a:pt x="559" y="295"/>
                  </a:cubicBezTo>
                  <a:cubicBezTo>
                    <a:pt x="559" y="148"/>
                    <a:pt x="441" y="1"/>
                    <a:pt x="26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3"/>
            <p:cNvSpPr/>
            <p:nvPr/>
          </p:nvSpPr>
          <p:spPr>
            <a:xfrm>
              <a:off x="7158748" y="3537068"/>
              <a:ext cx="11454" cy="11474"/>
            </a:xfrm>
            <a:custGeom>
              <a:avLst/>
              <a:gdLst/>
              <a:ahLst/>
              <a:cxnLst/>
              <a:rect l="l" t="t" r="r" b="b"/>
              <a:pathLst>
                <a:path w="588" h="589" extrusionOk="0">
                  <a:moveTo>
                    <a:pt x="294" y="1"/>
                  </a:moveTo>
                  <a:cubicBezTo>
                    <a:pt x="123" y="1"/>
                    <a:pt x="0" y="148"/>
                    <a:pt x="0" y="295"/>
                  </a:cubicBezTo>
                  <a:cubicBezTo>
                    <a:pt x="0" y="465"/>
                    <a:pt x="123" y="589"/>
                    <a:pt x="294" y="589"/>
                  </a:cubicBezTo>
                  <a:cubicBezTo>
                    <a:pt x="441" y="589"/>
                    <a:pt x="588" y="465"/>
                    <a:pt x="588" y="295"/>
                  </a:cubicBezTo>
                  <a:cubicBezTo>
                    <a:pt x="588" y="148"/>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3"/>
            <p:cNvSpPr/>
            <p:nvPr/>
          </p:nvSpPr>
          <p:spPr>
            <a:xfrm>
              <a:off x="7185884" y="3537068"/>
              <a:ext cx="11006" cy="11474"/>
            </a:xfrm>
            <a:custGeom>
              <a:avLst/>
              <a:gdLst/>
              <a:ahLst/>
              <a:cxnLst/>
              <a:rect l="l" t="t" r="r" b="b"/>
              <a:pathLst>
                <a:path w="565" h="589" extrusionOk="0">
                  <a:moveTo>
                    <a:pt x="270" y="1"/>
                  </a:moveTo>
                  <a:cubicBezTo>
                    <a:pt x="124" y="1"/>
                    <a:pt x="0" y="148"/>
                    <a:pt x="0" y="295"/>
                  </a:cubicBezTo>
                  <a:cubicBezTo>
                    <a:pt x="0" y="465"/>
                    <a:pt x="124" y="589"/>
                    <a:pt x="270" y="589"/>
                  </a:cubicBezTo>
                  <a:cubicBezTo>
                    <a:pt x="441" y="589"/>
                    <a:pt x="564" y="465"/>
                    <a:pt x="564" y="295"/>
                  </a:cubicBezTo>
                  <a:cubicBezTo>
                    <a:pt x="564" y="148"/>
                    <a:pt x="441" y="1"/>
                    <a:pt x="2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3"/>
            <p:cNvSpPr/>
            <p:nvPr/>
          </p:nvSpPr>
          <p:spPr>
            <a:xfrm>
              <a:off x="7212668" y="3537068"/>
              <a:ext cx="11474" cy="11474"/>
            </a:xfrm>
            <a:custGeom>
              <a:avLst/>
              <a:gdLst/>
              <a:ahLst/>
              <a:cxnLst/>
              <a:rect l="l" t="t" r="r" b="b"/>
              <a:pathLst>
                <a:path w="589" h="589" extrusionOk="0">
                  <a:moveTo>
                    <a:pt x="294" y="1"/>
                  </a:moveTo>
                  <a:cubicBezTo>
                    <a:pt x="147" y="1"/>
                    <a:pt x="1" y="148"/>
                    <a:pt x="1" y="295"/>
                  </a:cubicBezTo>
                  <a:cubicBezTo>
                    <a:pt x="1" y="465"/>
                    <a:pt x="147" y="589"/>
                    <a:pt x="294" y="589"/>
                  </a:cubicBezTo>
                  <a:cubicBezTo>
                    <a:pt x="441" y="589"/>
                    <a:pt x="588" y="465"/>
                    <a:pt x="588" y="295"/>
                  </a:cubicBezTo>
                  <a:cubicBezTo>
                    <a:pt x="588" y="148"/>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3"/>
            <p:cNvSpPr/>
            <p:nvPr/>
          </p:nvSpPr>
          <p:spPr>
            <a:xfrm>
              <a:off x="7104809" y="3568099"/>
              <a:ext cx="11006" cy="10909"/>
            </a:xfrm>
            <a:custGeom>
              <a:avLst/>
              <a:gdLst/>
              <a:ahLst/>
              <a:cxnLst/>
              <a:rect l="l" t="t" r="r" b="b"/>
              <a:pathLst>
                <a:path w="565" h="560" extrusionOk="0">
                  <a:moveTo>
                    <a:pt x="294" y="1"/>
                  </a:moveTo>
                  <a:cubicBezTo>
                    <a:pt x="124" y="1"/>
                    <a:pt x="1" y="118"/>
                    <a:pt x="1" y="265"/>
                  </a:cubicBezTo>
                  <a:cubicBezTo>
                    <a:pt x="1" y="442"/>
                    <a:pt x="124" y="559"/>
                    <a:pt x="294" y="559"/>
                  </a:cubicBezTo>
                  <a:cubicBezTo>
                    <a:pt x="441" y="559"/>
                    <a:pt x="565" y="442"/>
                    <a:pt x="565" y="265"/>
                  </a:cubicBezTo>
                  <a:cubicBezTo>
                    <a:pt x="565" y="118"/>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3"/>
            <p:cNvSpPr/>
            <p:nvPr/>
          </p:nvSpPr>
          <p:spPr>
            <a:xfrm>
              <a:off x="7212668" y="3568099"/>
              <a:ext cx="11474" cy="10909"/>
            </a:xfrm>
            <a:custGeom>
              <a:avLst/>
              <a:gdLst/>
              <a:ahLst/>
              <a:cxnLst/>
              <a:rect l="l" t="t" r="r" b="b"/>
              <a:pathLst>
                <a:path w="589" h="560" extrusionOk="0">
                  <a:moveTo>
                    <a:pt x="294" y="1"/>
                  </a:moveTo>
                  <a:cubicBezTo>
                    <a:pt x="147" y="1"/>
                    <a:pt x="1" y="118"/>
                    <a:pt x="1" y="265"/>
                  </a:cubicBezTo>
                  <a:cubicBezTo>
                    <a:pt x="1" y="442"/>
                    <a:pt x="147" y="559"/>
                    <a:pt x="294" y="559"/>
                  </a:cubicBezTo>
                  <a:cubicBezTo>
                    <a:pt x="441" y="559"/>
                    <a:pt x="588" y="442"/>
                    <a:pt x="588" y="265"/>
                  </a:cubicBezTo>
                  <a:cubicBezTo>
                    <a:pt x="588" y="118"/>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3"/>
            <p:cNvSpPr/>
            <p:nvPr/>
          </p:nvSpPr>
          <p:spPr>
            <a:xfrm>
              <a:off x="7104809" y="3598565"/>
              <a:ext cx="11006" cy="11006"/>
            </a:xfrm>
            <a:custGeom>
              <a:avLst/>
              <a:gdLst/>
              <a:ahLst/>
              <a:cxnLst/>
              <a:rect l="l" t="t" r="r" b="b"/>
              <a:pathLst>
                <a:path w="565" h="565" extrusionOk="0">
                  <a:moveTo>
                    <a:pt x="294" y="0"/>
                  </a:moveTo>
                  <a:cubicBezTo>
                    <a:pt x="124" y="0"/>
                    <a:pt x="1" y="124"/>
                    <a:pt x="1" y="294"/>
                  </a:cubicBezTo>
                  <a:cubicBezTo>
                    <a:pt x="1" y="441"/>
                    <a:pt x="124" y="565"/>
                    <a:pt x="294" y="565"/>
                  </a:cubicBezTo>
                  <a:cubicBezTo>
                    <a:pt x="441" y="565"/>
                    <a:pt x="565" y="441"/>
                    <a:pt x="565" y="294"/>
                  </a:cubicBezTo>
                  <a:cubicBezTo>
                    <a:pt x="565"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3"/>
            <p:cNvSpPr/>
            <p:nvPr/>
          </p:nvSpPr>
          <p:spPr>
            <a:xfrm>
              <a:off x="7212668" y="3598565"/>
              <a:ext cx="11474" cy="11006"/>
            </a:xfrm>
            <a:custGeom>
              <a:avLst/>
              <a:gdLst/>
              <a:ahLst/>
              <a:cxnLst/>
              <a:rect l="l" t="t" r="r" b="b"/>
              <a:pathLst>
                <a:path w="589" h="565" extrusionOk="0">
                  <a:moveTo>
                    <a:pt x="294" y="0"/>
                  </a:moveTo>
                  <a:cubicBezTo>
                    <a:pt x="147" y="0"/>
                    <a:pt x="1" y="124"/>
                    <a:pt x="1" y="294"/>
                  </a:cubicBezTo>
                  <a:cubicBezTo>
                    <a:pt x="1" y="441"/>
                    <a:pt x="147" y="565"/>
                    <a:pt x="294" y="565"/>
                  </a:cubicBezTo>
                  <a:cubicBezTo>
                    <a:pt x="441" y="565"/>
                    <a:pt x="588" y="441"/>
                    <a:pt x="588" y="294"/>
                  </a:cubicBezTo>
                  <a:cubicBezTo>
                    <a:pt x="588"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3"/>
            <p:cNvSpPr/>
            <p:nvPr/>
          </p:nvSpPr>
          <p:spPr>
            <a:xfrm>
              <a:off x="7104809" y="3629129"/>
              <a:ext cx="11006" cy="11006"/>
            </a:xfrm>
            <a:custGeom>
              <a:avLst/>
              <a:gdLst/>
              <a:ahLst/>
              <a:cxnLst/>
              <a:rect l="l" t="t" r="r" b="b"/>
              <a:pathLst>
                <a:path w="565" h="565" extrusionOk="0">
                  <a:moveTo>
                    <a:pt x="294" y="1"/>
                  </a:moveTo>
                  <a:cubicBezTo>
                    <a:pt x="124" y="1"/>
                    <a:pt x="1" y="124"/>
                    <a:pt x="1" y="295"/>
                  </a:cubicBezTo>
                  <a:cubicBezTo>
                    <a:pt x="1" y="442"/>
                    <a:pt x="124" y="565"/>
                    <a:pt x="294" y="565"/>
                  </a:cubicBezTo>
                  <a:cubicBezTo>
                    <a:pt x="441" y="565"/>
                    <a:pt x="565" y="442"/>
                    <a:pt x="565" y="295"/>
                  </a:cubicBezTo>
                  <a:cubicBezTo>
                    <a:pt x="565"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3"/>
            <p:cNvSpPr/>
            <p:nvPr/>
          </p:nvSpPr>
          <p:spPr>
            <a:xfrm>
              <a:off x="7212668" y="3629129"/>
              <a:ext cx="11474" cy="11006"/>
            </a:xfrm>
            <a:custGeom>
              <a:avLst/>
              <a:gdLst/>
              <a:ahLst/>
              <a:cxnLst/>
              <a:rect l="l" t="t" r="r" b="b"/>
              <a:pathLst>
                <a:path w="589" h="565" extrusionOk="0">
                  <a:moveTo>
                    <a:pt x="294" y="1"/>
                  </a:moveTo>
                  <a:cubicBezTo>
                    <a:pt x="147" y="1"/>
                    <a:pt x="1" y="124"/>
                    <a:pt x="1" y="295"/>
                  </a:cubicBezTo>
                  <a:cubicBezTo>
                    <a:pt x="1" y="442"/>
                    <a:pt x="147" y="565"/>
                    <a:pt x="294" y="565"/>
                  </a:cubicBezTo>
                  <a:cubicBezTo>
                    <a:pt x="441" y="565"/>
                    <a:pt x="588" y="442"/>
                    <a:pt x="588" y="295"/>
                  </a:cubicBezTo>
                  <a:cubicBezTo>
                    <a:pt x="588"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3"/>
            <p:cNvSpPr/>
            <p:nvPr/>
          </p:nvSpPr>
          <p:spPr>
            <a:xfrm>
              <a:off x="7104809" y="3659713"/>
              <a:ext cx="11006" cy="11454"/>
            </a:xfrm>
            <a:custGeom>
              <a:avLst/>
              <a:gdLst/>
              <a:ahLst/>
              <a:cxnLst/>
              <a:rect l="l" t="t" r="r" b="b"/>
              <a:pathLst>
                <a:path w="565" h="588" extrusionOk="0">
                  <a:moveTo>
                    <a:pt x="294" y="0"/>
                  </a:moveTo>
                  <a:cubicBezTo>
                    <a:pt x="124" y="0"/>
                    <a:pt x="1" y="147"/>
                    <a:pt x="1" y="294"/>
                  </a:cubicBezTo>
                  <a:cubicBezTo>
                    <a:pt x="1" y="441"/>
                    <a:pt x="124" y="588"/>
                    <a:pt x="294" y="588"/>
                  </a:cubicBezTo>
                  <a:cubicBezTo>
                    <a:pt x="441" y="588"/>
                    <a:pt x="565" y="441"/>
                    <a:pt x="565" y="294"/>
                  </a:cubicBezTo>
                  <a:cubicBezTo>
                    <a:pt x="565" y="147"/>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3"/>
            <p:cNvSpPr/>
            <p:nvPr/>
          </p:nvSpPr>
          <p:spPr>
            <a:xfrm>
              <a:off x="7132061" y="3659713"/>
              <a:ext cx="10889" cy="11454"/>
            </a:xfrm>
            <a:custGeom>
              <a:avLst/>
              <a:gdLst/>
              <a:ahLst/>
              <a:cxnLst/>
              <a:rect l="l" t="t" r="r" b="b"/>
              <a:pathLst>
                <a:path w="559" h="588" extrusionOk="0">
                  <a:moveTo>
                    <a:pt x="265" y="0"/>
                  </a:moveTo>
                  <a:cubicBezTo>
                    <a:pt x="118" y="0"/>
                    <a:pt x="1" y="147"/>
                    <a:pt x="1" y="294"/>
                  </a:cubicBezTo>
                  <a:cubicBezTo>
                    <a:pt x="1" y="441"/>
                    <a:pt x="118" y="588"/>
                    <a:pt x="265" y="588"/>
                  </a:cubicBezTo>
                  <a:cubicBezTo>
                    <a:pt x="441" y="588"/>
                    <a:pt x="559" y="441"/>
                    <a:pt x="559" y="294"/>
                  </a:cubicBezTo>
                  <a:cubicBezTo>
                    <a:pt x="559" y="147"/>
                    <a:pt x="441" y="0"/>
                    <a:pt x="26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3"/>
            <p:cNvSpPr/>
            <p:nvPr/>
          </p:nvSpPr>
          <p:spPr>
            <a:xfrm>
              <a:off x="7158748" y="3659713"/>
              <a:ext cx="11454" cy="11454"/>
            </a:xfrm>
            <a:custGeom>
              <a:avLst/>
              <a:gdLst/>
              <a:ahLst/>
              <a:cxnLst/>
              <a:rect l="l" t="t" r="r" b="b"/>
              <a:pathLst>
                <a:path w="588" h="588" extrusionOk="0">
                  <a:moveTo>
                    <a:pt x="294" y="0"/>
                  </a:moveTo>
                  <a:cubicBezTo>
                    <a:pt x="123" y="0"/>
                    <a:pt x="0" y="147"/>
                    <a:pt x="0" y="294"/>
                  </a:cubicBezTo>
                  <a:cubicBezTo>
                    <a:pt x="0" y="441"/>
                    <a:pt x="123" y="588"/>
                    <a:pt x="294" y="588"/>
                  </a:cubicBezTo>
                  <a:cubicBezTo>
                    <a:pt x="441" y="588"/>
                    <a:pt x="588" y="441"/>
                    <a:pt x="588" y="294"/>
                  </a:cubicBezTo>
                  <a:cubicBezTo>
                    <a:pt x="588" y="147"/>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3"/>
            <p:cNvSpPr/>
            <p:nvPr/>
          </p:nvSpPr>
          <p:spPr>
            <a:xfrm>
              <a:off x="7185884" y="3659713"/>
              <a:ext cx="11006" cy="11454"/>
            </a:xfrm>
            <a:custGeom>
              <a:avLst/>
              <a:gdLst/>
              <a:ahLst/>
              <a:cxnLst/>
              <a:rect l="l" t="t" r="r" b="b"/>
              <a:pathLst>
                <a:path w="565" h="588" extrusionOk="0">
                  <a:moveTo>
                    <a:pt x="270" y="0"/>
                  </a:moveTo>
                  <a:cubicBezTo>
                    <a:pt x="124" y="0"/>
                    <a:pt x="0" y="147"/>
                    <a:pt x="0" y="294"/>
                  </a:cubicBezTo>
                  <a:cubicBezTo>
                    <a:pt x="0" y="441"/>
                    <a:pt x="124" y="588"/>
                    <a:pt x="270" y="588"/>
                  </a:cubicBezTo>
                  <a:cubicBezTo>
                    <a:pt x="441" y="588"/>
                    <a:pt x="564" y="441"/>
                    <a:pt x="564" y="294"/>
                  </a:cubicBezTo>
                  <a:cubicBezTo>
                    <a:pt x="564" y="147"/>
                    <a:pt x="441" y="0"/>
                    <a:pt x="2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3"/>
            <p:cNvSpPr/>
            <p:nvPr/>
          </p:nvSpPr>
          <p:spPr>
            <a:xfrm>
              <a:off x="7212668" y="3659713"/>
              <a:ext cx="11474" cy="11454"/>
            </a:xfrm>
            <a:custGeom>
              <a:avLst/>
              <a:gdLst/>
              <a:ahLst/>
              <a:cxnLst/>
              <a:rect l="l" t="t" r="r" b="b"/>
              <a:pathLst>
                <a:path w="589" h="588" extrusionOk="0">
                  <a:moveTo>
                    <a:pt x="294" y="0"/>
                  </a:moveTo>
                  <a:cubicBezTo>
                    <a:pt x="147" y="0"/>
                    <a:pt x="1" y="147"/>
                    <a:pt x="1" y="294"/>
                  </a:cubicBezTo>
                  <a:cubicBezTo>
                    <a:pt x="1" y="441"/>
                    <a:pt x="147" y="588"/>
                    <a:pt x="294" y="588"/>
                  </a:cubicBezTo>
                  <a:cubicBezTo>
                    <a:pt x="441" y="588"/>
                    <a:pt x="588" y="441"/>
                    <a:pt x="588" y="294"/>
                  </a:cubicBezTo>
                  <a:cubicBezTo>
                    <a:pt x="588" y="147"/>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3"/>
            <p:cNvSpPr/>
            <p:nvPr/>
          </p:nvSpPr>
          <p:spPr>
            <a:xfrm>
              <a:off x="7104809" y="3690627"/>
              <a:ext cx="11006" cy="11006"/>
            </a:xfrm>
            <a:custGeom>
              <a:avLst/>
              <a:gdLst/>
              <a:ahLst/>
              <a:cxnLst/>
              <a:rect l="l" t="t" r="r" b="b"/>
              <a:pathLst>
                <a:path w="565" h="565" extrusionOk="0">
                  <a:moveTo>
                    <a:pt x="294" y="0"/>
                  </a:moveTo>
                  <a:cubicBezTo>
                    <a:pt x="124" y="0"/>
                    <a:pt x="1" y="123"/>
                    <a:pt x="1" y="270"/>
                  </a:cubicBezTo>
                  <a:cubicBezTo>
                    <a:pt x="1" y="441"/>
                    <a:pt x="124" y="564"/>
                    <a:pt x="294" y="564"/>
                  </a:cubicBezTo>
                  <a:cubicBezTo>
                    <a:pt x="441" y="564"/>
                    <a:pt x="565" y="441"/>
                    <a:pt x="565" y="270"/>
                  </a:cubicBezTo>
                  <a:cubicBezTo>
                    <a:pt x="565" y="123"/>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3"/>
            <p:cNvSpPr/>
            <p:nvPr/>
          </p:nvSpPr>
          <p:spPr>
            <a:xfrm>
              <a:off x="7212668" y="3690627"/>
              <a:ext cx="11474" cy="11006"/>
            </a:xfrm>
            <a:custGeom>
              <a:avLst/>
              <a:gdLst/>
              <a:ahLst/>
              <a:cxnLst/>
              <a:rect l="l" t="t" r="r" b="b"/>
              <a:pathLst>
                <a:path w="589" h="565" extrusionOk="0">
                  <a:moveTo>
                    <a:pt x="294" y="0"/>
                  </a:moveTo>
                  <a:cubicBezTo>
                    <a:pt x="147" y="0"/>
                    <a:pt x="1" y="123"/>
                    <a:pt x="1" y="270"/>
                  </a:cubicBezTo>
                  <a:cubicBezTo>
                    <a:pt x="1" y="441"/>
                    <a:pt x="147" y="564"/>
                    <a:pt x="294" y="564"/>
                  </a:cubicBezTo>
                  <a:cubicBezTo>
                    <a:pt x="441" y="564"/>
                    <a:pt x="588" y="441"/>
                    <a:pt x="588" y="270"/>
                  </a:cubicBezTo>
                  <a:cubicBezTo>
                    <a:pt x="588" y="123"/>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3"/>
            <p:cNvSpPr/>
            <p:nvPr/>
          </p:nvSpPr>
          <p:spPr>
            <a:xfrm>
              <a:off x="7104809" y="3721191"/>
              <a:ext cx="11006" cy="11006"/>
            </a:xfrm>
            <a:custGeom>
              <a:avLst/>
              <a:gdLst/>
              <a:ahLst/>
              <a:cxnLst/>
              <a:rect l="l" t="t" r="r" b="b"/>
              <a:pathLst>
                <a:path w="565" h="565" extrusionOk="0">
                  <a:moveTo>
                    <a:pt x="294" y="0"/>
                  </a:moveTo>
                  <a:cubicBezTo>
                    <a:pt x="124" y="0"/>
                    <a:pt x="1" y="124"/>
                    <a:pt x="1" y="271"/>
                  </a:cubicBezTo>
                  <a:cubicBezTo>
                    <a:pt x="1" y="441"/>
                    <a:pt x="124" y="565"/>
                    <a:pt x="294" y="565"/>
                  </a:cubicBezTo>
                  <a:cubicBezTo>
                    <a:pt x="441" y="565"/>
                    <a:pt x="565" y="441"/>
                    <a:pt x="565" y="271"/>
                  </a:cubicBezTo>
                  <a:cubicBezTo>
                    <a:pt x="565"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3"/>
            <p:cNvSpPr/>
            <p:nvPr/>
          </p:nvSpPr>
          <p:spPr>
            <a:xfrm>
              <a:off x="7212668" y="3721191"/>
              <a:ext cx="11474" cy="11006"/>
            </a:xfrm>
            <a:custGeom>
              <a:avLst/>
              <a:gdLst/>
              <a:ahLst/>
              <a:cxnLst/>
              <a:rect l="l" t="t" r="r" b="b"/>
              <a:pathLst>
                <a:path w="589" h="565" extrusionOk="0">
                  <a:moveTo>
                    <a:pt x="294" y="0"/>
                  </a:moveTo>
                  <a:cubicBezTo>
                    <a:pt x="147" y="0"/>
                    <a:pt x="1" y="124"/>
                    <a:pt x="1" y="271"/>
                  </a:cubicBezTo>
                  <a:cubicBezTo>
                    <a:pt x="1" y="441"/>
                    <a:pt x="147" y="565"/>
                    <a:pt x="294" y="565"/>
                  </a:cubicBezTo>
                  <a:cubicBezTo>
                    <a:pt x="441" y="565"/>
                    <a:pt x="588" y="441"/>
                    <a:pt x="588" y="271"/>
                  </a:cubicBezTo>
                  <a:cubicBezTo>
                    <a:pt x="588"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3"/>
            <p:cNvSpPr/>
            <p:nvPr/>
          </p:nvSpPr>
          <p:spPr>
            <a:xfrm>
              <a:off x="7104809" y="3751755"/>
              <a:ext cx="11006" cy="11026"/>
            </a:xfrm>
            <a:custGeom>
              <a:avLst/>
              <a:gdLst/>
              <a:ahLst/>
              <a:cxnLst/>
              <a:rect l="l" t="t" r="r" b="b"/>
              <a:pathLst>
                <a:path w="565" h="566" extrusionOk="0">
                  <a:moveTo>
                    <a:pt x="294" y="1"/>
                  </a:moveTo>
                  <a:cubicBezTo>
                    <a:pt x="124" y="1"/>
                    <a:pt x="1" y="124"/>
                    <a:pt x="1" y="295"/>
                  </a:cubicBezTo>
                  <a:cubicBezTo>
                    <a:pt x="1" y="442"/>
                    <a:pt x="124" y="565"/>
                    <a:pt x="294" y="565"/>
                  </a:cubicBezTo>
                  <a:cubicBezTo>
                    <a:pt x="441" y="565"/>
                    <a:pt x="565" y="442"/>
                    <a:pt x="565" y="295"/>
                  </a:cubicBezTo>
                  <a:cubicBezTo>
                    <a:pt x="565"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3"/>
            <p:cNvSpPr/>
            <p:nvPr/>
          </p:nvSpPr>
          <p:spPr>
            <a:xfrm>
              <a:off x="7212668" y="3751755"/>
              <a:ext cx="11474" cy="11026"/>
            </a:xfrm>
            <a:custGeom>
              <a:avLst/>
              <a:gdLst/>
              <a:ahLst/>
              <a:cxnLst/>
              <a:rect l="l" t="t" r="r" b="b"/>
              <a:pathLst>
                <a:path w="589" h="566" extrusionOk="0">
                  <a:moveTo>
                    <a:pt x="294" y="1"/>
                  </a:moveTo>
                  <a:cubicBezTo>
                    <a:pt x="147" y="1"/>
                    <a:pt x="1" y="124"/>
                    <a:pt x="1" y="295"/>
                  </a:cubicBezTo>
                  <a:cubicBezTo>
                    <a:pt x="1" y="442"/>
                    <a:pt x="147" y="565"/>
                    <a:pt x="294" y="565"/>
                  </a:cubicBezTo>
                  <a:cubicBezTo>
                    <a:pt x="441" y="565"/>
                    <a:pt x="588" y="442"/>
                    <a:pt x="588" y="295"/>
                  </a:cubicBezTo>
                  <a:cubicBezTo>
                    <a:pt x="588"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3"/>
            <p:cNvSpPr/>
            <p:nvPr/>
          </p:nvSpPr>
          <p:spPr>
            <a:xfrm>
              <a:off x="7104809" y="3782221"/>
              <a:ext cx="11006" cy="11006"/>
            </a:xfrm>
            <a:custGeom>
              <a:avLst/>
              <a:gdLst/>
              <a:ahLst/>
              <a:cxnLst/>
              <a:rect l="l" t="t" r="r" b="b"/>
              <a:pathLst>
                <a:path w="565" h="565" extrusionOk="0">
                  <a:moveTo>
                    <a:pt x="294" y="0"/>
                  </a:moveTo>
                  <a:cubicBezTo>
                    <a:pt x="124" y="0"/>
                    <a:pt x="1" y="124"/>
                    <a:pt x="1" y="294"/>
                  </a:cubicBezTo>
                  <a:cubicBezTo>
                    <a:pt x="1" y="441"/>
                    <a:pt x="124" y="565"/>
                    <a:pt x="294" y="565"/>
                  </a:cubicBezTo>
                  <a:cubicBezTo>
                    <a:pt x="441" y="565"/>
                    <a:pt x="565" y="441"/>
                    <a:pt x="565" y="294"/>
                  </a:cubicBezTo>
                  <a:cubicBezTo>
                    <a:pt x="565"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3"/>
            <p:cNvSpPr/>
            <p:nvPr/>
          </p:nvSpPr>
          <p:spPr>
            <a:xfrm>
              <a:off x="7132061" y="3782221"/>
              <a:ext cx="10889" cy="11006"/>
            </a:xfrm>
            <a:custGeom>
              <a:avLst/>
              <a:gdLst/>
              <a:ahLst/>
              <a:cxnLst/>
              <a:rect l="l" t="t" r="r" b="b"/>
              <a:pathLst>
                <a:path w="559" h="565" extrusionOk="0">
                  <a:moveTo>
                    <a:pt x="265" y="0"/>
                  </a:moveTo>
                  <a:cubicBezTo>
                    <a:pt x="118" y="0"/>
                    <a:pt x="1" y="124"/>
                    <a:pt x="1" y="294"/>
                  </a:cubicBezTo>
                  <a:cubicBezTo>
                    <a:pt x="1" y="441"/>
                    <a:pt x="118" y="565"/>
                    <a:pt x="265" y="565"/>
                  </a:cubicBezTo>
                  <a:cubicBezTo>
                    <a:pt x="441" y="565"/>
                    <a:pt x="559" y="441"/>
                    <a:pt x="559" y="294"/>
                  </a:cubicBezTo>
                  <a:cubicBezTo>
                    <a:pt x="559" y="124"/>
                    <a:pt x="441" y="0"/>
                    <a:pt x="26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3"/>
            <p:cNvSpPr/>
            <p:nvPr/>
          </p:nvSpPr>
          <p:spPr>
            <a:xfrm>
              <a:off x="7158748" y="3782221"/>
              <a:ext cx="11454" cy="11006"/>
            </a:xfrm>
            <a:custGeom>
              <a:avLst/>
              <a:gdLst/>
              <a:ahLst/>
              <a:cxnLst/>
              <a:rect l="l" t="t" r="r" b="b"/>
              <a:pathLst>
                <a:path w="588" h="565" extrusionOk="0">
                  <a:moveTo>
                    <a:pt x="294" y="0"/>
                  </a:moveTo>
                  <a:cubicBezTo>
                    <a:pt x="123" y="0"/>
                    <a:pt x="0" y="124"/>
                    <a:pt x="0" y="294"/>
                  </a:cubicBezTo>
                  <a:cubicBezTo>
                    <a:pt x="0" y="441"/>
                    <a:pt x="123" y="565"/>
                    <a:pt x="294" y="565"/>
                  </a:cubicBezTo>
                  <a:cubicBezTo>
                    <a:pt x="441" y="565"/>
                    <a:pt x="588" y="441"/>
                    <a:pt x="588" y="294"/>
                  </a:cubicBezTo>
                  <a:cubicBezTo>
                    <a:pt x="588"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3"/>
            <p:cNvSpPr/>
            <p:nvPr/>
          </p:nvSpPr>
          <p:spPr>
            <a:xfrm>
              <a:off x="7185884" y="3782221"/>
              <a:ext cx="11006" cy="11006"/>
            </a:xfrm>
            <a:custGeom>
              <a:avLst/>
              <a:gdLst/>
              <a:ahLst/>
              <a:cxnLst/>
              <a:rect l="l" t="t" r="r" b="b"/>
              <a:pathLst>
                <a:path w="565" h="565" extrusionOk="0">
                  <a:moveTo>
                    <a:pt x="270" y="0"/>
                  </a:moveTo>
                  <a:cubicBezTo>
                    <a:pt x="124" y="0"/>
                    <a:pt x="0" y="124"/>
                    <a:pt x="0" y="294"/>
                  </a:cubicBezTo>
                  <a:cubicBezTo>
                    <a:pt x="0" y="441"/>
                    <a:pt x="124" y="565"/>
                    <a:pt x="270" y="565"/>
                  </a:cubicBezTo>
                  <a:cubicBezTo>
                    <a:pt x="441" y="565"/>
                    <a:pt x="564" y="441"/>
                    <a:pt x="564" y="294"/>
                  </a:cubicBezTo>
                  <a:cubicBezTo>
                    <a:pt x="564" y="124"/>
                    <a:pt x="441" y="0"/>
                    <a:pt x="2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3"/>
            <p:cNvSpPr/>
            <p:nvPr/>
          </p:nvSpPr>
          <p:spPr>
            <a:xfrm>
              <a:off x="7212668" y="3782221"/>
              <a:ext cx="11474" cy="11006"/>
            </a:xfrm>
            <a:custGeom>
              <a:avLst/>
              <a:gdLst/>
              <a:ahLst/>
              <a:cxnLst/>
              <a:rect l="l" t="t" r="r" b="b"/>
              <a:pathLst>
                <a:path w="589" h="565" extrusionOk="0">
                  <a:moveTo>
                    <a:pt x="294" y="0"/>
                  </a:moveTo>
                  <a:cubicBezTo>
                    <a:pt x="147" y="0"/>
                    <a:pt x="1" y="124"/>
                    <a:pt x="1" y="294"/>
                  </a:cubicBezTo>
                  <a:cubicBezTo>
                    <a:pt x="1" y="441"/>
                    <a:pt x="147" y="565"/>
                    <a:pt x="294" y="565"/>
                  </a:cubicBezTo>
                  <a:cubicBezTo>
                    <a:pt x="441" y="565"/>
                    <a:pt x="588" y="441"/>
                    <a:pt x="588" y="294"/>
                  </a:cubicBezTo>
                  <a:cubicBezTo>
                    <a:pt x="588"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3"/>
            <p:cNvSpPr/>
            <p:nvPr/>
          </p:nvSpPr>
          <p:spPr>
            <a:xfrm>
              <a:off x="7079972" y="3574294"/>
              <a:ext cx="168892" cy="285811"/>
            </a:xfrm>
            <a:custGeom>
              <a:avLst/>
              <a:gdLst/>
              <a:ahLst/>
              <a:cxnLst/>
              <a:rect l="l" t="t" r="r" b="b"/>
              <a:pathLst>
                <a:path w="8670" h="14672" extrusionOk="0">
                  <a:moveTo>
                    <a:pt x="7277" y="13025"/>
                  </a:moveTo>
                  <a:lnTo>
                    <a:pt x="7277" y="14107"/>
                  </a:lnTo>
                  <a:lnTo>
                    <a:pt x="6666" y="14107"/>
                  </a:lnTo>
                  <a:lnTo>
                    <a:pt x="6666" y="13760"/>
                  </a:lnTo>
                  <a:cubicBezTo>
                    <a:pt x="6666" y="13613"/>
                    <a:pt x="6542" y="13496"/>
                    <a:pt x="6372" y="13496"/>
                  </a:cubicBezTo>
                  <a:cubicBezTo>
                    <a:pt x="6225" y="13496"/>
                    <a:pt x="6101" y="13613"/>
                    <a:pt x="6101" y="13760"/>
                  </a:cubicBezTo>
                  <a:lnTo>
                    <a:pt x="6101" y="14107"/>
                  </a:lnTo>
                  <a:lnTo>
                    <a:pt x="5290" y="14107"/>
                  </a:lnTo>
                  <a:lnTo>
                    <a:pt x="5290" y="13760"/>
                  </a:lnTo>
                  <a:cubicBezTo>
                    <a:pt x="5290" y="13613"/>
                    <a:pt x="5173" y="13496"/>
                    <a:pt x="5026" y="13496"/>
                  </a:cubicBezTo>
                  <a:cubicBezTo>
                    <a:pt x="4849" y="13496"/>
                    <a:pt x="4732" y="13613"/>
                    <a:pt x="4732" y="13760"/>
                  </a:cubicBezTo>
                  <a:lnTo>
                    <a:pt x="4732" y="14107"/>
                  </a:lnTo>
                  <a:lnTo>
                    <a:pt x="3944" y="14107"/>
                  </a:lnTo>
                  <a:lnTo>
                    <a:pt x="3944" y="13760"/>
                  </a:lnTo>
                  <a:cubicBezTo>
                    <a:pt x="3944" y="13613"/>
                    <a:pt x="3821" y="13496"/>
                    <a:pt x="3650" y="13496"/>
                  </a:cubicBezTo>
                  <a:cubicBezTo>
                    <a:pt x="3503" y="13496"/>
                    <a:pt x="3356" y="13613"/>
                    <a:pt x="3356" y="13760"/>
                  </a:cubicBezTo>
                  <a:lnTo>
                    <a:pt x="3356" y="14107"/>
                  </a:lnTo>
                  <a:lnTo>
                    <a:pt x="2575" y="14107"/>
                  </a:lnTo>
                  <a:lnTo>
                    <a:pt x="2575" y="13760"/>
                  </a:lnTo>
                  <a:cubicBezTo>
                    <a:pt x="2575" y="13613"/>
                    <a:pt x="2451" y="13496"/>
                    <a:pt x="2304" y="13496"/>
                  </a:cubicBezTo>
                  <a:cubicBezTo>
                    <a:pt x="2134" y="13496"/>
                    <a:pt x="2010" y="13613"/>
                    <a:pt x="2010" y="13760"/>
                  </a:cubicBezTo>
                  <a:lnTo>
                    <a:pt x="2010" y="14107"/>
                  </a:lnTo>
                  <a:lnTo>
                    <a:pt x="1399" y="14107"/>
                  </a:lnTo>
                  <a:lnTo>
                    <a:pt x="1399" y="13025"/>
                  </a:lnTo>
                  <a:close/>
                  <a:moveTo>
                    <a:pt x="270" y="0"/>
                  </a:moveTo>
                  <a:cubicBezTo>
                    <a:pt x="124" y="0"/>
                    <a:pt x="0" y="124"/>
                    <a:pt x="0" y="294"/>
                  </a:cubicBezTo>
                  <a:lnTo>
                    <a:pt x="0" y="12491"/>
                  </a:lnTo>
                  <a:cubicBezTo>
                    <a:pt x="0" y="12784"/>
                    <a:pt x="223" y="13025"/>
                    <a:pt x="517" y="13025"/>
                  </a:cubicBezTo>
                  <a:lnTo>
                    <a:pt x="835" y="13025"/>
                  </a:lnTo>
                  <a:lnTo>
                    <a:pt x="835" y="14154"/>
                  </a:lnTo>
                  <a:cubicBezTo>
                    <a:pt x="835" y="14448"/>
                    <a:pt x="1058" y="14671"/>
                    <a:pt x="1352" y="14671"/>
                  </a:cubicBezTo>
                  <a:lnTo>
                    <a:pt x="7324" y="14671"/>
                  </a:lnTo>
                  <a:cubicBezTo>
                    <a:pt x="7618" y="14671"/>
                    <a:pt x="7841" y="14448"/>
                    <a:pt x="7841" y="14154"/>
                  </a:cubicBezTo>
                  <a:lnTo>
                    <a:pt x="7841" y="13025"/>
                  </a:lnTo>
                  <a:lnTo>
                    <a:pt x="8159" y="13025"/>
                  </a:lnTo>
                  <a:cubicBezTo>
                    <a:pt x="8429" y="13025"/>
                    <a:pt x="8670" y="12784"/>
                    <a:pt x="8670" y="12491"/>
                  </a:cubicBezTo>
                  <a:lnTo>
                    <a:pt x="8670" y="10433"/>
                  </a:lnTo>
                  <a:cubicBezTo>
                    <a:pt x="8670" y="10286"/>
                    <a:pt x="8552" y="10163"/>
                    <a:pt x="8376" y="10163"/>
                  </a:cubicBezTo>
                  <a:cubicBezTo>
                    <a:pt x="8229" y="10163"/>
                    <a:pt x="8111" y="10286"/>
                    <a:pt x="8111" y="10433"/>
                  </a:cubicBezTo>
                  <a:lnTo>
                    <a:pt x="8111" y="12467"/>
                  </a:lnTo>
                  <a:lnTo>
                    <a:pt x="564" y="12467"/>
                  </a:lnTo>
                  <a:lnTo>
                    <a:pt x="564" y="294"/>
                  </a:lnTo>
                  <a:cubicBezTo>
                    <a:pt x="564" y="124"/>
                    <a:pt x="441" y="0"/>
                    <a:pt x="2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3"/>
            <p:cNvSpPr/>
            <p:nvPr/>
          </p:nvSpPr>
          <p:spPr>
            <a:xfrm>
              <a:off x="7126334" y="3573261"/>
              <a:ext cx="76284" cy="61615"/>
            </a:xfrm>
            <a:custGeom>
              <a:avLst/>
              <a:gdLst/>
              <a:ahLst/>
              <a:cxnLst/>
              <a:rect l="l" t="t" r="r" b="b"/>
              <a:pathLst>
                <a:path w="3916" h="3163" extrusionOk="0">
                  <a:moveTo>
                    <a:pt x="3327" y="1029"/>
                  </a:moveTo>
                  <a:lnTo>
                    <a:pt x="3327" y="2134"/>
                  </a:lnTo>
                  <a:lnTo>
                    <a:pt x="559" y="2134"/>
                  </a:lnTo>
                  <a:lnTo>
                    <a:pt x="559" y="1029"/>
                  </a:lnTo>
                  <a:close/>
                  <a:moveTo>
                    <a:pt x="953" y="0"/>
                  </a:moveTo>
                  <a:cubicBezTo>
                    <a:pt x="782" y="0"/>
                    <a:pt x="659" y="124"/>
                    <a:pt x="659" y="294"/>
                  </a:cubicBezTo>
                  <a:lnTo>
                    <a:pt x="659" y="471"/>
                  </a:lnTo>
                  <a:lnTo>
                    <a:pt x="512" y="471"/>
                  </a:lnTo>
                  <a:cubicBezTo>
                    <a:pt x="218" y="471"/>
                    <a:pt x="1" y="688"/>
                    <a:pt x="1" y="958"/>
                  </a:cubicBezTo>
                  <a:lnTo>
                    <a:pt x="1" y="2204"/>
                  </a:lnTo>
                  <a:cubicBezTo>
                    <a:pt x="1" y="2475"/>
                    <a:pt x="218" y="2698"/>
                    <a:pt x="512" y="2698"/>
                  </a:cubicBezTo>
                  <a:lnTo>
                    <a:pt x="659" y="2698"/>
                  </a:lnTo>
                  <a:lnTo>
                    <a:pt x="659" y="2892"/>
                  </a:lnTo>
                  <a:cubicBezTo>
                    <a:pt x="659" y="3039"/>
                    <a:pt x="782" y="3163"/>
                    <a:pt x="953" y="3163"/>
                  </a:cubicBezTo>
                  <a:cubicBezTo>
                    <a:pt x="1100" y="3163"/>
                    <a:pt x="1223" y="3039"/>
                    <a:pt x="1223" y="2892"/>
                  </a:cubicBezTo>
                  <a:lnTo>
                    <a:pt x="1223" y="2698"/>
                  </a:lnTo>
                  <a:lnTo>
                    <a:pt x="1664" y="2698"/>
                  </a:lnTo>
                  <a:lnTo>
                    <a:pt x="1664" y="2892"/>
                  </a:lnTo>
                  <a:cubicBezTo>
                    <a:pt x="1664" y="3039"/>
                    <a:pt x="1787" y="3163"/>
                    <a:pt x="1958" y="3163"/>
                  </a:cubicBezTo>
                  <a:cubicBezTo>
                    <a:pt x="2105" y="3163"/>
                    <a:pt x="2252" y="3039"/>
                    <a:pt x="2252" y="2892"/>
                  </a:cubicBezTo>
                  <a:lnTo>
                    <a:pt x="2252" y="2698"/>
                  </a:lnTo>
                  <a:lnTo>
                    <a:pt x="2669" y="2698"/>
                  </a:lnTo>
                  <a:lnTo>
                    <a:pt x="2669" y="2892"/>
                  </a:lnTo>
                  <a:cubicBezTo>
                    <a:pt x="2669" y="3039"/>
                    <a:pt x="2816" y="3163"/>
                    <a:pt x="2963" y="3163"/>
                  </a:cubicBezTo>
                  <a:cubicBezTo>
                    <a:pt x="3110" y="3163"/>
                    <a:pt x="3257" y="3039"/>
                    <a:pt x="3257" y="2892"/>
                  </a:cubicBezTo>
                  <a:lnTo>
                    <a:pt x="3257" y="2698"/>
                  </a:lnTo>
                  <a:lnTo>
                    <a:pt x="3404" y="2698"/>
                  </a:lnTo>
                  <a:cubicBezTo>
                    <a:pt x="3698" y="2698"/>
                    <a:pt x="3915" y="2475"/>
                    <a:pt x="3915" y="2204"/>
                  </a:cubicBezTo>
                  <a:lnTo>
                    <a:pt x="3915" y="958"/>
                  </a:lnTo>
                  <a:cubicBezTo>
                    <a:pt x="3915" y="688"/>
                    <a:pt x="3698" y="471"/>
                    <a:pt x="3404" y="471"/>
                  </a:cubicBezTo>
                  <a:lnTo>
                    <a:pt x="3257" y="471"/>
                  </a:lnTo>
                  <a:lnTo>
                    <a:pt x="3257" y="294"/>
                  </a:lnTo>
                  <a:cubicBezTo>
                    <a:pt x="3257" y="124"/>
                    <a:pt x="3110" y="0"/>
                    <a:pt x="2963" y="0"/>
                  </a:cubicBezTo>
                  <a:cubicBezTo>
                    <a:pt x="2816" y="0"/>
                    <a:pt x="2669" y="124"/>
                    <a:pt x="2669" y="294"/>
                  </a:cubicBezTo>
                  <a:lnTo>
                    <a:pt x="2669" y="471"/>
                  </a:lnTo>
                  <a:lnTo>
                    <a:pt x="2252" y="471"/>
                  </a:lnTo>
                  <a:lnTo>
                    <a:pt x="2252" y="294"/>
                  </a:lnTo>
                  <a:cubicBezTo>
                    <a:pt x="2252" y="124"/>
                    <a:pt x="2105" y="0"/>
                    <a:pt x="1958" y="0"/>
                  </a:cubicBezTo>
                  <a:cubicBezTo>
                    <a:pt x="1787" y="0"/>
                    <a:pt x="1664" y="124"/>
                    <a:pt x="1664" y="294"/>
                  </a:cubicBezTo>
                  <a:lnTo>
                    <a:pt x="1664" y="471"/>
                  </a:lnTo>
                  <a:lnTo>
                    <a:pt x="1223" y="471"/>
                  </a:lnTo>
                  <a:lnTo>
                    <a:pt x="1223" y="294"/>
                  </a:lnTo>
                  <a:cubicBezTo>
                    <a:pt x="1223" y="124"/>
                    <a:pt x="1100" y="0"/>
                    <a:pt x="9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3"/>
            <p:cNvSpPr/>
            <p:nvPr/>
          </p:nvSpPr>
          <p:spPr>
            <a:xfrm>
              <a:off x="7126334" y="3695887"/>
              <a:ext cx="76284" cy="61615"/>
            </a:xfrm>
            <a:custGeom>
              <a:avLst/>
              <a:gdLst/>
              <a:ahLst/>
              <a:cxnLst/>
              <a:rect l="l" t="t" r="r" b="b"/>
              <a:pathLst>
                <a:path w="3916" h="3163" extrusionOk="0">
                  <a:moveTo>
                    <a:pt x="3327" y="1029"/>
                  </a:moveTo>
                  <a:lnTo>
                    <a:pt x="3327" y="2134"/>
                  </a:lnTo>
                  <a:lnTo>
                    <a:pt x="559" y="2134"/>
                  </a:lnTo>
                  <a:lnTo>
                    <a:pt x="559" y="1029"/>
                  </a:lnTo>
                  <a:close/>
                  <a:moveTo>
                    <a:pt x="953" y="0"/>
                  </a:moveTo>
                  <a:cubicBezTo>
                    <a:pt x="782" y="0"/>
                    <a:pt x="659" y="124"/>
                    <a:pt x="659" y="271"/>
                  </a:cubicBezTo>
                  <a:lnTo>
                    <a:pt x="659" y="465"/>
                  </a:lnTo>
                  <a:lnTo>
                    <a:pt x="512" y="465"/>
                  </a:lnTo>
                  <a:cubicBezTo>
                    <a:pt x="218" y="465"/>
                    <a:pt x="1" y="688"/>
                    <a:pt x="1" y="959"/>
                  </a:cubicBezTo>
                  <a:lnTo>
                    <a:pt x="1" y="2205"/>
                  </a:lnTo>
                  <a:cubicBezTo>
                    <a:pt x="1" y="2475"/>
                    <a:pt x="218" y="2698"/>
                    <a:pt x="512" y="2698"/>
                  </a:cubicBezTo>
                  <a:lnTo>
                    <a:pt x="659" y="2698"/>
                  </a:lnTo>
                  <a:lnTo>
                    <a:pt x="659" y="2869"/>
                  </a:lnTo>
                  <a:cubicBezTo>
                    <a:pt x="659" y="3039"/>
                    <a:pt x="782" y="3163"/>
                    <a:pt x="953" y="3163"/>
                  </a:cubicBezTo>
                  <a:cubicBezTo>
                    <a:pt x="1100" y="3163"/>
                    <a:pt x="1223" y="3039"/>
                    <a:pt x="1223" y="2869"/>
                  </a:cubicBezTo>
                  <a:lnTo>
                    <a:pt x="1223" y="2698"/>
                  </a:lnTo>
                  <a:lnTo>
                    <a:pt x="1664" y="2698"/>
                  </a:lnTo>
                  <a:lnTo>
                    <a:pt x="1664" y="2869"/>
                  </a:lnTo>
                  <a:cubicBezTo>
                    <a:pt x="1664" y="3039"/>
                    <a:pt x="1787" y="3163"/>
                    <a:pt x="1958" y="3163"/>
                  </a:cubicBezTo>
                  <a:cubicBezTo>
                    <a:pt x="2105" y="3163"/>
                    <a:pt x="2252" y="3039"/>
                    <a:pt x="2252" y="2869"/>
                  </a:cubicBezTo>
                  <a:lnTo>
                    <a:pt x="2252" y="2698"/>
                  </a:lnTo>
                  <a:lnTo>
                    <a:pt x="2669" y="2698"/>
                  </a:lnTo>
                  <a:lnTo>
                    <a:pt x="2669" y="2869"/>
                  </a:lnTo>
                  <a:cubicBezTo>
                    <a:pt x="2669" y="3039"/>
                    <a:pt x="2816" y="3163"/>
                    <a:pt x="2963" y="3163"/>
                  </a:cubicBezTo>
                  <a:cubicBezTo>
                    <a:pt x="3110" y="3163"/>
                    <a:pt x="3257" y="3039"/>
                    <a:pt x="3257" y="2869"/>
                  </a:cubicBezTo>
                  <a:lnTo>
                    <a:pt x="3257" y="2698"/>
                  </a:lnTo>
                  <a:lnTo>
                    <a:pt x="3404" y="2698"/>
                  </a:lnTo>
                  <a:cubicBezTo>
                    <a:pt x="3698" y="2698"/>
                    <a:pt x="3915" y="2475"/>
                    <a:pt x="3915" y="2205"/>
                  </a:cubicBezTo>
                  <a:lnTo>
                    <a:pt x="3915" y="959"/>
                  </a:lnTo>
                  <a:cubicBezTo>
                    <a:pt x="3915" y="688"/>
                    <a:pt x="3698" y="465"/>
                    <a:pt x="3404" y="465"/>
                  </a:cubicBezTo>
                  <a:lnTo>
                    <a:pt x="3257" y="465"/>
                  </a:lnTo>
                  <a:lnTo>
                    <a:pt x="3257" y="271"/>
                  </a:lnTo>
                  <a:cubicBezTo>
                    <a:pt x="3257" y="124"/>
                    <a:pt x="3110" y="0"/>
                    <a:pt x="2963" y="0"/>
                  </a:cubicBezTo>
                  <a:cubicBezTo>
                    <a:pt x="2816" y="0"/>
                    <a:pt x="2669" y="124"/>
                    <a:pt x="2669" y="271"/>
                  </a:cubicBezTo>
                  <a:lnTo>
                    <a:pt x="2669" y="465"/>
                  </a:lnTo>
                  <a:lnTo>
                    <a:pt x="2252" y="465"/>
                  </a:lnTo>
                  <a:lnTo>
                    <a:pt x="2252" y="271"/>
                  </a:lnTo>
                  <a:cubicBezTo>
                    <a:pt x="2252" y="124"/>
                    <a:pt x="2105" y="0"/>
                    <a:pt x="1958" y="0"/>
                  </a:cubicBezTo>
                  <a:cubicBezTo>
                    <a:pt x="1787" y="0"/>
                    <a:pt x="1664" y="124"/>
                    <a:pt x="1664" y="271"/>
                  </a:cubicBezTo>
                  <a:lnTo>
                    <a:pt x="1664" y="465"/>
                  </a:lnTo>
                  <a:lnTo>
                    <a:pt x="1223" y="465"/>
                  </a:lnTo>
                  <a:lnTo>
                    <a:pt x="1223" y="271"/>
                  </a:lnTo>
                  <a:cubicBezTo>
                    <a:pt x="1223" y="124"/>
                    <a:pt x="1100" y="0"/>
                    <a:pt x="9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1" name="Google Shape;3651;p63"/>
          <p:cNvGrpSpPr/>
          <p:nvPr/>
        </p:nvGrpSpPr>
        <p:grpSpPr>
          <a:xfrm>
            <a:off x="2365483" y="2837605"/>
            <a:ext cx="379802" cy="291070"/>
            <a:chOff x="2365483" y="2837605"/>
            <a:chExt cx="379802" cy="291070"/>
          </a:xfrm>
        </p:grpSpPr>
        <p:sp>
          <p:nvSpPr>
            <p:cNvPr id="3652" name="Google Shape;3652;p63"/>
            <p:cNvSpPr/>
            <p:nvPr/>
          </p:nvSpPr>
          <p:spPr>
            <a:xfrm>
              <a:off x="2371191" y="3071870"/>
              <a:ext cx="368834" cy="51077"/>
            </a:xfrm>
            <a:custGeom>
              <a:avLst/>
              <a:gdLst/>
              <a:ahLst/>
              <a:cxnLst/>
              <a:rect l="l" t="t" r="r" b="b"/>
              <a:pathLst>
                <a:path w="18934" h="2622" extrusionOk="0">
                  <a:moveTo>
                    <a:pt x="471" y="0"/>
                  </a:moveTo>
                  <a:cubicBezTo>
                    <a:pt x="224" y="0"/>
                    <a:pt x="1" y="224"/>
                    <a:pt x="1" y="494"/>
                  </a:cubicBezTo>
                  <a:cubicBezTo>
                    <a:pt x="1" y="1670"/>
                    <a:pt x="959" y="2622"/>
                    <a:pt x="2135" y="2622"/>
                  </a:cubicBezTo>
                  <a:lnTo>
                    <a:pt x="16782" y="2622"/>
                  </a:lnTo>
                  <a:cubicBezTo>
                    <a:pt x="17981" y="2622"/>
                    <a:pt x="18933" y="1670"/>
                    <a:pt x="18933" y="494"/>
                  </a:cubicBezTo>
                  <a:cubicBezTo>
                    <a:pt x="18933" y="224"/>
                    <a:pt x="18716" y="0"/>
                    <a:pt x="18446"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3"/>
            <p:cNvSpPr/>
            <p:nvPr/>
          </p:nvSpPr>
          <p:spPr>
            <a:xfrm>
              <a:off x="2680355" y="3071870"/>
              <a:ext cx="59667" cy="51077"/>
            </a:xfrm>
            <a:custGeom>
              <a:avLst/>
              <a:gdLst/>
              <a:ahLst/>
              <a:cxnLst/>
              <a:rect l="l" t="t" r="r" b="b"/>
              <a:pathLst>
                <a:path w="3063" h="2622" extrusionOk="0">
                  <a:moveTo>
                    <a:pt x="1669" y="0"/>
                  </a:moveTo>
                  <a:cubicBezTo>
                    <a:pt x="1940" y="0"/>
                    <a:pt x="2157" y="224"/>
                    <a:pt x="2157" y="494"/>
                  </a:cubicBezTo>
                  <a:cubicBezTo>
                    <a:pt x="2157" y="1082"/>
                    <a:pt x="1910" y="1617"/>
                    <a:pt x="1522" y="1987"/>
                  </a:cubicBezTo>
                  <a:cubicBezTo>
                    <a:pt x="1129" y="2375"/>
                    <a:pt x="588" y="2622"/>
                    <a:pt x="0" y="2622"/>
                  </a:cubicBezTo>
                  <a:lnTo>
                    <a:pt x="911" y="2622"/>
                  </a:lnTo>
                  <a:cubicBezTo>
                    <a:pt x="1499" y="2622"/>
                    <a:pt x="2034" y="2375"/>
                    <a:pt x="2428" y="1987"/>
                  </a:cubicBezTo>
                  <a:cubicBezTo>
                    <a:pt x="2821" y="1617"/>
                    <a:pt x="3062" y="1082"/>
                    <a:pt x="3062" y="494"/>
                  </a:cubicBezTo>
                  <a:cubicBezTo>
                    <a:pt x="3062" y="224"/>
                    <a:pt x="2845" y="0"/>
                    <a:pt x="257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3"/>
            <p:cNvSpPr/>
            <p:nvPr/>
          </p:nvSpPr>
          <p:spPr>
            <a:xfrm>
              <a:off x="2392268" y="2843333"/>
              <a:ext cx="326348" cy="228559"/>
            </a:xfrm>
            <a:custGeom>
              <a:avLst/>
              <a:gdLst/>
              <a:ahLst/>
              <a:cxnLst/>
              <a:rect l="l" t="t" r="r" b="b"/>
              <a:pathLst>
                <a:path w="16753" h="11733" extrusionOk="0">
                  <a:moveTo>
                    <a:pt x="859" y="0"/>
                  </a:moveTo>
                  <a:cubicBezTo>
                    <a:pt x="388" y="0"/>
                    <a:pt x="0" y="371"/>
                    <a:pt x="0" y="858"/>
                  </a:cubicBezTo>
                  <a:lnTo>
                    <a:pt x="0" y="10874"/>
                  </a:lnTo>
                  <a:cubicBezTo>
                    <a:pt x="0" y="11368"/>
                    <a:pt x="388" y="11732"/>
                    <a:pt x="859" y="11732"/>
                  </a:cubicBezTo>
                  <a:lnTo>
                    <a:pt x="15894" y="11732"/>
                  </a:lnTo>
                  <a:cubicBezTo>
                    <a:pt x="16382" y="11732"/>
                    <a:pt x="16752" y="11368"/>
                    <a:pt x="16752" y="10874"/>
                  </a:cubicBezTo>
                  <a:lnTo>
                    <a:pt x="16752" y="858"/>
                  </a:lnTo>
                  <a:cubicBezTo>
                    <a:pt x="16752" y="371"/>
                    <a:pt x="16382" y="0"/>
                    <a:pt x="1589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3"/>
            <p:cNvSpPr/>
            <p:nvPr/>
          </p:nvSpPr>
          <p:spPr>
            <a:xfrm>
              <a:off x="2687095" y="2843333"/>
              <a:ext cx="31519" cy="228559"/>
            </a:xfrm>
            <a:custGeom>
              <a:avLst/>
              <a:gdLst/>
              <a:ahLst/>
              <a:cxnLst/>
              <a:rect l="l" t="t" r="r" b="b"/>
              <a:pathLst>
                <a:path w="1618" h="11733" extrusionOk="0">
                  <a:moveTo>
                    <a:pt x="1" y="0"/>
                  </a:moveTo>
                  <a:cubicBezTo>
                    <a:pt x="465" y="0"/>
                    <a:pt x="859" y="371"/>
                    <a:pt x="859" y="858"/>
                  </a:cubicBezTo>
                  <a:lnTo>
                    <a:pt x="859" y="10874"/>
                  </a:lnTo>
                  <a:cubicBezTo>
                    <a:pt x="859" y="11368"/>
                    <a:pt x="465" y="11732"/>
                    <a:pt x="1" y="11732"/>
                  </a:cubicBezTo>
                  <a:lnTo>
                    <a:pt x="759" y="11732"/>
                  </a:lnTo>
                  <a:cubicBezTo>
                    <a:pt x="1247" y="11732"/>
                    <a:pt x="1617" y="11368"/>
                    <a:pt x="1617" y="10874"/>
                  </a:cubicBezTo>
                  <a:lnTo>
                    <a:pt x="1617" y="858"/>
                  </a:lnTo>
                  <a:cubicBezTo>
                    <a:pt x="1617" y="371"/>
                    <a:pt x="1247"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3"/>
            <p:cNvSpPr/>
            <p:nvPr/>
          </p:nvSpPr>
          <p:spPr>
            <a:xfrm>
              <a:off x="2416092" y="2863358"/>
              <a:ext cx="278583" cy="188488"/>
            </a:xfrm>
            <a:custGeom>
              <a:avLst/>
              <a:gdLst/>
              <a:ahLst/>
              <a:cxnLst/>
              <a:rect l="l" t="t" r="r" b="b"/>
              <a:pathLst>
                <a:path w="14301" h="9676" extrusionOk="0">
                  <a:moveTo>
                    <a:pt x="317" y="1"/>
                  </a:moveTo>
                  <a:cubicBezTo>
                    <a:pt x="147" y="1"/>
                    <a:pt x="0" y="148"/>
                    <a:pt x="0" y="324"/>
                  </a:cubicBezTo>
                  <a:lnTo>
                    <a:pt x="0" y="9358"/>
                  </a:lnTo>
                  <a:cubicBezTo>
                    <a:pt x="0" y="9529"/>
                    <a:pt x="147" y="9676"/>
                    <a:pt x="317" y="9676"/>
                  </a:cubicBezTo>
                  <a:lnTo>
                    <a:pt x="13983" y="9676"/>
                  </a:lnTo>
                  <a:cubicBezTo>
                    <a:pt x="14154" y="9676"/>
                    <a:pt x="14301" y="9529"/>
                    <a:pt x="14301" y="9358"/>
                  </a:cubicBezTo>
                  <a:lnTo>
                    <a:pt x="14301" y="324"/>
                  </a:lnTo>
                  <a:cubicBezTo>
                    <a:pt x="14301" y="148"/>
                    <a:pt x="14154" y="1"/>
                    <a:pt x="13983"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3"/>
            <p:cNvSpPr/>
            <p:nvPr/>
          </p:nvSpPr>
          <p:spPr>
            <a:xfrm>
              <a:off x="2673713" y="2863358"/>
              <a:ext cx="20960" cy="188488"/>
            </a:xfrm>
            <a:custGeom>
              <a:avLst/>
              <a:gdLst/>
              <a:ahLst/>
              <a:cxnLst/>
              <a:rect l="l" t="t" r="r" b="b"/>
              <a:pathLst>
                <a:path w="1076" h="9676" extrusionOk="0">
                  <a:moveTo>
                    <a:pt x="0" y="1"/>
                  </a:moveTo>
                  <a:cubicBezTo>
                    <a:pt x="171" y="1"/>
                    <a:pt x="318" y="148"/>
                    <a:pt x="318" y="324"/>
                  </a:cubicBezTo>
                  <a:lnTo>
                    <a:pt x="318" y="9358"/>
                  </a:lnTo>
                  <a:cubicBezTo>
                    <a:pt x="318" y="9529"/>
                    <a:pt x="171" y="9676"/>
                    <a:pt x="0" y="9676"/>
                  </a:cubicBezTo>
                  <a:lnTo>
                    <a:pt x="758" y="9676"/>
                  </a:lnTo>
                  <a:cubicBezTo>
                    <a:pt x="929" y="9676"/>
                    <a:pt x="1076" y="9529"/>
                    <a:pt x="1076" y="9358"/>
                  </a:cubicBezTo>
                  <a:lnTo>
                    <a:pt x="1076" y="324"/>
                  </a:lnTo>
                  <a:cubicBezTo>
                    <a:pt x="1076" y="148"/>
                    <a:pt x="929" y="1"/>
                    <a:pt x="75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3"/>
            <p:cNvSpPr/>
            <p:nvPr/>
          </p:nvSpPr>
          <p:spPr>
            <a:xfrm>
              <a:off x="2416092" y="2863358"/>
              <a:ext cx="278583" cy="42973"/>
            </a:xfrm>
            <a:custGeom>
              <a:avLst/>
              <a:gdLst/>
              <a:ahLst/>
              <a:cxnLst/>
              <a:rect l="l" t="t" r="r" b="b"/>
              <a:pathLst>
                <a:path w="14301" h="2206" extrusionOk="0">
                  <a:moveTo>
                    <a:pt x="317" y="1"/>
                  </a:moveTo>
                  <a:cubicBezTo>
                    <a:pt x="147" y="1"/>
                    <a:pt x="0" y="148"/>
                    <a:pt x="0" y="324"/>
                  </a:cubicBezTo>
                  <a:lnTo>
                    <a:pt x="0" y="2205"/>
                  </a:lnTo>
                  <a:lnTo>
                    <a:pt x="14301" y="2205"/>
                  </a:lnTo>
                  <a:lnTo>
                    <a:pt x="14301" y="324"/>
                  </a:lnTo>
                  <a:cubicBezTo>
                    <a:pt x="14301" y="148"/>
                    <a:pt x="14154" y="1"/>
                    <a:pt x="13983"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3"/>
            <p:cNvSpPr/>
            <p:nvPr/>
          </p:nvSpPr>
          <p:spPr>
            <a:xfrm>
              <a:off x="2673713" y="2863358"/>
              <a:ext cx="20960" cy="42973"/>
            </a:xfrm>
            <a:custGeom>
              <a:avLst/>
              <a:gdLst/>
              <a:ahLst/>
              <a:cxnLst/>
              <a:rect l="l" t="t" r="r" b="b"/>
              <a:pathLst>
                <a:path w="1076" h="2206" extrusionOk="0">
                  <a:moveTo>
                    <a:pt x="0" y="1"/>
                  </a:moveTo>
                  <a:cubicBezTo>
                    <a:pt x="171" y="1"/>
                    <a:pt x="318" y="148"/>
                    <a:pt x="318" y="324"/>
                  </a:cubicBezTo>
                  <a:lnTo>
                    <a:pt x="318" y="2205"/>
                  </a:lnTo>
                  <a:lnTo>
                    <a:pt x="1076" y="2205"/>
                  </a:lnTo>
                  <a:lnTo>
                    <a:pt x="1076" y="324"/>
                  </a:lnTo>
                  <a:cubicBezTo>
                    <a:pt x="1076" y="148"/>
                    <a:pt x="929" y="1"/>
                    <a:pt x="758"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3"/>
            <p:cNvSpPr/>
            <p:nvPr/>
          </p:nvSpPr>
          <p:spPr>
            <a:xfrm>
              <a:off x="2521536" y="3071870"/>
              <a:ext cx="68258" cy="21993"/>
            </a:xfrm>
            <a:custGeom>
              <a:avLst/>
              <a:gdLst/>
              <a:ahLst/>
              <a:cxnLst/>
              <a:rect l="l" t="t" r="r" b="b"/>
              <a:pathLst>
                <a:path w="3504" h="1129" extrusionOk="0">
                  <a:moveTo>
                    <a:pt x="1" y="0"/>
                  </a:moveTo>
                  <a:lnTo>
                    <a:pt x="1" y="565"/>
                  </a:lnTo>
                  <a:cubicBezTo>
                    <a:pt x="1" y="882"/>
                    <a:pt x="247" y="1129"/>
                    <a:pt x="565" y="1129"/>
                  </a:cubicBezTo>
                  <a:lnTo>
                    <a:pt x="2939" y="1129"/>
                  </a:lnTo>
                  <a:cubicBezTo>
                    <a:pt x="3233" y="1129"/>
                    <a:pt x="3504" y="882"/>
                    <a:pt x="3504" y="565"/>
                  </a:cubicBezTo>
                  <a:lnTo>
                    <a:pt x="3504" y="0"/>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3"/>
            <p:cNvSpPr/>
            <p:nvPr/>
          </p:nvSpPr>
          <p:spPr>
            <a:xfrm>
              <a:off x="2487193" y="2889130"/>
              <a:ext cx="136496" cy="136964"/>
            </a:xfrm>
            <a:custGeom>
              <a:avLst/>
              <a:gdLst/>
              <a:ahLst/>
              <a:cxnLst/>
              <a:rect l="l" t="t" r="r" b="b"/>
              <a:pathLst>
                <a:path w="7007" h="7031" extrusionOk="0">
                  <a:moveTo>
                    <a:pt x="3503" y="0"/>
                  </a:moveTo>
                  <a:cubicBezTo>
                    <a:pt x="1570" y="0"/>
                    <a:pt x="0" y="1570"/>
                    <a:pt x="0" y="3527"/>
                  </a:cubicBezTo>
                  <a:cubicBezTo>
                    <a:pt x="0" y="5467"/>
                    <a:pt x="1570" y="7030"/>
                    <a:pt x="3503" y="7030"/>
                  </a:cubicBezTo>
                  <a:cubicBezTo>
                    <a:pt x="5437" y="7030"/>
                    <a:pt x="7007" y="5467"/>
                    <a:pt x="7007" y="3527"/>
                  </a:cubicBezTo>
                  <a:cubicBezTo>
                    <a:pt x="7007" y="2598"/>
                    <a:pt x="6636" y="1693"/>
                    <a:pt x="5978" y="1029"/>
                  </a:cubicBezTo>
                  <a:cubicBezTo>
                    <a:pt x="5337" y="371"/>
                    <a:pt x="4432" y="0"/>
                    <a:pt x="3503"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3"/>
            <p:cNvSpPr/>
            <p:nvPr/>
          </p:nvSpPr>
          <p:spPr>
            <a:xfrm>
              <a:off x="2365483" y="2837605"/>
              <a:ext cx="379802" cy="291070"/>
            </a:xfrm>
            <a:custGeom>
              <a:avLst/>
              <a:gdLst/>
              <a:ahLst/>
              <a:cxnLst/>
              <a:rect l="l" t="t" r="r" b="b"/>
              <a:pathLst>
                <a:path w="19497" h="14942" extrusionOk="0">
                  <a:moveTo>
                    <a:pt x="11221" y="12320"/>
                  </a:moveTo>
                  <a:lnTo>
                    <a:pt x="11221" y="12591"/>
                  </a:lnTo>
                  <a:cubicBezTo>
                    <a:pt x="11221" y="12738"/>
                    <a:pt x="11097" y="12885"/>
                    <a:pt x="10950" y="12885"/>
                  </a:cubicBezTo>
                  <a:lnTo>
                    <a:pt x="8576" y="12885"/>
                  </a:lnTo>
                  <a:cubicBezTo>
                    <a:pt x="8429" y="12885"/>
                    <a:pt x="8282" y="12738"/>
                    <a:pt x="8282" y="12591"/>
                  </a:cubicBezTo>
                  <a:lnTo>
                    <a:pt x="8282" y="12320"/>
                  </a:lnTo>
                  <a:close/>
                  <a:moveTo>
                    <a:pt x="2234" y="0"/>
                  </a:moveTo>
                  <a:cubicBezTo>
                    <a:pt x="1616" y="0"/>
                    <a:pt x="1105" y="518"/>
                    <a:pt x="1105" y="1152"/>
                  </a:cubicBezTo>
                  <a:lnTo>
                    <a:pt x="1105" y="11168"/>
                  </a:lnTo>
                  <a:cubicBezTo>
                    <a:pt x="1105" y="11392"/>
                    <a:pt x="1152" y="11586"/>
                    <a:pt x="1252" y="11732"/>
                  </a:cubicBezTo>
                  <a:lnTo>
                    <a:pt x="764" y="11732"/>
                  </a:lnTo>
                  <a:cubicBezTo>
                    <a:pt x="347" y="11732"/>
                    <a:pt x="0" y="12079"/>
                    <a:pt x="0" y="12520"/>
                  </a:cubicBezTo>
                  <a:cubicBezTo>
                    <a:pt x="0" y="13843"/>
                    <a:pt x="1105" y="14942"/>
                    <a:pt x="2428" y="14942"/>
                  </a:cubicBezTo>
                  <a:lnTo>
                    <a:pt x="3674" y="14942"/>
                  </a:lnTo>
                  <a:cubicBezTo>
                    <a:pt x="3821" y="14942"/>
                    <a:pt x="3968" y="14795"/>
                    <a:pt x="3968" y="14648"/>
                  </a:cubicBezTo>
                  <a:cubicBezTo>
                    <a:pt x="3968" y="14501"/>
                    <a:pt x="3821" y="14354"/>
                    <a:pt x="3674" y="14354"/>
                  </a:cubicBezTo>
                  <a:lnTo>
                    <a:pt x="2428" y="14354"/>
                  </a:lnTo>
                  <a:cubicBezTo>
                    <a:pt x="1399" y="14354"/>
                    <a:pt x="588" y="13519"/>
                    <a:pt x="588" y="12520"/>
                  </a:cubicBezTo>
                  <a:cubicBezTo>
                    <a:pt x="588" y="12397"/>
                    <a:pt x="664" y="12320"/>
                    <a:pt x="764" y="12320"/>
                  </a:cubicBezTo>
                  <a:lnTo>
                    <a:pt x="7718" y="12320"/>
                  </a:lnTo>
                  <a:lnTo>
                    <a:pt x="7718" y="12591"/>
                  </a:lnTo>
                  <a:cubicBezTo>
                    <a:pt x="7718" y="13055"/>
                    <a:pt x="8111" y="13449"/>
                    <a:pt x="8576" y="13449"/>
                  </a:cubicBezTo>
                  <a:lnTo>
                    <a:pt x="10950" y="13449"/>
                  </a:lnTo>
                  <a:cubicBezTo>
                    <a:pt x="11415" y="13449"/>
                    <a:pt x="11785" y="13055"/>
                    <a:pt x="11785" y="12591"/>
                  </a:cubicBezTo>
                  <a:lnTo>
                    <a:pt x="11785" y="12320"/>
                  </a:lnTo>
                  <a:lnTo>
                    <a:pt x="18739" y="12320"/>
                  </a:lnTo>
                  <a:cubicBezTo>
                    <a:pt x="18838" y="12320"/>
                    <a:pt x="18932" y="12397"/>
                    <a:pt x="18932" y="12520"/>
                  </a:cubicBezTo>
                  <a:cubicBezTo>
                    <a:pt x="18932" y="13519"/>
                    <a:pt x="18104" y="14354"/>
                    <a:pt x="17075" y="14354"/>
                  </a:cubicBezTo>
                  <a:lnTo>
                    <a:pt x="4996" y="14354"/>
                  </a:lnTo>
                  <a:cubicBezTo>
                    <a:pt x="4826" y="14354"/>
                    <a:pt x="4702" y="14501"/>
                    <a:pt x="4702" y="14648"/>
                  </a:cubicBezTo>
                  <a:cubicBezTo>
                    <a:pt x="4702" y="14795"/>
                    <a:pt x="4826" y="14942"/>
                    <a:pt x="4996" y="14942"/>
                  </a:cubicBezTo>
                  <a:lnTo>
                    <a:pt x="17075" y="14942"/>
                  </a:lnTo>
                  <a:cubicBezTo>
                    <a:pt x="18421" y="14942"/>
                    <a:pt x="19497" y="13843"/>
                    <a:pt x="19497" y="12520"/>
                  </a:cubicBezTo>
                  <a:cubicBezTo>
                    <a:pt x="19497" y="12079"/>
                    <a:pt x="19156" y="11732"/>
                    <a:pt x="18739" y="11732"/>
                  </a:cubicBezTo>
                  <a:lnTo>
                    <a:pt x="18274" y="11732"/>
                  </a:lnTo>
                  <a:cubicBezTo>
                    <a:pt x="18368" y="11586"/>
                    <a:pt x="18421" y="11392"/>
                    <a:pt x="18421" y="11168"/>
                  </a:cubicBezTo>
                  <a:lnTo>
                    <a:pt x="18421" y="1152"/>
                  </a:lnTo>
                  <a:cubicBezTo>
                    <a:pt x="18421" y="518"/>
                    <a:pt x="17904" y="0"/>
                    <a:pt x="17269" y="0"/>
                  </a:cubicBezTo>
                  <a:lnTo>
                    <a:pt x="14601" y="0"/>
                  </a:lnTo>
                  <a:cubicBezTo>
                    <a:pt x="14430" y="0"/>
                    <a:pt x="14307" y="124"/>
                    <a:pt x="14307" y="294"/>
                  </a:cubicBezTo>
                  <a:cubicBezTo>
                    <a:pt x="14307" y="441"/>
                    <a:pt x="14430" y="588"/>
                    <a:pt x="14601" y="588"/>
                  </a:cubicBezTo>
                  <a:lnTo>
                    <a:pt x="17269" y="588"/>
                  </a:lnTo>
                  <a:cubicBezTo>
                    <a:pt x="17586" y="588"/>
                    <a:pt x="17833" y="835"/>
                    <a:pt x="17833" y="1152"/>
                  </a:cubicBezTo>
                  <a:lnTo>
                    <a:pt x="17833" y="11168"/>
                  </a:lnTo>
                  <a:cubicBezTo>
                    <a:pt x="17833" y="11491"/>
                    <a:pt x="17586" y="11732"/>
                    <a:pt x="17269" y="11732"/>
                  </a:cubicBezTo>
                  <a:lnTo>
                    <a:pt x="2234" y="11732"/>
                  </a:lnTo>
                  <a:cubicBezTo>
                    <a:pt x="1910" y="11732"/>
                    <a:pt x="1669" y="11491"/>
                    <a:pt x="1669" y="11168"/>
                  </a:cubicBezTo>
                  <a:lnTo>
                    <a:pt x="1669" y="1152"/>
                  </a:lnTo>
                  <a:cubicBezTo>
                    <a:pt x="1669" y="835"/>
                    <a:pt x="1910" y="588"/>
                    <a:pt x="2234" y="588"/>
                  </a:cubicBezTo>
                  <a:lnTo>
                    <a:pt x="13255" y="588"/>
                  </a:lnTo>
                  <a:cubicBezTo>
                    <a:pt x="13425" y="588"/>
                    <a:pt x="13548" y="441"/>
                    <a:pt x="13548" y="294"/>
                  </a:cubicBezTo>
                  <a:cubicBezTo>
                    <a:pt x="13548" y="124"/>
                    <a:pt x="13425" y="0"/>
                    <a:pt x="1325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3"/>
            <p:cNvSpPr/>
            <p:nvPr/>
          </p:nvSpPr>
          <p:spPr>
            <a:xfrm>
              <a:off x="2442312" y="2879623"/>
              <a:ext cx="11006" cy="11006"/>
            </a:xfrm>
            <a:custGeom>
              <a:avLst/>
              <a:gdLst/>
              <a:ahLst/>
              <a:cxnLst/>
              <a:rect l="l" t="t" r="r" b="b"/>
              <a:pathLst>
                <a:path w="565" h="565" extrusionOk="0">
                  <a:moveTo>
                    <a:pt x="270" y="1"/>
                  </a:moveTo>
                  <a:cubicBezTo>
                    <a:pt x="123" y="1"/>
                    <a:pt x="0" y="124"/>
                    <a:pt x="0" y="271"/>
                  </a:cubicBezTo>
                  <a:cubicBezTo>
                    <a:pt x="0" y="441"/>
                    <a:pt x="123" y="565"/>
                    <a:pt x="270" y="565"/>
                  </a:cubicBezTo>
                  <a:cubicBezTo>
                    <a:pt x="441" y="565"/>
                    <a:pt x="564" y="441"/>
                    <a:pt x="564" y="271"/>
                  </a:cubicBezTo>
                  <a:cubicBezTo>
                    <a:pt x="564" y="124"/>
                    <a:pt x="441" y="1"/>
                    <a:pt x="2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3"/>
            <p:cNvSpPr/>
            <p:nvPr/>
          </p:nvSpPr>
          <p:spPr>
            <a:xfrm>
              <a:off x="2464285" y="2879623"/>
              <a:ext cx="11006" cy="11006"/>
            </a:xfrm>
            <a:custGeom>
              <a:avLst/>
              <a:gdLst/>
              <a:ahLst/>
              <a:cxnLst/>
              <a:rect l="l" t="t" r="r" b="b"/>
              <a:pathLst>
                <a:path w="565" h="565" extrusionOk="0">
                  <a:moveTo>
                    <a:pt x="271" y="1"/>
                  </a:moveTo>
                  <a:cubicBezTo>
                    <a:pt x="124" y="1"/>
                    <a:pt x="1" y="124"/>
                    <a:pt x="1" y="271"/>
                  </a:cubicBezTo>
                  <a:cubicBezTo>
                    <a:pt x="1" y="441"/>
                    <a:pt x="124" y="565"/>
                    <a:pt x="271" y="565"/>
                  </a:cubicBezTo>
                  <a:cubicBezTo>
                    <a:pt x="441" y="565"/>
                    <a:pt x="565" y="441"/>
                    <a:pt x="565" y="271"/>
                  </a:cubicBezTo>
                  <a:cubicBezTo>
                    <a:pt x="565" y="124"/>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3"/>
            <p:cNvSpPr/>
            <p:nvPr/>
          </p:nvSpPr>
          <p:spPr>
            <a:xfrm>
              <a:off x="2486278" y="2879623"/>
              <a:ext cx="10889" cy="11006"/>
            </a:xfrm>
            <a:custGeom>
              <a:avLst/>
              <a:gdLst/>
              <a:ahLst/>
              <a:cxnLst/>
              <a:rect l="l" t="t" r="r" b="b"/>
              <a:pathLst>
                <a:path w="559" h="565" extrusionOk="0">
                  <a:moveTo>
                    <a:pt x="294" y="1"/>
                  </a:moveTo>
                  <a:cubicBezTo>
                    <a:pt x="118" y="1"/>
                    <a:pt x="0" y="124"/>
                    <a:pt x="0" y="271"/>
                  </a:cubicBezTo>
                  <a:cubicBezTo>
                    <a:pt x="0" y="441"/>
                    <a:pt x="118" y="565"/>
                    <a:pt x="294" y="565"/>
                  </a:cubicBezTo>
                  <a:cubicBezTo>
                    <a:pt x="441" y="565"/>
                    <a:pt x="559" y="441"/>
                    <a:pt x="559" y="271"/>
                  </a:cubicBezTo>
                  <a:cubicBezTo>
                    <a:pt x="559"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3"/>
            <p:cNvSpPr/>
            <p:nvPr/>
          </p:nvSpPr>
          <p:spPr>
            <a:xfrm>
              <a:off x="2410813" y="2858215"/>
              <a:ext cx="289590" cy="198910"/>
            </a:xfrm>
            <a:custGeom>
              <a:avLst/>
              <a:gdLst/>
              <a:ahLst/>
              <a:cxnLst/>
              <a:rect l="l" t="t" r="r" b="b"/>
              <a:pathLst>
                <a:path w="14866" h="10211" extrusionOk="0">
                  <a:moveTo>
                    <a:pt x="14254" y="559"/>
                  </a:moveTo>
                  <a:cubicBezTo>
                    <a:pt x="14278" y="559"/>
                    <a:pt x="14278" y="588"/>
                    <a:pt x="14278" y="588"/>
                  </a:cubicBezTo>
                  <a:lnTo>
                    <a:pt x="14278" y="2175"/>
                  </a:lnTo>
                  <a:lnTo>
                    <a:pt x="9846" y="2175"/>
                  </a:lnTo>
                  <a:cubicBezTo>
                    <a:pt x="9188" y="1640"/>
                    <a:pt x="8353" y="1323"/>
                    <a:pt x="7424" y="1323"/>
                  </a:cubicBezTo>
                  <a:cubicBezTo>
                    <a:pt x="6519" y="1323"/>
                    <a:pt x="5661" y="1640"/>
                    <a:pt x="5020" y="2175"/>
                  </a:cubicBezTo>
                  <a:lnTo>
                    <a:pt x="565" y="2175"/>
                  </a:lnTo>
                  <a:lnTo>
                    <a:pt x="565" y="588"/>
                  </a:lnTo>
                  <a:lnTo>
                    <a:pt x="588" y="559"/>
                  </a:lnTo>
                  <a:close/>
                  <a:moveTo>
                    <a:pt x="7424" y="1881"/>
                  </a:moveTo>
                  <a:cubicBezTo>
                    <a:pt x="9211" y="1881"/>
                    <a:pt x="10657" y="3327"/>
                    <a:pt x="10657" y="5114"/>
                  </a:cubicBezTo>
                  <a:cubicBezTo>
                    <a:pt x="10657" y="6877"/>
                    <a:pt x="9211" y="8323"/>
                    <a:pt x="7424" y="8323"/>
                  </a:cubicBezTo>
                  <a:cubicBezTo>
                    <a:pt x="5661" y="8323"/>
                    <a:pt x="4215" y="6877"/>
                    <a:pt x="4215" y="5114"/>
                  </a:cubicBezTo>
                  <a:cubicBezTo>
                    <a:pt x="4215" y="3327"/>
                    <a:pt x="5661" y="1881"/>
                    <a:pt x="7424" y="1881"/>
                  </a:cubicBezTo>
                  <a:close/>
                  <a:moveTo>
                    <a:pt x="14278" y="2763"/>
                  </a:moveTo>
                  <a:lnTo>
                    <a:pt x="14278" y="9622"/>
                  </a:lnTo>
                  <a:cubicBezTo>
                    <a:pt x="14278" y="9622"/>
                    <a:pt x="14278" y="9646"/>
                    <a:pt x="14254" y="9646"/>
                  </a:cubicBezTo>
                  <a:lnTo>
                    <a:pt x="588" y="9646"/>
                  </a:lnTo>
                  <a:lnTo>
                    <a:pt x="565" y="9622"/>
                  </a:lnTo>
                  <a:lnTo>
                    <a:pt x="565" y="2763"/>
                  </a:lnTo>
                  <a:lnTo>
                    <a:pt x="4462" y="2763"/>
                  </a:lnTo>
                  <a:cubicBezTo>
                    <a:pt x="3945" y="3404"/>
                    <a:pt x="3627" y="4209"/>
                    <a:pt x="3627" y="5114"/>
                  </a:cubicBezTo>
                  <a:cubicBezTo>
                    <a:pt x="3627" y="7201"/>
                    <a:pt x="5344" y="8888"/>
                    <a:pt x="7424" y="8888"/>
                  </a:cubicBezTo>
                  <a:cubicBezTo>
                    <a:pt x="9529" y="8888"/>
                    <a:pt x="11221" y="7201"/>
                    <a:pt x="11221" y="5114"/>
                  </a:cubicBezTo>
                  <a:cubicBezTo>
                    <a:pt x="11221" y="4209"/>
                    <a:pt x="10928" y="3404"/>
                    <a:pt x="10410" y="2763"/>
                  </a:cubicBezTo>
                  <a:close/>
                  <a:moveTo>
                    <a:pt x="588" y="0"/>
                  </a:moveTo>
                  <a:cubicBezTo>
                    <a:pt x="271" y="0"/>
                    <a:pt x="1" y="265"/>
                    <a:pt x="1" y="588"/>
                  </a:cubicBezTo>
                  <a:lnTo>
                    <a:pt x="1" y="9622"/>
                  </a:lnTo>
                  <a:cubicBezTo>
                    <a:pt x="1" y="9940"/>
                    <a:pt x="271" y="10210"/>
                    <a:pt x="588" y="10210"/>
                  </a:cubicBezTo>
                  <a:lnTo>
                    <a:pt x="14254" y="10210"/>
                  </a:lnTo>
                  <a:cubicBezTo>
                    <a:pt x="14601" y="10210"/>
                    <a:pt x="14866" y="9940"/>
                    <a:pt x="14866" y="9622"/>
                  </a:cubicBezTo>
                  <a:lnTo>
                    <a:pt x="14866" y="588"/>
                  </a:lnTo>
                  <a:cubicBezTo>
                    <a:pt x="14866" y="265"/>
                    <a:pt x="14601" y="0"/>
                    <a:pt x="142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3"/>
            <p:cNvSpPr/>
            <p:nvPr/>
          </p:nvSpPr>
          <p:spPr>
            <a:xfrm>
              <a:off x="2520056" y="2911103"/>
              <a:ext cx="90699" cy="63466"/>
            </a:xfrm>
            <a:custGeom>
              <a:avLst/>
              <a:gdLst/>
              <a:ahLst/>
              <a:cxnLst/>
              <a:rect l="l" t="t" r="r" b="b"/>
              <a:pathLst>
                <a:path w="4656" h="3258" extrusionOk="0">
                  <a:moveTo>
                    <a:pt x="1763" y="1"/>
                  </a:moveTo>
                  <a:cubicBezTo>
                    <a:pt x="1152" y="1"/>
                    <a:pt x="564" y="248"/>
                    <a:pt x="124" y="665"/>
                  </a:cubicBezTo>
                  <a:cubicBezTo>
                    <a:pt x="29" y="783"/>
                    <a:pt x="0" y="959"/>
                    <a:pt x="124" y="1077"/>
                  </a:cubicBezTo>
                  <a:cubicBezTo>
                    <a:pt x="173" y="1138"/>
                    <a:pt x="247" y="1169"/>
                    <a:pt x="320" y="1169"/>
                  </a:cubicBezTo>
                  <a:cubicBezTo>
                    <a:pt x="394" y="1169"/>
                    <a:pt x="467" y="1138"/>
                    <a:pt x="517" y="1077"/>
                  </a:cubicBezTo>
                  <a:cubicBezTo>
                    <a:pt x="858" y="759"/>
                    <a:pt x="1299" y="589"/>
                    <a:pt x="1763" y="589"/>
                  </a:cubicBezTo>
                  <a:cubicBezTo>
                    <a:pt x="2675" y="589"/>
                    <a:pt x="3409" y="1276"/>
                    <a:pt x="3503" y="2158"/>
                  </a:cubicBezTo>
                  <a:lnTo>
                    <a:pt x="3409" y="2035"/>
                  </a:lnTo>
                  <a:cubicBezTo>
                    <a:pt x="3351" y="1963"/>
                    <a:pt x="3270" y="1925"/>
                    <a:pt x="3188" y="1925"/>
                  </a:cubicBezTo>
                  <a:cubicBezTo>
                    <a:pt x="3128" y="1925"/>
                    <a:pt x="3067" y="1945"/>
                    <a:pt x="3015" y="1988"/>
                  </a:cubicBezTo>
                  <a:cubicBezTo>
                    <a:pt x="2892" y="2082"/>
                    <a:pt x="2868" y="2252"/>
                    <a:pt x="2968" y="2376"/>
                  </a:cubicBezTo>
                  <a:lnTo>
                    <a:pt x="3527" y="3134"/>
                  </a:lnTo>
                  <a:cubicBezTo>
                    <a:pt x="3580" y="3210"/>
                    <a:pt x="3674" y="3257"/>
                    <a:pt x="3750" y="3257"/>
                  </a:cubicBezTo>
                  <a:cubicBezTo>
                    <a:pt x="3850" y="3257"/>
                    <a:pt x="3921" y="3210"/>
                    <a:pt x="3997" y="3134"/>
                  </a:cubicBezTo>
                  <a:lnTo>
                    <a:pt x="4555" y="2376"/>
                  </a:lnTo>
                  <a:cubicBezTo>
                    <a:pt x="4655" y="2252"/>
                    <a:pt x="4632" y="2082"/>
                    <a:pt x="4508" y="1988"/>
                  </a:cubicBezTo>
                  <a:cubicBezTo>
                    <a:pt x="4456" y="1945"/>
                    <a:pt x="4392" y="1925"/>
                    <a:pt x="4329" y="1925"/>
                  </a:cubicBezTo>
                  <a:cubicBezTo>
                    <a:pt x="4242" y="1925"/>
                    <a:pt x="4159" y="1963"/>
                    <a:pt x="4115" y="2035"/>
                  </a:cubicBezTo>
                  <a:lnTo>
                    <a:pt x="4068" y="2082"/>
                  </a:lnTo>
                  <a:cubicBezTo>
                    <a:pt x="3944" y="906"/>
                    <a:pt x="2939" y="1"/>
                    <a:pt x="176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3"/>
            <p:cNvSpPr/>
            <p:nvPr/>
          </p:nvSpPr>
          <p:spPr>
            <a:xfrm>
              <a:off x="2500011" y="2940654"/>
              <a:ext cx="90699" cy="63563"/>
            </a:xfrm>
            <a:custGeom>
              <a:avLst/>
              <a:gdLst/>
              <a:ahLst/>
              <a:cxnLst/>
              <a:rect l="l" t="t" r="r" b="b"/>
              <a:pathLst>
                <a:path w="4656" h="3263" extrusionOk="0">
                  <a:moveTo>
                    <a:pt x="912" y="0"/>
                  </a:moveTo>
                  <a:cubicBezTo>
                    <a:pt x="835" y="0"/>
                    <a:pt x="735" y="53"/>
                    <a:pt x="688" y="124"/>
                  </a:cubicBezTo>
                  <a:lnTo>
                    <a:pt x="100" y="882"/>
                  </a:lnTo>
                  <a:cubicBezTo>
                    <a:pt x="0" y="1005"/>
                    <a:pt x="30" y="1176"/>
                    <a:pt x="177" y="1276"/>
                  </a:cubicBezTo>
                  <a:cubicBezTo>
                    <a:pt x="224" y="1323"/>
                    <a:pt x="271" y="1352"/>
                    <a:pt x="347" y="1352"/>
                  </a:cubicBezTo>
                  <a:cubicBezTo>
                    <a:pt x="418" y="1352"/>
                    <a:pt x="518" y="1299"/>
                    <a:pt x="565" y="1229"/>
                  </a:cubicBezTo>
                  <a:lnTo>
                    <a:pt x="588" y="1176"/>
                  </a:lnTo>
                  <a:cubicBezTo>
                    <a:pt x="735" y="2352"/>
                    <a:pt x="1717" y="3263"/>
                    <a:pt x="2916" y="3263"/>
                  </a:cubicBezTo>
                  <a:cubicBezTo>
                    <a:pt x="3527" y="3263"/>
                    <a:pt x="4091" y="3016"/>
                    <a:pt x="4532" y="2598"/>
                  </a:cubicBezTo>
                  <a:cubicBezTo>
                    <a:pt x="4656" y="2475"/>
                    <a:pt x="4656" y="2304"/>
                    <a:pt x="4556" y="2181"/>
                  </a:cubicBezTo>
                  <a:cubicBezTo>
                    <a:pt x="4497" y="2119"/>
                    <a:pt x="4424" y="2088"/>
                    <a:pt x="4350" y="2088"/>
                  </a:cubicBezTo>
                  <a:cubicBezTo>
                    <a:pt x="4277" y="2088"/>
                    <a:pt x="4203" y="2119"/>
                    <a:pt x="4144" y="2181"/>
                  </a:cubicBezTo>
                  <a:cubicBezTo>
                    <a:pt x="3821" y="2498"/>
                    <a:pt x="3380" y="2675"/>
                    <a:pt x="2916" y="2675"/>
                  </a:cubicBezTo>
                  <a:cubicBezTo>
                    <a:pt x="2011" y="2675"/>
                    <a:pt x="1252" y="1987"/>
                    <a:pt x="1153" y="1105"/>
                  </a:cubicBezTo>
                  <a:lnTo>
                    <a:pt x="1153" y="1105"/>
                  </a:lnTo>
                  <a:lnTo>
                    <a:pt x="1252" y="1229"/>
                  </a:lnTo>
                  <a:cubicBezTo>
                    <a:pt x="1310" y="1300"/>
                    <a:pt x="1399" y="1338"/>
                    <a:pt x="1488" y="1338"/>
                  </a:cubicBezTo>
                  <a:cubicBezTo>
                    <a:pt x="1553" y="1338"/>
                    <a:pt x="1618" y="1318"/>
                    <a:pt x="1670" y="1276"/>
                  </a:cubicBezTo>
                  <a:cubicBezTo>
                    <a:pt x="1793" y="1176"/>
                    <a:pt x="1817" y="1005"/>
                    <a:pt x="1717" y="882"/>
                  </a:cubicBezTo>
                  <a:lnTo>
                    <a:pt x="1129" y="124"/>
                  </a:lnTo>
                  <a:cubicBezTo>
                    <a:pt x="1082" y="53"/>
                    <a:pt x="1006" y="0"/>
                    <a:pt x="9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63"/>
          <p:cNvGrpSpPr/>
          <p:nvPr/>
        </p:nvGrpSpPr>
        <p:grpSpPr>
          <a:xfrm>
            <a:off x="1789660" y="2819976"/>
            <a:ext cx="379821" cy="326329"/>
            <a:chOff x="1789660" y="2819976"/>
            <a:chExt cx="379821" cy="326329"/>
          </a:xfrm>
        </p:grpSpPr>
        <p:sp>
          <p:nvSpPr>
            <p:cNvPr id="3670" name="Google Shape;3670;p63"/>
            <p:cNvSpPr/>
            <p:nvPr/>
          </p:nvSpPr>
          <p:spPr>
            <a:xfrm>
              <a:off x="1794919" y="3035111"/>
              <a:ext cx="368834" cy="48232"/>
            </a:xfrm>
            <a:custGeom>
              <a:avLst/>
              <a:gdLst/>
              <a:ahLst/>
              <a:cxnLst/>
              <a:rect l="l" t="t" r="r" b="b"/>
              <a:pathLst>
                <a:path w="18934" h="2476" extrusionOk="0">
                  <a:moveTo>
                    <a:pt x="1" y="1"/>
                  </a:moveTo>
                  <a:lnTo>
                    <a:pt x="1" y="1499"/>
                  </a:lnTo>
                  <a:cubicBezTo>
                    <a:pt x="1" y="2034"/>
                    <a:pt x="442" y="2475"/>
                    <a:pt x="982" y="2475"/>
                  </a:cubicBezTo>
                  <a:lnTo>
                    <a:pt x="17975" y="2475"/>
                  </a:lnTo>
                  <a:cubicBezTo>
                    <a:pt x="18492" y="2475"/>
                    <a:pt x="18933" y="2034"/>
                    <a:pt x="18933" y="1499"/>
                  </a:cubicBezTo>
                  <a:lnTo>
                    <a:pt x="18933"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3"/>
            <p:cNvSpPr/>
            <p:nvPr/>
          </p:nvSpPr>
          <p:spPr>
            <a:xfrm>
              <a:off x="1794919" y="2825236"/>
              <a:ext cx="368834" cy="209897"/>
            </a:xfrm>
            <a:custGeom>
              <a:avLst/>
              <a:gdLst/>
              <a:ahLst/>
              <a:cxnLst/>
              <a:rect l="l" t="t" r="r" b="b"/>
              <a:pathLst>
                <a:path w="18934" h="10775" extrusionOk="0">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3"/>
            <p:cNvSpPr/>
            <p:nvPr/>
          </p:nvSpPr>
          <p:spPr>
            <a:xfrm>
              <a:off x="1794919" y="2825236"/>
              <a:ext cx="368834" cy="209897"/>
            </a:xfrm>
            <a:custGeom>
              <a:avLst/>
              <a:gdLst/>
              <a:ahLst/>
              <a:cxnLst/>
              <a:rect l="l" t="t" r="r" b="b"/>
              <a:pathLst>
                <a:path w="18934" h="10775" extrusionOk="0">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3"/>
            <p:cNvSpPr/>
            <p:nvPr/>
          </p:nvSpPr>
          <p:spPr>
            <a:xfrm>
              <a:off x="2129836" y="2825236"/>
              <a:ext cx="33915" cy="209897"/>
            </a:xfrm>
            <a:custGeom>
              <a:avLst/>
              <a:gdLst/>
              <a:ahLst/>
              <a:cxnLst/>
              <a:rect l="l" t="t" r="r" b="b"/>
              <a:pathLst>
                <a:path w="1741" h="10775" extrusionOk="0">
                  <a:moveTo>
                    <a:pt x="1" y="1"/>
                  </a:moveTo>
                  <a:cubicBezTo>
                    <a:pt x="541" y="1"/>
                    <a:pt x="982" y="441"/>
                    <a:pt x="982" y="982"/>
                  </a:cubicBezTo>
                  <a:lnTo>
                    <a:pt x="982" y="10775"/>
                  </a:lnTo>
                  <a:lnTo>
                    <a:pt x="1740" y="10775"/>
                  </a:lnTo>
                  <a:lnTo>
                    <a:pt x="1740" y="982"/>
                  </a:lnTo>
                  <a:cubicBezTo>
                    <a:pt x="1740" y="441"/>
                    <a:pt x="1299" y="1"/>
                    <a:pt x="782"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3"/>
            <p:cNvSpPr/>
            <p:nvPr/>
          </p:nvSpPr>
          <p:spPr>
            <a:xfrm>
              <a:off x="2129836" y="3035111"/>
              <a:ext cx="33915" cy="48232"/>
            </a:xfrm>
            <a:custGeom>
              <a:avLst/>
              <a:gdLst/>
              <a:ahLst/>
              <a:cxnLst/>
              <a:rect l="l" t="t" r="r" b="b"/>
              <a:pathLst>
                <a:path w="1741" h="2476" extrusionOk="0">
                  <a:moveTo>
                    <a:pt x="982" y="1"/>
                  </a:moveTo>
                  <a:lnTo>
                    <a:pt x="982" y="1499"/>
                  </a:lnTo>
                  <a:cubicBezTo>
                    <a:pt x="982" y="2034"/>
                    <a:pt x="541" y="2475"/>
                    <a:pt x="1" y="2475"/>
                  </a:cubicBezTo>
                  <a:lnTo>
                    <a:pt x="782" y="2475"/>
                  </a:lnTo>
                  <a:cubicBezTo>
                    <a:pt x="1299" y="2475"/>
                    <a:pt x="1740" y="2034"/>
                    <a:pt x="1740" y="1499"/>
                  </a:cubicBezTo>
                  <a:lnTo>
                    <a:pt x="1740"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3"/>
            <p:cNvSpPr/>
            <p:nvPr/>
          </p:nvSpPr>
          <p:spPr>
            <a:xfrm>
              <a:off x="1937590" y="3083324"/>
              <a:ext cx="83959" cy="57719"/>
            </a:xfrm>
            <a:custGeom>
              <a:avLst/>
              <a:gdLst/>
              <a:ahLst/>
              <a:cxnLst/>
              <a:rect l="l" t="t" r="r" b="b"/>
              <a:pathLst>
                <a:path w="4310" h="2963" extrusionOk="0">
                  <a:moveTo>
                    <a:pt x="295" y="0"/>
                  </a:moveTo>
                  <a:cubicBezTo>
                    <a:pt x="295" y="0"/>
                    <a:pt x="271" y="2157"/>
                    <a:pt x="1" y="2963"/>
                  </a:cubicBezTo>
                  <a:lnTo>
                    <a:pt x="4309" y="2963"/>
                  </a:lnTo>
                  <a:cubicBezTo>
                    <a:pt x="4015" y="2157"/>
                    <a:pt x="3992" y="0"/>
                    <a:pt x="3992"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3"/>
            <p:cNvSpPr/>
            <p:nvPr/>
          </p:nvSpPr>
          <p:spPr>
            <a:xfrm>
              <a:off x="1942869" y="3083324"/>
              <a:ext cx="72953" cy="14785"/>
            </a:xfrm>
            <a:custGeom>
              <a:avLst/>
              <a:gdLst/>
              <a:ahLst/>
              <a:cxnLst/>
              <a:rect l="l" t="t" r="r" b="b"/>
              <a:pathLst>
                <a:path w="3745" h="759" extrusionOk="0">
                  <a:moveTo>
                    <a:pt x="24" y="0"/>
                  </a:moveTo>
                  <a:cubicBezTo>
                    <a:pt x="24" y="0"/>
                    <a:pt x="24" y="318"/>
                    <a:pt x="0" y="758"/>
                  </a:cubicBezTo>
                  <a:lnTo>
                    <a:pt x="3744" y="758"/>
                  </a:lnTo>
                  <a:cubicBezTo>
                    <a:pt x="3721" y="318"/>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3"/>
            <p:cNvSpPr/>
            <p:nvPr/>
          </p:nvSpPr>
          <p:spPr>
            <a:xfrm>
              <a:off x="1942869" y="3083324"/>
              <a:ext cx="72953" cy="14785"/>
            </a:xfrm>
            <a:custGeom>
              <a:avLst/>
              <a:gdLst/>
              <a:ahLst/>
              <a:cxnLst/>
              <a:rect l="l" t="t" r="r" b="b"/>
              <a:pathLst>
                <a:path w="3745" h="759" extrusionOk="0">
                  <a:moveTo>
                    <a:pt x="24" y="0"/>
                  </a:moveTo>
                  <a:cubicBezTo>
                    <a:pt x="24" y="0"/>
                    <a:pt x="24" y="318"/>
                    <a:pt x="0" y="758"/>
                  </a:cubicBezTo>
                  <a:lnTo>
                    <a:pt x="3744" y="758"/>
                  </a:lnTo>
                  <a:cubicBezTo>
                    <a:pt x="3721" y="318"/>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3"/>
            <p:cNvSpPr/>
            <p:nvPr/>
          </p:nvSpPr>
          <p:spPr>
            <a:xfrm>
              <a:off x="1818276" y="2851008"/>
              <a:ext cx="322121" cy="184125"/>
            </a:xfrm>
            <a:custGeom>
              <a:avLst/>
              <a:gdLst/>
              <a:ahLst/>
              <a:cxnLst/>
              <a:rect l="l" t="t" r="r" b="b"/>
              <a:pathLst>
                <a:path w="16536" h="9452" extrusionOk="0">
                  <a:moveTo>
                    <a:pt x="418" y="0"/>
                  </a:moveTo>
                  <a:cubicBezTo>
                    <a:pt x="201" y="0"/>
                    <a:pt x="1" y="171"/>
                    <a:pt x="1" y="417"/>
                  </a:cubicBezTo>
                  <a:lnTo>
                    <a:pt x="1" y="9452"/>
                  </a:lnTo>
                  <a:lnTo>
                    <a:pt x="16535" y="9452"/>
                  </a:lnTo>
                  <a:lnTo>
                    <a:pt x="16535" y="417"/>
                  </a:lnTo>
                  <a:cubicBezTo>
                    <a:pt x="16535" y="171"/>
                    <a:pt x="16365" y="0"/>
                    <a:pt x="1611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3"/>
            <p:cNvSpPr/>
            <p:nvPr/>
          </p:nvSpPr>
          <p:spPr>
            <a:xfrm>
              <a:off x="2117466" y="2851008"/>
              <a:ext cx="22928" cy="184125"/>
            </a:xfrm>
            <a:custGeom>
              <a:avLst/>
              <a:gdLst/>
              <a:ahLst/>
              <a:cxnLst/>
              <a:rect l="l" t="t" r="r" b="b"/>
              <a:pathLst>
                <a:path w="1177" h="9452" extrusionOk="0">
                  <a:moveTo>
                    <a:pt x="1" y="0"/>
                  </a:moveTo>
                  <a:cubicBezTo>
                    <a:pt x="218" y="0"/>
                    <a:pt x="418" y="171"/>
                    <a:pt x="418" y="417"/>
                  </a:cubicBezTo>
                  <a:lnTo>
                    <a:pt x="418" y="9452"/>
                  </a:lnTo>
                  <a:lnTo>
                    <a:pt x="1176" y="9452"/>
                  </a:lnTo>
                  <a:lnTo>
                    <a:pt x="1176" y="417"/>
                  </a:lnTo>
                  <a:cubicBezTo>
                    <a:pt x="1176" y="171"/>
                    <a:pt x="1006" y="0"/>
                    <a:pt x="759"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3"/>
            <p:cNvSpPr/>
            <p:nvPr/>
          </p:nvSpPr>
          <p:spPr>
            <a:xfrm>
              <a:off x="1997237" y="2887298"/>
              <a:ext cx="111659" cy="147834"/>
            </a:xfrm>
            <a:custGeom>
              <a:avLst/>
              <a:gdLst/>
              <a:ahLst/>
              <a:cxnLst/>
              <a:rect l="l" t="t" r="r" b="b"/>
              <a:pathLst>
                <a:path w="5732" h="7589" extrusionOk="0">
                  <a:moveTo>
                    <a:pt x="72" y="0"/>
                  </a:moveTo>
                  <a:cubicBezTo>
                    <a:pt x="48" y="0"/>
                    <a:pt x="1" y="47"/>
                    <a:pt x="1" y="71"/>
                  </a:cubicBezTo>
                  <a:lnTo>
                    <a:pt x="1" y="7589"/>
                  </a:lnTo>
                  <a:lnTo>
                    <a:pt x="5732" y="7589"/>
                  </a:lnTo>
                  <a:lnTo>
                    <a:pt x="5732" y="71"/>
                  </a:lnTo>
                  <a:cubicBezTo>
                    <a:pt x="5732" y="47"/>
                    <a:pt x="5708" y="0"/>
                    <a:pt x="5655"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3"/>
            <p:cNvSpPr/>
            <p:nvPr/>
          </p:nvSpPr>
          <p:spPr>
            <a:xfrm>
              <a:off x="1960946" y="3053773"/>
              <a:ext cx="36778" cy="11006"/>
            </a:xfrm>
            <a:custGeom>
              <a:avLst/>
              <a:gdLst/>
              <a:ahLst/>
              <a:cxnLst/>
              <a:rect l="l" t="t" r="r" b="b"/>
              <a:pathLst>
                <a:path w="1888" h="565" extrusionOk="0">
                  <a:moveTo>
                    <a:pt x="295" y="1"/>
                  </a:moveTo>
                  <a:cubicBezTo>
                    <a:pt x="148" y="1"/>
                    <a:pt x="1" y="124"/>
                    <a:pt x="1" y="271"/>
                  </a:cubicBezTo>
                  <a:cubicBezTo>
                    <a:pt x="1" y="441"/>
                    <a:pt x="148" y="565"/>
                    <a:pt x="295" y="565"/>
                  </a:cubicBezTo>
                  <a:lnTo>
                    <a:pt x="1594" y="565"/>
                  </a:lnTo>
                  <a:cubicBezTo>
                    <a:pt x="1764" y="565"/>
                    <a:pt x="1888" y="441"/>
                    <a:pt x="1888" y="271"/>
                  </a:cubicBezTo>
                  <a:cubicBezTo>
                    <a:pt x="1888" y="124"/>
                    <a:pt x="1764" y="1"/>
                    <a:pt x="15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3"/>
            <p:cNvSpPr/>
            <p:nvPr/>
          </p:nvSpPr>
          <p:spPr>
            <a:xfrm>
              <a:off x="1902779" y="2946946"/>
              <a:ext cx="11474" cy="10909"/>
            </a:xfrm>
            <a:custGeom>
              <a:avLst/>
              <a:gdLst/>
              <a:ahLst/>
              <a:cxnLst/>
              <a:rect l="l" t="t" r="r" b="b"/>
              <a:pathLst>
                <a:path w="589" h="560" extrusionOk="0">
                  <a:moveTo>
                    <a:pt x="295" y="1"/>
                  </a:moveTo>
                  <a:cubicBezTo>
                    <a:pt x="148" y="1"/>
                    <a:pt x="1" y="118"/>
                    <a:pt x="1" y="265"/>
                  </a:cubicBezTo>
                  <a:cubicBezTo>
                    <a:pt x="1" y="441"/>
                    <a:pt x="148" y="559"/>
                    <a:pt x="295" y="559"/>
                  </a:cubicBezTo>
                  <a:cubicBezTo>
                    <a:pt x="465" y="559"/>
                    <a:pt x="589" y="441"/>
                    <a:pt x="589" y="265"/>
                  </a:cubicBezTo>
                  <a:cubicBezTo>
                    <a:pt x="589" y="118"/>
                    <a:pt x="465"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3"/>
            <p:cNvSpPr/>
            <p:nvPr/>
          </p:nvSpPr>
          <p:spPr>
            <a:xfrm>
              <a:off x="1886533" y="2922109"/>
              <a:ext cx="43869" cy="20084"/>
            </a:xfrm>
            <a:custGeom>
              <a:avLst/>
              <a:gdLst/>
              <a:ahLst/>
              <a:cxnLst/>
              <a:rect l="l" t="t" r="r" b="b"/>
              <a:pathLst>
                <a:path w="2252" h="1031" extrusionOk="0">
                  <a:moveTo>
                    <a:pt x="1129" y="0"/>
                  </a:moveTo>
                  <a:cubicBezTo>
                    <a:pt x="711" y="0"/>
                    <a:pt x="318" y="218"/>
                    <a:pt x="100" y="588"/>
                  </a:cubicBezTo>
                  <a:cubicBezTo>
                    <a:pt x="0" y="735"/>
                    <a:pt x="47" y="905"/>
                    <a:pt x="194" y="982"/>
                  </a:cubicBezTo>
                  <a:cubicBezTo>
                    <a:pt x="237" y="1015"/>
                    <a:pt x="287" y="1030"/>
                    <a:pt x="337" y="1030"/>
                  </a:cubicBezTo>
                  <a:cubicBezTo>
                    <a:pt x="429" y="1030"/>
                    <a:pt x="523" y="977"/>
                    <a:pt x="588" y="882"/>
                  </a:cubicBezTo>
                  <a:cubicBezTo>
                    <a:pt x="688" y="688"/>
                    <a:pt x="905" y="588"/>
                    <a:pt x="1129" y="588"/>
                  </a:cubicBezTo>
                  <a:cubicBezTo>
                    <a:pt x="1346" y="588"/>
                    <a:pt x="1570" y="688"/>
                    <a:pt x="1693" y="882"/>
                  </a:cubicBezTo>
                  <a:cubicBezTo>
                    <a:pt x="1740" y="982"/>
                    <a:pt x="1840" y="1029"/>
                    <a:pt x="1934" y="1029"/>
                  </a:cubicBezTo>
                  <a:cubicBezTo>
                    <a:pt x="1987" y="1029"/>
                    <a:pt x="2034" y="1005"/>
                    <a:pt x="2081" y="982"/>
                  </a:cubicBezTo>
                  <a:cubicBezTo>
                    <a:pt x="2204" y="905"/>
                    <a:pt x="2251" y="735"/>
                    <a:pt x="2181" y="588"/>
                  </a:cubicBezTo>
                  <a:cubicBezTo>
                    <a:pt x="1934" y="218"/>
                    <a:pt x="1570" y="0"/>
                    <a:pt x="112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3"/>
            <p:cNvSpPr/>
            <p:nvPr/>
          </p:nvSpPr>
          <p:spPr>
            <a:xfrm>
              <a:off x="1869800" y="2902064"/>
              <a:ext cx="77784" cy="29571"/>
            </a:xfrm>
            <a:custGeom>
              <a:avLst/>
              <a:gdLst/>
              <a:ahLst/>
              <a:cxnLst/>
              <a:rect l="l" t="t" r="r" b="b"/>
              <a:pathLst>
                <a:path w="3993" h="1518" extrusionOk="0">
                  <a:moveTo>
                    <a:pt x="1988" y="1"/>
                  </a:moveTo>
                  <a:cubicBezTo>
                    <a:pt x="1200" y="1"/>
                    <a:pt x="495" y="418"/>
                    <a:pt x="77" y="1076"/>
                  </a:cubicBezTo>
                  <a:cubicBezTo>
                    <a:pt x="1" y="1223"/>
                    <a:pt x="24" y="1394"/>
                    <a:pt x="171" y="1470"/>
                  </a:cubicBezTo>
                  <a:cubicBezTo>
                    <a:pt x="215" y="1495"/>
                    <a:pt x="269" y="1508"/>
                    <a:pt x="323" y="1508"/>
                  </a:cubicBezTo>
                  <a:cubicBezTo>
                    <a:pt x="421" y="1508"/>
                    <a:pt x="520" y="1465"/>
                    <a:pt x="565" y="1370"/>
                  </a:cubicBezTo>
                  <a:cubicBezTo>
                    <a:pt x="859" y="882"/>
                    <a:pt x="1400" y="565"/>
                    <a:pt x="1988" y="565"/>
                  </a:cubicBezTo>
                  <a:cubicBezTo>
                    <a:pt x="2575" y="565"/>
                    <a:pt x="3110" y="882"/>
                    <a:pt x="3404" y="1370"/>
                  </a:cubicBezTo>
                  <a:cubicBezTo>
                    <a:pt x="3481" y="1470"/>
                    <a:pt x="3551" y="1517"/>
                    <a:pt x="3651" y="1517"/>
                  </a:cubicBezTo>
                  <a:cubicBezTo>
                    <a:pt x="3698" y="1517"/>
                    <a:pt x="3751" y="1494"/>
                    <a:pt x="3798" y="1470"/>
                  </a:cubicBezTo>
                  <a:cubicBezTo>
                    <a:pt x="3945" y="1394"/>
                    <a:pt x="3992" y="1223"/>
                    <a:pt x="3898" y="1076"/>
                  </a:cubicBezTo>
                  <a:cubicBezTo>
                    <a:pt x="3504" y="418"/>
                    <a:pt x="2769" y="1"/>
                    <a:pt x="19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3"/>
            <p:cNvSpPr/>
            <p:nvPr/>
          </p:nvSpPr>
          <p:spPr>
            <a:xfrm>
              <a:off x="1854118" y="2882019"/>
              <a:ext cx="108796" cy="37889"/>
            </a:xfrm>
            <a:custGeom>
              <a:avLst/>
              <a:gdLst/>
              <a:ahLst/>
              <a:cxnLst/>
              <a:rect l="l" t="t" r="r" b="b"/>
              <a:pathLst>
                <a:path w="5585" h="1945" extrusionOk="0">
                  <a:moveTo>
                    <a:pt x="2793" y="1"/>
                  </a:moveTo>
                  <a:cubicBezTo>
                    <a:pt x="1688" y="1"/>
                    <a:pt x="659" y="565"/>
                    <a:pt x="95" y="1517"/>
                  </a:cubicBezTo>
                  <a:cubicBezTo>
                    <a:pt x="1" y="1641"/>
                    <a:pt x="48" y="1811"/>
                    <a:pt x="195" y="1911"/>
                  </a:cubicBezTo>
                  <a:cubicBezTo>
                    <a:pt x="234" y="1934"/>
                    <a:pt x="278" y="1944"/>
                    <a:pt x="323" y="1944"/>
                  </a:cubicBezTo>
                  <a:cubicBezTo>
                    <a:pt x="419" y="1944"/>
                    <a:pt x="520" y="1896"/>
                    <a:pt x="589" y="1811"/>
                  </a:cubicBezTo>
                  <a:cubicBezTo>
                    <a:pt x="1053" y="1030"/>
                    <a:pt x="1888" y="565"/>
                    <a:pt x="2793" y="565"/>
                  </a:cubicBezTo>
                  <a:cubicBezTo>
                    <a:pt x="3698" y="565"/>
                    <a:pt x="4533" y="1030"/>
                    <a:pt x="5020" y="1811"/>
                  </a:cubicBezTo>
                  <a:cubicBezTo>
                    <a:pt x="5067" y="1888"/>
                    <a:pt x="5167" y="1935"/>
                    <a:pt x="5267" y="1935"/>
                  </a:cubicBezTo>
                  <a:cubicBezTo>
                    <a:pt x="5314" y="1935"/>
                    <a:pt x="5361" y="1935"/>
                    <a:pt x="5414" y="1911"/>
                  </a:cubicBezTo>
                  <a:cubicBezTo>
                    <a:pt x="5532" y="1811"/>
                    <a:pt x="5585" y="1641"/>
                    <a:pt x="5508" y="1517"/>
                  </a:cubicBezTo>
                  <a:cubicBezTo>
                    <a:pt x="4920" y="565"/>
                    <a:pt x="3915" y="1"/>
                    <a:pt x="27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3"/>
            <p:cNvSpPr/>
            <p:nvPr/>
          </p:nvSpPr>
          <p:spPr>
            <a:xfrm>
              <a:off x="1789660" y="2819976"/>
              <a:ext cx="379821" cy="326329"/>
            </a:xfrm>
            <a:custGeom>
              <a:avLst/>
              <a:gdLst/>
              <a:ahLst/>
              <a:cxnLst/>
              <a:rect l="l" t="t" r="r" b="b"/>
              <a:pathLst>
                <a:path w="19498" h="16752" extrusionOk="0">
                  <a:moveTo>
                    <a:pt x="17587" y="1863"/>
                  </a:moveTo>
                  <a:cubicBezTo>
                    <a:pt x="17657" y="1863"/>
                    <a:pt x="17734" y="1934"/>
                    <a:pt x="17734" y="2010"/>
                  </a:cubicBezTo>
                  <a:lnTo>
                    <a:pt x="17734" y="10780"/>
                  </a:lnTo>
                  <a:lnTo>
                    <a:pt x="16682" y="10780"/>
                  </a:lnTo>
                  <a:lnTo>
                    <a:pt x="16682" y="3527"/>
                  </a:lnTo>
                  <a:cubicBezTo>
                    <a:pt x="16682" y="3333"/>
                    <a:pt x="16511" y="3186"/>
                    <a:pt x="16311" y="3186"/>
                  </a:cubicBezTo>
                  <a:lnTo>
                    <a:pt x="15259" y="3186"/>
                  </a:lnTo>
                  <a:cubicBezTo>
                    <a:pt x="15112" y="3186"/>
                    <a:pt x="14989" y="3309"/>
                    <a:pt x="14989" y="3456"/>
                  </a:cubicBezTo>
                  <a:cubicBezTo>
                    <a:pt x="14989" y="3627"/>
                    <a:pt x="15112" y="3750"/>
                    <a:pt x="15259" y="3750"/>
                  </a:cubicBezTo>
                  <a:lnTo>
                    <a:pt x="16117" y="3750"/>
                  </a:lnTo>
                  <a:lnTo>
                    <a:pt x="16117" y="10751"/>
                  </a:lnTo>
                  <a:lnTo>
                    <a:pt x="10951" y="10751"/>
                  </a:lnTo>
                  <a:lnTo>
                    <a:pt x="10951" y="3750"/>
                  </a:lnTo>
                  <a:lnTo>
                    <a:pt x="13960" y="3750"/>
                  </a:lnTo>
                  <a:cubicBezTo>
                    <a:pt x="14107" y="3750"/>
                    <a:pt x="14231" y="3627"/>
                    <a:pt x="14231" y="3456"/>
                  </a:cubicBezTo>
                  <a:cubicBezTo>
                    <a:pt x="14231" y="3309"/>
                    <a:pt x="14107" y="3186"/>
                    <a:pt x="13960" y="3186"/>
                  </a:cubicBezTo>
                  <a:lnTo>
                    <a:pt x="10728" y="3186"/>
                  </a:lnTo>
                  <a:cubicBezTo>
                    <a:pt x="10534" y="3186"/>
                    <a:pt x="10387" y="3333"/>
                    <a:pt x="10387" y="3527"/>
                  </a:cubicBezTo>
                  <a:lnTo>
                    <a:pt x="10387" y="10780"/>
                  </a:lnTo>
                  <a:lnTo>
                    <a:pt x="1764" y="10780"/>
                  </a:lnTo>
                  <a:lnTo>
                    <a:pt x="1764" y="2010"/>
                  </a:lnTo>
                  <a:cubicBezTo>
                    <a:pt x="1764" y="1934"/>
                    <a:pt x="1817" y="1863"/>
                    <a:pt x="1887" y="1863"/>
                  </a:cubicBezTo>
                  <a:close/>
                  <a:moveTo>
                    <a:pt x="18909" y="11338"/>
                  </a:moveTo>
                  <a:lnTo>
                    <a:pt x="18909" y="12543"/>
                  </a:lnTo>
                  <a:cubicBezTo>
                    <a:pt x="18909" y="12908"/>
                    <a:pt x="18616" y="13225"/>
                    <a:pt x="18245" y="13225"/>
                  </a:cubicBezTo>
                  <a:lnTo>
                    <a:pt x="1252" y="13225"/>
                  </a:lnTo>
                  <a:cubicBezTo>
                    <a:pt x="859" y="13225"/>
                    <a:pt x="565" y="12908"/>
                    <a:pt x="565" y="12543"/>
                  </a:cubicBezTo>
                  <a:lnTo>
                    <a:pt x="565" y="11338"/>
                  </a:lnTo>
                  <a:close/>
                  <a:moveTo>
                    <a:pt x="11315" y="13790"/>
                  </a:moveTo>
                  <a:cubicBezTo>
                    <a:pt x="11315" y="14330"/>
                    <a:pt x="11368" y="15453"/>
                    <a:pt x="11539" y="16188"/>
                  </a:cubicBezTo>
                  <a:lnTo>
                    <a:pt x="7959" y="16188"/>
                  </a:lnTo>
                  <a:cubicBezTo>
                    <a:pt x="8106" y="15453"/>
                    <a:pt x="8159" y="14330"/>
                    <a:pt x="8182" y="13790"/>
                  </a:cubicBezTo>
                  <a:close/>
                  <a:moveTo>
                    <a:pt x="1252" y="0"/>
                  </a:moveTo>
                  <a:cubicBezTo>
                    <a:pt x="565" y="0"/>
                    <a:pt x="1" y="541"/>
                    <a:pt x="1" y="1252"/>
                  </a:cubicBezTo>
                  <a:lnTo>
                    <a:pt x="1" y="7741"/>
                  </a:lnTo>
                  <a:cubicBezTo>
                    <a:pt x="1" y="7888"/>
                    <a:pt x="124" y="8012"/>
                    <a:pt x="271" y="8012"/>
                  </a:cubicBezTo>
                  <a:cubicBezTo>
                    <a:pt x="441" y="8012"/>
                    <a:pt x="565" y="7888"/>
                    <a:pt x="565" y="7741"/>
                  </a:cubicBezTo>
                  <a:lnTo>
                    <a:pt x="565" y="1252"/>
                  </a:lnTo>
                  <a:cubicBezTo>
                    <a:pt x="565" y="858"/>
                    <a:pt x="859" y="564"/>
                    <a:pt x="1252" y="564"/>
                  </a:cubicBezTo>
                  <a:lnTo>
                    <a:pt x="18245" y="564"/>
                  </a:lnTo>
                  <a:cubicBezTo>
                    <a:pt x="18616" y="564"/>
                    <a:pt x="18909" y="858"/>
                    <a:pt x="18909" y="1252"/>
                  </a:cubicBezTo>
                  <a:lnTo>
                    <a:pt x="18909" y="10780"/>
                  </a:lnTo>
                  <a:lnTo>
                    <a:pt x="18298" y="10780"/>
                  </a:lnTo>
                  <a:lnTo>
                    <a:pt x="18298" y="2010"/>
                  </a:lnTo>
                  <a:cubicBezTo>
                    <a:pt x="18298" y="1617"/>
                    <a:pt x="17981" y="1299"/>
                    <a:pt x="17587" y="1299"/>
                  </a:cubicBezTo>
                  <a:lnTo>
                    <a:pt x="1887" y="1299"/>
                  </a:lnTo>
                  <a:cubicBezTo>
                    <a:pt x="1493" y="1299"/>
                    <a:pt x="1176" y="1617"/>
                    <a:pt x="1176" y="2010"/>
                  </a:cubicBezTo>
                  <a:lnTo>
                    <a:pt x="1176" y="10780"/>
                  </a:lnTo>
                  <a:lnTo>
                    <a:pt x="565" y="10780"/>
                  </a:lnTo>
                  <a:lnTo>
                    <a:pt x="565" y="9064"/>
                  </a:lnTo>
                  <a:cubicBezTo>
                    <a:pt x="565" y="8893"/>
                    <a:pt x="441" y="8770"/>
                    <a:pt x="271" y="8770"/>
                  </a:cubicBezTo>
                  <a:cubicBezTo>
                    <a:pt x="124" y="8770"/>
                    <a:pt x="1" y="8893"/>
                    <a:pt x="1" y="9064"/>
                  </a:cubicBezTo>
                  <a:lnTo>
                    <a:pt x="1" y="12543"/>
                  </a:lnTo>
                  <a:cubicBezTo>
                    <a:pt x="1" y="13225"/>
                    <a:pt x="565" y="13790"/>
                    <a:pt x="1252" y="13790"/>
                  </a:cubicBezTo>
                  <a:lnTo>
                    <a:pt x="7595" y="13790"/>
                  </a:lnTo>
                  <a:cubicBezTo>
                    <a:pt x="7571" y="14454"/>
                    <a:pt x="7518" y="15576"/>
                    <a:pt x="7371" y="16188"/>
                  </a:cubicBezTo>
                  <a:lnTo>
                    <a:pt x="6372" y="16188"/>
                  </a:lnTo>
                  <a:cubicBezTo>
                    <a:pt x="6225" y="16188"/>
                    <a:pt x="6102" y="16311"/>
                    <a:pt x="6102" y="16482"/>
                  </a:cubicBezTo>
                  <a:cubicBezTo>
                    <a:pt x="6102" y="16628"/>
                    <a:pt x="6225" y="16752"/>
                    <a:pt x="6372" y="16752"/>
                  </a:cubicBezTo>
                  <a:lnTo>
                    <a:pt x="13102" y="16752"/>
                  </a:lnTo>
                  <a:cubicBezTo>
                    <a:pt x="13249" y="16752"/>
                    <a:pt x="13396" y="16628"/>
                    <a:pt x="13396" y="16482"/>
                  </a:cubicBezTo>
                  <a:cubicBezTo>
                    <a:pt x="13396" y="16311"/>
                    <a:pt x="13249" y="16188"/>
                    <a:pt x="13102" y="16188"/>
                  </a:cubicBezTo>
                  <a:lnTo>
                    <a:pt x="12103" y="16188"/>
                  </a:lnTo>
                  <a:cubicBezTo>
                    <a:pt x="11980" y="15576"/>
                    <a:pt x="11903" y="14454"/>
                    <a:pt x="11880" y="13790"/>
                  </a:cubicBezTo>
                  <a:lnTo>
                    <a:pt x="18245" y="13790"/>
                  </a:lnTo>
                  <a:cubicBezTo>
                    <a:pt x="18933" y="13790"/>
                    <a:pt x="19497" y="13225"/>
                    <a:pt x="19497" y="12543"/>
                  </a:cubicBezTo>
                  <a:lnTo>
                    <a:pt x="19497" y="1252"/>
                  </a:lnTo>
                  <a:cubicBezTo>
                    <a:pt x="19497" y="541"/>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3"/>
            <p:cNvSpPr/>
            <p:nvPr/>
          </p:nvSpPr>
          <p:spPr>
            <a:xfrm>
              <a:off x="2013386" y="2912603"/>
              <a:ext cx="79264" cy="10889"/>
            </a:xfrm>
            <a:custGeom>
              <a:avLst/>
              <a:gdLst/>
              <a:ahLst/>
              <a:cxnLst/>
              <a:rect l="l" t="t" r="r" b="b"/>
              <a:pathLst>
                <a:path w="4069" h="559" extrusionOk="0">
                  <a:moveTo>
                    <a:pt x="295" y="0"/>
                  </a:moveTo>
                  <a:cubicBezTo>
                    <a:pt x="148" y="0"/>
                    <a:pt x="1" y="118"/>
                    <a:pt x="1" y="265"/>
                  </a:cubicBezTo>
                  <a:cubicBezTo>
                    <a:pt x="1" y="441"/>
                    <a:pt x="148" y="559"/>
                    <a:pt x="295" y="559"/>
                  </a:cubicBezTo>
                  <a:lnTo>
                    <a:pt x="3774" y="559"/>
                  </a:lnTo>
                  <a:cubicBezTo>
                    <a:pt x="3945" y="559"/>
                    <a:pt x="4068" y="441"/>
                    <a:pt x="4068" y="265"/>
                  </a:cubicBezTo>
                  <a:cubicBezTo>
                    <a:pt x="4068" y="118"/>
                    <a:pt x="3945" y="0"/>
                    <a:pt x="377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3"/>
            <p:cNvSpPr/>
            <p:nvPr/>
          </p:nvSpPr>
          <p:spPr>
            <a:xfrm>
              <a:off x="2013386" y="2941219"/>
              <a:ext cx="45369" cy="11474"/>
            </a:xfrm>
            <a:custGeom>
              <a:avLst/>
              <a:gdLst/>
              <a:ahLst/>
              <a:cxnLst/>
              <a:rect l="l" t="t" r="r" b="b"/>
              <a:pathLst>
                <a:path w="2329" h="589" extrusionOk="0">
                  <a:moveTo>
                    <a:pt x="295" y="1"/>
                  </a:moveTo>
                  <a:cubicBezTo>
                    <a:pt x="148" y="1"/>
                    <a:pt x="1" y="118"/>
                    <a:pt x="1" y="295"/>
                  </a:cubicBezTo>
                  <a:cubicBezTo>
                    <a:pt x="1" y="442"/>
                    <a:pt x="148" y="589"/>
                    <a:pt x="295" y="589"/>
                  </a:cubicBezTo>
                  <a:lnTo>
                    <a:pt x="2034" y="589"/>
                  </a:lnTo>
                  <a:cubicBezTo>
                    <a:pt x="2205" y="589"/>
                    <a:pt x="2328" y="442"/>
                    <a:pt x="2328" y="295"/>
                  </a:cubicBezTo>
                  <a:cubicBezTo>
                    <a:pt x="2328" y="118"/>
                    <a:pt x="2205" y="1"/>
                    <a:pt x="20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3"/>
            <p:cNvSpPr/>
            <p:nvPr/>
          </p:nvSpPr>
          <p:spPr>
            <a:xfrm>
              <a:off x="2013386" y="2970302"/>
              <a:ext cx="79264" cy="11006"/>
            </a:xfrm>
            <a:custGeom>
              <a:avLst/>
              <a:gdLst/>
              <a:ahLst/>
              <a:cxnLst/>
              <a:rect l="l" t="t" r="r" b="b"/>
              <a:pathLst>
                <a:path w="4069" h="565" extrusionOk="0">
                  <a:moveTo>
                    <a:pt x="295" y="1"/>
                  </a:moveTo>
                  <a:cubicBezTo>
                    <a:pt x="148" y="1"/>
                    <a:pt x="1" y="124"/>
                    <a:pt x="1" y="271"/>
                  </a:cubicBezTo>
                  <a:cubicBezTo>
                    <a:pt x="1" y="442"/>
                    <a:pt x="148" y="565"/>
                    <a:pt x="295" y="565"/>
                  </a:cubicBezTo>
                  <a:lnTo>
                    <a:pt x="3774" y="565"/>
                  </a:lnTo>
                  <a:cubicBezTo>
                    <a:pt x="3945" y="565"/>
                    <a:pt x="4068" y="442"/>
                    <a:pt x="4068" y="271"/>
                  </a:cubicBezTo>
                  <a:cubicBezTo>
                    <a:pt x="4068" y="124"/>
                    <a:pt x="3945" y="1"/>
                    <a:pt x="377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3"/>
            <p:cNvSpPr/>
            <p:nvPr/>
          </p:nvSpPr>
          <p:spPr>
            <a:xfrm>
              <a:off x="2013386" y="2998937"/>
              <a:ext cx="45369" cy="11454"/>
            </a:xfrm>
            <a:custGeom>
              <a:avLst/>
              <a:gdLst/>
              <a:ahLst/>
              <a:cxnLst/>
              <a:rect l="l" t="t" r="r" b="b"/>
              <a:pathLst>
                <a:path w="2329" h="588" extrusionOk="0">
                  <a:moveTo>
                    <a:pt x="295" y="0"/>
                  </a:moveTo>
                  <a:cubicBezTo>
                    <a:pt x="148" y="0"/>
                    <a:pt x="1" y="147"/>
                    <a:pt x="1" y="294"/>
                  </a:cubicBezTo>
                  <a:cubicBezTo>
                    <a:pt x="1" y="441"/>
                    <a:pt x="148" y="588"/>
                    <a:pt x="295" y="588"/>
                  </a:cubicBezTo>
                  <a:lnTo>
                    <a:pt x="2034" y="588"/>
                  </a:lnTo>
                  <a:cubicBezTo>
                    <a:pt x="2205" y="588"/>
                    <a:pt x="2328" y="441"/>
                    <a:pt x="2328" y="294"/>
                  </a:cubicBezTo>
                  <a:cubicBezTo>
                    <a:pt x="2328" y="147"/>
                    <a:pt x="2205" y="0"/>
                    <a:pt x="203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3"/>
            <p:cNvSpPr/>
            <p:nvPr/>
          </p:nvSpPr>
          <p:spPr>
            <a:xfrm>
              <a:off x="1854118" y="2970302"/>
              <a:ext cx="108796" cy="11006"/>
            </a:xfrm>
            <a:custGeom>
              <a:avLst/>
              <a:gdLst/>
              <a:ahLst/>
              <a:cxnLst/>
              <a:rect l="l" t="t" r="r" b="b"/>
              <a:pathLst>
                <a:path w="5585" h="565" extrusionOk="0">
                  <a:moveTo>
                    <a:pt x="295" y="1"/>
                  </a:moveTo>
                  <a:cubicBezTo>
                    <a:pt x="148" y="1"/>
                    <a:pt x="1" y="124"/>
                    <a:pt x="1" y="271"/>
                  </a:cubicBezTo>
                  <a:cubicBezTo>
                    <a:pt x="1" y="442"/>
                    <a:pt x="148" y="565"/>
                    <a:pt x="295" y="565"/>
                  </a:cubicBezTo>
                  <a:lnTo>
                    <a:pt x="5291" y="565"/>
                  </a:lnTo>
                  <a:cubicBezTo>
                    <a:pt x="5461" y="565"/>
                    <a:pt x="5585" y="442"/>
                    <a:pt x="5585" y="271"/>
                  </a:cubicBezTo>
                  <a:cubicBezTo>
                    <a:pt x="5585" y="124"/>
                    <a:pt x="5461" y="1"/>
                    <a:pt x="52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3"/>
            <p:cNvSpPr/>
            <p:nvPr/>
          </p:nvSpPr>
          <p:spPr>
            <a:xfrm>
              <a:off x="1854118" y="2998937"/>
              <a:ext cx="108796" cy="11454"/>
            </a:xfrm>
            <a:custGeom>
              <a:avLst/>
              <a:gdLst/>
              <a:ahLst/>
              <a:cxnLst/>
              <a:rect l="l" t="t" r="r" b="b"/>
              <a:pathLst>
                <a:path w="5585" h="588" extrusionOk="0">
                  <a:moveTo>
                    <a:pt x="295" y="0"/>
                  </a:moveTo>
                  <a:cubicBezTo>
                    <a:pt x="148" y="0"/>
                    <a:pt x="1" y="147"/>
                    <a:pt x="1" y="294"/>
                  </a:cubicBezTo>
                  <a:cubicBezTo>
                    <a:pt x="1" y="441"/>
                    <a:pt x="148" y="588"/>
                    <a:pt x="295" y="588"/>
                  </a:cubicBezTo>
                  <a:lnTo>
                    <a:pt x="5291" y="588"/>
                  </a:lnTo>
                  <a:cubicBezTo>
                    <a:pt x="5461" y="588"/>
                    <a:pt x="5585" y="441"/>
                    <a:pt x="5585" y="294"/>
                  </a:cubicBezTo>
                  <a:cubicBezTo>
                    <a:pt x="5585" y="147"/>
                    <a:pt x="5461" y="0"/>
                    <a:pt x="529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3" name="Google Shape;3693;p63"/>
          <p:cNvGrpSpPr/>
          <p:nvPr/>
        </p:nvGrpSpPr>
        <p:grpSpPr>
          <a:xfrm>
            <a:off x="2941853" y="4255094"/>
            <a:ext cx="379704" cy="326796"/>
            <a:chOff x="2941853" y="4255094"/>
            <a:chExt cx="379704" cy="326796"/>
          </a:xfrm>
        </p:grpSpPr>
        <p:sp>
          <p:nvSpPr>
            <p:cNvPr id="3694" name="Google Shape;3694;p63"/>
            <p:cNvSpPr/>
            <p:nvPr/>
          </p:nvSpPr>
          <p:spPr>
            <a:xfrm>
              <a:off x="2947132" y="4470697"/>
              <a:ext cx="368698" cy="47765"/>
            </a:xfrm>
            <a:custGeom>
              <a:avLst/>
              <a:gdLst/>
              <a:ahLst/>
              <a:cxnLst/>
              <a:rect l="l" t="t" r="r" b="b"/>
              <a:pathLst>
                <a:path w="18927" h="2452" extrusionOk="0">
                  <a:moveTo>
                    <a:pt x="0" y="1"/>
                  </a:moveTo>
                  <a:lnTo>
                    <a:pt x="0" y="1494"/>
                  </a:lnTo>
                  <a:cubicBezTo>
                    <a:pt x="0" y="2034"/>
                    <a:pt x="441" y="2452"/>
                    <a:pt x="976" y="2452"/>
                  </a:cubicBezTo>
                  <a:lnTo>
                    <a:pt x="17975" y="2452"/>
                  </a:lnTo>
                  <a:cubicBezTo>
                    <a:pt x="18515" y="2452"/>
                    <a:pt x="18927" y="2034"/>
                    <a:pt x="18927" y="1494"/>
                  </a:cubicBezTo>
                  <a:lnTo>
                    <a:pt x="18927"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3"/>
            <p:cNvSpPr/>
            <p:nvPr/>
          </p:nvSpPr>
          <p:spPr>
            <a:xfrm>
              <a:off x="2947132" y="4260821"/>
              <a:ext cx="368698" cy="209897"/>
            </a:xfrm>
            <a:custGeom>
              <a:avLst/>
              <a:gdLst/>
              <a:ahLst/>
              <a:cxnLst/>
              <a:rect l="l" t="t" r="r" b="b"/>
              <a:pathLst>
                <a:path w="18927" h="10775" extrusionOk="0">
                  <a:moveTo>
                    <a:pt x="976" y="1"/>
                  </a:moveTo>
                  <a:cubicBezTo>
                    <a:pt x="441" y="1"/>
                    <a:pt x="0" y="441"/>
                    <a:pt x="0" y="976"/>
                  </a:cubicBezTo>
                  <a:lnTo>
                    <a:pt x="0" y="10775"/>
                  </a:lnTo>
                  <a:lnTo>
                    <a:pt x="18927" y="10775"/>
                  </a:lnTo>
                  <a:lnTo>
                    <a:pt x="18927" y="976"/>
                  </a:lnTo>
                  <a:cubicBezTo>
                    <a:pt x="18927" y="441"/>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3"/>
            <p:cNvSpPr/>
            <p:nvPr/>
          </p:nvSpPr>
          <p:spPr>
            <a:xfrm>
              <a:off x="2947132" y="4260821"/>
              <a:ext cx="368698" cy="209897"/>
            </a:xfrm>
            <a:custGeom>
              <a:avLst/>
              <a:gdLst/>
              <a:ahLst/>
              <a:cxnLst/>
              <a:rect l="l" t="t" r="r" b="b"/>
              <a:pathLst>
                <a:path w="18927" h="10775" extrusionOk="0">
                  <a:moveTo>
                    <a:pt x="976" y="1"/>
                  </a:moveTo>
                  <a:cubicBezTo>
                    <a:pt x="441" y="1"/>
                    <a:pt x="0" y="441"/>
                    <a:pt x="0" y="976"/>
                  </a:cubicBezTo>
                  <a:lnTo>
                    <a:pt x="0" y="10775"/>
                  </a:lnTo>
                  <a:lnTo>
                    <a:pt x="18927" y="10775"/>
                  </a:lnTo>
                  <a:lnTo>
                    <a:pt x="18927" y="976"/>
                  </a:lnTo>
                  <a:cubicBezTo>
                    <a:pt x="18927" y="441"/>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3"/>
            <p:cNvSpPr/>
            <p:nvPr/>
          </p:nvSpPr>
          <p:spPr>
            <a:xfrm>
              <a:off x="3282496" y="4260821"/>
              <a:ext cx="33330" cy="209897"/>
            </a:xfrm>
            <a:custGeom>
              <a:avLst/>
              <a:gdLst/>
              <a:ahLst/>
              <a:cxnLst/>
              <a:rect l="l" t="t" r="r" b="b"/>
              <a:pathLst>
                <a:path w="1711" h="10775" extrusionOk="0">
                  <a:moveTo>
                    <a:pt x="0" y="1"/>
                  </a:moveTo>
                  <a:cubicBezTo>
                    <a:pt x="512" y="1"/>
                    <a:pt x="953" y="441"/>
                    <a:pt x="953" y="976"/>
                  </a:cubicBezTo>
                  <a:lnTo>
                    <a:pt x="953" y="10775"/>
                  </a:lnTo>
                  <a:lnTo>
                    <a:pt x="1711" y="10775"/>
                  </a:lnTo>
                  <a:lnTo>
                    <a:pt x="1711" y="976"/>
                  </a:lnTo>
                  <a:cubicBezTo>
                    <a:pt x="1711" y="441"/>
                    <a:pt x="1299"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3"/>
            <p:cNvSpPr/>
            <p:nvPr/>
          </p:nvSpPr>
          <p:spPr>
            <a:xfrm>
              <a:off x="3282496" y="4470697"/>
              <a:ext cx="33330" cy="47765"/>
            </a:xfrm>
            <a:custGeom>
              <a:avLst/>
              <a:gdLst/>
              <a:ahLst/>
              <a:cxnLst/>
              <a:rect l="l" t="t" r="r" b="b"/>
              <a:pathLst>
                <a:path w="1711" h="2452" extrusionOk="0">
                  <a:moveTo>
                    <a:pt x="953" y="1"/>
                  </a:moveTo>
                  <a:lnTo>
                    <a:pt x="953" y="1494"/>
                  </a:lnTo>
                  <a:cubicBezTo>
                    <a:pt x="953" y="2034"/>
                    <a:pt x="512" y="2452"/>
                    <a:pt x="0" y="2452"/>
                  </a:cubicBezTo>
                  <a:lnTo>
                    <a:pt x="759" y="2452"/>
                  </a:lnTo>
                  <a:cubicBezTo>
                    <a:pt x="1299" y="2452"/>
                    <a:pt x="1711" y="2034"/>
                    <a:pt x="1711" y="1494"/>
                  </a:cubicBezTo>
                  <a:lnTo>
                    <a:pt x="1711"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3"/>
            <p:cNvSpPr/>
            <p:nvPr/>
          </p:nvSpPr>
          <p:spPr>
            <a:xfrm>
              <a:off x="3089685" y="4518442"/>
              <a:ext cx="84056" cy="58187"/>
            </a:xfrm>
            <a:custGeom>
              <a:avLst/>
              <a:gdLst/>
              <a:ahLst/>
              <a:cxnLst/>
              <a:rect l="l" t="t" r="r" b="b"/>
              <a:pathLst>
                <a:path w="4315" h="2987" extrusionOk="0">
                  <a:moveTo>
                    <a:pt x="294" y="1"/>
                  </a:moveTo>
                  <a:cubicBezTo>
                    <a:pt x="294" y="1"/>
                    <a:pt x="271" y="2175"/>
                    <a:pt x="0" y="2987"/>
                  </a:cubicBezTo>
                  <a:lnTo>
                    <a:pt x="4315" y="2987"/>
                  </a:lnTo>
                  <a:cubicBezTo>
                    <a:pt x="4044" y="2175"/>
                    <a:pt x="3997" y="1"/>
                    <a:pt x="3997"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3"/>
            <p:cNvSpPr/>
            <p:nvPr/>
          </p:nvSpPr>
          <p:spPr>
            <a:xfrm>
              <a:off x="3094945" y="4518442"/>
              <a:ext cx="73069" cy="15253"/>
            </a:xfrm>
            <a:custGeom>
              <a:avLst/>
              <a:gdLst/>
              <a:ahLst/>
              <a:cxnLst/>
              <a:rect l="l" t="t" r="r" b="b"/>
              <a:pathLst>
                <a:path w="3751" h="783" extrusionOk="0">
                  <a:moveTo>
                    <a:pt x="24" y="1"/>
                  </a:moveTo>
                  <a:cubicBezTo>
                    <a:pt x="24" y="1"/>
                    <a:pt x="24" y="342"/>
                    <a:pt x="1" y="782"/>
                  </a:cubicBezTo>
                  <a:lnTo>
                    <a:pt x="3751" y="782"/>
                  </a:lnTo>
                  <a:cubicBezTo>
                    <a:pt x="3727" y="342"/>
                    <a:pt x="3727" y="1"/>
                    <a:pt x="3727"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3"/>
            <p:cNvSpPr/>
            <p:nvPr/>
          </p:nvSpPr>
          <p:spPr>
            <a:xfrm>
              <a:off x="3094945" y="4518442"/>
              <a:ext cx="73069" cy="15253"/>
            </a:xfrm>
            <a:custGeom>
              <a:avLst/>
              <a:gdLst/>
              <a:ahLst/>
              <a:cxnLst/>
              <a:rect l="l" t="t" r="r" b="b"/>
              <a:pathLst>
                <a:path w="3751" h="783" extrusionOk="0">
                  <a:moveTo>
                    <a:pt x="24" y="1"/>
                  </a:moveTo>
                  <a:cubicBezTo>
                    <a:pt x="24" y="1"/>
                    <a:pt x="24" y="342"/>
                    <a:pt x="1" y="782"/>
                  </a:cubicBezTo>
                  <a:lnTo>
                    <a:pt x="3751" y="782"/>
                  </a:lnTo>
                  <a:cubicBezTo>
                    <a:pt x="3727" y="342"/>
                    <a:pt x="3727" y="1"/>
                    <a:pt x="372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3"/>
            <p:cNvSpPr/>
            <p:nvPr/>
          </p:nvSpPr>
          <p:spPr>
            <a:xfrm>
              <a:off x="2970488" y="4286593"/>
              <a:ext cx="321985" cy="184125"/>
            </a:xfrm>
            <a:custGeom>
              <a:avLst/>
              <a:gdLst/>
              <a:ahLst/>
              <a:cxnLst/>
              <a:rect l="l" t="t" r="r" b="b"/>
              <a:pathLst>
                <a:path w="16529" h="9452" extrusionOk="0">
                  <a:moveTo>
                    <a:pt x="418" y="0"/>
                  </a:moveTo>
                  <a:cubicBezTo>
                    <a:pt x="194" y="0"/>
                    <a:pt x="0" y="171"/>
                    <a:pt x="0" y="412"/>
                  </a:cubicBezTo>
                  <a:lnTo>
                    <a:pt x="0" y="9452"/>
                  </a:lnTo>
                  <a:lnTo>
                    <a:pt x="16529" y="9452"/>
                  </a:lnTo>
                  <a:lnTo>
                    <a:pt x="16529" y="412"/>
                  </a:lnTo>
                  <a:cubicBezTo>
                    <a:pt x="16529" y="171"/>
                    <a:pt x="16358" y="0"/>
                    <a:pt x="16112"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3"/>
            <p:cNvSpPr/>
            <p:nvPr/>
          </p:nvSpPr>
          <p:spPr>
            <a:xfrm>
              <a:off x="3269562" y="4286593"/>
              <a:ext cx="22908" cy="184125"/>
            </a:xfrm>
            <a:custGeom>
              <a:avLst/>
              <a:gdLst/>
              <a:ahLst/>
              <a:cxnLst/>
              <a:rect l="l" t="t" r="r" b="b"/>
              <a:pathLst>
                <a:path w="1176" h="9452" extrusionOk="0">
                  <a:moveTo>
                    <a:pt x="0" y="0"/>
                  </a:moveTo>
                  <a:cubicBezTo>
                    <a:pt x="247" y="0"/>
                    <a:pt x="418" y="171"/>
                    <a:pt x="418" y="412"/>
                  </a:cubicBezTo>
                  <a:lnTo>
                    <a:pt x="418" y="9452"/>
                  </a:lnTo>
                  <a:lnTo>
                    <a:pt x="1176" y="9452"/>
                  </a:lnTo>
                  <a:lnTo>
                    <a:pt x="1176" y="412"/>
                  </a:lnTo>
                  <a:cubicBezTo>
                    <a:pt x="1176" y="171"/>
                    <a:pt x="1005" y="0"/>
                    <a:pt x="759"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3"/>
            <p:cNvSpPr/>
            <p:nvPr/>
          </p:nvSpPr>
          <p:spPr>
            <a:xfrm>
              <a:off x="2970488" y="4286593"/>
              <a:ext cx="321985" cy="33330"/>
            </a:xfrm>
            <a:custGeom>
              <a:avLst/>
              <a:gdLst/>
              <a:ahLst/>
              <a:cxnLst/>
              <a:rect l="l" t="t" r="r" b="b"/>
              <a:pathLst>
                <a:path w="16529" h="1711" extrusionOk="0">
                  <a:moveTo>
                    <a:pt x="418" y="0"/>
                  </a:moveTo>
                  <a:cubicBezTo>
                    <a:pt x="194" y="0"/>
                    <a:pt x="0" y="171"/>
                    <a:pt x="0" y="412"/>
                  </a:cubicBezTo>
                  <a:lnTo>
                    <a:pt x="0" y="1711"/>
                  </a:lnTo>
                  <a:lnTo>
                    <a:pt x="16529" y="1711"/>
                  </a:lnTo>
                  <a:lnTo>
                    <a:pt x="16529" y="412"/>
                  </a:lnTo>
                  <a:cubicBezTo>
                    <a:pt x="16529" y="171"/>
                    <a:pt x="16358" y="0"/>
                    <a:pt x="16112"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3"/>
            <p:cNvSpPr/>
            <p:nvPr/>
          </p:nvSpPr>
          <p:spPr>
            <a:xfrm>
              <a:off x="3269562" y="4286593"/>
              <a:ext cx="22908" cy="33330"/>
            </a:xfrm>
            <a:custGeom>
              <a:avLst/>
              <a:gdLst/>
              <a:ahLst/>
              <a:cxnLst/>
              <a:rect l="l" t="t" r="r" b="b"/>
              <a:pathLst>
                <a:path w="1176" h="1711" extrusionOk="0">
                  <a:moveTo>
                    <a:pt x="0" y="0"/>
                  </a:moveTo>
                  <a:cubicBezTo>
                    <a:pt x="247" y="0"/>
                    <a:pt x="418" y="171"/>
                    <a:pt x="418" y="412"/>
                  </a:cubicBezTo>
                  <a:lnTo>
                    <a:pt x="418" y="1711"/>
                  </a:lnTo>
                  <a:lnTo>
                    <a:pt x="1176" y="1711"/>
                  </a:lnTo>
                  <a:lnTo>
                    <a:pt x="1176" y="412"/>
                  </a:lnTo>
                  <a:cubicBezTo>
                    <a:pt x="1176" y="194"/>
                    <a:pt x="1029" y="24"/>
                    <a:pt x="83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3"/>
            <p:cNvSpPr/>
            <p:nvPr/>
          </p:nvSpPr>
          <p:spPr>
            <a:xfrm>
              <a:off x="3075932" y="4367200"/>
              <a:ext cx="82459" cy="56804"/>
            </a:xfrm>
            <a:custGeom>
              <a:avLst/>
              <a:gdLst/>
              <a:ahLst/>
              <a:cxnLst/>
              <a:rect l="l" t="t" r="r" b="b"/>
              <a:pathLst>
                <a:path w="4233" h="2916" extrusionOk="0">
                  <a:moveTo>
                    <a:pt x="118" y="0"/>
                  </a:moveTo>
                  <a:cubicBezTo>
                    <a:pt x="48" y="0"/>
                    <a:pt x="1" y="47"/>
                    <a:pt x="1" y="123"/>
                  </a:cubicBezTo>
                  <a:lnTo>
                    <a:pt x="1" y="2298"/>
                  </a:lnTo>
                  <a:cubicBezTo>
                    <a:pt x="1" y="2645"/>
                    <a:pt x="265" y="2915"/>
                    <a:pt x="612" y="2915"/>
                  </a:cubicBezTo>
                  <a:lnTo>
                    <a:pt x="4115" y="2915"/>
                  </a:lnTo>
                  <a:cubicBezTo>
                    <a:pt x="4186" y="2915"/>
                    <a:pt x="4233" y="2863"/>
                    <a:pt x="4233" y="2816"/>
                  </a:cubicBezTo>
                  <a:lnTo>
                    <a:pt x="4233" y="635"/>
                  </a:lnTo>
                  <a:cubicBezTo>
                    <a:pt x="4233" y="270"/>
                    <a:pt x="3968" y="0"/>
                    <a:pt x="3622"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3"/>
            <p:cNvSpPr/>
            <p:nvPr/>
          </p:nvSpPr>
          <p:spPr>
            <a:xfrm>
              <a:off x="3158371" y="4373434"/>
              <a:ext cx="29220" cy="44434"/>
            </a:xfrm>
            <a:custGeom>
              <a:avLst/>
              <a:gdLst/>
              <a:ahLst/>
              <a:cxnLst/>
              <a:rect l="l" t="t" r="r" b="b"/>
              <a:pathLst>
                <a:path w="1500" h="2281" extrusionOk="0">
                  <a:moveTo>
                    <a:pt x="1198" y="1"/>
                  </a:moveTo>
                  <a:cubicBezTo>
                    <a:pt x="1160" y="1"/>
                    <a:pt x="1120" y="7"/>
                    <a:pt x="1082" y="21"/>
                  </a:cubicBezTo>
                  <a:lnTo>
                    <a:pt x="1" y="509"/>
                  </a:lnTo>
                  <a:lnTo>
                    <a:pt x="1" y="1784"/>
                  </a:lnTo>
                  <a:lnTo>
                    <a:pt x="1082" y="2249"/>
                  </a:lnTo>
                  <a:cubicBezTo>
                    <a:pt x="1126" y="2271"/>
                    <a:pt x="1170" y="2281"/>
                    <a:pt x="1213" y="2281"/>
                  </a:cubicBezTo>
                  <a:cubicBezTo>
                    <a:pt x="1365" y="2281"/>
                    <a:pt x="1500" y="2159"/>
                    <a:pt x="1500" y="2008"/>
                  </a:cubicBezTo>
                  <a:lnTo>
                    <a:pt x="1500" y="291"/>
                  </a:lnTo>
                  <a:cubicBezTo>
                    <a:pt x="1500" y="112"/>
                    <a:pt x="1355" y="1"/>
                    <a:pt x="1198"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3"/>
            <p:cNvSpPr/>
            <p:nvPr/>
          </p:nvSpPr>
          <p:spPr>
            <a:xfrm>
              <a:off x="2992364" y="4298028"/>
              <a:ext cx="11006" cy="11474"/>
            </a:xfrm>
            <a:custGeom>
              <a:avLst/>
              <a:gdLst/>
              <a:ahLst/>
              <a:cxnLst/>
              <a:rect l="l" t="t" r="r" b="b"/>
              <a:pathLst>
                <a:path w="565" h="589" extrusionOk="0">
                  <a:moveTo>
                    <a:pt x="270" y="1"/>
                  </a:moveTo>
                  <a:cubicBezTo>
                    <a:pt x="124" y="1"/>
                    <a:pt x="0" y="118"/>
                    <a:pt x="0" y="295"/>
                  </a:cubicBezTo>
                  <a:cubicBezTo>
                    <a:pt x="0" y="442"/>
                    <a:pt x="124" y="589"/>
                    <a:pt x="270" y="589"/>
                  </a:cubicBezTo>
                  <a:cubicBezTo>
                    <a:pt x="441" y="589"/>
                    <a:pt x="564" y="442"/>
                    <a:pt x="564" y="295"/>
                  </a:cubicBezTo>
                  <a:cubicBezTo>
                    <a:pt x="564" y="118"/>
                    <a:pt x="441" y="1"/>
                    <a:pt x="2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3"/>
            <p:cNvSpPr/>
            <p:nvPr/>
          </p:nvSpPr>
          <p:spPr>
            <a:xfrm>
              <a:off x="3014337" y="4298028"/>
              <a:ext cx="11006" cy="11474"/>
            </a:xfrm>
            <a:custGeom>
              <a:avLst/>
              <a:gdLst/>
              <a:ahLst/>
              <a:cxnLst/>
              <a:rect l="l" t="t" r="r" b="b"/>
              <a:pathLst>
                <a:path w="565" h="589" extrusionOk="0">
                  <a:moveTo>
                    <a:pt x="295" y="1"/>
                  </a:moveTo>
                  <a:cubicBezTo>
                    <a:pt x="124" y="1"/>
                    <a:pt x="1" y="118"/>
                    <a:pt x="1" y="295"/>
                  </a:cubicBezTo>
                  <a:cubicBezTo>
                    <a:pt x="1" y="442"/>
                    <a:pt x="124" y="589"/>
                    <a:pt x="295" y="589"/>
                  </a:cubicBezTo>
                  <a:cubicBezTo>
                    <a:pt x="441" y="589"/>
                    <a:pt x="565" y="442"/>
                    <a:pt x="565" y="295"/>
                  </a:cubicBezTo>
                  <a:cubicBezTo>
                    <a:pt x="565" y="118"/>
                    <a:pt x="441"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3"/>
            <p:cNvSpPr/>
            <p:nvPr/>
          </p:nvSpPr>
          <p:spPr>
            <a:xfrm>
              <a:off x="3036330" y="4298028"/>
              <a:ext cx="11454" cy="11474"/>
            </a:xfrm>
            <a:custGeom>
              <a:avLst/>
              <a:gdLst/>
              <a:ahLst/>
              <a:cxnLst/>
              <a:rect l="l" t="t" r="r" b="b"/>
              <a:pathLst>
                <a:path w="588" h="589" extrusionOk="0">
                  <a:moveTo>
                    <a:pt x="294" y="1"/>
                  </a:moveTo>
                  <a:cubicBezTo>
                    <a:pt x="147" y="1"/>
                    <a:pt x="0" y="118"/>
                    <a:pt x="0" y="295"/>
                  </a:cubicBezTo>
                  <a:cubicBezTo>
                    <a:pt x="0" y="442"/>
                    <a:pt x="147" y="589"/>
                    <a:pt x="294" y="589"/>
                  </a:cubicBezTo>
                  <a:cubicBezTo>
                    <a:pt x="441" y="589"/>
                    <a:pt x="588" y="442"/>
                    <a:pt x="588" y="295"/>
                  </a:cubicBezTo>
                  <a:cubicBezTo>
                    <a:pt x="588" y="118"/>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3"/>
            <p:cNvSpPr/>
            <p:nvPr/>
          </p:nvSpPr>
          <p:spPr>
            <a:xfrm>
              <a:off x="3113606" y="4489242"/>
              <a:ext cx="36213" cy="11026"/>
            </a:xfrm>
            <a:custGeom>
              <a:avLst/>
              <a:gdLst/>
              <a:ahLst/>
              <a:cxnLst/>
              <a:rect l="l" t="t" r="r" b="b"/>
              <a:pathLst>
                <a:path w="1859" h="566" extrusionOk="0">
                  <a:moveTo>
                    <a:pt x="271" y="1"/>
                  </a:moveTo>
                  <a:cubicBezTo>
                    <a:pt x="124" y="1"/>
                    <a:pt x="1" y="124"/>
                    <a:pt x="1" y="271"/>
                  </a:cubicBezTo>
                  <a:cubicBezTo>
                    <a:pt x="1" y="442"/>
                    <a:pt x="124" y="565"/>
                    <a:pt x="271" y="565"/>
                  </a:cubicBezTo>
                  <a:lnTo>
                    <a:pt x="1564" y="565"/>
                  </a:lnTo>
                  <a:cubicBezTo>
                    <a:pt x="1741" y="565"/>
                    <a:pt x="1858" y="442"/>
                    <a:pt x="1858" y="271"/>
                  </a:cubicBezTo>
                  <a:cubicBezTo>
                    <a:pt x="1858" y="124"/>
                    <a:pt x="1741" y="1"/>
                    <a:pt x="15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3"/>
            <p:cNvSpPr/>
            <p:nvPr/>
          </p:nvSpPr>
          <p:spPr>
            <a:xfrm>
              <a:off x="2941853" y="4255094"/>
              <a:ext cx="379704" cy="326796"/>
            </a:xfrm>
            <a:custGeom>
              <a:avLst/>
              <a:gdLst/>
              <a:ahLst/>
              <a:cxnLst/>
              <a:rect l="l" t="t" r="r" b="b"/>
              <a:pathLst>
                <a:path w="19492" h="16776" extrusionOk="0">
                  <a:moveTo>
                    <a:pt x="17582" y="1911"/>
                  </a:moveTo>
                  <a:cubicBezTo>
                    <a:pt x="17658" y="1911"/>
                    <a:pt x="17728" y="1982"/>
                    <a:pt x="17728" y="2058"/>
                  </a:cubicBezTo>
                  <a:lnTo>
                    <a:pt x="17728" y="3087"/>
                  </a:lnTo>
                  <a:lnTo>
                    <a:pt x="1764" y="3087"/>
                  </a:lnTo>
                  <a:lnTo>
                    <a:pt x="1764" y="2058"/>
                  </a:lnTo>
                  <a:cubicBezTo>
                    <a:pt x="1764" y="1982"/>
                    <a:pt x="1811" y="1911"/>
                    <a:pt x="1888" y="1911"/>
                  </a:cubicBezTo>
                  <a:close/>
                  <a:moveTo>
                    <a:pt x="18246" y="588"/>
                  </a:moveTo>
                  <a:cubicBezTo>
                    <a:pt x="18610" y="588"/>
                    <a:pt x="18933" y="882"/>
                    <a:pt x="18933" y="1270"/>
                  </a:cubicBezTo>
                  <a:lnTo>
                    <a:pt x="18933" y="10798"/>
                  </a:lnTo>
                  <a:lnTo>
                    <a:pt x="18293" y="10798"/>
                  </a:lnTo>
                  <a:lnTo>
                    <a:pt x="18293" y="9623"/>
                  </a:lnTo>
                  <a:cubicBezTo>
                    <a:pt x="18293" y="9452"/>
                    <a:pt x="18169" y="9329"/>
                    <a:pt x="17999" y="9329"/>
                  </a:cubicBezTo>
                  <a:cubicBezTo>
                    <a:pt x="17852" y="9329"/>
                    <a:pt x="17728" y="9452"/>
                    <a:pt x="17728" y="9623"/>
                  </a:cubicBezTo>
                  <a:lnTo>
                    <a:pt x="17728" y="10798"/>
                  </a:lnTo>
                  <a:lnTo>
                    <a:pt x="1764" y="10798"/>
                  </a:lnTo>
                  <a:lnTo>
                    <a:pt x="1764" y="3645"/>
                  </a:lnTo>
                  <a:lnTo>
                    <a:pt x="17728" y="3645"/>
                  </a:lnTo>
                  <a:lnTo>
                    <a:pt x="17728" y="8300"/>
                  </a:lnTo>
                  <a:cubicBezTo>
                    <a:pt x="17728" y="8447"/>
                    <a:pt x="17852" y="8571"/>
                    <a:pt x="17999" y="8571"/>
                  </a:cubicBezTo>
                  <a:cubicBezTo>
                    <a:pt x="18169" y="8571"/>
                    <a:pt x="18293" y="8447"/>
                    <a:pt x="18293" y="8300"/>
                  </a:cubicBezTo>
                  <a:lnTo>
                    <a:pt x="18293" y="2058"/>
                  </a:lnTo>
                  <a:lnTo>
                    <a:pt x="18293" y="2029"/>
                  </a:lnTo>
                  <a:cubicBezTo>
                    <a:pt x="18293" y="1641"/>
                    <a:pt x="17975" y="1323"/>
                    <a:pt x="17582" y="1323"/>
                  </a:cubicBezTo>
                  <a:lnTo>
                    <a:pt x="1888" y="1323"/>
                  </a:lnTo>
                  <a:cubicBezTo>
                    <a:pt x="1494" y="1323"/>
                    <a:pt x="1177" y="1641"/>
                    <a:pt x="1177" y="2029"/>
                  </a:cubicBezTo>
                  <a:lnTo>
                    <a:pt x="1177" y="10798"/>
                  </a:lnTo>
                  <a:lnTo>
                    <a:pt x="565" y="10798"/>
                  </a:lnTo>
                  <a:lnTo>
                    <a:pt x="565" y="1270"/>
                  </a:lnTo>
                  <a:cubicBezTo>
                    <a:pt x="565" y="882"/>
                    <a:pt x="883" y="588"/>
                    <a:pt x="1247" y="588"/>
                  </a:cubicBezTo>
                  <a:close/>
                  <a:moveTo>
                    <a:pt x="18933" y="11362"/>
                  </a:moveTo>
                  <a:lnTo>
                    <a:pt x="18933" y="12562"/>
                  </a:lnTo>
                  <a:cubicBezTo>
                    <a:pt x="18933" y="12932"/>
                    <a:pt x="18610" y="13249"/>
                    <a:pt x="18246" y="13249"/>
                  </a:cubicBezTo>
                  <a:lnTo>
                    <a:pt x="1247" y="13249"/>
                  </a:lnTo>
                  <a:cubicBezTo>
                    <a:pt x="883" y="13249"/>
                    <a:pt x="565" y="12932"/>
                    <a:pt x="565" y="12562"/>
                  </a:cubicBezTo>
                  <a:lnTo>
                    <a:pt x="565" y="11362"/>
                  </a:lnTo>
                  <a:close/>
                  <a:moveTo>
                    <a:pt x="11316" y="13814"/>
                  </a:moveTo>
                  <a:cubicBezTo>
                    <a:pt x="11339" y="14325"/>
                    <a:pt x="11386" y="15477"/>
                    <a:pt x="11533" y="16212"/>
                  </a:cubicBezTo>
                  <a:lnTo>
                    <a:pt x="7960" y="16212"/>
                  </a:lnTo>
                  <a:cubicBezTo>
                    <a:pt x="8106" y="15477"/>
                    <a:pt x="8154" y="14325"/>
                    <a:pt x="8177" y="13814"/>
                  </a:cubicBezTo>
                  <a:close/>
                  <a:moveTo>
                    <a:pt x="1247" y="1"/>
                  </a:moveTo>
                  <a:cubicBezTo>
                    <a:pt x="565" y="1"/>
                    <a:pt x="1" y="559"/>
                    <a:pt x="1" y="1270"/>
                  </a:cubicBezTo>
                  <a:lnTo>
                    <a:pt x="1" y="12562"/>
                  </a:lnTo>
                  <a:cubicBezTo>
                    <a:pt x="1" y="13249"/>
                    <a:pt x="565" y="13814"/>
                    <a:pt x="1247" y="13814"/>
                  </a:cubicBezTo>
                  <a:lnTo>
                    <a:pt x="7619" y="13814"/>
                  </a:lnTo>
                  <a:cubicBezTo>
                    <a:pt x="7589" y="14472"/>
                    <a:pt x="7519" y="15600"/>
                    <a:pt x="7372" y="16212"/>
                  </a:cubicBezTo>
                  <a:lnTo>
                    <a:pt x="6390" y="16212"/>
                  </a:lnTo>
                  <a:cubicBezTo>
                    <a:pt x="6220" y="16212"/>
                    <a:pt x="6096" y="16335"/>
                    <a:pt x="6096" y="16506"/>
                  </a:cubicBezTo>
                  <a:cubicBezTo>
                    <a:pt x="6096" y="16653"/>
                    <a:pt x="6220" y="16776"/>
                    <a:pt x="6390" y="16776"/>
                  </a:cubicBezTo>
                  <a:lnTo>
                    <a:pt x="13103" y="16776"/>
                  </a:lnTo>
                  <a:cubicBezTo>
                    <a:pt x="13273" y="16776"/>
                    <a:pt x="13397" y="16653"/>
                    <a:pt x="13397" y="16506"/>
                  </a:cubicBezTo>
                  <a:cubicBezTo>
                    <a:pt x="13397" y="16335"/>
                    <a:pt x="13273" y="16212"/>
                    <a:pt x="13103" y="16212"/>
                  </a:cubicBezTo>
                  <a:lnTo>
                    <a:pt x="12121" y="16212"/>
                  </a:lnTo>
                  <a:cubicBezTo>
                    <a:pt x="11974" y="15600"/>
                    <a:pt x="11904" y="14472"/>
                    <a:pt x="11880" y="13814"/>
                  </a:cubicBezTo>
                  <a:lnTo>
                    <a:pt x="18246" y="13814"/>
                  </a:lnTo>
                  <a:cubicBezTo>
                    <a:pt x="18933" y="13814"/>
                    <a:pt x="19492" y="13249"/>
                    <a:pt x="19492" y="12562"/>
                  </a:cubicBezTo>
                  <a:lnTo>
                    <a:pt x="19492" y="1270"/>
                  </a:lnTo>
                  <a:cubicBezTo>
                    <a:pt x="19492" y="559"/>
                    <a:pt x="18933" y="1"/>
                    <a:pt x="1824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3"/>
            <p:cNvSpPr/>
            <p:nvPr/>
          </p:nvSpPr>
          <p:spPr>
            <a:xfrm>
              <a:off x="3070225" y="4361473"/>
              <a:ext cx="122529" cy="68258"/>
            </a:xfrm>
            <a:custGeom>
              <a:avLst/>
              <a:gdLst/>
              <a:ahLst/>
              <a:cxnLst/>
              <a:rect l="l" t="t" r="r" b="b"/>
              <a:pathLst>
                <a:path w="6290" h="3504" extrusionOk="0">
                  <a:moveTo>
                    <a:pt x="5731" y="905"/>
                  </a:moveTo>
                  <a:lnTo>
                    <a:pt x="5731" y="2622"/>
                  </a:lnTo>
                  <a:lnTo>
                    <a:pt x="4820" y="2204"/>
                  </a:lnTo>
                  <a:lnTo>
                    <a:pt x="4820" y="1299"/>
                  </a:lnTo>
                  <a:lnTo>
                    <a:pt x="5731" y="905"/>
                  </a:lnTo>
                  <a:close/>
                  <a:moveTo>
                    <a:pt x="411" y="0"/>
                  </a:moveTo>
                  <a:cubicBezTo>
                    <a:pt x="194" y="0"/>
                    <a:pt x="0" y="194"/>
                    <a:pt x="0" y="417"/>
                  </a:cubicBezTo>
                  <a:lnTo>
                    <a:pt x="0" y="2592"/>
                  </a:lnTo>
                  <a:cubicBezTo>
                    <a:pt x="0" y="3086"/>
                    <a:pt x="411" y="3503"/>
                    <a:pt x="905" y="3503"/>
                  </a:cubicBezTo>
                  <a:lnTo>
                    <a:pt x="4408" y="3503"/>
                  </a:lnTo>
                  <a:cubicBezTo>
                    <a:pt x="4626" y="3503"/>
                    <a:pt x="4820" y="3327"/>
                    <a:pt x="4820" y="3110"/>
                  </a:cubicBezTo>
                  <a:lnTo>
                    <a:pt x="4820" y="2839"/>
                  </a:lnTo>
                  <a:lnTo>
                    <a:pt x="5508" y="3133"/>
                  </a:lnTo>
                  <a:cubicBezTo>
                    <a:pt x="5584" y="3157"/>
                    <a:pt x="5654" y="3180"/>
                    <a:pt x="5731" y="3180"/>
                  </a:cubicBezTo>
                  <a:cubicBezTo>
                    <a:pt x="5848" y="3180"/>
                    <a:pt x="5948" y="3157"/>
                    <a:pt x="6048" y="3086"/>
                  </a:cubicBezTo>
                  <a:cubicBezTo>
                    <a:pt x="6195" y="2986"/>
                    <a:pt x="6289" y="2816"/>
                    <a:pt x="6289" y="2622"/>
                  </a:cubicBezTo>
                  <a:lnTo>
                    <a:pt x="6289" y="905"/>
                  </a:lnTo>
                  <a:cubicBezTo>
                    <a:pt x="6289" y="711"/>
                    <a:pt x="6195" y="535"/>
                    <a:pt x="6048" y="417"/>
                  </a:cubicBezTo>
                  <a:cubicBezTo>
                    <a:pt x="5952" y="361"/>
                    <a:pt x="5845" y="329"/>
                    <a:pt x="5741" y="329"/>
                  </a:cubicBezTo>
                  <a:cubicBezTo>
                    <a:pt x="5661" y="329"/>
                    <a:pt x="5581" y="347"/>
                    <a:pt x="5508" y="388"/>
                  </a:cubicBezTo>
                  <a:lnTo>
                    <a:pt x="4773" y="682"/>
                  </a:lnTo>
                  <a:cubicBezTo>
                    <a:pt x="4673" y="294"/>
                    <a:pt x="4332" y="0"/>
                    <a:pt x="3915" y="0"/>
                  </a:cubicBezTo>
                  <a:lnTo>
                    <a:pt x="2569" y="0"/>
                  </a:lnTo>
                  <a:cubicBezTo>
                    <a:pt x="2422" y="0"/>
                    <a:pt x="2298" y="147"/>
                    <a:pt x="2298" y="294"/>
                  </a:cubicBezTo>
                  <a:cubicBezTo>
                    <a:pt x="2298" y="465"/>
                    <a:pt x="2422" y="588"/>
                    <a:pt x="2569" y="588"/>
                  </a:cubicBezTo>
                  <a:lnTo>
                    <a:pt x="3915" y="588"/>
                  </a:lnTo>
                  <a:cubicBezTo>
                    <a:pt x="4085" y="588"/>
                    <a:pt x="4232" y="735"/>
                    <a:pt x="4232" y="929"/>
                  </a:cubicBezTo>
                  <a:lnTo>
                    <a:pt x="4232" y="2939"/>
                  </a:lnTo>
                  <a:lnTo>
                    <a:pt x="905" y="2939"/>
                  </a:lnTo>
                  <a:cubicBezTo>
                    <a:pt x="735" y="2939"/>
                    <a:pt x="588" y="2792"/>
                    <a:pt x="588" y="2592"/>
                  </a:cubicBezTo>
                  <a:lnTo>
                    <a:pt x="588" y="588"/>
                  </a:lnTo>
                  <a:lnTo>
                    <a:pt x="1246" y="588"/>
                  </a:lnTo>
                  <a:cubicBezTo>
                    <a:pt x="1417" y="588"/>
                    <a:pt x="1540" y="465"/>
                    <a:pt x="1540" y="294"/>
                  </a:cubicBezTo>
                  <a:cubicBezTo>
                    <a:pt x="1540" y="147"/>
                    <a:pt x="1417" y="0"/>
                    <a:pt x="12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4" name="Google Shape;3714;p63"/>
          <p:cNvGrpSpPr/>
          <p:nvPr/>
        </p:nvGrpSpPr>
        <p:grpSpPr>
          <a:xfrm>
            <a:off x="5874872" y="3480284"/>
            <a:ext cx="274804" cy="379821"/>
            <a:chOff x="5874872" y="3480284"/>
            <a:chExt cx="274804" cy="379821"/>
          </a:xfrm>
        </p:grpSpPr>
        <p:sp>
          <p:nvSpPr>
            <p:cNvPr id="3715" name="Google Shape;3715;p63"/>
            <p:cNvSpPr/>
            <p:nvPr/>
          </p:nvSpPr>
          <p:spPr>
            <a:xfrm>
              <a:off x="5880579" y="3486011"/>
              <a:ext cx="263370" cy="368815"/>
            </a:xfrm>
            <a:custGeom>
              <a:avLst/>
              <a:gdLst/>
              <a:ahLst/>
              <a:cxnLst/>
              <a:rect l="l" t="t" r="r" b="b"/>
              <a:pathLst>
                <a:path w="13520" h="18933" extrusionOk="0">
                  <a:moveTo>
                    <a:pt x="1423" y="0"/>
                  </a:moveTo>
                  <a:cubicBezTo>
                    <a:pt x="642" y="0"/>
                    <a:pt x="1" y="635"/>
                    <a:pt x="1" y="1446"/>
                  </a:cubicBezTo>
                  <a:lnTo>
                    <a:pt x="1" y="17487"/>
                  </a:lnTo>
                  <a:cubicBezTo>
                    <a:pt x="1" y="18292"/>
                    <a:pt x="642" y="18933"/>
                    <a:pt x="1423" y="18933"/>
                  </a:cubicBezTo>
                  <a:lnTo>
                    <a:pt x="12080" y="18933"/>
                  </a:lnTo>
                  <a:cubicBezTo>
                    <a:pt x="12885" y="18933"/>
                    <a:pt x="13520" y="18292"/>
                    <a:pt x="13520" y="17487"/>
                  </a:cubicBezTo>
                  <a:lnTo>
                    <a:pt x="13520" y="1446"/>
                  </a:lnTo>
                  <a:cubicBezTo>
                    <a:pt x="13520" y="635"/>
                    <a:pt x="12885" y="0"/>
                    <a:pt x="12080"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3"/>
            <p:cNvSpPr/>
            <p:nvPr/>
          </p:nvSpPr>
          <p:spPr>
            <a:xfrm>
              <a:off x="6100994" y="3486011"/>
              <a:ext cx="42953" cy="368815"/>
            </a:xfrm>
            <a:custGeom>
              <a:avLst/>
              <a:gdLst/>
              <a:ahLst/>
              <a:cxnLst/>
              <a:rect l="l" t="t" r="r" b="b"/>
              <a:pathLst>
                <a:path w="2205" h="18933" extrusionOk="0">
                  <a:moveTo>
                    <a:pt x="1" y="0"/>
                  </a:moveTo>
                  <a:cubicBezTo>
                    <a:pt x="812" y="0"/>
                    <a:pt x="1447" y="635"/>
                    <a:pt x="1447" y="1446"/>
                  </a:cubicBezTo>
                  <a:lnTo>
                    <a:pt x="1447" y="17487"/>
                  </a:lnTo>
                  <a:cubicBezTo>
                    <a:pt x="1447" y="18292"/>
                    <a:pt x="812" y="18933"/>
                    <a:pt x="1" y="18933"/>
                  </a:cubicBezTo>
                  <a:lnTo>
                    <a:pt x="765" y="18933"/>
                  </a:lnTo>
                  <a:cubicBezTo>
                    <a:pt x="1570" y="18933"/>
                    <a:pt x="2205" y="18292"/>
                    <a:pt x="2205" y="17487"/>
                  </a:cubicBezTo>
                  <a:lnTo>
                    <a:pt x="2205" y="1446"/>
                  </a:lnTo>
                  <a:cubicBezTo>
                    <a:pt x="2205" y="635"/>
                    <a:pt x="1570" y="0"/>
                    <a:pt x="765"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3"/>
            <p:cNvSpPr/>
            <p:nvPr/>
          </p:nvSpPr>
          <p:spPr>
            <a:xfrm>
              <a:off x="5880579" y="3802247"/>
              <a:ext cx="263370" cy="52577"/>
            </a:xfrm>
            <a:custGeom>
              <a:avLst/>
              <a:gdLst/>
              <a:ahLst/>
              <a:cxnLst/>
              <a:rect l="l" t="t" r="r" b="b"/>
              <a:pathLst>
                <a:path w="13520" h="2699" extrusionOk="0">
                  <a:moveTo>
                    <a:pt x="1" y="1"/>
                  </a:moveTo>
                  <a:lnTo>
                    <a:pt x="1" y="1253"/>
                  </a:lnTo>
                  <a:cubicBezTo>
                    <a:pt x="1" y="2058"/>
                    <a:pt x="642" y="2699"/>
                    <a:pt x="1423" y="2699"/>
                  </a:cubicBezTo>
                  <a:lnTo>
                    <a:pt x="12080" y="2699"/>
                  </a:lnTo>
                  <a:cubicBezTo>
                    <a:pt x="12885" y="2699"/>
                    <a:pt x="13520" y="2058"/>
                    <a:pt x="13520" y="1253"/>
                  </a:cubicBezTo>
                  <a:lnTo>
                    <a:pt x="13520"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3"/>
            <p:cNvSpPr/>
            <p:nvPr/>
          </p:nvSpPr>
          <p:spPr>
            <a:xfrm>
              <a:off x="5880579" y="3486011"/>
              <a:ext cx="263370" cy="52460"/>
            </a:xfrm>
            <a:custGeom>
              <a:avLst/>
              <a:gdLst/>
              <a:ahLst/>
              <a:cxnLst/>
              <a:rect l="l" t="t" r="r" b="b"/>
              <a:pathLst>
                <a:path w="13520" h="2693" extrusionOk="0">
                  <a:moveTo>
                    <a:pt x="1423" y="0"/>
                  </a:moveTo>
                  <a:cubicBezTo>
                    <a:pt x="642" y="0"/>
                    <a:pt x="1" y="635"/>
                    <a:pt x="1" y="1446"/>
                  </a:cubicBezTo>
                  <a:lnTo>
                    <a:pt x="1" y="2692"/>
                  </a:lnTo>
                  <a:lnTo>
                    <a:pt x="13520" y="2692"/>
                  </a:lnTo>
                  <a:lnTo>
                    <a:pt x="13520" y="1446"/>
                  </a:lnTo>
                  <a:cubicBezTo>
                    <a:pt x="13520" y="635"/>
                    <a:pt x="12885" y="0"/>
                    <a:pt x="12080"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3"/>
            <p:cNvSpPr/>
            <p:nvPr/>
          </p:nvSpPr>
          <p:spPr>
            <a:xfrm>
              <a:off x="6100994" y="3802247"/>
              <a:ext cx="42953" cy="52577"/>
            </a:xfrm>
            <a:custGeom>
              <a:avLst/>
              <a:gdLst/>
              <a:ahLst/>
              <a:cxnLst/>
              <a:rect l="l" t="t" r="r" b="b"/>
              <a:pathLst>
                <a:path w="2205" h="2699" extrusionOk="0">
                  <a:moveTo>
                    <a:pt x="1447" y="1"/>
                  </a:moveTo>
                  <a:lnTo>
                    <a:pt x="1447" y="1253"/>
                  </a:lnTo>
                  <a:cubicBezTo>
                    <a:pt x="1447" y="2058"/>
                    <a:pt x="812" y="2699"/>
                    <a:pt x="1" y="2699"/>
                  </a:cubicBezTo>
                  <a:lnTo>
                    <a:pt x="765" y="2699"/>
                  </a:lnTo>
                  <a:cubicBezTo>
                    <a:pt x="1570" y="2699"/>
                    <a:pt x="2205" y="2058"/>
                    <a:pt x="2205" y="1253"/>
                  </a:cubicBezTo>
                  <a:lnTo>
                    <a:pt x="2205"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3"/>
            <p:cNvSpPr/>
            <p:nvPr/>
          </p:nvSpPr>
          <p:spPr>
            <a:xfrm>
              <a:off x="6100994" y="3486011"/>
              <a:ext cx="42953" cy="52460"/>
            </a:xfrm>
            <a:custGeom>
              <a:avLst/>
              <a:gdLst/>
              <a:ahLst/>
              <a:cxnLst/>
              <a:rect l="l" t="t" r="r" b="b"/>
              <a:pathLst>
                <a:path w="2205" h="2693" extrusionOk="0">
                  <a:moveTo>
                    <a:pt x="1" y="0"/>
                  </a:moveTo>
                  <a:cubicBezTo>
                    <a:pt x="812" y="0"/>
                    <a:pt x="1447" y="635"/>
                    <a:pt x="1447" y="1446"/>
                  </a:cubicBezTo>
                  <a:lnTo>
                    <a:pt x="1447" y="2692"/>
                  </a:lnTo>
                  <a:lnTo>
                    <a:pt x="2205" y="2692"/>
                  </a:lnTo>
                  <a:lnTo>
                    <a:pt x="2205" y="1446"/>
                  </a:lnTo>
                  <a:cubicBezTo>
                    <a:pt x="2205" y="635"/>
                    <a:pt x="1570" y="0"/>
                    <a:pt x="76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3"/>
            <p:cNvSpPr/>
            <p:nvPr/>
          </p:nvSpPr>
          <p:spPr>
            <a:xfrm>
              <a:off x="5874872" y="3480284"/>
              <a:ext cx="274804" cy="379821"/>
            </a:xfrm>
            <a:custGeom>
              <a:avLst/>
              <a:gdLst/>
              <a:ahLst/>
              <a:cxnLst/>
              <a:rect l="l" t="t" r="r" b="b"/>
              <a:pathLst>
                <a:path w="14107" h="19498" extrusionOk="0">
                  <a:moveTo>
                    <a:pt x="13519" y="16823"/>
                  </a:moveTo>
                  <a:lnTo>
                    <a:pt x="13519" y="17781"/>
                  </a:lnTo>
                  <a:cubicBezTo>
                    <a:pt x="13519" y="18416"/>
                    <a:pt x="13008" y="18933"/>
                    <a:pt x="12373" y="18933"/>
                  </a:cubicBezTo>
                  <a:lnTo>
                    <a:pt x="1716" y="18933"/>
                  </a:lnTo>
                  <a:cubicBezTo>
                    <a:pt x="1082" y="18933"/>
                    <a:pt x="564" y="18416"/>
                    <a:pt x="564" y="17781"/>
                  </a:cubicBezTo>
                  <a:lnTo>
                    <a:pt x="564" y="16823"/>
                  </a:lnTo>
                  <a:close/>
                  <a:moveTo>
                    <a:pt x="1716" y="1"/>
                  </a:moveTo>
                  <a:cubicBezTo>
                    <a:pt x="764" y="1"/>
                    <a:pt x="0" y="782"/>
                    <a:pt x="0" y="1740"/>
                  </a:cubicBezTo>
                  <a:lnTo>
                    <a:pt x="0" y="11121"/>
                  </a:lnTo>
                  <a:cubicBezTo>
                    <a:pt x="0" y="11268"/>
                    <a:pt x="124" y="11386"/>
                    <a:pt x="294" y="11386"/>
                  </a:cubicBezTo>
                  <a:cubicBezTo>
                    <a:pt x="441" y="11386"/>
                    <a:pt x="564" y="11268"/>
                    <a:pt x="564" y="11121"/>
                  </a:cubicBezTo>
                  <a:lnTo>
                    <a:pt x="564" y="3280"/>
                  </a:lnTo>
                  <a:lnTo>
                    <a:pt x="9505" y="3280"/>
                  </a:lnTo>
                  <a:cubicBezTo>
                    <a:pt x="9651" y="3280"/>
                    <a:pt x="9798" y="3133"/>
                    <a:pt x="9798" y="2986"/>
                  </a:cubicBezTo>
                  <a:cubicBezTo>
                    <a:pt x="9798" y="2816"/>
                    <a:pt x="9651" y="2693"/>
                    <a:pt x="9505" y="2693"/>
                  </a:cubicBezTo>
                  <a:lnTo>
                    <a:pt x="564" y="2693"/>
                  </a:lnTo>
                  <a:lnTo>
                    <a:pt x="564" y="1740"/>
                  </a:lnTo>
                  <a:cubicBezTo>
                    <a:pt x="564" y="1100"/>
                    <a:pt x="1082" y="588"/>
                    <a:pt x="1716" y="588"/>
                  </a:cubicBezTo>
                  <a:lnTo>
                    <a:pt x="12373" y="588"/>
                  </a:lnTo>
                  <a:cubicBezTo>
                    <a:pt x="13008" y="588"/>
                    <a:pt x="13519" y="1100"/>
                    <a:pt x="13519" y="1740"/>
                  </a:cubicBezTo>
                  <a:lnTo>
                    <a:pt x="13519" y="2693"/>
                  </a:lnTo>
                  <a:lnTo>
                    <a:pt x="10827" y="2693"/>
                  </a:lnTo>
                  <a:cubicBezTo>
                    <a:pt x="10680" y="2693"/>
                    <a:pt x="10557" y="2816"/>
                    <a:pt x="10557" y="2986"/>
                  </a:cubicBezTo>
                  <a:cubicBezTo>
                    <a:pt x="10557" y="3133"/>
                    <a:pt x="10680" y="3280"/>
                    <a:pt x="10827" y="3280"/>
                  </a:cubicBezTo>
                  <a:lnTo>
                    <a:pt x="13519" y="3280"/>
                  </a:lnTo>
                  <a:lnTo>
                    <a:pt x="13519" y="16235"/>
                  </a:lnTo>
                  <a:lnTo>
                    <a:pt x="564" y="16235"/>
                  </a:lnTo>
                  <a:lnTo>
                    <a:pt x="564" y="12444"/>
                  </a:lnTo>
                  <a:cubicBezTo>
                    <a:pt x="564" y="12297"/>
                    <a:pt x="441" y="12150"/>
                    <a:pt x="294" y="12150"/>
                  </a:cubicBezTo>
                  <a:cubicBezTo>
                    <a:pt x="124" y="12150"/>
                    <a:pt x="0" y="12297"/>
                    <a:pt x="0" y="12444"/>
                  </a:cubicBezTo>
                  <a:lnTo>
                    <a:pt x="0" y="17781"/>
                  </a:lnTo>
                  <a:cubicBezTo>
                    <a:pt x="0" y="18733"/>
                    <a:pt x="764" y="19497"/>
                    <a:pt x="1716" y="19497"/>
                  </a:cubicBezTo>
                  <a:lnTo>
                    <a:pt x="12373" y="19497"/>
                  </a:lnTo>
                  <a:cubicBezTo>
                    <a:pt x="13325" y="19497"/>
                    <a:pt x="14107" y="18733"/>
                    <a:pt x="14107" y="17781"/>
                  </a:cubicBezTo>
                  <a:lnTo>
                    <a:pt x="14107" y="1740"/>
                  </a:lnTo>
                  <a:cubicBezTo>
                    <a:pt x="14107" y="782"/>
                    <a:pt x="13325" y="1"/>
                    <a:pt x="1237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3"/>
            <p:cNvSpPr/>
            <p:nvPr/>
          </p:nvSpPr>
          <p:spPr>
            <a:xfrm>
              <a:off x="5994166" y="3822856"/>
              <a:ext cx="36330" cy="11474"/>
            </a:xfrm>
            <a:custGeom>
              <a:avLst/>
              <a:gdLst/>
              <a:ahLst/>
              <a:cxnLst/>
              <a:rect l="l" t="t" r="r" b="b"/>
              <a:pathLst>
                <a:path w="1865" h="589" extrusionOk="0">
                  <a:moveTo>
                    <a:pt x="271" y="1"/>
                  </a:moveTo>
                  <a:cubicBezTo>
                    <a:pt x="124" y="1"/>
                    <a:pt x="1" y="148"/>
                    <a:pt x="1" y="295"/>
                  </a:cubicBezTo>
                  <a:cubicBezTo>
                    <a:pt x="1" y="442"/>
                    <a:pt x="124" y="589"/>
                    <a:pt x="271" y="589"/>
                  </a:cubicBezTo>
                  <a:lnTo>
                    <a:pt x="1570" y="589"/>
                  </a:lnTo>
                  <a:cubicBezTo>
                    <a:pt x="1741" y="589"/>
                    <a:pt x="1864" y="442"/>
                    <a:pt x="1864" y="295"/>
                  </a:cubicBezTo>
                  <a:cubicBezTo>
                    <a:pt x="1864" y="148"/>
                    <a:pt x="1741" y="1"/>
                    <a:pt x="15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3"/>
            <p:cNvSpPr/>
            <p:nvPr/>
          </p:nvSpPr>
          <p:spPr>
            <a:xfrm>
              <a:off x="5930740" y="3586254"/>
              <a:ext cx="77297" cy="87212"/>
            </a:xfrm>
            <a:custGeom>
              <a:avLst/>
              <a:gdLst/>
              <a:ahLst/>
              <a:cxnLst/>
              <a:rect l="l" t="t" r="r" b="b"/>
              <a:pathLst>
                <a:path w="3968" h="4477" extrusionOk="0">
                  <a:moveTo>
                    <a:pt x="3651" y="1"/>
                  </a:moveTo>
                  <a:cubicBezTo>
                    <a:pt x="3572" y="1"/>
                    <a:pt x="3493" y="32"/>
                    <a:pt x="3427" y="97"/>
                  </a:cubicBezTo>
                  <a:lnTo>
                    <a:pt x="100" y="4012"/>
                  </a:lnTo>
                  <a:cubicBezTo>
                    <a:pt x="0" y="4135"/>
                    <a:pt x="0" y="4306"/>
                    <a:pt x="124" y="4406"/>
                  </a:cubicBezTo>
                  <a:cubicBezTo>
                    <a:pt x="194" y="4453"/>
                    <a:pt x="247" y="4476"/>
                    <a:pt x="318" y="4476"/>
                  </a:cubicBezTo>
                  <a:cubicBezTo>
                    <a:pt x="394" y="4476"/>
                    <a:pt x="465" y="4453"/>
                    <a:pt x="541" y="4382"/>
                  </a:cubicBezTo>
                  <a:lnTo>
                    <a:pt x="3868" y="462"/>
                  </a:lnTo>
                  <a:cubicBezTo>
                    <a:pt x="3968" y="338"/>
                    <a:pt x="3968" y="168"/>
                    <a:pt x="3845" y="68"/>
                  </a:cubicBezTo>
                  <a:cubicBezTo>
                    <a:pt x="3787" y="24"/>
                    <a:pt x="3719" y="1"/>
                    <a:pt x="36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3"/>
            <p:cNvSpPr/>
            <p:nvPr/>
          </p:nvSpPr>
          <p:spPr>
            <a:xfrm>
              <a:off x="5930740" y="3602422"/>
              <a:ext cx="30019" cy="30973"/>
            </a:xfrm>
            <a:custGeom>
              <a:avLst/>
              <a:gdLst/>
              <a:ahLst/>
              <a:cxnLst/>
              <a:rect l="l" t="t" r="r" b="b"/>
              <a:pathLst>
                <a:path w="1541" h="1590" extrusionOk="0">
                  <a:moveTo>
                    <a:pt x="1215" y="0"/>
                  </a:moveTo>
                  <a:cubicBezTo>
                    <a:pt x="1134" y="0"/>
                    <a:pt x="1055" y="31"/>
                    <a:pt x="1006" y="96"/>
                  </a:cubicBezTo>
                  <a:lnTo>
                    <a:pt x="100" y="1125"/>
                  </a:lnTo>
                  <a:cubicBezTo>
                    <a:pt x="0" y="1225"/>
                    <a:pt x="0" y="1419"/>
                    <a:pt x="124" y="1519"/>
                  </a:cubicBezTo>
                  <a:cubicBezTo>
                    <a:pt x="171" y="1566"/>
                    <a:pt x="247" y="1589"/>
                    <a:pt x="318" y="1589"/>
                  </a:cubicBezTo>
                  <a:cubicBezTo>
                    <a:pt x="394" y="1589"/>
                    <a:pt x="465" y="1566"/>
                    <a:pt x="541" y="1495"/>
                  </a:cubicBezTo>
                  <a:lnTo>
                    <a:pt x="1446" y="490"/>
                  </a:lnTo>
                  <a:cubicBezTo>
                    <a:pt x="1540" y="367"/>
                    <a:pt x="1517" y="173"/>
                    <a:pt x="1423" y="73"/>
                  </a:cubicBezTo>
                  <a:cubicBezTo>
                    <a:pt x="1364" y="25"/>
                    <a:pt x="1289" y="0"/>
                    <a:pt x="121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3"/>
            <p:cNvSpPr/>
            <p:nvPr/>
          </p:nvSpPr>
          <p:spPr>
            <a:xfrm>
              <a:off x="6063787" y="3723665"/>
              <a:ext cx="30136" cy="30973"/>
            </a:xfrm>
            <a:custGeom>
              <a:avLst/>
              <a:gdLst/>
              <a:ahLst/>
              <a:cxnLst/>
              <a:rect l="l" t="t" r="r" b="b"/>
              <a:pathLst>
                <a:path w="1547" h="1590" extrusionOk="0">
                  <a:moveTo>
                    <a:pt x="1208" y="0"/>
                  </a:moveTo>
                  <a:cubicBezTo>
                    <a:pt x="1132" y="0"/>
                    <a:pt x="1059" y="31"/>
                    <a:pt x="1006" y="97"/>
                  </a:cubicBezTo>
                  <a:lnTo>
                    <a:pt x="100" y="1125"/>
                  </a:lnTo>
                  <a:cubicBezTo>
                    <a:pt x="0" y="1219"/>
                    <a:pt x="0" y="1419"/>
                    <a:pt x="124" y="1513"/>
                  </a:cubicBezTo>
                  <a:cubicBezTo>
                    <a:pt x="177" y="1566"/>
                    <a:pt x="247" y="1590"/>
                    <a:pt x="324" y="1590"/>
                  </a:cubicBezTo>
                  <a:cubicBezTo>
                    <a:pt x="394" y="1590"/>
                    <a:pt x="471" y="1566"/>
                    <a:pt x="518" y="1490"/>
                  </a:cubicBezTo>
                  <a:lnTo>
                    <a:pt x="1423" y="485"/>
                  </a:lnTo>
                  <a:cubicBezTo>
                    <a:pt x="1546" y="361"/>
                    <a:pt x="1523" y="167"/>
                    <a:pt x="1399" y="67"/>
                  </a:cubicBezTo>
                  <a:cubicBezTo>
                    <a:pt x="1342" y="24"/>
                    <a:pt x="1274" y="0"/>
                    <a:pt x="120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6" name="Google Shape;3726;p63"/>
          <p:cNvGrpSpPr/>
          <p:nvPr/>
        </p:nvGrpSpPr>
        <p:grpSpPr>
          <a:xfrm>
            <a:off x="4111577" y="3480284"/>
            <a:ext cx="344095" cy="379820"/>
            <a:chOff x="4111577" y="3480284"/>
            <a:chExt cx="344095" cy="379820"/>
          </a:xfrm>
        </p:grpSpPr>
        <p:sp>
          <p:nvSpPr>
            <p:cNvPr id="3727" name="Google Shape;3727;p63"/>
            <p:cNvSpPr/>
            <p:nvPr/>
          </p:nvSpPr>
          <p:spPr>
            <a:xfrm>
              <a:off x="4136433" y="3602461"/>
              <a:ext cx="294849" cy="206118"/>
            </a:xfrm>
            <a:custGeom>
              <a:avLst/>
              <a:gdLst/>
              <a:ahLst/>
              <a:cxnLst/>
              <a:rect l="l" t="t" r="r" b="b"/>
              <a:pathLst>
                <a:path w="15136" h="10581" extrusionOk="0">
                  <a:moveTo>
                    <a:pt x="782" y="0"/>
                  </a:moveTo>
                  <a:cubicBezTo>
                    <a:pt x="341" y="0"/>
                    <a:pt x="0" y="341"/>
                    <a:pt x="0" y="758"/>
                  </a:cubicBezTo>
                  <a:lnTo>
                    <a:pt x="0" y="9816"/>
                  </a:lnTo>
                  <a:cubicBezTo>
                    <a:pt x="0" y="10233"/>
                    <a:pt x="341" y="10580"/>
                    <a:pt x="782" y="10580"/>
                  </a:cubicBezTo>
                  <a:lnTo>
                    <a:pt x="14354" y="10580"/>
                  </a:lnTo>
                  <a:cubicBezTo>
                    <a:pt x="14795" y="10580"/>
                    <a:pt x="15136" y="10233"/>
                    <a:pt x="15136" y="9816"/>
                  </a:cubicBezTo>
                  <a:lnTo>
                    <a:pt x="15136" y="758"/>
                  </a:lnTo>
                  <a:cubicBezTo>
                    <a:pt x="15136" y="341"/>
                    <a:pt x="14795" y="0"/>
                    <a:pt x="1435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3"/>
            <p:cNvSpPr/>
            <p:nvPr/>
          </p:nvSpPr>
          <p:spPr>
            <a:xfrm>
              <a:off x="4401262" y="3602461"/>
              <a:ext cx="30019" cy="206118"/>
            </a:xfrm>
            <a:custGeom>
              <a:avLst/>
              <a:gdLst/>
              <a:ahLst/>
              <a:cxnLst/>
              <a:rect l="l" t="t" r="r" b="b"/>
              <a:pathLst>
                <a:path w="1541" h="10581" extrusionOk="0">
                  <a:moveTo>
                    <a:pt x="1" y="0"/>
                  </a:moveTo>
                  <a:cubicBezTo>
                    <a:pt x="441" y="0"/>
                    <a:pt x="782" y="341"/>
                    <a:pt x="782" y="758"/>
                  </a:cubicBezTo>
                  <a:lnTo>
                    <a:pt x="782" y="9816"/>
                  </a:lnTo>
                  <a:cubicBezTo>
                    <a:pt x="782" y="10233"/>
                    <a:pt x="441" y="10580"/>
                    <a:pt x="1" y="10580"/>
                  </a:cubicBezTo>
                  <a:lnTo>
                    <a:pt x="759" y="10580"/>
                  </a:lnTo>
                  <a:cubicBezTo>
                    <a:pt x="1200" y="10580"/>
                    <a:pt x="1541" y="10233"/>
                    <a:pt x="1541" y="9816"/>
                  </a:cubicBezTo>
                  <a:lnTo>
                    <a:pt x="1541" y="758"/>
                  </a:lnTo>
                  <a:cubicBezTo>
                    <a:pt x="1541" y="341"/>
                    <a:pt x="1200"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3"/>
            <p:cNvSpPr/>
            <p:nvPr/>
          </p:nvSpPr>
          <p:spPr>
            <a:xfrm>
              <a:off x="4157959" y="3620539"/>
              <a:ext cx="251915" cy="169827"/>
            </a:xfrm>
            <a:custGeom>
              <a:avLst/>
              <a:gdLst/>
              <a:ahLst/>
              <a:cxnLst/>
              <a:rect l="l" t="t" r="r" b="b"/>
              <a:pathLst>
                <a:path w="12932" h="8718" extrusionOk="0">
                  <a:moveTo>
                    <a:pt x="294" y="1"/>
                  </a:moveTo>
                  <a:cubicBezTo>
                    <a:pt x="147" y="1"/>
                    <a:pt x="0" y="124"/>
                    <a:pt x="0" y="295"/>
                  </a:cubicBezTo>
                  <a:lnTo>
                    <a:pt x="0" y="8424"/>
                  </a:lnTo>
                  <a:cubicBezTo>
                    <a:pt x="0" y="8594"/>
                    <a:pt x="147" y="8718"/>
                    <a:pt x="294" y="8718"/>
                  </a:cubicBezTo>
                  <a:lnTo>
                    <a:pt x="12638" y="8718"/>
                  </a:lnTo>
                  <a:cubicBezTo>
                    <a:pt x="12785" y="8718"/>
                    <a:pt x="12931" y="8594"/>
                    <a:pt x="12931" y="8424"/>
                  </a:cubicBezTo>
                  <a:lnTo>
                    <a:pt x="12931" y="295"/>
                  </a:lnTo>
                  <a:cubicBezTo>
                    <a:pt x="12931" y="124"/>
                    <a:pt x="12785" y="1"/>
                    <a:pt x="12638"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3"/>
            <p:cNvSpPr/>
            <p:nvPr/>
          </p:nvSpPr>
          <p:spPr>
            <a:xfrm>
              <a:off x="4157959" y="3659128"/>
              <a:ext cx="81543" cy="131237"/>
            </a:xfrm>
            <a:custGeom>
              <a:avLst/>
              <a:gdLst/>
              <a:ahLst/>
              <a:cxnLst/>
              <a:rect l="l" t="t" r="r" b="b"/>
              <a:pathLst>
                <a:path w="4186" h="6737" extrusionOk="0">
                  <a:moveTo>
                    <a:pt x="0" y="1"/>
                  </a:moveTo>
                  <a:lnTo>
                    <a:pt x="0" y="6443"/>
                  </a:lnTo>
                  <a:cubicBezTo>
                    <a:pt x="0" y="6613"/>
                    <a:pt x="147" y="6737"/>
                    <a:pt x="294" y="6737"/>
                  </a:cubicBezTo>
                  <a:lnTo>
                    <a:pt x="4185" y="6737"/>
                  </a:lnTo>
                  <a:lnTo>
                    <a:pt x="4185"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3"/>
            <p:cNvSpPr/>
            <p:nvPr/>
          </p:nvSpPr>
          <p:spPr>
            <a:xfrm>
              <a:off x="4224716" y="3659128"/>
              <a:ext cx="14785" cy="131237"/>
            </a:xfrm>
            <a:custGeom>
              <a:avLst/>
              <a:gdLst/>
              <a:ahLst/>
              <a:cxnLst/>
              <a:rect l="l" t="t" r="r" b="b"/>
              <a:pathLst>
                <a:path w="759" h="6737" extrusionOk="0">
                  <a:moveTo>
                    <a:pt x="0" y="1"/>
                  </a:moveTo>
                  <a:lnTo>
                    <a:pt x="0" y="6737"/>
                  </a:lnTo>
                  <a:lnTo>
                    <a:pt x="758" y="6737"/>
                  </a:lnTo>
                  <a:lnTo>
                    <a:pt x="758"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3"/>
            <p:cNvSpPr/>
            <p:nvPr/>
          </p:nvSpPr>
          <p:spPr>
            <a:xfrm>
              <a:off x="4229976" y="3486011"/>
              <a:ext cx="107763" cy="62083"/>
            </a:xfrm>
            <a:custGeom>
              <a:avLst/>
              <a:gdLst/>
              <a:ahLst/>
              <a:cxnLst/>
              <a:rect l="l" t="t" r="r" b="b"/>
              <a:pathLst>
                <a:path w="5532" h="3187" extrusionOk="0">
                  <a:moveTo>
                    <a:pt x="2769" y="0"/>
                  </a:moveTo>
                  <a:cubicBezTo>
                    <a:pt x="2058" y="0"/>
                    <a:pt x="1470" y="465"/>
                    <a:pt x="1299" y="1129"/>
                  </a:cubicBezTo>
                  <a:cubicBezTo>
                    <a:pt x="1199" y="1100"/>
                    <a:pt x="1123" y="1076"/>
                    <a:pt x="1053" y="1076"/>
                  </a:cubicBezTo>
                  <a:cubicBezTo>
                    <a:pt x="465" y="1076"/>
                    <a:pt x="0" y="1570"/>
                    <a:pt x="0" y="2128"/>
                  </a:cubicBezTo>
                  <a:cubicBezTo>
                    <a:pt x="0" y="2716"/>
                    <a:pt x="465" y="3186"/>
                    <a:pt x="1053" y="3186"/>
                  </a:cubicBezTo>
                  <a:cubicBezTo>
                    <a:pt x="1370" y="3186"/>
                    <a:pt x="1664" y="3039"/>
                    <a:pt x="1858" y="2792"/>
                  </a:cubicBezTo>
                  <a:cubicBezTo>
                    <a:pt x="2105" y="2986"/>
                    <a:pt x="2422" y="3086"/>
                    <a:pt x="2769" y="3086"/>
                  </a:cubicBezTo>
                  <a:cubicBezTo>
                    <a:pt x="3110" y="3086"/>
                    <a:pt x="3427" y="2986"/>
                    <a:pt x="3674" y="2792"/>
                  </a:cubicBezTo>
                  <a:cubicBezTo>
                    <a:pt x="3868" y="3039"/>
                    <a:pt x="4162" y="3186"/>
                    <a:pt x="4479" y="3186"/>
                  </a:cubicBezTo>
                  <a:cubicBezTo>
                    <a:pt x="5067" y="3186"/>
                    <a:pt x="5531" y="2716"/>
                    <a:pt x="5531" y="2128"/>
                  </a:cubicBezTo>
                  <a:cubicBezTo>
                    <a:pt x="5531" y="1570"/>
                    <a:pt x="5067" y="1076"/>
                    <a:pt x="4479" y="1076"/>
                  </a:cubicBezTo>
                  <a:cubicBezTo>
                    <a:pt x="4409" y="1076"/>
                    <a:pt x="4332" y="1100"/>
                    <a:pt x="4238" y="1129"/>
                  </a:cubicBezTo>
                  <a:cubicBezTo>
                    <a:pt x="4062" y="465"/>
                    <a:pt x="3474" y="0"/>
                    <a:pt x="2769"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3"/>
            <p:cNvSpPr/>
            <p:nvPr/>
          </p:nvSpPr>
          <p:spPr>
            <a:xfrm>
              <a:off x="4117304" y="3808558"/>
              <a:ext cx="333108" cy="46265"/>
            </a:xfrm>
            <a:custGeom>
              <a:avLst/>
              <a:gdLst/>
              <a:ahLst/>
              <a:cxnLst/>
              <a:rect l="l" t="t" r="r" b="b"/>
              <a:pathLst>
                <a:path w="17100" h="2375" extrusionOk="0">
                  <a:moveTo>
                    <a:pt x="441" y="0"/>
                  </a:moveTo>
                  <a:cubicBezTo>
                    <a:pt x="200" y="0"/>
                    <a:pt x="1" y="194"/>
                    <a:pt x="1" y="441"/>
                  </a:cubicBezTo>
                  <a:cubicBezTo>
                    <a:pt x="1" y="1517"/>
                    <a:pt x="859" y="2375"/>
                    <a:pt x="1940" y="2375"/>
                  </a:cubicBezTo>
                  <a:lnTo>
                    <a:pt x="15165" y="2375"/>
                  </a:lnTo>
                  <a:cubicBezTo>
                    <a:pt x="16241" y="2375"/>
                    <a:pt x="17099" y="1517"/>
                    <a:pt x="17099" y="441"/>
                  </a:cubicBezTo>
                  <a:cubicBezTo>
                    <a:pt x="17099" y="194"/>
                    <a:pt x="16899" y="0"/>
                    <a:pt x="16658"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3"/>
            <p:cNvSpPr/>
            <p:nvPr/>
          </p:nvSpPr>
          <p:spPr>
            <a:xfrm>
              <a:off x="4393587" y="3808558"/>
              <a:ext cx="56823" cy="46265"/>
            </a:xfrm>
            <a:custGeom>
              <a:avLst/>
              <a:gdLst/>
              <a:ahLst/>
              <a:cxnLst/>
              <a:rect l="l" t="t" r="r" b="b"/>
              <a:pathLst>
                <a:path w="2917" h="2375" extrusionOk="0">
                  <a:moveTo>
                    <a:pt x="1494" y="0"/>
                  </a:moveTo>
                  <a:cubicBezTo>
                    <a:pt x="1741" y="0"/>
                    <a:pt x="1935" y="194"/>
                    <a:pt x="1935" y="441"/>
                  </a:cubicBezTo>
                  <a:cubicBezTo>
                    <a:pt x="1935" y="976"/>
                    <a:pt x="1717" y="1440"/>
                    <a:pt x="1370" y="1811"/>
                  </a:cubicBezTo>
                  <a:cubicBezTo>
                    <a:pt x="1006" y="2151"/>
                    <a:pt x="542" y="2375"/>
                    <a:pt x="1" y="2375"/>
                  </a:cubicBezTo>
                  <a:lnTo>
                    <a:pt x="982" y="2375"/>
                  </a:lnTo>
                  <a:cubicBezTo>
                    <a:pt x="1517" y="2375"/>
                    <a:pt x="1982" y="2151"/>
                    <a:pt x="2352" y="1811"/>
                  </a:cubicBezTo>
                  <a:cubicBezTo>
                    <a:pt x="2693" y="1440"/>
                    <a:pt x="2916" y="976"/>
                    <a:pt x="2916" y="441"/>
                  </a:cubicBezTo>
                  <a:cubicBezTo>
                    <a:pt x="2916" y="194"/>
                    <a:pt x="2716" y="0"/>
                    <a:pt x="247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3"/>
            <p:cNvSpPr/>
            <p:nvPr/>
          </p:nvSpPr>
          <p:spPr>
            <a:xfrm>
              <a:off x="4157959" y="3620539"/>
              <a:ext cx="251915" cy="38609"/>
            </a:xfrm>
            <a:custGeom>
              <a:avLst/>
              <a:gdLst/>
              <a:ahLst/>
              <a:cxnLst/>
              <a:rect l="l" t="t" r="r" b="b"/>
              <a:pathLst>
                <a:path w="12932" h="1982" extrusionOk="0">
                  <a:moveTo>
                    <a:pt x="294" y="1"/>
                  </a:moveTo>
                  <a:cubicBezTo>
                    <a:pt x="147" y="1"/>
                    <a:pt x="0" y="124"/>
                    <a:pt x="0" y="295"/>
                  </a:cubicBezTo>
                  <a:lnTo>
                    <a:pt x="0" y="1982"/>
                  </a:lnTo>
                  <a:lnTo>
                    <a:pt x="12931" y="1982"/>
                  </a:lnTo>
                  <a:lnTo>
                    <a:pt x="12931" y="295"/>
                  </a:lnTo>
                  <a:cubicBezTo>
                    <a:pt x="12931" y="124"/>
                    <a:pt x="12785" y="1"/>
                    <a:pt x="1263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3"/>
            <p:cNvSpPr/>
            <p:nvPr/>
          </p:nvSpPr>
          <p:spPr>
            <a:xfrm>
              <a:off x="4389243" y="3620539"/>
              <a:ext cx="20629" cy="38609"/>
            </a:xfrm>
            <a:custGeom>
              <a:avLst/>
              <a:gdLst/>
              <a:ahLst/>
              <a:cxnLst/>
              <a:rect l="l" t="t" r="r" b="b"/>
              <a:pathLst>
                <a:path w="1059" h="1982" extrusionOk="0">
                  <a:moveTo>
                    <a:pt x="0" y="1"/>
                  </a:moveTo>
                  <a:cubicBezTo>
                    <a:pt x="147" y="1"/>
                    <a:pt x="271" y="124"/>
                    <a:pt x="271" y="295"/>
                  </a:cubicBezTo>
                  <a:lnTo>
                    <a:pt x="271" y="1982"/>
                  </a:lnTo>
                  <a:lnTo>
                    <a:pt x="1058" y="1982"/>
                  </a:lnTo>
                  <a:lnTo>
                    <a:pt x="1058" y="295"/>
                  </a:lnTo>
                  <a:cubicBezTo>
                    <a:pt x="1058" y="124"/>
                    <a:pt x="912" y="1"/>
                    <a:pt x="765"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3"/>
            <p:cNvSpPr/>
            <p:nvPr/>
          </p:nvSpPr>
          <p:spPr>
            <a:xfrm>
              <a:off x="4252864" y="3808558"/>
              <a:ext cx="61966" cy="20045"/>
            </a:xfrm>
            <a:custGeom>
              <a:avLst/>
              <a:gdLst/>
              <a:ahLst/>
              <a:cxnLst/>
              <a:rect l="l" t="t" r="r" b="b"/>
              <a:pathLst>
                <a:path w="3181" h="1029" extrusionOk="0">
                  <a:moveTo>
                    <a:pt x="1" y="0"/>
                  </a:moveTo>
                  <a:lnTo>
                    <a:pt x="1" y="512"/>
                  </a:lnTo>
                  <a:cubicBezTo>
                    <a:pt x="1" y="805"/>
                    <a:pt x="242" y="1029"/>
                    <a:pt x="512" y="1029"/>
                  </a:cubicBezTo>
                  <a:lnTo>
                    <a:pt x="2669" y="1029"/>
                  </a:lnTo>
                  <a:cubicBezTo>
                    <a:pt x="2940" y="1029"/>
                    <a:pt x="3181" y="805"/>
                    <a:pt x="3181" y="512"/>
                  </a:cubicBezTo>
                  <a:lnTo>
                    <a:pt x="3181" y="0"/>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3"/>
            <p:cNvSpPr/>
            <p:nvPr/>
          </p:nvSpPr>
          <p:spPr>
            <a:xfrm>
              <a:off x="4224716" y="3480284"/>
              <a:ext cx="118283" cy="73537"/>
            </a:xfrm>
            <a:custGeom>
              <a:avLst/>
              <a:gdLst/>
              <a:ahLst/>
              <a:cxnLst/>
              <a:rect l="l" t="t" r="r" b="b"/>
              <a:pathLst>
                <a:path w="6072" h="3775" extrusionOk="0">
                  <a:moveTo>
                    <a:pt x="3039" y="588"/>
                  </a:moveTo>
                  <a:cubicBezTo>
                    <a:pt x="3597" y="588"/>
                    <a:pt x="4091" y="953"/>
                    <a:pt x="4238" y="1493"/>
                  </a:cubicBezTo>
                  <a:cubicBezTo>
                    <a:pt x="4278" y="1620"/>
                    <a:pt x="4392" y="1694"/>
                    <a:pt x="4516" y="1694"/>
                  </a:cubicBezTo>
                  <a:cubicBezTo>
                    <a:pt x="4537" y="1694"/>
                    <a:pt x="4558" y="1692"/>
                    <a:pt x="4579" y="1687"/>
                  </a:cubicBezTo>
                  <a:cubicBezTo>
                    <a:pt x="4626" y="1664"/>
                    <a:pt x="4702" y="1664"/>
                    <a:pt x="4749" y="1664"/>
                  </a:cubicBezTo>
                  <a:cubicBezTo>
                    <a:pt x="5167" y="1664"/>
                    <a:pt x="5508" y="2011"/>
                    <a:pt x="5508" y="2422"/>
                  </a:cubicBezTo>
                  <a:cubicBezTo>
                    <a:pt x="5508" y="2840"/>
                    <a:pt x="5167" y="3186"/>
                    <a:pt x="4749" y="3186"/>
                  </a:cubicBezTo>
                  <a:cubicBezTo>
                    <a:pt x="4532" y="3186"/>
                    <a:pt x="4308" y="3086"/>
                    <a:pt x="4162" y="2916"/>
                  </a:cubicBezTo>
                  <a:cubicBezTo>
                    <a:pt x="4114" y="2840"/>
                    <a:pt x="4015" y="2792"/>
                    <a:pt x="3944" y="2792"/>
                  </a:cubicBezTo>
                  <a:cubicBezTo>
                    <a:pt x="3868" y="2792"/>
                    <a:pt x="3821" y="2816"/>
                    <a:pt x="3774" y="2863"/>
                  </a:cubicBezTo>
                  <a:cubicBezTo>
                    <a:pt x="3550" y="3010"/>
                    <a:pt x="3303" y="3086"/>
                    <a:pt x="3039" y="3086"/>
                  </a:cubicBezTo>
                  <a:cubicBezTo>
                    <a:pt x="2768" y="3086"/>
                    <a:pt x="2522" y="3010"/>
                    <a:pt x="2304" y="2863"/>
                  </a:cubicBezTo>
                  <a:cubicBezTo>
                    <a:pt x="2253" y="2824"/>
                    <a:pt x="2194" y="2805"/>
                    <a:pt x="2136" y="2805"/>
                  </a:cubicBezTo>
                  <a:cubicBezTo>
                    <a:pt x="2052" y="2805"/>
                    <a:pt x="1969" y="2843"/>
                    <a:pt x="1910" y="2916"/>
                  </a:cubicBezTo>
                  <a:cubicBezTo>
                    <a:pt x="1763" y="3086"/>
                    <a:pt x="1540" y="3186"/>
                    <a:pt x="1323" y="3186"/>
                  </a:cubicBezTo>
                  <a:cubicBezTo>
                    <a:pt x="905" y="3186"/>
                    <a:pt x="564" y="2840"/>
                    <a:pt x="564" y="2422"/>
                  </a:cubicBezTo>
                  <a:cubicBezTo>
                    <a:pt x="564" y="2011"/>
                    <a:pt x="905" y="1664"/>
                    <a:pt x="1323" y="1664"/>
                  </a:cubicBezTo>
                  <a:cubicBezTo>
                    <a:pt x="1370" y="1664"/>
                    <a:pt x="1446" y="1664"/>
                    <a:pt x="1493" y="1687"/>
                  </a:cubicBezTo>
                  <a:cubicBezTo>
                    <a:pt x="1514" y="1692"/>
                    <a:pt x="1535" y="1694"/>
                    <a:pt x="1555" y="1694"/>
                  </a:cubicBezTo>
                  <a:cubicBezTo>
                    <a:pt x="1680" y="1694"/>
                    <a:pt x="1794" y="1620"/>
                    <a:pt x="1834" y="1493"/>
                  </a:cubicBezTo>
                  <a:cubicBezTo>
                    <a:pt x="1981" y="953"/>
                    <a:pt x="2475" y="588"/>
                    <a:pt x="3039" y="588"/>
                  </a:cubicBezTo>
                  <a:close/>
                  <a:moveTo>
                    <a:pt x="3039" y="1"/>
                  </a:moveTo>
                  <a:cubicBezTo>
                    <a:pt x="2304" y="1"/>
                    <a:pt x="1663" y="441"/>
                    <a:pt x="1370" y="1100"/>
                  </a:cubicBezTo>
                  <a:lnTo>
                    <a:pt x="1323" y="1100"/>
                  </a:lnTo>
                  <a:cubicBezTo>
                    <a:pt x="588" y="1100"/>
                    <a:pt x="0" y="1687"/>
                    <a:pt x="0" y="2422"/>
                  </a:cubicBezTo>
                  <a:cubicBezTo>
                    <a:pt x="0" y="3157"/>
                    <a:pt x="588" y="3774"/>
                    <a:pt x="1323" y="3774"/>
                  </a:cubicBezTo>
                  <a:cubicBezTo>
                    <a:pt x="1640" y="3774"/>
                    <a:pt x="1934" y="3651"/>
                    <a:pt x="2181" y="3451"/>
                  </a:cubicBezTo>
                  <a:cubicBezTo>
                    <a:pt x="2451" y="3598"/>
                    <a:pt x="2745" y="3674"/>
                    <a:pt x="3039" y="3674"/>
                  </a:cubicBezTo>
                  <a:cubicBezTo>
                    <a:pt x="3333" y="3674"/>
                    <a:pt x="3627" y="3598"/>
                    <a:pt x="3891" y="3451"/>
                  </a:cubicBezTo>
                  <a:cubicBezTo>
                    <a:pt x="4138" y="3651"/>
                    <a:pt x="4432" y="3774"/>
                    <a:pt x="4749" y="3774"/>
                  </a:cubicBezTo>
                  <a:cubicBezTo>
                    <a:pt x="5484" y="3774"/>
                    <a:pt x="6072" y="3157"/>
                    <a:pt x="6072" y="2422"/>
                  </a:cubicBezTo>
                  <a:cubicBezTo>
                    <a:pt x="6072" y="1687"/>
                    <a:pt x="5484" y="1100"/>
                    <a:pt x="4749" y="1100"/>
                  </a:cubicBezTo>
                  <a:lnTo>
                    <a:pt x="4702" y="1100"/>
                  </a:lnTo>
                  <a:cubicBezTo>
                    <a:pt x="4408" y="441"/>
                    <a:pt x="3774" y="1"/>
                    <a:pt x="303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3"/>
            <p:cNvSpPr/>
            <p:nvPr/>
          </p:nvSpPr>
          <p:spPr>
            <a:xfrm>
              <a:off x="4278169" y="3560424"/>
              <a:ext cx="11474" cy="11026"/>
            </a:xfrm>
            <a:custGeom>
              <a:avLst/>
              <a:gdLst/>
              <a:ahLst/>
              <a:cxnLst/>
              <a:rect l="l" t="t" r="r" b="b"/>
              <a:pathLst>
                <a:path w="589" h="566" extrusionOk="0">
                  <a:moveTo>
                    <a:pt x="295" y="1"/>
                  </a:moveTo>
                  <a:cubicBezTo>
                    <a:pt x="148" y="1"/>
                    <a:pt x="1" y="124"/>
                    <a:pt x="1" y="295"/>
                  </a:cubicBezTo>
                  <a:cubicBezTo>
                    <a:pt x="1" y="442"/>
                    <a:pt x="148" y="565"/>
                    <a:pt x="295" y="565"/>
                  </a:cubicBezTo>
                  <a:cubicBezTo>
                    <a:pt x="442" y="565"/>
                    <a:pt x="589" y="442"/>
                    <a:pt x="589" y="295"/>
                  </a:cubicBezTo>
                  <a:cubicBezTo>
                    <a:pt x="589" y="124"/>
                    <a:pt x="442"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3"/>
            <p:cNvSpPr/>
            <p:nvPr/>
          </p:nvSpPr>
          <p:spPr>
            <a:xfrm>
              <a:off x="4278169" y="3578988"/>
              <a:ext cx="11474" cy="11454"/>
            </a:xfrm>
            <a:custGeom>
              <a:avLst/>
              <a:gdLst/>
              <a:ahLst/>
              <a:cxnLst/>
              <a:rect l="l" t="t" r="r" b="b"/>
              <a:pathLst>
                <a:path w="589" h="588" extrusionOk="0">
                  <a:moveTo>
                    <a:pt x="295" y="0"/>
                  </a:moveTo>
                  <a:cubicBezTo>
                    <a:pt x="148" y="0"/>
                    <a:pt x="1" y="147"/>
                    <a:pt x="1" y="294"/>
                  </a:cubicBezTo>
                  <a:cubicBezTo>
                    <a:pt x="1" y="441"/>
                    <a:pt x="148" y="588"/>
                    <a:pt x="295" y="588"/>
                  </a:cubicBezTo>
                  <a:cubicBezTo>
                    <a:pt x="442" y="588"/>
                    <a:pt x="589" y="441"/>
                    <a:pt x="589" y="294"/>
                  </a:cubicBezTo>
                  <a:cubicBezTo>
                    <a:pt x="589" y="147"/>
                    <a:pt x="442"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3"/>
            <p:cNvSpPr/>
            <p:nvPr/>
          </p:nvSpPr>
          <p:spPr>
            <a:xfrm>
              <a:off x="4111577" y="3596734"/>
              <a:ext cx="344095" cy="263370"/>
            </a:xfrm>
            <a:custGeom>
              <a:avLst/>
              <a:gdLst/>
              <a:ahLst/>
              <a:cxnLst/>
              <a:rect l="l" t="t" r="r" b="b"/>
              <a:pathLst>
                <a:path w="17664" h="13520" extrusionOk="0">
                  <a:moveTo>
                    <a:pt x="10140" y="11168"/>
                  </a:moveTo>
                  <a:lnTo>
                    <a:pt x="10140" y="11386"/>
                  </a:lnTo>
                  <a:cubicBezTo>
                    <a:pt x="10140" y="11509"/>
                    <a:pt x="10046" y="11609"/>
                    <a:pt x="9922" y="11609"/>
                  </a:cubicBezTo>
                  <a:lnTo>
                    <a:pt x="7765" y="11609"/>
                  </a:lnTo>
                  <a:cubicBezTo>
                    <a:pt x="7642" y="11609"/>
                    <a:pt x="7548" y="11509"/>
                    <a:pt x="7548" y="11386"/>
                  </a:cubicBezTo>
                  <a:lnTo>
                    <a:pt x="7548" y="11168"/>
                  </a:lnTo>
                  <a:close/>
                  <a:moveTo>
                    <a:pt x="16952" y="11168"/>
                  </a:moveTo>
                  <a:cubicBezTo>
                    <a:pt x="17023" y="11168"/>
                    <a:pt x="17099" y="11239"/>
                    <a:pt x="17099" y="11315"/>
                  </a:cubicBezTo>
                  <a:cubicBezTo>
                    <a:pt x="17099" y="12220"/>
                    <a:pt x="16365" y="12955"/>
                    <a:pt x="15459" y="12955"/>
                  </a:cubicBezTo>
                  <a:lnTo>
                    <a:pt x="2234" y="12955"/>
                  </a:lnTo>
                  <a:cubicBezTo>
                    <a:pt x="1323" y="12955"/>
                    <a:pt x="589" y="12220"/>
                    <a:pt x="589" y="11315"/>
                  </a:cubicBezTo>
                  <a:cubicBezTo>
                    <a:pt x="589" y="11239"/>
                    <a:pt x="665" y="11168"/>
                    <a:pt x="735" y="11168"/>
                  </a:cubicBezTo>
                  <a:lnTo>
                    <a:pt x="6984" y="11168"/>
                  </a:lnTo>
                  <a:lnTo>
                    <a:pt x="6984" y="11386"/>
                  </a:lnTo>
                  <a:cubicBezTo>
                    <a:pt x="6984" y="11826"/>
                    <a:pt x="7324" y="12197"/>
                    <a:pt x="7765" y="12197"/>
                  </a:cubicBezTo>
                  <a:lnTo>
                    <a:pt x="9922" y="12197"/>
                  </a:lnTo>
                  <a:cubicBezTo>
                    <a:pt x="10363" y="12197"/>
                    <a:pt x="10704" y="11826"/>
                    <a:pt x="10704" y="11386"/>
                  </a:cubicBezTo>
                  <a:lnTo>
                    <a:pt x="10704" y="11168"/>
                  </a:lnTo>
                  <a:close/>
                  <a:moveTo>
                    <a:pt x="2058" y="0"/>
                  </a:moveTo>
                  <a:cubicBezTo>
                    <a:pt x="1470" y="0"/>
                    <a:pt x="1006" y="465"/>
                    <a:pt x="1006" y="1052"/>
                  </a:cubicBezTo>
                  <a:lnTo>
                    <a:pt x="1006" y="10110"/>
                  </a:lnTo>
                  <a:cubicBezTo>
                    <a:pt x="1006" y="10286"/>
                    <a:pt x="1029" y="10457"/>
                    <a:pt x="1106" y="10604"/>
                  </a:cubicBezTo>
                  <a:lnTo>
                    <a:pt x="735" y="10604"/>
                  </a:lnTo>
                  <a:cubicBezTo>
                    <a:pt x="348" y="10604"/>
                    <a:pt x="1" y="10921"/>
                    <a:pt x="1" y="11315"/>
                  </a:cubicBezTo>
                  <a:cubicBezTo>
                    <a:pt x="1" y="12538"/>
                    <a:pt x="1006" y="13519"/>
                    <a:pt x="2234" y="13519"/>
                  </a:cubicBezTo>
                  <a:lnTo>
                    <a:pt x="15459" y="13519"/>
                  </a:lnTo>
                  <a:cubicBezTo>
                    <a:pt x="16682" y="13519"/>
                    <a:pt x="17664" y="12538"/>
                    <a:pt x="17664" y="11315"/>
                  </a:cubicBezTo>
                  <a:cubicBezTo>
                    <a:pt x="17664" y="10921"/>
                    <a:pt x="17340" y="10604"/>
                    <a:pt x="16952" y="10604"/>
                  </a:cubicBezTo>
                  <a:lnTo>
                    <a:pt x="16582" y="10604"/>
                  </a:lnTo>
                  <a:cubicBezTo>
                    <a:pt x="16658" y="10457"/>
                    <a:pt x="16682" y="10286"/>
                    <a:pt x="16682" y="10110"/>
                  </a:cubicBezTo>
                  <a:lnTo>
                    <a:pt x="16682" y="1052"/>
                  </a:lnTo>
                  <a:cubicBezTo>
                    <a:pt x="16682" y="465"/>
                    <a:pt x="16218" y="0"/>
                    <a:pt x="15630" y="0"/>
                  </a:cubicBezTo>
                  <a:lnTo>
                    <a:pt x="12885" y="0"/>
                  </a:lnTo>
                  <a:cubicBezTo>
                    <a:pt x="12738" y="0"/>
                    <a:pt x="12615" y="118"/>
                    <a:pt x="12615" y="294"/>
                  </a:cubicBezTo>
                  <a:cubicBezTo>
                    <a:pt x="12615" y="441"/>
                    <a:pt x="12738" y="559"/>
                    <a:pt x="12885" y="559"/>
                  </a:cubicBezTo>
                  <a:lnTo>
                    <a:pt x="15630" y="559"/>
                  </a:lnTo>
                  <a:cubicBezTo>
                    <a:pt x="15900" y="559"/>
                    <a:pt x="16118" y="782"/>
                    <a:pt x="16118" y="1052"/>
                  </a:cubicBezTo>
                  <a:lnTo>
                    <a:pt x="16118" y="10110"/>
                  </a:lnTo>
                  <a:cubicBezTo>
                    <a:pt x="16118" y="10380"/>
                    <a:pt x="15900" y="10604"/>
                    <a:pt x="15630" y="10604"/>
                  </a:cubicBezTo>
                  <a:lnTo>
                    <a:pt x="2058" y="10604"/>
                  </a:lnTo>
                  <a:cubicBezTo>
                    <a:pt x="1793" y="10604"/>
                    <a:pt x="1570" y="10380"/>
                    <a:pt x="1570" y="10110"/>
                  </a:cubicBezTo>
                  <a:lnTo>
                    <a:pt x="1570" y="1052"/>
                  </a:lnTo>
                  <a:cubicBezTo>
                    <a:pt x="1570" y="782"/>
                    <a:pt x="1793" y="559"/>
                    <a:pt x="2058" y="559"/>
                  </a:cubicBezTo>
                  <a:lnTo>
                    <a:pt x="11562" y="559"/>
                  </a:lnTo>
                  <a:cubicBezTo>
                    <a:pt x="11709" y="559"/>
                    <a:pt x="11856" y="441"/>
                    <a:pt x="11856" y="294"/>
                  </a:cubicBezTo>
                  <a:cubicBezTo>
                    <a:pt x="11856" y="118"/>
                    <a:pt x="11709" y="0"/>
                    <a:pt x="1156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3"/>
            <p:cNvSpPr/>
            <p:nvPr/>
          </p:nvSpPr>
          <p:spPr>
            <a:xfrm>
              <a:off x="4187042" y="3634408"/>
              <a:ext cx="11454" cy="11006"/>
            </a:xfrm>
            <a:custGeom>
              <a:avLst/>
              <a:gdLst/>
              <a:ahLst/>
              <a:cxnLst/>
              <a:rect l="l" t="t" r="r" b="b"/>
              <a:pathLst>
                <a:path w="588" h="565" extrusionOk="0">
                  <a:moveTo>
                    <a:pt x="294" y="0"/>
                  </a:moveTo>
                  <a:cubicBezTo>
                    <a:pt x="124" y="0"/>
                    <a:pt x="0" y="123"/>
                    <a:pt x="0" y="270"/>
                  </a:cubicBezTo>
                  <a:cubicBezTo>
                    <a:pt x="0" y="441"/>
                    <a:pt x="124" y="564"/>
                    <a:pt x="294" y="564"/>
                  </a:cubicBezTo>
                  <a:cubicBezTo>
                    <a:pt x="441" y="564"/>
                    <a:pt x="588" y="441"/>
                    <a:pt x="588" y="270"/>
                  </a:cubicBezTo>
                  <a:cubicBezTo>
                    <a:pt x="588" y="123"/>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3"/>
            <p:cNvSpPr/>
            <p:nvPr/>
          </p:nvSpPr>
          <p:spPr>
            <a:xfrm>
              <a:off x="4208898" y="3634408"/>
              <a:ext cx="11474" cy="11006"/>
            </a:xfrm>
            <a:custGeom>
              <a:avLst/>
              <a:gdLst/>
              <a:ahLst/>
              <a:cxnLst/>
              <a:rect l="l" t="t" r="r" b="b"/>
              <a:pathLst>
                <a:path w="589" h="565" extrusionOk="0">
                  <a:moveTo>
                    <a:pt x="295" y="0"/>
                  </a:moveTo>
                  <a:cubicBezTo>
                    <a:pt x="148" y="0"/>
                    <a:pt x="1" y="123"/>
                    <a:pt x="1" y="270"/>
                  </a:cubicBezTo>
                  <a:cubicBezTo>
                    <a:pt x="1" y="441"/>
                    <a:pt x="148" y="564"/>
                    <a:pt x="295" y="564"/>
                  </a:cubicBezTo>
                  <a:cubicBezTo>
                    <a:pt x="471" y="564"/>
                    <a:pt x="589" y="441"/>
                    <a:pt x="589" y="270"/>
                  </a:cubicBezTo>
                  <a:cubicBezTo>
                    <a:pt x="589" y="123"/>
                    <a:pt x="471"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3"/>
            <p:cNvSpPr/>
            <p:nvPr/>
          </p:nvSpPr>
          <p:spPr>
            <a:xfrm>
              <a:off x="4231339" y="3634408"/>
              <a:ext cx="11026" cy="11006"/>
            </a:xfrm>
            <a:custGeom>
              <a:avLst/>
              <a:gdLst/>
              <a:ahLst/>
              <a:cxnLst/>
              <a:rect l="l" t="t" r="r" b="b"/>
              <a:pathLst>
                <a:path w="566" h="565" extrusionOk="0">
                  <a:moveTo>
                    <a:pt x="271" y="0"/>
                  </a:moveTo>
                  <a:cubicBezTo>
                    <a:pt x="124" y="0"/>
                    <a:pt x="1" y="123"/>
                    <a:pt x="1" y="270"/>
                  </a:cubicBezTo>
                  <a:cubicBezTo>
                    <a:pt x="1" y="441"/>
                    <a:pt x="124" y="564"/>
                    <a:pt x="271" y="564"/>
                  </a:cubicBezTo>
                  <a:cubicBezTo>
                    <a:pt x="442" y="564"/>
                    <a:pt x="565" y="441"/>
                    <a:pt x="565" y="270"/>
                  </a:cubicBezTo>
                  <a:cubicBezTo>
                    <a:pt x="565" y="123"/>
                    <a:pt x="442"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3"/>
            <p:cNvSpPr/>
            <p:nvPr/>
          </p:nvSpPr>
          <p:spPr>
            <a:xfrm>
              <a:off x="4152680" y="3614812"/>
              <a:ext cx="262337" cy="181281"/>
            </a:xfrm>
            <a:custGeom>
              <a:avLst/>
              <a:gdLst/>
              <a:ahLst/>
              <a:cxnLst/>
              <a:rect l="l" t="t" r="r" b="b"/>
              <a:pathLst>
                <a:path w="13467" h="9306" extrusionOk="0">
                  <a:moveTo>
                    <a:pt x="12909" y="589"/>
                  </a:moveTo>
                  <a:lnTo>
                    <a:pt x="12909" y="1982"/>
                  </a:lnTo>
                  <a:lnTo>
                    <a:pt x="565" y="1982"/>
                  </a:lnTo>
                  <a:lnTo>
                    <a:pt x="565" y="589"/>
                  </a:lnTo>
                  <a:close/>
                  <a:moveTo>
                    <a:pt x="12909" y="2570"/>
                  </a:moveTo>
                  <a:lnTo>
                    <a:pt x="12909" y="8718"/>
                  </a:lnTo>
                  <a:lnTo>
                    <a:pt x="4750" y="8718"/>
                  </a:lnTo>
                  <a:lnTo>
                    <a:pt x="4750" y="2570"/>
                  </a:lnTo>
                  <a:close/>
                  <a:moveTo>
                    <a:pt x="565" y="1"/>
                  </a:moveTo>
                  <a:cubicBezTo>
                    <a:pt x="242" y="1"/>
                    <a:pt x="1" y="271"/>
                    <a:pt x="1" y="589"/>
                  </a:cubicBezTo>
                  <a:lnTo>
                    <a:pt x="1" y="5068"/>
                  </a:lnTo>
                  <a:cubicBezTo>
                    <a:pt x="1" y="5244"/>
                    <a:pt x="124" y="5362"/>
                    <a:pt x="271" y="5362"/>
                  </a:cubicBezTo>
                  <a:cubicBezTo>
                    <a:pt x="442" y="5362"/>
                    <a:pt x="565" y="5244"/>
                    <a:pt x="565" y="5068"/>
                  </a:cubicBezTo>
                  <a:lnTo>
                    <a:pt x="565" y="2570"/>
                  </a:lnTo>
                  <a:lnTo>
                    <a:pt x="4186" y="2570"/>
                  </a:lnTo>
                  <a:lnTo>
                    <a:pt x="4186" y="8718"/>
                  </a:lnTo>
                  <a:lnTo>
                    <a:pt x="565" y="8718"/>
                  </a:lnTo>
                  <a:lnTo>
                    <a:pt x="565" y="6390"/>
                  </a:lnTo>
                  <a:cubicBezTo>
                    <a:pt x="565" y="6243"/>
                    <a:pt x="442" y="6096"/>
                    <a:pt x="271" y="6096"/>
                  </a:cubicBezTo>
                  <a:cubicBezTo>
                    <a:pt x="124" y="6096"/>
                    <a:pt x="1" y="6243"/>
                    <a:pt x="1" y="6390"/>
                  </a:cubicBezTo>
                  <a:lnTo>
                    <a:pt x="1" y="8718"/>
                  </a:lnTo>
                  <a:cubicBezTo>
                    <a:pt x="1" y="9035"/>
                    <a:pt x="242" y="9306"/>
                    <a:pt x="565" y="9306"/>
                  </a:cubicBezTo>
                  <a:lnTo>
                    <a:pt x="12909" y="9306"/>
                  </a:lnTo>
                  <a:cubicBezTo>
                    <a:pt x="13226" y="9306"/>
                    <a:pt x="13467" y="9035"/>
                    <a:pt x="13467" y="8718"/>
                  </a:cubicBezTo>
                  <a:lnTo>
                    <a:pt x="13467" y="589"/>
                  </a:lnTo>
                  <a:cubicBezTo>
                    <a:pt x="13467" y="271"/>
                    <a:pt x="13226" y="1"/>
                    <a:pt x="129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3"/>
            <p:cNvSpPr/>
            <p:nvPr/>
          </p:nvSpPr>
          <p:spPr>
            <a:xfrm>
              <a:off x="4175588" y="3679738"/>
              <a:ext cx="46733" cy="10909"/>
            </a:xfrm>
            <a:custGeom>
              <a:avLst/>
              <a:gdLst/>
              <a:ahLst/>
              <a:cxnLst/>
              <a:rect l="l" t="t" r="r" b="b"/>
              <a:pathLst>
                <a:path w="2399" h="560" extrusionOk="0">
                  <a:moveTo>
                    <a:pt x="294" y="1"/>
                  </a:moveTo>
                  <a:cubicBezTo>
                    <a:pt x="124" y="1"/>
                    <a:pt x="0" y="118"/>
                    <a:pt x="0" y="265"/>
                  </a:cubicBezTo>
                  <a:cubicBezTo>
                    <a:pt x="0" y="442"/>
                    <a:pt x="124" y="559"/>
                    <a:pt x="294" y="559"/>
                  </a:cubicBezTo>
                  <a:lnTo>
                    <a:pt x="2105" y="559"/>
                  </a:lnTo>
                  <a:cubicBezTo>
                    <a:pt x="2252" y="559"/>
                    <a:pt x="2399" y="442"/>
                    <a:pt x="2399" y="265"/>
                  </a:cubicBezTo>
                  <a:cubicBezTo>
                    <a:pt x="2399" y="118"/>
                    <a:pt x="2252" y="1"/>
                    <a:pt x="210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3"/>
            <p:cNvSpPr/>
            <p:nvPr/>
          </p:nvSpPr>
          <p:spPr>
            <a:xfrm>
              <a:off x="4175588" y="3705958"/>
              <a:ext cx="29103" cy="11474"/>
            </a:xfrm>
            <a:custGeom>
              <a:avLst/>
              <a:gdLst/>
              <a:ahLst/>
              <a:cxnLst/>
              <a:rect l="l" t="t" r="r" b="b"/>
              <a:pathLst>
                <a:path w="1494" h="589" extrusionOk="0">
                  <a:moveTo>
                    <a:pt x="294" y="1"/>
                  </a:moveTo>
                  <a:cubicBezTo>
                    <a:pt x="124" y="1"/>
                    <a:pt x="0" y="124"/>
                    <a:pt x="0" y="295"/>
                  </a:cubicBezTo>
                  <a:cubicBezTo>
                    <a:pt x="0" y="442"/>
                    <a:pt x="124" y="588"/>
                    <a:pt x="294" y="588"/>
                  </a:cubicBezTo>
                  <a:lnTo>
                    <a:pt x="1200" y="588"/>
                  </a:lnTo>
                  <a:cubicBezTo>
                    <a:pt x="1346" y="588"/>
                    <a:pt x="1493" y="442"/>
                    <a:pt x="1493" y="295"/>
                  </a:cubicBezTo>
                  <a:cubicBezTo>
                    <a:pt x="1493" y="124"/>
                    <a:pt x="1346" y="1"/>
                    <a:pt x="120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3"/>
            <p:cNvSpPr/>
            <p:nvPr/>
          </p:nvSpPr>
          <p:spPr>
            <a:xfrm>
              <a:off x="4175588" y="3732645"/>
              <a:ext cx="46733" cy="11006"/>
            </a:xfrm>
            <a:custGeom>
              <a:avLst/>
              <a:gdLst/>
              <a:ahLst/>
              <a:cxnLst/>
              <a:rect l="l" t="t" r="r" b="b"/>
              <a:pathLst>
                <a:path w="2399" h="565" extrusionOk="0">
                  <a:moveTo>
                    <a:pt x="294" y="0"/>
                  </a:moveTo>
                  <a:cubicBezTo>
                    <a:pt x="124" y="0"/>
                    <a:pt x="0" y="124"/>
                    <a:pt x="0" y="271"/>
                  </a:cubicBezTo>
                  <a:cubicBezTo>
                    <a:pt x="0" y="441"/>
                    <a:pt x="124" y="564"/>
                    <a:pt x="294" y="564"/>
                  </a:cubicBezTo>
                  <a:lnTo>
                    <a:pt x="2105" y="564"/>
                  </a:lnTo>
                  <a:cubicBezTo>
                    <a:pt x="2252" y="564"/>
                    <a:pt x="2399" y="441"/>
                    <a:pt x="2399" y="271"/>
                  </a:cubicBezTo>
                  <a:cubicBezTo>
                    <a:pt x="2399" y="124"/>
                    <a:pt x="2252" y="0"/>
                    <a:pt x="210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3"/>
            <p:cNvSpPr/>
            <p:nvPr/>
          </p:nvSpPr>
          <p:spPr>
            <a:xfrm>
              <a:off x="4175588" y="3758865"/>
              <a:ext cx="29103" cy="11006"/>
            </a:xfrm>
            <a:custGeom>
              <a:avLst/>
              <a:gdLst/>
              <a:ahLst/>
              <a:cxnLst/>
              <a:rect l="l" t="t" r="r" b="b"/>
              <a:pathLst>
                <a:path w="1494" h="565" extrusionOk="0">
                  <a:moveTo>
                    <a:pt x="294" y="0"/>
                  </a:moveTo>
                  <a:cubicBezTo>
                    <a:pt x="124" y="0"/>
                    <a:pt x="0" y="124"/>
                    <a:pt x="0" y="294"/>
                  </a:cubicBezTo>
                  <a:cubicBezTo>
                    <a:pt x="0" y="441"/>
                    <a:pt x="124" y="565"/>
                    <a:pt x="294" y="565"/>
                  </a:cubicBezTo>
                  <a:lnTo>
                    <a:pt x="1200" y="565"/>
                  </a:lnTo>
                  <a:cubicBezTo>
                    <a:pt x="1346" y="565"/>
                    <a:pt x="1493" y="441"/>
                    <a:pt x="1493" y="294"/>
                  </a:cubicBezTo>
                  <a:cubicBezTo>
                    <a:pt x="1493" y="124"/>
                    <a:pt x="1346" y="0"/>
                    <a:pt x="120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0" name="Google Shape;3750;p63"/>
          <p:cNvGrpSpPr/>
          <p:nvPr/>
        </p:nvGrpSpPr>
        <p:grpSpPr>
          <a:xfrm>
            <a:off x="2365483" y="4255094"/>
            <a:ext cx="379802" cy="326796"/>
            <a:chOff x="2365483" y="4255094"/>
            <a:chExt cx="379802" cy="326796"/>
          </a:xfrm>
        </p:grpSpPr>
        <p:sp>
          <p:nvSpPr>
            <p:cNvPr id="3751" name="Google Shape;3751;p63"/>
            <p:cNvSpPr/>
            <p:nvPr/>
          </p:nvSpPr>
          <p:spPr>
            <a:xfrm>
              <a:off x="2371191" y="4470697"/>
              <a:ext cx="368834" cy="47765"/>
            </a:xfrm>
            <a:custGeom>
              <a:avLst/>
              <a:gdLst/>
              <a:ahLst/>
              <a:cxnLst/>
              <a:rect l="l" t="t" r="r" b="b"/>
              <a:pathLst>
                <a:path w="18934" h="2452" extrusionOk="0">
                  <a:moveTo>
                    <a:pt x="1" y="1"/>
                  </a:moveTo>
                  <a:lnTo>
                    <a:pt x="1" y="1494"/>
                  </a:lnTo>
                  <a:cubicBezTo>
                    <a:pt x="1" y="2034"/>
                    <a:pt x="442" y="2452"/>
                    <a:pt x="959" y="2452"/>
                  </a:cubicBezTo>
                  <a:lnTo>
                    <a:pt x="17958" y="2452"/>
                  </a:lnTo>
                  <a:cubicBezTo>
                    <a:pt x="18493" y="2452"/>
                    <a:pt x="18933" y="2034"/>
                    <a:pt x="18933" y="1494"/>
                  </a:cubicBezTo>
                  <a:lnTo>
                    <a:pt x="18933"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3"/>
            <p:cNvSpPr/>
            <p:nvPr/>
          </p:nvSpPr>
          <p:spPr>
            <a:xfrm>
              <a:off x="2371191" y="4260821"/>
              <a:ext cx="368834" cy="209897"/>
            </a:xfrm>
            <a:custGeom>
              <a:avLst/>
              <a:gdLst/>
              <a:ahLst/>
              <a:cxnLst/>
              <a:rect l="l" t="t" r="r" b="b"/>
              <a:pathLst>
                <a:path w="18934" h="10775" extrusionOk="0">
                  <a:moveTo>
                    <a:pt x="959" y="1"/>
                  </a:moveTo>
                  <a:cubicBezTo>
                    <a:pt x="442" y="1"/>
                    <a:pt x="1" y="441"/>
                    <a:pt x="1" y="976"/>
                  </a:cubicBezTo>
                  <a:lnTo>
                    <a:pt x="1" y="10775"/>
                  </a:lnTo>
                  <a:lnTo>
                    <a:pt x="18933" y="10775"/>
                  </a:lnTo>
                  <a:lnTo>
                    <a:pt x="18933" y="976"/>
                  </a:lnTo>
                  <a:cubicBezTo>
                    <a:pt x="18933" y="441"/>
                    <a:pt x="18493" y="1"/>
                    <a:pt x="1795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3"/>
            <p:cNvSpPr/>
            <p:nvPr/>
          </p:nvSpPr>
          <p:spPr>
            <a:xfrm>
              <a:off x="2371191" y="4260821"/>
              <a:ext cx="368834" cy="209897"/>
            </a:xfrm>
            <a:custGeom>
              <a:avLst/>
              <a:gdLst/>
              <a:ahLst/>
              <a:cxnLst/>
              <a:rect l="l" t="t" r="r" b="b"/>
              <a:pathLst>
                <a:path w="18934" h="10775" extrusionOk="0">
                  <a:moveTo>
                    <a:pt x="959" y="1"/>
                  </a:moveTo>
                  <a:cubicBezTo>
                    <a:pt x="442" y="1"/>
                    <a:pt x="1" y="441"/>
                    <a:pt x="1" y="976"/>
                  </a:cubicBezTo>
                  <a:lnTo>
                    <a:pt x="1" y="10775"/>
                  </a:lnTo>
                  <a:lnTo>
                    <a:pt x="18933" y="10775"/>
                  </a:lnTo>
                  <a:lnTo>
                    <a:pt x="18933" y="976"/>
                  </a:lnTo>
                  <a:cubicBezTo>
                    <a:pt x="18933" y="441"/>
                    <a:pt x="18493" y="1"/>
                    <a:pt x="1795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3"/>
            <p:cNvSpPr/>
            <p:nvPr/>
          </p:nvSpPr>
          <p:spPr>
            <a:xfrm>
              <a:off x="2706108" y="4260821"/>
              <a:ext cx="33915" cy="209897"/>
            </a:xfrm>
            <a:custGeom>
              <a:avLst/>
              <a:gdLst/>
              <a:ahLst/>
              <a:cxnLst/>
              <a:rect l="l" t="t" r="r" b="b"/>
              <a:pathLst>
                <a:path w="1741" h="10775" extrusionOk="0">
                  <a:moveTo>
                    <a:pt x="1" y="1"/>
                  </a:moveTo>
                  <a:cubicBezTo>
                    <a:pt x="541" y="1"/>
                    <a:pt x="959" y="441"/>
                    <a:pt x="959" y="976"/>
                  </a:cubicBezTo>
                  <a:lnTo>
                    <a:pt x="959" y="10775"/>
                  </a:lnTo>
                  <a:lnTo>
                    <a:pt x="1740" y="10775"/>
                  </a:lnTo>
                  <a:lnTo>
                    <a:pt x="1740" y="976"/>
                  </a:lnTo>
                  <a:cubicBezTo>
                    <a:pt x="1740" y="441"/>
                    <a:pt x="1300" y="1"/>
                    <a:pt x="765"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3"/>
            <p:cNvSpPr/>
            <p:nvPr/>
          </p:nvSpPr>
          <p:spPr>
            <a:xfrm>
              <a:off x="2706108" y="4470697"/>
              <a:ext cx="33915" cy="47765"/>
            </a:xfrm>
            <a:custGeom>
              <a:avLst/>
              <a:gdLst/>
              <a:ahLst/>
              <a:cxnLst/>
              <a:rect l="l" t="t" r="r" b="b"/>
              <a:pathLst>
                <a:path w="1741" h="2452" extrusionOk="0">
                  <a:moveTo>
                    <a:pt x="959" y="1"/>
                  </a:moveTo>
                  <a:lnTo>
                    <a:pt x="959" y="1494"/>
                  </a:lnTo>
                  <a:cubicBezTo>
                    <a:pt x="959" y="2034"/>
                    <a:pt x="541" y="2452"/>
                    <a:pt x="1" y="2452"/>
                  </a:cubicBezTo>
                  <a:lnTo>
                    <a:pt x="765" y="2452"/>
                  </a:lnTo>
                  <a:cubicBezTo>
                    <a:pt x="1300" y="2452"/>
                    <a:pt x="1740" y="2034"/>
                    <a:pt x="1740" y="1494"/>
                  </a:cubicBezTo>
                  <a:lnTo>
                    <a:pt x="1740"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3"/>
            <p:cNvSpPr/>
            <p:nvPr/>
          </p:nvSpPr>
          <p:spPr>
            <a:xfrm>
              <a:off x="2513413" y="4518442"/>
              <a:ext cx="83939" cy="58187"/>
            </a:xfrm>
            <a:custGeom>
              <a:avLst/>
              <a:gdLst/>
              <a:ahLst/>
              <a:cxnLst/>
              <a:rect l="l" t="t" r="r" b="b"/>
              <a:pathLst>
                <a:path w="4309" h="2987" extrusionOk="0">
                  <a:moveTo>
                    <a:pt x="318" y="1"/>
                  </a:moveTo>
                  <a:cubicBezTo>
                    <a:pt x="318" y="1"/>
                    <a:pt x="271" y="2175"/>
                    <a:pt x="0" y="2987"/>
                  </a:cubicBezTo>
                  <a:lnTo>
                    <a:pt x="4309" y="2987"/>
                  </a:lnTo>
                  <a:cubicBezTo>
                    <a:pt x="4044" y="2175"/>
                    <a:pt x="4015" y="1"/>
                    <a:pt x="4015"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3"/>
            <p:cNvSpPr/>
            <p:nvPr/>
          </p:nvSpPr>
          <p:spPr>
            <a:xfrm>
              <a:off x="2519140" y="4518442"/>
              <a:ext cx="73069" cy="15253"/>
            </a:xfrm>
            <a:custGeom>
              <a:avLst/>
              <a:gdLst/>
              <a:ahLst/>
              <a:cxnLst/>
              <a:rect l="l" t="t" r="r" b="b"/>
              <a:pathLst>
                <a:path w="3751" h="783" extrusionOk="0">
                  <a:moveTo>
                    <a:pt x="24" y="1"/>
                  </a:moveTo>
                  <a:cubicBezTo>
                    <a:pt x="24" y="1"/>
                    <a:pt x="24" y="342"/>
                    <a:pt x="0" y="782"/>
                  </a:cubicBezTo>
                  <a:lnTo>
                    <a:pt x="3750" y="782"/>
                  </a:lnTo>
                  <a:cubicBezTo>
                    <a:pt x="3721" y="342"/>
                    <a:pt x="3721" y="1"/>
                    <a:pt x="372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3"/>
            <p:cNvSpPr/>
            <p:nvPr/>
          </p:nvSpPr>
          <p:spPr>
            <a:xfrm>
              <a:off x="2519140" y="4518442"/>
              <a:ext cx="73069" cy="15253"/>
            </a:xfrm>
            <a:custGeom>
              <a:avLst/>
              <a:gdLst/>
              <a:ahLst/>
              <a:cxnLst/>
              <a:rect l="l" t="t" r="r" b="b"/>
              <a:pathLst>
                <a:path w="3751" h="783" extrusionOk="0">
                  <a:moveTo>
                    <a:pt x="24" y="1"/>
                  </a:moveTo>
                  <a:cubicBezTo>
                    <a:pt x="24" y="1"/>
                    <a:pt x="24" y="342"/>
                    <a:pt x="0" y="782"/>
                  </a:cubicBezTo>
                  <a:lnTo>
                    <a:pt x="3750" y="782"/>
                  </a:lnTo>
                  <a:cubicBezTo>
                    <a:pt x="3721" y="342"/>
                    <a:pt x="3721" y="1"/>
                    <a:pt x="37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3"/>
            <p:cNvSpPr/>
            <p:nvPr/>
          </p:nvSpPr>
          <p:spPr>
            <a:xfrm>
              <a:off x="2394664" y="4286593"/>
              <a:ext cx="322004" cy="184125"/>
            </a:xfrm>
            <a:custGeom>
              <a:avLst/>
              <a:gdLst/>
              <a:ahLst/>
              <a:cxnLst/>
              <a:rect l="l" t="t" r="r" b="b"/>
              <a:pathLst>
                <a:path w="16530" h="9452" extrusionOk="0">
                  <a:moveTo>
                    <a:pt x="412" y="0"/>
                  </a:moveTo>
                  <a:cubicBezTo>
                    <a:pt x="171" y="0"/>
                    <a:pt x="1" y="171"/>
                    <a:pt x="1" y="412"/>
                  </a:cubicBezTo>
                  <a:lnTo>
                    <a:pt x="1" y="9452"/>
                  </a:lnTo>
                  <a:lnTo>
                    <a:pt x="16529" y="9452"/>
                  </a:lnTo>
                  <a:lnTo>
                    <a:pt x="16529" y="412"/>
                  </a:lnTo>
                  <a:cubicBezTo>
                    <a:pt x="16529" y="171"/>
                    <a:pt x="16335" y="0"/>
                    <a:pt x="16112"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3"/>
            <p:cNvSpPr/>
            <p:nvPr/>
          </p:nvSpPr>
          <p:spPr>
            <a:xfrm>
              <a:off x="2693738" y="4286593"/>
              <a:ext cx="22928" cy="184125"/>
            </a:xfrm>
            <a:custGeom>
              <a:avLst/>
              <a:gdLst/>
              <a:ahLst/>
              <a:cxnLst/>
              <a:rect l="l" t="t" r="r" b="b"/>
              <a:pathLst>
                <a:path w="1177" h="9452" extrusionOk="0">
                  <a:moveTo>
                    <a:pt x="1" y="0"/>
                  </a:moveTo>
                  <a:cubicBezTo>
                    <a:pt x="224" y="0"/>
                    <a:pt x="418" y="171"/>
                    <a:pt x="418" y="412"/>
                  </a:cubicBezTo>
                  <a:lnTo>
                    <a:pt x="418" y="9452"/>
                  </a:lnTo>
                  <a:lnTo>
                    <a:pt x="1176" y="9452"/>
                  </a:lnTo>
                  <a:lnTo>
                    <a:pt x="1176" y="412"/>
                  </a:lnTo>
                  <a:cubicBezTo>
                    <a:pt x="1176" y="171"/>
                    <a:pt x="982" y="0"/>
                    <a:pt x="759"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3"/>
            <p:cNvSpPr/>
            <p:nvPr/>
          </p:nvSpPr>
          <p:spPr>
            <a:xfrm>
              <a:off x="2470012" y="4320936"/>
              <a:ext cx="170859" cy="115438"/>
            </a:xfrm>
            <a:custGeom>
              <a:avLst/>
              <a:gdLst/>
              <a:ahLst/>
              <a:cxnLst/>
              <a:rect l="l" t="t" r="r" b="b"/>
              <a:pathLst>
                <a:path w="8771" h="5926" extrusionOk="0">
                  <a:moveTo>
                    <a:pt x="341" y="0"/>
                  </a:moveTo>
                  <a:cubicBezTo>
                    <a:pt x="171" y="0"/>
                    <a:pt x="0" y="147"/>
                    <a:pt x="0" y="341"/>
                  </a:cubicBezTo>
                  <a:lnTo>
                    <a:pt x="0" y="5584"/>
                  </a:lnTo>
                  <a:cubicBezTo>
                    <a:pt x="0" y="5778"/>
                    <a:pt x="171" y="5925"/>
                    <a:pt x="341" y="5925"/>
                  </a:cubicBezTo>
                  <a:lnTo>
                    <a:pt x="8423" y="5925"/>
                  </a:lnTo>
                  <a:cubicBezTo>
                    <a:pt x="8623" y="5925"/>
                    <a:pt x="8770" y="5778"/>
                    <a:pt x="8770" y="5584"/>
                  </a:cubicBezTo>
                  <a:lnTo>
                    <a:pt x="8770" y="341"/>
                  </a:lnTo>
                  <a:cubicBezTo>
                    <a:pt x="8770" y="147"/>
                    <a:pt x="8623" y="0"/>
                    <a:pt x="8423"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3"/>
            <p:cNvSpPr/>
            <p:nvPr/>
          </p:nvSpPr>
          <p:spPr>
            <a:xfrm>
              <a:off x="2619325" y="4320936"/>
              <a:ext cx="21545" cy="115438"/>
            </a:xfrm>
            <a:custGeom>
              <a:avLst/>
              <a:gdLst/>
              <a:ahLst/>
              <a:cxnLst/>
              <a:rect l="l" t="t" r="r" b="b"/>
              <a:pathLst>
                <a:path w="1106" h="5926" extrusionOk="0">
                  <a:moveTo>
                    <a:pt x="0" y="0"/>
                  </a:moveTo>
                  <a:cubicBezTo>
                    <a:pt x="194" y="0"/>
                    <a:pt x="341" y="147"/>
                    <a:pt x="341" y="341"/>
                  </a:cubicBezTo>
                  <a:lnTo>
                    <a:pt x="341" y="5584"/>
                  </a:lnTo>
                  <a:cubicBezTo>
                    <a:pt x="341" y="5778"/>
                    <a:pt x="194" y="5925"/>
                    <a:pt x="0" y="5925"/>
                  </a:cubicBezTo>
                  <a:lnTo>
                    <a:pt x="758" y="5925"/>
                  </a:lnTo>
                  <a:cubicBezTo>
                    <a:pt x="958" y="5925"/>
                    <a:pt x="1105" y="5778"/>
                    <a:pt x="1105" y="5584"/>
                  </a:cubicBezTo>
                  <a:lnTo>
                    <a:pt x="1105" y="341"/>
                  </a:lnTo>
                  <a:cubicBezTo>
                    <a:pt x="1105" y="147"/>
                    <a:pt x="958" y="0"/>
                    <a:pt x="758"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3"/>
            <p:cNvSpPr/>
            <p:nvPr/>
          </p:nvSpPr>
          <p:spPr>
            <a:xfrm>
              <a:off x="2476655" y="4320936"/>
              <a:ext cx="157457" cy="66407"/>
            </a:xfrm>
            <a:custGeom>
              <a:avLst/>
              <a:gdLst/>
              <a:ahLst/>
              <a:cxnLst/>
              <a:rect l="l" t="t" r="r" b="b"/>
              <a:pathLst>
                <a:path w="8083" h="3409" extrusionOk="0">
                  <a:moveTo>
                    <a:pt x="0" y="0"/>
                  </a:moveTo>
                  <a:lnTo>
                    <a:pt x="3897" y="3351"/>
                  </a:lnTo>
                  <a:cubicBezTo>
                    <a:pt x="3944" y="3389"/>
                    <a:pt x="3999" y="3408"/>
                    <a:pt x="4051" y="3408"/>
                  </a:cubicBezTo>
                  <a:cubicBezTo>
                    <a:pt x="4103" y="3408"/>
                    <a:pt x="4153" y="3389"/>
                    <a:pt x="4191" y="3351"/>
                  </a:cubicBezTo>
                  <a:lnTo>
                    <a:pt x="8082" y="0"/>
                  </a:ln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3"/>
            <p:cNvSpPr/>
            <p:nvPr/>
          </p:nvSpPr>
          <p:spPr>
            <a:xfrm>
              <a:off x="2537218" y="4489242"/>
              <a:ext cx="36330" cy="11026"/>
            </a:xfrm>
            <a:custGeom>
              <a:avLst/>
              <a:gdLst/>
              <a:ahLst/>
              <a:cxnLst/>
              <a:rect l="l" t="t" r="r" b="b"/>
              <a:pathLst>
                <a:path w="1865" h="566" extrusionOk="0">
                  <a:moveTo>
                    <a:pt x="295" y="1"/>
                  </a:moveTo>
                  <a:cubicBezTo>
                    <a:pt x="124" y="1"/>
                    <a:pt x="1" y="124"/>
                    <a:pt x="1" y="271"/>
                  </a:cubicBezTo>
                  <a:cubicBezTo>
                    <a:pt x="1" y="442"/>
                    <a:pt x="124" y="565"/>
                    <a:pt x="295" y="565"/>
                  </a:cubicBezTo>
                  <a:lnTo>
                    <a:pt x="1594" y="565"/>
                  </a:lnTo>
                  <a:cubicBezTo>
                    <a:pt x="1741" y="565"/>
                    <a:pt x="1864" y="442"/>
                    <a:pt x="1864" y="271"/>
                  </a:cubicBezTo>
                  <a:cubicBezTo>
                    <a:pt x="1864" y="124"/>
                    <a:pt x="1741" y="1"/>
                    <a:pt x="15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3"/>
            <p:cNvSpPr/>
            <p:nvPr/>
          </p:nvSpPr>
          <p:spPr>
            <a:xfrm>
              <a:off x="2365483" y="4255094"/>
              <a:ext cx="379802" cy="326796"/>
            </a:xfrm>
            <a:custGeom>
              <a:avLst/>
              <a:gdLst/>
              <a:ahLst/>
              <a:cxnLst/>
              <a:rect l="l" t="t" r="r" b="b"/>
              <a:pathLst>
                <a:path w="19497" h="16776" extrusionOk="0">
                  <a:moveTo>
                    <a:pt x="17610" y="1882"/>
                  </a:moveTo>
                  <a:cubicBezTo>
                    <a:pt x="17686" y="1882"/>
                    <a:pt x="17733" y="1958"/>
                    <a:pt x="17733" y="2029"/>
                  </a:cubicBezTo>
                  <a:lnTo>
                    <a:pt x="17733" y="10798"/>
                  </a:lnTo>
                  <a:lnTo>
                    <a:pt x="1763" y="10798"/>
                  </a:lnTo>
                  <a:lnTo>
                    <a:pt x="1763" y="2029"/>
                  </a:lnTo>
                  <a:cubicBezTo>
                    <a:pt x="1763" y="1958"/>
                    <a:pt x="1840" y="1882"/>
                    <a:pt x="1910" y="1882"/>
                  </a:cubicBezTo>
                  <a:close/>
                  <a:moveTo>
                    <a:pt x="18251" y="588"/>
                  </a:moveTo>
                  <a:cubicBezTo>
                    <a:pt x="18615" y="588"/>
                    <a:pt x="18932" y="882"/>
                    <a:pt x="18932" y="1270"/>
                  </a:cubicBezTo>
                  <a:lnTo>
                    <a:pt x="18932" y="10798"/>
                  </a:lnTo>
                  <a:lnTo>
                    <a:pt x="18321" y="10798"/>
                  </a:lnTo>
                  <a:lnTo>
                    <a:pt x="18321" y="2029"/>
                  </a:lnTo>
                  <a:cubicBezTo>
                    <a:pt x="18321" y="1641"/>
                    <a:pt x="18004" y="1323"/>
                    <a:pt x="17610" y="1323"/>
                  </a:cubicBezTo>
                  <a:lnTo>
                    <a:pt x="1910" y="1323"/>
                  </a:lnTo>
                  <a:cubicBezTo>
                    <a:pt x="1522" y="1323"/>
                    <a:pt x="1205" y="1641"/>
                    <a:pt x="1205" y="2029"/>
                  </a:cubicBezTo>
                  <a:lnTo>
                    <a:pt x="1205" y="10798"/>
                  </a:lnTo>
                  <a:lnTo>
                    <a:pt x="588" y="10798"/>
                  </a:lnTo>
                  <a:lnTo>
                    <a:pt x="588" y="1270"/>
                  </a:lnTo>
                  <a:cubicBezTo>
                    <a:pt x="588" y="882"/>
                    <a:pt x="882" y="588"/>
                    <a:pt x="1252" y="588"/>
                  </a:cubicBezTo>
                  <a:close/>
                  <a:moveTo>
                    <a:pt x="11315" y="13814"/>
                  </a:moveTo>
                  <a:cubicBezTo>
                    <a:pt x="11344" y="14348"/>
                    <a:pt x="11391" y="15477"/>
                    <a:pt x="11538" y="16212"/>
                  </a:cubicBezTo>
                  <a:lnTo>
                    <a:pt x="7964" y="16212"/>
                  </a:lnTo>
                  <a:cubicBezTo>
                    <a:pt x="8111" y="15477"/>
                    <a:pt x="8182" y="14348"/>
                    <a:pt x="8182" y="13814"/>
                  </a:cubicBezTo>
                  <a:close/>
                  <a:moveTo>
                    <a:pt x="1252" y="1"/>
                  </a:moveTo>
                  <a:cubicBezTo>
                    <a:pt x="564" y="1"/>
                    <a:pt x="0" y="559"/>
                    <a:pt x="0" y="1270"/>
                  </a:cubicBezTo>
                  <a:lnTo>
                    <a:pt x="0" y="12562"/>
                  </a:lnTo>
                  <a:cubicBezTo>
                    <a:pt x="0" y="13249"/>
                    <a:pt x="564" y="13814"/>
                    <a:pt x="1252" y="13814"/>
                  </a:cubicBezTo>
                  <a:lnTo>
                    <a:pt x="7618" y="13814"/>
                  </a:lnTo>
                  <a:cubicBezTo>
                    <a:pt x="7594" y="14472"/>
                    <a:pt x="7524" y="15600"/>
                    <a:pt x="7377" y="16212"/>
                  </a:cubicBezTo>
                  <a:lnTo>
                    <a:pt x="6395" y="16212"/>
                  </a:lnTo>
                  <a:cubicBezTo>
                    <a:pt x="6225" y="16212"/>
                    <a:pt x="6101" y="16335"/>
                    <a:pt x="6101" y="16506"/>
                  </a:cubicBezTo>
                  <a:cubicBezTo>
                    <a:pt x="6101" y="16653"/>
                    <a:pt x="6225" y="16776"/>
                    <a:pt x="6395" y="16776"/>
                  </a:cubicBezTo>
                  <a:lnTo>
                    <a:pt x="13131" y="16776"/>
                  </a:lnTo>
                  <a:cubicBezTo>
                    <a:pt x="13278" y="16776"/>
                    <a:pt x="13401" y="16653"/>
                    <a:pt x="13401" y="16506"/>
                  </a:cubicBezTo>
                  <a:cubicBezTo>
                    <a:pt x="13401" y="16335"/>
                    <a:pt x="13278" y="16212"/>
                    <a:pt x="13131" y="16212"/>
                  </a:cubicBezTo>
                  <a:lnTo>
                    <a:pt x="12126" y="16212"/>
                  </a:lnTo>
                  <a:cubicBezTo>
                    <a:pt x="11979" y="15600"/>
                    <a:pt x="11903" y="14472"/>
                    <a:pt x="11903" y="13814"/>
                  </a:cubicBezTo>
                  <a:lnTo>
                    <a:pt x="13448" y="13814"/>
                  </a:lnTo>
                  <a:cubicBezTo>
                    <a:pt x="13619" y="13814"/>
                    <a:pt x="13742" y="13690"/>
                    <a:pt x="13742" y="13520"/>
                  </a:cubicBezTo>
                  <a:cubicBezTo>
                    <a:pt x="13742" y="13373"/>
                    <a:pt x="13619" y="13249"/>
                    <a:pt x="13448" y="13249"/>
                  </a:cubicBezTo>
                  <a:lnTo>
                    <a:pt x="1252" y="13249"/>
                  </a:lnTo>
                  <a:cubicBezTo>
                    <a:pt x="882" y="13249"/>
                    <a:pt x="588" y="12932"/>
                    <a:pt x="588" y="12562"/>
                  </a:cubicBezTo>
                  <a:lnTo>
                    <a:pt x="588" y="11362"/>
                  </a:lnTo>
                  <a:lnTo>
                    <a:pt x="18932" y="11362"/>
                  </a:lnTo>
                  <a:lnTo>
                    <a:pt x="18932" y="12562"/>
                  </a:lnTo>
                  <a:cubicBezTo>
                    <a:pt x="18932" y="12932"/>
                    <a:pt x="18615" y="13249"/>
                    <a:pt x="18251" y="13249"/>
                  </a:cubicBezTo>
                  <a:lnTo>
                    <a:pt x="14795" y="13249"/>
                  </a:lnTo>
                  <a:cubicBezTo>
                    <a:pt x="14624" y="13249"/>
                    <a:pt x="14501" y="13373"/>
                    <a:pt x="14501" y="13520"/>
                  </a:cubicBezTo>
                  <a:cubicBezTo>
                    <a:pt x="14501" y="13690"/>
                    <a:pt x="14624" y="13814"/>
                    <a:pt x="14795" y="13814"/>
                  </a:cubicBezTo>
                  <a:lnTo>
                    <a:pt x="18251" y="13814"/>
                  </a:lnTo>
                  <a:cubicBezTo>
                    <a:pt x="18932" y="13814"/>
                    <a:pt x="19497" y="13249"/>
                    <a:pt x="19497" y="12562"/>
                  </a:cubicBezTo>
                  <a:lnTo>
                    <a:pt x="19497" y="1270"/>
                  </a:lnTo>
                  <a:cubicBezTo>
                    <a:pt x="19497" y="559"/>
                    <a:pt x="18932" y="1"/>
                    <a:pt x="182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3"/>
            <p:cNvSpPr/>
            <p:nvPr/>
          </p:nvSpPr>
          <p:spPr>
            <a:xfrm>
              <a:off x="2464753" y="4315209"/>
              <a:ext cx="181846" cy="126425"/>
            </a:xfrm>
            <a:custGeom>
              <a:avLst/>
              <a:gdLst/>
              <a:ahLst/>
              <a:cxnLst/>
              <a:rect l="l" t="t" r="r" b="b"/>
              <a:pathLst>
                <a:path w="9335" h="6490" extrusionOk="0">
                  <a:moveTo>
                    <a:pt x="7935" y="588"/>
                  </a:moveTo>
                  <a:lnTo>
                    <a:pt x="4655" y="3404"/>
                  </a:lnTo>
                  <a:lnTo>
                    <a:pt x="1399" y="588"/>
                  </a:lnTo>
                  <a:close/>
                  <a:moveTo>
                    <a:pt x="611" y="1"/>
                  </a:moveTo>
                  <a:cubicBezTo>
                    <a:pt x="270" y="1"/>
                    <a:pt x="0" y="294"/>
                    <a:pt x="0" y="635"/>
                  </a:cubicBezTo>
                  <a:lnTo>
                    <a:pt x="0" y="1934"/>
                  </a:lnTo>
                  <a:cubicBezTo>
                    <a:pt x="0" y="2105"/>
                    <a:pt x="124" y="2228"/>
                    <a:pt x="270" y="2228"/>
                  </a:cubicBezTo>
                  <a:cubicBezTo>
                    <a:pt x="441" y="2228"/>
                    <a:pt x="564" y="2105"/>
                    <a:pt x="564" y="1934"/>
                  </a:cubicBezTo>
                  <a:lnTo>
                    <a:pt x="564" y="635"/>
                  </a:lnTo>
                  <a:lnTo>
                    <a:pt x="4309" y="3845"/>
                  </a:lnTo>
                  <a:cubicBezTo>
                    <a:pt x="4408" y="3939"/>
                    <a:pt x="4532" y="3992"/>
                    <a:pt x="4655" y="3992"/>
                  </a:cubicBezTo>
                  <a:cubicBezTo>
                    <a:pt x="4779" y="3992"/>
                    <a:pt x="4896" y="3939"/>
                    <a:pt x="4996" y="3845"/>
                  </a:cubicBezTo>
                  <a:lnTo>
                    <a:pt x="8746" y="635"/>
                  </a:lnTo>
                  <a:lnTo>
                    <a:pt x="8746" y="5878"/>
                  </a:lnTo>
                  <a:cubicBezTo>
                    <a:pt x="8746" y="5902"/>
                    <a:pt x="8717" y="5925"/>
                    <a:pt x="8693" y="5925"/>
                  </a:cubicBezTo>
                  <a:lnTo>
                    <a:pt x="611" y="5925"/>
                  </a:lnTo>
                  <a:cubicBezTo>
                    <a:pt x="588" y="5925"/>
                    <a:pt x="564" y="5902"/>
                    <a:pt x="564" y="5878"/>
                  </a:cubicBezTo>
                  <a:lnTo>
                    <a:pt x="564" y="3257"/>
                  </a:lnTo>
                  <a:cubicBezTo>
                    <a:pt x="564" y="3110"/>
                    <a:pt x="441" y="2963"/>
                    <a:pt x="270" y="2963"/>
                  </a:cubicBezTo>
                  <a:cubicBezTo>
                    <a:pt x="124" y="2963"/>
                    <a:pt x="0" y="3110"/>
                    <a:pt x="0" y="3257"/>
                  </a:cubicBezTo>
                  <a:lnTo>
                    <a:pt x="0" y="5878"/>
                  </a:lnTo>
                  <a:cubicBezTo>
                    <a:pt x="0" y="6219"/>
                    <a:pt x="270" y="6490"/>
                    <a:pt x="611" y="6490"/>
                  </a:cubicBezTo>
                  <a:lnTo>
                    <a:pt x="8693" y="6490"/>
                  </a:lnTo>
                  <a:cubicBezTo>
                    <a:pt x="9040" y="6490"/>
                    <a:pt x="9334" y="6219"/>
                    <a:pt x="9334" y="5878"/>
                  </a:cubicBezTo>
                  <a:lnTo>
                    <a:pt x="9334" y="635"/>
                  </a:lnTo>
                  <a:cubicBezTo>
                    <a:pt x="9334" y="294"/>
                    <a:pt x="9040" y="1"/>
                    <a:pt x="86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63"/>
          <p:cNvGrpSpPr/>
          <p:nvPr/>
        </p:nvGrpSpPr>
        <p:grpSpPr>
          <a:xfrm>
            <a:off x="1789660" y="4276054"/>
            <a:ext cx="379821" cy="284778"/>
            <a:chOff x="1789660" y="4276054"/>
            <a:chExt cx="379821" cy="284778"/>
          </a:xfrm>
        </p:grpSpPr>
        <p:sp>
          <p:nvSpPr>
            <p:cNvPr id="3768" name="Google Shape;3768;p63"/>
            <p:cNvSpPr/>
            <p:nvPr/>
          </p:nvSpPr>
          <p:spPr>
            <a:xfrm>
              <a:off x="1921324" y="4504124"/>
              <a:ext cx="74920" cy="50979"/>
            </a:xfrm>
            <a:custGeom>
              <a:avLst/>
              <a:gdLst/>
              <a:ahLst/>
              <a:cxnLst/>
              <a:rect l="l" t="t" r="r" b="b"/>
              <a:pathLst>
                <a:path w="3846" h="2617" extrusionOk="0">
                  <a:moveTo>
                    <a:pt x="295" y="1"/>
                  </a:moveTo>
                  <a:cubicBezTo>
                    <a:pt x="295" y="1"/>
                    <a:pt x="248" y="1935"/>
                    <a:pt x="1" y="2617"/>
                  </a:cubicBezTo>
                  <a:lnTo>
                    <a:pt x="3845" y="2617"/>
                  </a:lnTo>
                  <a:cubicBezTo>
                    <a:pt x="3604" y="1935"/>
                    <a:pt x="3581" y="1"/>
                    <a:pt x="3581"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3"/>
            <p:cNvSpPr/>
            <p:nvPr/>
          </p:nvSpPr>
          <p:spPr>
            <a:xfrm>
              <a:off x="1926603" y="4504124"/>
              <a:ext cx="64946" cy="14805"/>
            </a:xfrm>
            <a:custGeom>
              <a:avLst/>
              <a:gdLst/>
              <a:ahLst/>
              <a:cxnLst/>
              <a:rect l="l" t="t" r="r" b="b"/>
              <a:pathLst>
                <a:path w="3334" h="760" extrusionOk="0">
                  <a:moveTo>
                    <a:pt x="24" y="1"/>
                  </a:moveTo>
                  <a:cubicBezTo>
                    <a:pt x="24" y="1"/>
                    <a:pt x="24" y="318"/>
                    <a:pt x="0" y="759"/>
                  </a:cubicBezTo>
                  <a:lnTo>
                    <a:pt x="3333" y="759"/>
                  </a:lnTo>
                  <a:cubicBezTo>
                    <a:pt x="3310" y="318"/>
                    <a:pt x="3310" y="1"/>
                    <a:pt x="3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3"/>
            <p:cNvSpPr/>
            <p:nvPr/>
          </p:nvSpPr>
          <p:spPr>
            <a:xfrm>
              <a:off x="1794919" y="4281781"/>
              <a:ext cx="327848" cy="222364"/>
            </a:xfrm>
            <a:custGeom>
              <a:avLst/>
              <a:gdLst/>
              <a:ahLst/>
              <a:cxnLst/>
              <a:rect l="l" t="t" r="r" b="b"/>
              <a:pathLst>
                <a:path w="16830" h="11415" extrusionOk="0">
                  <a:moveTo>
                    <a:pt x="859" y="0"/>
                  </a:moveTo>
                  <a:cubicBezTo>
                    <a:pt x="395" y="0"/>
                    <a:pt x="1" y="394"/>
                    <a:pt x="1" y="858"/>
                  </a:cubicBezTo>
                  <a:lnTo>
                    <a:pt x="1" y="10557"/>
                  </a:lnTo>
                  <a:cubicBezTo>
                    <a:pt x="1" y="11021"/>
                    <a:pt x="395" y="11415"/>
                    <a:pt x="859" y="11415"/>
                  </a:cubicBezTo>
                  <a:lnTo>
                    <a:pt x="15971" y="11415"/>
                  </a:lnTo>
                  <a:cubicBezTo>
                    <a:pt x="16435" y="11415"/>
                    <a:pt x="16829" y="11021"/>
                    <a:pt x="16829" y="10557"/>
                  </a:cubicBezTo>
                  <a:lnTo>
                    <a:pt x="16829" y="858"/>
                  </a:lnTo>
                  <a:cubicBezTo>
                    <a:pt x="16829" y="394"/>
                    <a:pt x="16435" y="0"/>
                    <a:pt x="15971"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3"/>
            <p:cNvSpPr/>
            <p:nvPr/>
          </p:nvSpPr>
          <p:spPr>
            <a:xfrm>
              <a:off x="2091246" y="4281781"/>
              <a:ext cx="31519" cy="222364"/>
            </a:xfrm>
            <a:custGeom>
              <a:avLst/>
              <a:gdLst/>
              <a:ahLst/>
              <a:cxnLst/>
              <a:rect l="l" t="t" r="r" b="b"/>
              <a:pathLst>
                <a:path w="1618" h="11415" extrusionOk="0">
                  <a:moveTo>
                    <a:pt x="1" y="0"/>
                  </a:moveTo>
                  <a:cubicBezTo>
                    <a:pt x="465" y="0"/>
                    <a:pt x="853" y="394"/>
                    <a:pt x="853" y="858"/>
                  </a:cubicBezTo>
                  <a:lnTo>
                    <a:pt x="853" y="10557"/>
                  </a:lnTo>
                  <a:cubicBezTo>
                    <a:pt x="853" y="11021"/>
                    <a:pt x="465" y="11415"/>
                    <a:pt x="1" y="11415"/>
                  </a:cubicBezTo>
                  <a:lnTo>
                    <a:pt x="759" y="11415"/>
                  </a:lnTo>
                  <a:cubicBezTo>
                    <a:pt x="1223" y="11415"/>
                    <a:pt x="1617" y="11021"/>
                    <a:pt x="1617" y="10557"/>
                  </a:cubicBezTo>
                  <a:lnTo>
                    <a:pt x="1617" y="858"/>
                  </a:lnTo>
                  <a:cubicBezTo>
                    <a:pt x="1617" y="394"/>
                    <a:pt x="1223" y="0"/>
                    <a:pt x="759"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3"/>
            <p:cNvSpPr/>
            <p:nvPr/>
          </p:nvSpPr>
          <p:spPr>
            <a:xfrm>
              <a:off x="1794919" y="4461658"/>
              <a:ext cx="327848" cy="42486"/>
            </a:xfrm>
            <a:custGeom>
              <a:avLst/>
              <a:gdLst/>
              <a:ahLst/>
              <a:cxnLst/>
              <a:rect l="l" t="t" r="r" b="b"/>
              <a:pathLst>
                <a:path w="16830" h="2181" extrusionOk="0">
                  <a:moveTo>
                    <a:pt x="1" y="0"/>
                  </a:moveTo>
                  <a:lnTo>
                    <a:pt x="1" y="1323"/>
                  </a:lnTo>
                  <a:cubicBezTo>
                    <a:pt x="1" y="1787"/>
                    <a:pt x="395" y="2181"/>
                    <a:pt x="859" y="2181"/>
                  </a:cubicBezTo>
                  <a:lnTo>
                    <a:pt x="15971" y="2181"/>
                  </a:lnTo>
                  <a:cubicBezTo>
                    <a:pt x="16435" y="2181"/>
                    <a:pt x="16829" y="1787"/>
                    <a:pt x="16829" y="1323"/>
                  </a:cubicBezTo>
                  <a:lnTo>
                    <a:pt x="16829"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3"/>
            <p:cNvSpPr/>
            <p:nvPr/>
          </p:nvSpPr>
          <p:spPr>
            <a:xfrm>
              <a:off x="2091246" y="4461658"/>
              <a:ext cx="31519" cy="42486"/>
            </a:xfrm>
            <a:custGeom>
              <a:avLst/>
              <a:gdLst/>
              <a:ahLst/>
              <a:cxnLst/>
              <a:rect l="l" t="t" r="r" b="b"/>
              <a:pathLst>
                <a:path w="1618" h="2181" extrusionOk="0">
                  <a:moveTo>
                    <a:pt x="853" y="0"/>
                  </a:moveTo>
                  <a:lnTo>
                    <a:pt x="853" y="1323"/>
                  </a:lnTo>
                  <a:cubicBezTo>
                    <a:pt x="853" y="1787"/>
                    <a:pt x="465" y="2181"/>
                    <a:pt x="1" y="2181"/>
                  </a:cubicBezTo>
                  <a:lnTo>
                    <a:pt x="759" y="2181"/>
                  </a:lnTo>
                  <a:cubicBezTo>
                    <a:pt x="1223" y="2181"/>
                    <a:pt x="1617" y="1787"/>
                    <a:pt x="1617" y="1323"/>
                  </a:cubicBezTo>
                  <a:lnTo>
                    <a:pt x="1617"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3"/>
            <p:cNvSpPr/>
            <p:nvPr/>
          </p:nvSpPr>
          <p:spPr>
            <a:xfrm>
              <a:off x="1820691" y="4307086"/>
              <a:ext cx="276304" cy="154593"/>
            </a:xfrm>
            <a:custGeom>
              <a:avLst/>
              <a:gdLst/>
              <a:ahLst/>
              <a:cxnLst/>
              <a:rect l="l" t="t" r="r" b="b"/>
              <a:pathLst>
                <a:path w="14184" h="7936" extrusionOk="0">
                  <a:moveTo>
                    <a:pt x="371" y="0"/>
                  </a:moveTo>
                  <a:cubicBezTo>
                    <a:pt x="171" y="0"/>
                    <a:pt x="0" y="147"/>
                    <a:pt x="0" y="365"/>
                  </a:cubicBezTo>
                  <a:lnTo>
                    <a:pt x="0" y="7935"/>
                  </a:lnTo>
                  <a:lnTo>
                    <a:pt x="14184" y="7935"/>
                  </a:lnTo>
                  <a:lnTo>
                    <a:pt x="14184" y="365"/>
                  </a:lnTo>
                  <a:cubicBezTo>
                    <a:pt x="14184" y="147"/>
                    <a:pt x="14007" y="0"/>
                    <a:pt x="13813"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3"/>
            <p:cNvSpPr/>
            <p:nvPr/>
          </p:nvSpPr>
          <p:spPr>
            <a:xfrm>
              <a:off x="2059767" y="4375772"/>
              <a:ext cx="103984" cy="179333"/>
            </a:xfrm>
            <a:custGeom>
              <a:avLst/>
              <a:gdLst/>
              <a:ahLst/>
              <a:cxnLst/>
              <a:rect l="l" t="t" r="r" b="b"/>
              <a:pathLst>
                <a:path w="5338" h="9206" extrusionOk="0">
                  <a:moveTo>
                    <a:pt x="806" y="1"/>
                  </a:moveTo>
                  <a:cubicBezTo>
                    <a:pt x="365" y="1"/>
                    <a:pt x="0" y="342"/>
                    <a:pt x="0" y="806"/>
                  </a:cubicBezTo>
                  <a:lnTo>
                    <a:pt x="0" y="8400"/>
                  </a:lnTo>
                  <a:cubicBezTo>
                    <a:pt x="0" y="8865"/>
                    <a:pt x="365" y="9206"/>
                    <a:pt x="806" y="9206"/>
                  </a:cubicBezTo>
                  <a:lnTo>
                    <a:pt x="4526" y="9206"/>
                  </a:lnTo>
                  <a:cubicBezTo>
                    <a:pt x="4967" y="9206"/>
                    <a:pt x="5337" y="8865"/>
                    <a:pt x="5337" y="8400"/>
                  </a:cubicBezTo>
                  <a:lnTo>
                    <a:pt x="5337" y="806"/>
                  </a:lnTo>
                  <a:cubicBezTo>
                    <a:pt x="5337" y="342"/>
                    <a:pt x="4967" y="1"/>
                    <a:pt x="4526"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3"/>
            <p:cNvSpPr/>
            <p:nvPr/>
          </p:nvSpPr>
          <p:spPr>
            <a:xfrm>
              <a:off x="2133148" y="4375772"/>
              <a:ext cx="30603" cy="179333"/>
            </a:xfrm>
            <a:custGeom>
              <a:avLst/>
              <a:gdLst/>
              <a:ahLst/>
              <a:cxnLst/>
              <a:rect l="l" t="t" r="r" b="b"/>
              <a:pathLst>
                <a:path w="1571" h="9206" extrusionOk="0">
                  <a:moveTo>
                    <a:pt x="1" y="1"/>
                  </a:moveTo>
                  <a:cubicBezTo>
                    <a:pt x="442" y="1"/>
                    <a:pt x="812" y="365"/>
                    <a:pt x="812" y="806"/>
                  </a:cubicBezTo>
                  <a:lnTo>
                    <a:pt x="812" y="8400"/>
                  </a:lnTo>
                  <a:cubicBezTo>
                    <a:pt x="812" y="8865"/>
                    <a:pt x="442" y="9206"/>
                    <a:pt x="1" y="9206"/>
                  </a:cubicBezTo>
                  <a:lnTo>
                    <a:pt x="759" y="9206"/>
                  </a:lnTo>
                  <a:cubicBezTo>
                    <a:pt x="1200" y="9206"/>
                    <a:pt x="1570" y="8865"/>
                    <a:pt x="1570" y="8400"/>
                  </a:cubicBezTo>
                  <a:lnTo>
                    <a:pt x="1570" y="806"/>
                  </a:lnTo>
                  <a:cubicBezTo>
                    <a:pt x="1570" y="365"/>
                    <a:pt x="1200"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3"/>
            <p:cNvSpPr/>
            <p:nvPr/>
          </p:nvSpPr>
          <p:spPr>
            <a:xfrm>
              <a:off x="2082656" y="4375772"/>
              <a:ext cx="58187" cy="20980"/>
            </a:xfrm>
            <a:custGeom>
              <a:avLst/>
              <a:gdLst/>
              <a:ahLst/>
              <a:cxnLst/>
              <a:rect l="l" t="t" r="r" b="b"/>
              <a:pathLst>
                <a:path w="2987" h="1077" extrusionOk="0">
                  <a:moveTo>
                    <a:pt x="1" y="1"/>
                  </a:moveTo>
                  <a:lnTo>
                    <a:pt x="365" y="783"/>
                  </a:lnTo>
                  <a:cubicBezTo>
                    <a:pt x="465" y="953"/>
                    <a:pt x="636" y="1077"/>
                    <a:pt x="830" y="1077"/>
                  </a:cubicBezTo>
                  <a:lnTo>
                    <a:pt x="2152" y="1077"/>
                  </a:lnTo>
                  <a:cubicBezTo>
                    <a:pt x="2352" y="1077"/>
                    <a:pt x="2522" y="953"/>
                    <a:pt x="2616" y="783"/>
                  </a:cubicBezTo>
                  <a:lnTo>
                    <a:pt x="2987" y="1"/>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3"/>
            <p:cNvSpPr/>
            <p:nvPr/>
          </p:nvSpPr>
          <p:spPr>
            <a:xfrm>
              <a:off x="1941836" y="4477339"/>
              <a:ext cx="33895" cy="11006"/>
            </a:xfrm>
            <a:custGeom>
              <a:avLst/>
              <a:gdLst/>
              <a:ahLst/>
              <a:cxnLst/>
              <a:rect l="l" t="t" r="r" b="b"/>
              <a:pathLst>
                <a:path w="1740" h="565" extrusionOk="0">
                  <a:moveTo>
                    <a:pt x="294" y="1"/>
                  </a:moveTo>
                  <a:cubicBezTo>
                    <a:pt x="147" y="1"/>
                    <a:pt x="0" y="124"/>
                    <a:pt x="0" y="271"/>
                  </a:cubicBezTo>
                  <a:cubicBezTo>
                    <a:pt x="0" y="441"/>
                    <a:pt x="147" y="565"/>
                    <a:pt x="294" y="565"/>
                  </a:cubicBezTo>
                  <a:lnTo>
                    <a:pt x="1446" y="565"/>
                  </a:lnTo>
                  <a:cubicBezTo>
                    <a:pt x="1617" y="565"/>
                    <a:pt x="1740" y="441"/>
                    <a:pt x="1740" y="271"/>
                  </a:cubicBezTo>
                  <a:cubicBezTo>
                    <a:pt x="1740" y="124"/>
                    <a:pt x="1617" y="1"/>
                    <a:pt x="144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3"/>
            <p:cNvSpPr/>
            <p:nvPr/>
          </p:nvSpPr>
          <p:spPr>
            <a:xfrm>
              <a:off x="1865573" y="4344818"/>
              <a:ext cx="70557" cy="79186"/>
            </a:xfrm>
            <a:custGeom>
              <a:avLst/>
              <a:gdLst/>
              <a:ahLst/>
              <a:cxnLst/>
              <a:rect l="l" t="t" r="r" b="b"/>
              <a:pathLst>
                <a:path w="3622" h="4065" extrusionOk="0">
                  <a:moveTo>
                    <a:pt x="3286" y="0"/>
                  </a:moveTo>
                  <a:cubicBezTo>
                    <a:pt x="3210" y="0"/>
                    <a:pt x="3137" y="31"/>
                    <a:pt x="3086" y="97"/>
                  </a:cubicBezTo>
                  <a:lnTo>
                    <a:pt x="124" y="3571"/>
                  </a:lnTo>
                  <a:cubicBezTo>
                    <a:pt x="1" y="3694"/>
                    <a:pt x="24" y="3888"/>
                    <a:pt x="147" y="3988"/>
                  </a:cubicBezTo>
                  <a:cubicBezTo>
                    <a:pt x="194" y="4035"/>
                    <a:pt x="271" y="4064"/>
                    <a:pt x="318" y="4064"/>
                  </a:cubicBezTo>
                  <a:cubicBezTo>
                    <a:pt x="418" y="4064"/>
                    <a:pt x="488" y="4012"/>
                    <a:pt x="535" y="3941"/>
                  </a:cubicBezTo>
                  <a:lnTo>
                    <a:pt x="3527" y="461"/>
                  </a:lnTo>
                  <a:cubicBezTo>
                    <a:pt x="3621" y="361"/>
                    <a:pt x="3598" y="167"/>
                    <a:pt x="3474" y="68"/>
                  </a:cubicBezTo>
                  <a:cubicBezTo>
                    <a:pt x="3420" y="24"/>
                    <a:pt x="3352" y="0"/>
                    <a:pt x="328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3"/>
            <p:cNvSpPr/>
            <p:nvPr/>
          </p:nvSpPr>
          <p:spPr>
            <a:xfrm>
              <a:off x="1865573" y="4359272"/>
              <a:ext cx="28188" cy="28889"/>
            </a:xfrm>
            <a:custGeom>
              <a:avLst/>
              <a:gdLst/>
              <a:ahLst/>
              <a:cxnLst/>
              <a:rect l="l" t="t" r="r" b="b"/>
              <a:pathLst>
                <a:path w="1447" h="1483" extrusionOk="0">
                  <a:moveTo>
                    <a:pt x="1146" y="1"/>
                  </a:moveTo>
                  <a:cubicBezTo>
                    <a:pt x="1065" y="1"/>
                    <a:pt x="986" y="33"/>
                    <a:pt x="929" y="90"/>
                  </a:cubicBezTo>
                  <a:lnTo>
                    <a:pt x="124" y="995"/>
                  </a:lnTo>
                  <a:cubicBezTo>
                    <a:pt x="1" y="1118"/>
                    <a:pt x="24" y="1312"/>
                    <a:pt x="147" y="1412"/>
                  </a:cubicBezTo>
                  <a:cubicBezTo>
                    <a:pt x="194" y="1459"/>
                    <a:pt x="271" y="1483"/>
                    <a:pt x="318" y="1483"/>
                  </a:cubicBezTo>
                  <a:cubicBezTo>
                    <a:pt x="418" y="1483"/>
                    <a:pt x="488" y="1436"/>
                    <a:pt x="535" y="1383"/>
                  </a:cubicBezTo>
                  <a:lnTo>
                    <a:pt x="1347" y="478"/>
                  </a:lnTo>
                  <a:cubicBezTo>
                    <a:pt x="1446" y="354"/>
                    <a:pt x="1446" y="184"/>
                    <a:pt x="1323" y="60"/>
                  </a:cubicBezTo>
                  <a:cubicBezTo>
                    <a:pt x="1270" y="20"/>
                    <a:pt x="1207" y="1"/>
                    <a:pt x="114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3"/>
            <p:cNvSpPr/>
            <p:nvPr/>
          </p:nvSpPr>
          <p:spPr>
            <a:xfrm>
              <a:off x="1789660" y="4276054"/>
              <a:ext cx="379821" cy="284778"/>
            </a:xfrm>
            <a:custGeom>
              <a:avLst/>
              <a:gdLst/>
              <a:ahLst/>
              <a:cxnLst/>
              <a:rect l="l" t="t" r="r" b="b"/>
              <a:pathLst>
                <a:path w="19498" h="14619" extrusionOk="0">
                  <a:moveTo>
                    <a:pt x="17587" y="5390"/>
                  </a:moveTo>
                  <a:lnTo>
                    <a:pt x="17393" y="5778"/>
                  </a:lnTo>
                  <a:cubicBezTo>
                    <a:pt x="17364" y="5855"/>
                    <a:pt x="17270" y="5902"/>
                    <a:pt x="17193" y="5902"/>
                  </a:cubicBezTo>
                  <a:lnTo>
                    <a:pt x="15871" y="5902"/>
                  </a:lnTo>
                  <a:cubicBezTo>
                    <a:pt x="15800" y="5902"/>
                    <a:pt x="15700" y="5855"/>
                    <a:pt x="15677" y="5778"/>
                  </a:cubicBezTo>
                  <a:lnTo>
                    <a:pt x="15483" y="5390"/>
                  </a:lnTo>
                  <a:close/>
                  <a:moveTo>
                    <a:pt x="16241" y="588"/>
                  </a:moveTo>
                  <a:cubicBezTo>
                    <a:pt x="16558" y="588"/>
                    <a:pt x="16805" y="835"/>
                    <a:pt x="16805" y="1152"/>
                  </a:cubicBezTo>
                  <a:lnTo>
                    <a:pt x="16805" y="4826"/>
                  </a:lnTo>
                  <a:lnTo>
                    <a:pt x="16070" y="4826"/>
                  </a:lnTo>
                  <a:lnTo>
                    <a:pt x="16070" y="1958"/>
                  </a:lnTo>
                  <a:cubicBezTo>
                    <a:pt x="16070" y="1593"/>
                    <a:pt x="15777" y="1299"/>
                    <a:pt x="15406" y="1299"/>
                  </a:cubicBezTo>
                  <a:lnTo>
                    <a:pt x="1964" y="1299"/>
                  </a:lnTo>
                  <a:cubicBezTo>
                    <a:pt x="1617" y="1299"/>
                    <a:pt x="1323" y="1593"/>
                    <a:pt x="1323" y="1958"/>
                  </a:cubicBezTo>
                  <a:lnTo>
                    <a:pt x="1323" y="9234"/>
                  </a:lnTo>
                  <a:lnTo>
                    <a:pt x="565" y="9234"/>
                  </a:lnTo>
                  <a:lnTo>
                    <a:pt x="565" y="1152"/>
                  </a:lnTo>
                  <a:cubicBezTo>
                    <a:pt x="565" y="835"/>
                    <a:pt x="812" y="588"/>
                    <a:pt x="1129" y="588"/>
                  </a:cubicBezTo>
                  <a:close/>
                  <a:moveTo>
                    <a:pt x="15406" y="1887"/>
                  </a:moveTo>
                  <a:cubicBezTo>
                    <a:pt x="15453" y="1887"/>
                    <a:pt x="15483" y="1911"/>
                    <a:pt x="15483" y="1958"/>
                  </a:cubicBezTo>
                  <a:lnTo>
                    <a:pt x="15483" y="4826"/>
                  </a:lnTo>
                  <a:lnTo>
                    <a:pt x="14672" y="4826"/>
                  </a:lnTo>
                  <a:cubicBezTo>
                    <a:pt x="14060" y="4826"/>
                    <a:pt x="13572" y="5314"/>
                    <a:pt x="13572" y="5925"/>
                  </a:cubicBezTo>
                  <a:lnTo>
                    <a:pt x="13572" y="9234"/>
                  </a:lnTo>
                  <a:lnTo>
                    <a:pt x="1887" y="9234"/>
                  </a:lnTo>
                  <a:lnTo>
                    <a:pt x="1887" y="1958"/>
                  </a:lnTo>
                  <a:cubicBezTo>
                    <a:pt x="1887" y="1911"/>
                    <a:pt x="1911" y="1887"/>
                    <a:pt x="1964" y="1887"/>
                  </a:cubicBezTo>
                  <a:close/>
                  <a:moveTo>
                    <a:pt x="10046" y="12003"/>
                  </a:moveTo>
                  <a:cubicBezTo>
                    <a:pt x="10069" y="12467"/>
                    <a:pt x="10116" y="13396"/>
                    <a:pt x="10240" y="14060"/>
                  </a:cubicBezTo>
                  <a:lnTo>
                    <a:pt x="7130" y="14060"/>
                  </a:lnTo>
                  <a:cubicBezTo>
                    <a:pt x="7277" y="13396"/>
                    <a:pt x="7301" y="12467"/>
                    <a:pt x="7324" y="12003"/>
                  </a:cubicBezTo>
                  <a:close/>
                  <a:moveTo>
                    <a:pt x="1129" y="0"/>
                  </a:moveTo>
                  <a:cubicBezTo>
                    <a:pt x="518" y="0"/>
                    <a:pt x="1" y="512"/>
                    <a:pt x="1" y="1152"/>
                  </a:cubicBezTo>
                  <a:lnTo>
                    <a:pt x="1" y="10851"/>
                  </a:lnTo>
                  <a:cubicBezTo>
                    <a:pt x="1" y="11486"/>
                    <a:pt x="518" y="12003"/>
                    <a:pt x="1129" y="12003"/>
                  </a:cubicBezTo>
                  <a:lnTo>
                    <a:pt x="6760" y="12003"/>
                  </a:lnTo>
                  <a:cubicBezTo>
                    <a:pt x="6736" y="12561"/>
                    <a:pt x="6689" y="13519"/>
                    <a:pt x="6566" y="14060"/>
                  </a:cubicBezTo>
                  <a:lnTo>
                    <a:pt x="5314" y="14060"/>
                  </a:lnTo>
                  <a:cubicBezTo>
                    <a:pt x="5167" y="14060"/>
                    <a:pt x="5050" y="14178"/>
                    <a:pt x="5050" y="14325"/>
                  </a:cubicBezTo>
                  <a:cubicBezTo>
                    <a:pt x="5050" y="14501"/>
                    <a:pt x="5167" y="14618"/>
                    <a:pt x="5314" y="14618"/>
                  </a:cubicBezTo>
                  <a:lnTo>
                    <a:pt x="12050" y="14618"/>
                  </a:lnTo>
                  <a:cubicBezTo>
                    <a:pt x="12220" y="14618"/>
                    <a:pt x="12344" y="14501"/>
                    <a:pt x="12344" y="14325"/>
                  </a:cubicBezTo>
                  <a:cubicBezTo>
                    <a:pt x="12344" y="14178"/>
                    <a:pt x="12220" y="14060"/>
                    <a:pt x="12050" y="14060"/>
                  </a:cubicBezTo>
                  <a:lnTo>
                    <a:pt x="10827" y="14060"/>
                  </a:lnTo>
                  <a:cubicBezTo>
                    <a:pt x="10704" y="13519"/>
                    <a:pt x="10633" y="12561"/>
                    <a:pt x="10633" y="12003"/>
                  </a:cubicBezTo>
                  <a:lnTo>
                    <a:pt x="11462" y="12003"/>
                  </a:lnTo>
                  <a:cubicBezTo>
                    <a:pt x="11633" y="12003"/>
                    <a:pt x="11756" y="11856"/>
                    <a:pt x="11756" y="11709"/>
                  </a:cubicBezTo>
                  <a:cubicBezTo>
                    <a:pt x="11756" y="11533"/>
                    <a:pt x="11633" y="11415"/>
                    <a:pt x="11462" y="11415"/>
                  </a:cubicBezTo>
                  <a:lnTo>
                    <a:pt x="1129" y="11415"/>
                  </a:lnTo>
                  <a:cubicBezTo>
                    <a:pt x="812" y="11415"/>
                    <a:pt x="565" y="11168"/>
                    <a:pt x="565" y="10851"/>
                  </a:cubicBezTo>
                  <a:lnTo>
                    <a:pt x="565" y="9799"/>
                  </a:lnTo>
                  <a:lnTo>
                    <a:pt x="13572" y="9799"/>
                  </a:lnTo>
                  <a:lnTo>
                    <a:pt x="13572" y="11415"/>
                  </a:lnTo>
                  <a:lnTo>
                    <a:pt x="12808" y="11415"/>
                  </a:lnTo>
                  <a:cubicBezTo>
                    <a:pt x="12661" y="11415"/>
                    <a:pt x="12514" y="11533"/>
                    <a:pt x="12514" y="11709"/>
                  </a:cubicBezTo>
                  <a:cubicBezTo>
                    <a:pt x="12514" y="11856"/>
                    <a:pt x="12661" y="12003"/>
                    <a:pt x="12808" y="12003"/>
                  </a:cubicBezTo>
                  <a:lnTo>
                    <a:pt x="13572" y="12003"/>
                  </a:lnTo>
                  <a:lnTo>
                    <a:pt x="13572" y="13519"/>
                  </a:lnTo>
                  <a:cubicBezTo>
                    <a:pt x="13572" y="14131"/>
                    <a:pt x="14060" y="14618"/>
                    <a:pt x="14672" y="14618"/>
                  </a:cubicBezTo>
                  <a:lnTo>
                    <a:pt x="18392" y="14618"/>
                  </a:lnTo>
                  <a:cubicBezTo>
                    <a:pt x="19009" y="14618"/>
                    <a:pt x="19497" y="14131"/>
                    <a:pt x="19497" y="13519"/>
                  </a:cubicBezTo>
                  <a:lnTo>
                    <a:pt x="19497" y="7565"/>
                  </a:lnTo>
                  <a:cubicBezTo>
                    <a:pt x="19497" y="7395"/>
                    <a:pt x="19350" y="7271"/>
                    <a:pt x="19203" y="7271"/>
                  </a:cubicBezTo>
                  <a:cubicBezTo>
                    <a:pt x="19056" y="7271"/>
                    <a:pt x="18909" y="7395"/>
                    <a:pt x="18909" y="7565"/>
                  </a:cubicBezTo>
                  <a:lnTo>
                    <a:pt x="18909" y="13519"/>
                  </a:lnTo>
                  <a:cubicBezTo>
                    <a:pt x="18909" y="13813"/>
                    <a:pt x="18686" y="14060"/>
                    <a:pt x="18392" y="14060"/>
                  </a:cubicBezTo>
                  <a:lnTo>
                    <a:pt x="14672" y="14060"/>
                  </a:lnTo>
                  <a:cubicBezTo>
                    <a:pt x="14378" y="14060"/>
                    <a:pt x="14160" y="13813"/>
                    <a:pt x="14160" y="13519"/>
                  </a:cubicBezTo>
                  <a:lnTo>
                    <a:pt x="14160" y="5925"/>
                  </a:lnTo>
                  <a:cubicBezTo>
                    <a:pt x="14160" y="5631"/>
                    <a:pt x="14378" y="5390"/>
                    <a:pt x="14672" y="5390"/>
                  </a:cubicBezTo>
                  <a:lnTo>
                    <a:pt x="14866" y="5390"/>
                  </a:lnTo>
                  <a:lnTo>
                    <a:pt x="15159" y="6025"/>
                  </a:lnTo>
                  <a:cubicBezTo>
                    <a:pt x="15283" y="6295"/>
                    <a:pt x="15577" y="6489"/>
                    <a:pt x="15871" y="6489"/>
                  </a:cubicBezTo>
                  <a:lnTo>
                    <a:pt x="17193" y="6489"/>
                  </a:lnTo>
                  <a:cubicBezTo>
                    <a:pt x="17487" y="6489"/>
                    <a:pt x="17781" y="6295"/>
                    <a:pt x="17904" y="6025"/>
                  </a:cubicBezTo>
                  <a:lnTo>
                    <a:pt x="18198" y="5390"/>
                  </a:lnTo>
                  <a:lnTo>
                    <a:pt x="18392" y="5390"/>
                  </a:lnTo>
                  <a:cubicBezTo>
                    <a:pt x="18686" y="5390"/>
                    <a:pt x="18909" y="5631"/>
                    <a:pt x="18909" y="5925"/>
                  </a:cubicBezTo>
                  <a:lnTo>
                    <a:pt x="18909" y="6243"/>
                  </a:lnTo>
                  <a:cubicBezTo>
                    <a:pt x="18909" y="6419"/>
                    <a:pt x="19056" y="6536"/>
                    <a:pt x="19203" y="6536"/>
                  </a:cubicBezTo>
                  <a:cubicBezTo>
                    <a:pt x="19350" y="6536"/>
                    <a:pt x="19497" y="6419"/>
                    <a:pt x="19497" y="6243"/>
                  </a:cubicBezTo>
                  <a:lnTo>
                    <a:pt x="19497" y="5925"/>
                  </a:lnTo>
                  <a:cubicBezTo>
                    <a:pt x="19497" y="5314"/>
                    <a:pt x="19009" y="4826"/>
                    <a:pt x="18392" y="4826"/>
                  </a:cubicBezTo>
                  <a:lnTo>
                    <a:pt x="17393" y="4826"/>
                  </a:lnTo>
                  <a:lnTo>
                    <a:pt x="17393" y="1152"/>
                  </a:lnTo>
                  <a:cubicBezTo>
                    <a:pt x="17393" y="512"/>
                    <a:pt x="16876" y="0"/>
                    <a:pt x="162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3"/>
            <p:cNvSpPr/>
            <p:nvPr/>
          </p:nvSpPr>
          <p:spPr>
            <a:xfrm>
              <a:off x="2084039" y="4459710"/>
              <a:ext cx="11006" cy="11474"/>
            </a:xfrm>
            <a:custGeom>
              <a:avLst/>
              <a:gdLst/>
              <a:ahLst/>
              <a:cxnLst/>
              <a:rect l="l" t="t" r="r" b="b"/>
              <a:pathLst>
                <a:path w="565" h="589" extrusionOk="0">
                  <a:moveTo>
                    <a:pt x="294" y="0"/>
                  </a:moveTo>
                  <a:cubicBezTo>
                    <a:pt x="124" y="0"/>
                    <a:pt x="0" y="147"/>
                    <a:pt x="0" y="294"/>
                  </a:cubicBezTo>
                  <a:cubicBezTo>
                    <a:pt x="0" y="465"/>
                    <a:pt x="124" y="588"/>
                    <a:pt x="294" y="588"/>
                  </a:cubicBezTo>
                  <a:cubicBezTo>
                    <a:pt x="441" y="588"/>
                    <a:pt x="565" y="465"/>
                    <a:pt x="565" y="294"/>
                  </a:cubicBezTo>
                  <a:cubicBezTo>
                    <a:pt x="565" y="147"/>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3"/>
            <p:cNvSpPr/>
            <p:nvPr/>
          </p:nvSpPr>
          <p:spPr>
            <a:xfrm>
              <a:off x="2106012" y="4459710"/>
              <a:ext cx="11474" cy="11474"/>
            </a:xfrm>
            <a:custGeom>
              <a:avLst/>
              <a:gdLst/>
              <a:ahLst/>
              <a:cxnLst/>
              <a:rect l="l" t="t" r="r" b="b"/>
              <a:pathLst>
                <a:path w="589" h="589" extrusionOk="0">
                  <a:moveTo>
                    <a:pt x="295" y="0"/>
                  </a:moveTo>
                  <a:cubicBezTo>
                    <a:pt x="148" y="0"/>
                    <a:pt x="1" y="147"/>
                    <a:pt x="1" y="294"/>
                  </a:cubicBezTo>
                  <a:cubicBezTo>
                    <a:pt x="1" y="465"/>
                    <a:pt x="148" y="588"/>
                    <a:pt x="295" y="588"/>
                  </a:cubicBezTo>
                  <a:cubicBezTo>
                    <a:pt x="442" y="588"/>
                    <a:pt x="589" y="465"/>
                    <a:pt x="589" y="294"/>
                  </a:cubicBezTo>
                  <a:cubicBezTo>
                    <a:pt x="589" y="147"/>
                    <a:pt x="442"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3"/>
            <p:cNvSpPr/>
            <p:nvPr/>
          </p:nvSpPr>
          <p:spPr>
            <a:xfrm>
              <a:off x="2128453" y="4459710"/>
              <a:ext cx="10909" cy="11474"/>
            </a:xfrm>
            <a:custGeom>
              <a:avLst/>
              <a:gdLst/>
              <a:ahLst/>
              <a:cxnLst/>
              <a:rect l="l" t="t" r="r" b="b"/>
              <a:pathLst>
                <a:path w="560" h="589" extrusionOk="0">
                  <a:moveTo>
                    <a:pt x="265" y="0"/>
                  </a:moveTo>
                  <a:cubicBezTo>
                    <a:pt x="119" y="0"/>
                    <a:pt x="1" y="147"/>
                    <a:pt x="1" y="294"/>
                  </a:cubicBezTo>
                  <a:cubicBezTo>
                    <a:pt x="1" y="465"/>
                    <a:pt x="119" y="588"/>
                    <a:pt x="265" y="588"/>
                  </a:cubicBezTo>
                  <a:cubicBezTo>
                    <a:pt x="442" y="588"/>
                    <a:pt x="559" y="465"/>
                    <a:pt x="559" y="294"/>
                  </a:cubicBezTo>
                  <a:cubicBezTo>
                    <a:pt x="559" y="147"/>
                    <a:pt x="442" y="0"/>
                    <a:pt x="26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63"/>
          <p:cNvGrpSpPr/>
          <p:nvPr/>
        </p:nvGrpSpPr>
        <p:grpSpPr>
          <a:xfrm>
            <a:off x="6974625" y="1296225"/>
            <a:ext cx="379704" cy="351633"/>
            <a:chOff x="6974625" y="1296225"/>
            <a:chExt cx="379704" cy="351633"/>
          </a:xfrm>
        </p:grpSpPr>
        <p:sp>
          <p:nvSpPr>
            <p:cNvPr id="3786" name="Google Shape;3786;p63"/>
            <p:cNvSpPr/>
            <p:nvPr/>
          </p:nvSpPr>
          <p:spPr>
            <a:xfrm>
              <a:off x="6980352" y="1591520"/>
              <a:ext cx="368250" cy="51077"/>
            </a:xfrm>
            <a:custGeom>
              <a:avLst/>
              <a:gdLst/>
              <a:ahLst/>
              <a:cxnLst/>
              <a:rect l="l" t="t" r="r" b="b"/>
              <a:pathLst>
                <a:path w="18904" h="2622" extrusionOk="0">
                  <a:moveTo>
                    <a:pt x="465" y="0"/>
                  </a:moveTo>
                  <a:cubicBezTo>
                    <a:pt x="194" y="0"/>
                    <a:pt x="0" y="223"/>
                    <a:pt x="0" y="464"/>
                  </a:cubicBezTo>
                  <a:cubicBezTo>
                    <a:pt x="0" y="1664"/>
                    <a:pt x="953" y="2622"/>
                    <a:pt x="2128" y="2622"/>
                  </a:cubicBezTo>
                  <a:lnTo>
                    <a:pt x="16776" y="2622"/>
                  </a:lnTo>
                  <a:cubicBezTo>
                    <a:pt x="17951" y="2622"/>
                    <a:pt x="18903" y="1664"/>
                    <a:pt x="18903" y="464"/>
                  </a:cubicBezTo>
                  <a:cubicBezTo>
                    <a:pt x="18903" y="223"/>
                    <a:pt x="18686" y="0"/>
                    <a:pt x="1843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3"/>
            <p:cNvSpPr/>
            <p:nvPr/>
          </p:nvSpPr>
          <p:spPr>
            <a:xfrm>
              <a:off x="7289497" y="1591520"/>
              <a:ext cx="59102" cy="51077"/>
            </a:xfrm>
            <a:custGeom>
              <a:avLst/>
              <a:gdLst/>
              <a:ahLst/>
              <a:cxnLst/>
              <a:rect l="l" t="t" r="r" b="b"/>
              <a:pathLst>
                <a:path w="3034" h="2622" extrusionOk="0">
                  <a:moveTo>
                    <a:pt x="1664" y="0"/>
                  </a:moveTo>
                  <a:cubicBezTo>
                    <a:pt x="1934" y="0"/>
                    <a:pt x="2128" y="223"/>
                    <a:pt x="2128" y="464"/>
                  </a:cubicBezTo>
                  <a:cubicBezTo>
                    <a:pt x="2128" y="1052"/>
                    <a:pt x="1911" y="1593"/>
                    <a:pt x="1517" y="1987"/>
                  </a:cubicBezTo>
                  <a:cubicBezTo>
                    <a:pt x="1123" y="2375"/>
                    <a:pt x="588" y="2622"/>
                    <a:pt x="1" y="2622"/>
                  </a:cubicBezTo>
                  <a:lnTo>
                    <a:pt x="906" y="2622"/>
                  </a:lnTo>
                  <a:cubicBezTo>
                    <a:pt x="1493" y="2622"/>
                    <a:pt x="2028" y="2375"/>
                    <a:pt x="2422" y="1987"/>
                  </a:cubicBezTo>
                  <a:cubicBezTo>
                    <a:pt x="2792" y="1593"/>
                    <a:pt x="3033" y="1052"/>
                    <a:pt x="3033" y="464"/>
                  </a:cubicBezTo>
                  <a:cubicBezTo>
                    <a:pt x="3033" y="223"/>
                    <a:pt x="2816" y="0"/>
                    <a:pt x="25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3"/>
            <p:cNvSpPr/>
            <p:nvPr/>
          </p:nvSpPr>
          <p:spPr>
            <a:xfrm>
              <a:off x="7001312" y="1362963"/>
              <a:ext cx="326329" cy="228578"/>
            </a:xfrm>
            <a:custGeom>
              <a:avLst/>
              <a:gdLst/>
              <a:ahLst/>
              <a:cxnLst/>
              <a:rect l="l" t="t" r="r" b="b"/>
              <a:pathLst>
                <a:path w="16752" h="11734" extrusionOk="0">
                  <a:moveTo>
                    <a:pt x="858" y="1"/>
                  </a:moveTo>
                  <a:cubicBezTo>
                    <a:pt x="394" y="1"/>
                    <a:pt x="0" y="371"/>
                    <a:pt x="0" y="836"/>
                  </a:cubicBezTo>
                  <a:lnTo>
                    <a:pt x="0" y="10875"/>
                  </a:lnTo>
                  <a:cubicBezTo>
                    <a:pt x="0" y="11339"/>
                    <a:pt x="394" y="11733"/>
                    <a:pt x="858" y="11733"/>
                  </a:cubicBezTo>
                  <a:lnTo>
                    <a:pt x="15894" y="11733"/>
                  </a:lnTo>
                  <a:cubicBezTo>
                    <a:pt x="16358" y="11733"/>
                    <a:pt x="16752" y="11339"/>
                    <a:pt x="16752" y="10875"/>
                  </a:cubicBezTo>
                  <a:lnTo>
                    <a:pt x="16752" y="836"/>
                  </a:lnTo>
                  <a:cubicBezTo>
                    <a:pt x="16752" y="371"/>
                    <a:pt x="16358" y="1"/>
                    <a:pt x="15894"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3"/>
            <p:cNvSpPr/>
            <p:nvPr/>
          </p:nvSpPr>
          <p:spPr>
            <a:xfrm>
              <a:off x="7296139" y="1362963"/>
              <a:ext cx="31499" cy="228578"/>
            </a:xfrm>
            <a:custGeom>
              <a:avLst/>
              <a:gdLst/>
              <a:ahLst/>
              <a:cxnLst/>
              <a:rect l="l" t="t" r="r" b="b"/>
              <a:pathLst>
                <a:path w="1617" h="11734" extrusionOk="0">
                  <a:moveTo>
                    <a:pt x="0" y="1"/>
                  </a:moveTo>
                  <a:cubicBezTo>
                    <a:pt x="465" y="1"/>
                    <a:pt x="859" y="371"/>
                    <a:pt x="859" y="836"/>
                  </a:cubicBezTo>
                  <a:lnTo>
                    <a:pt x="859" y="10875"/>
                  </a:lnTo>
                  <a:cubicBezTo>
                    <a:pt x="859" y="11339"/>
                    <a:pt x="465" y="11733"/>
                    <a:pt x="0" y="11733"/>
                  </a:cubicBezTo>
                  <a:lnTo>
                    <a:pt x="759" y="11733"/>
                  </a:lnTo>
                  <a:cubicBezTo>
                    <a:pt x="1223" y="11733"/>
                    <a:pt x="1617" y="11339"/>
                    <a:pt x="1617" y="10875"/>
                  </a:cubicBezTo>
                  <a:lnTo>
                    <a:pt x="1617" y="836"/>
                  </a:lnTo>
                  <a:cubicBezTo>
                    <a:pt x="1617" y="371"/>
                    <a:pt x="1223" y="1"/>
                    <a:pt x="759"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3"/>
            <p:cNvSpPr/>
            <p:nvPr/>
          </p:nvSpPr>
          <p:spPr>
            <a:xfrm>
              <a:off x="7025117" y="1383008"/>
              <a:ext cx="278720" cy="188021"/>
            </a:xfrm>
            <a:custGeom>
              <a:avLst/>
              <a:gdLst/>
              <a:ahLst/>
              <a:cxnLst/>
              <a:rect l="l" t="t" r="r" b="b"/>
              <a:pathLst>
                <a:path w="14308" h="9652" extrusionOk="0">
                  <a:moveTo>
                    <a:pt x="318" y="1"/>
                  </a:moveTo>
                  <a:cubicBezTo>
                    <a:pt x="148" y="1"/>
                    <a:pt x="1" y="148"/>
                    <a:pt x="1" y="318"/>
                  </a:cubicBezTo>
                  <a:lnTo>
                    <a:pt x="1" y="9335"/>
                  </a:lnTo>
                  <a:cubicBezTo>
                    <a:pt x="1" y="9529"/>
                    <a:pt x="148" y="9652"/>
                    <a:pt x="318" y="9652"/>
                  </a:cubicBezTo>
                  <a:lnTo>
                    <a:pt x="13984" y="9652"/>
                  </a:lnTo>
                  <a:cubicBezTo>
                    <a:pt x="14160" y="9652"/>
                    <a:pt x="14307" y="9529"/>
                    <a:pt x="14307" y="9335"/>
                  </a:cubicBezTo>
                  <a:lnTo>
                    <a:pt x="14307" y="318"/>
                  </a:lnTo>
                  <a:cubicBezTo>
                    <a:pt x="14307" y="148"/>
                    <a:pt x="14160" y="1"/>
                    <a:pt x="13984"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3"/>
            <p:cNvSpPr/>
            <p:nvPr/>
          </p:nvSpPr>
          <p:spPr>
            <a:xfrm>
              <a:off x="7282289" y="1383008"/>
              <a:ext cx="21545" cy="188021"/>
            </a:xfrm>
            <a:custGeom>
              <a:avLst/>
              <a:gdLst/>
              <a:ahLst/>
              <a:cxnLst/>
              <a:rect l="l" t="t" r="r" b="b"/>
              <a:pathLst>
                <a:path w="1106" h="9652" extrusionOk="0">
                  <a:moveTo>
                    <a:pt x="0" y="1"/>
                  </a:moveTo>
                  <a:cubicBezTo>
                    <a:pt x="194" y="1"/>
                    <a:pt x="318" y="148"/>
                    <a:pt x="318" y="318"/>
                  </a:cubicBezTo>
                  <a:lnTo>
                    <a:pt x="318" y="9335"/>
                  </a:lnTo>
                  <a:cubicBezTo>
                    <a:pt x="318" y="9529"/>
                    <a:pt x="194" y="9652"/>
                    <a:pt x="0" y="9652"/>
                  </a:cubicBezTo>
                  <a:lnTo>
                    <a:pt x="782" y="9652"/>
                  </a:lnTo>
                  <a:cubicBezTo>
                    <a:pt x="958" y="9652"/>
                    <a:pt x="1105" y="9529"/>
                    <a:pt x="1105" y="9335"/>
                  </a:cubicBezTo>
                  <a:lnTo>
                    <a:pt x="1105" y="318"/>
                  </a:lnTo>
                  <a:cubicBezTo>
                    <a:pt x="1105" y="148"/>
                    <a:pt x="958" y="1"/>
                    <a:pt x="782"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3"/>
            <p:cNvSpPr/>
            <p:nvPr/>
          </p:nvSpPr>
          <p:spPr>
            <a:xfrm>
              <a:off x="7025117" y="1383008"/>
              <a:ext cx="278720" cy="42953"/>
            </a:xfrm>
            <a:custGeom>
              <a:avLst/>
              <a:gdLst/>
              <a:ahLst/>
              <a:cxnLst/>
              <a:rect l="l" t="t" r="r" b="b"/>
              <a:pathLst>
                <a:path w="14308" h="2205" extrusionOk="0">
                  <a:moveTo>
                    <a:pt x="318" y="1"/>
                  </a:moveTo>
                  <a:cubicBezTo>
                    <a:pt x="148" y="1"/>
                    <a:pt x="1" y="148"/>
                    <a:pt x="1" y="318"/>
                  </a:cubicBezTo>
                  <a:lnTo>
                    <a:pt x="1" y="2205"/>
                  </a:lnTo>
                  <a:lnTo>
                    <a:pt x="14307" y="2205"/>
                  </a:lnTo>
                  <a:lnTo>
                    <a:pt x="14307" y="318"/>
                  </a:lnTo>
                  <a:cubicBezTo>
                    <a:pt x="14307" y="148"/>
                    <a:pt x="14160" y="1"/>
                    <a:pt x="13984"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3"/>
            <p:cNvSpPr/>
            <p:nvPr/>
          </p:nvSpPr>
          <p:spPr>
            <a:xfrm>
              <a:off x="7282289" y="1383008"/>
              <a:ext cx="21545" cy="42953"/>
            </a:xfrm>
            <a:custGeom>
              <a:avLst/>
              <a:gdLst/>
              <a:ahLst/>
              <a:cxnLst/>
              <a:rect l="l" t="t" r="r" b="b"/>
              <a:pathLst>
                <a:path w="1106" h="2205" extrusionOk="0">
                  <a:moveTo>
                    <a:pt x="0" y="1"/>
                  </a:moveTo>
                  <a:cubicBezTo>
                    <a:pt x="194" y="1"/>
                    <a:pt x="318" y="148"/>
                    <a:pt x="318" y="318"/>
                  </a:cubicBezTo>
                  <a:lnTo>
                    <a:pt x="318" y="2205"/>
                  </a:lnTo>
                  <a:lnTo>
                    <a:pt x="1105" y="2205"/>
                  </a:lnTo>
                  <a:lnTo>
                    <a:pt x="1105" y="318"/>
                  </a:lnTo>
                  <a:cubicBezTo>
                    <a:pt x="1105" y="148"/>
                    <a:pt x="958" y="1"/>
                    <a:pt x="782"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3"/>
            <p:cNvSpPr/>
            <p:nvPr/>
          </p:nvSpPr>
          <p:spPr>
            <a:xfrm>
              <a:off x="7130113" y="1591520"/>
              <a:ext cx="68258" cy="21993"/>
            </a:xfrm>
            <a:custGeom>
              <a:avLst/>
              <a:gdLst/>
              <a:ahLst/>
              <a:cxnLst/>
              <a:rect l="l" t="t" r="r" b="b"/>
              <a:pathLst>
                <a:path w="3504" h="1129" extrusionOk="0">
                  <a:moveTo>
                    <a:pt x="1" y="0"/>
                  </a:moveTo>
                  <a:lnTo>
                    <a:pt x="1" y="564"/>
                  </a:lnTo>
                  <a:cubicBezTo>
                    <a:pt x="1" y="882"/>
                    <a:pt x="271" y="1129"/>
                    <a:pt x="565" y="1129"/>
                  </a:cubicBezTo>
                  <a:lnTo>
                    <a:pt x="2940" y="1129"/>
                  </a:lnTo>
                  <a:cubicBezTo>
                    <a:pt x="3257" y="1129"/>
                    <a:pt x="3504" y="882"/>
                    <a:pt x="3504" y="564"/>
                  </a:cubicBezTo>
                  <a:lnTo>
                    <a:pt x="3504" y="0"/>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3"/>
            <p:cNvSpPr/>
            <p:nvPr/>
          </p:nvSpPr>
          <p:spPr>
            <a:xfrm>
              <a:off x="7082835" y="1301485"/>
              <a:ext cx="162716" cy="163184"/>
            </a:xfrm>
            <a:custGeom>
              <a:avLst/>
              <a:gdLst/>
              <a:ahLst/>
              <a:cxnLst/>
              <a:rect l="l" t="t" r="r" b="b"/>
              <a:pathLst>
                <a:path w="8353" h="8377" extrusionOk="0">
                  <a:moveTo>
                    <a:pt x="4191" y="1"/>
                  </a:moveTo>
                  <a:cubicBezTo>
                    <a:pt x="1887" y="1"/>
                    <a:pt x="0" y="1887"/>
                    <a:pt x="0" y="4186"/>
                  </a:cubicBezTo>
                  <a:cubicBezTo>
                    <a:pt x="0" y="6490"/>
                    <a:pt x="1887" y="8376"/>
                    <a:pt x="4191" y="8376"/>
                  </a:cubicBezTo>
                  <a:cubicBezTo>
                    <a:pt x="6495" y="8376"/>
                    <a:pt x="8352" y="6490"/>
                    <a:pt x="8352" y="4186"/>
                  </a:cubicBezTo>
                  <a:cubicBezTo>
                    <a:pt x="8352" y="1887"/>
                    <a:pt x="6495" y="1"/>
                    <a:pt x="4191"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3"/>
            <p:cNvSpPr/>
            <p:nvPr/>
          </p:nvSpPr>
          <p:spPr>
            <a:xfrm>
              <a:off x="7109153" y="1314302"/>
              <a:ext cx="136399" cy="150366"/>
            </a:xfrm>
            <a:custGeom>
              <a:avLst/>
              <a:gdLst/>
              <a:ahLst/>
              <a:cxnLst/>
              <a:rect l="l" t="t" r="r" b="b"/>
              <a:pathLst>
                <a:path w="7002" h="7719" extrusionOk="0">
                  <a:moveTo>
                    <a:pt x="5068" y="1"/>
                  </a:moveTo>
                  <a:lnTo>
                    <a:pt x="5068" y="1"/>
                  </a:lnTo>
                  <a:cubicBezTo>
                    <a:pt x="5902" y="759"/>
                    <a:pt x="6414" y="1841"/>
                    <a:pt x="6414" y="3063"/>
                  </a:cubicBezTo>
                  <a:cubicBezTo>
                    <a:pt x="6414" y="5367"/>
                    <a:pt x="4527" y="7225"/>
                    <a:pt x="2229" y="7225"/>
                  </a:cubicBezTo>
                  <a:cubicBezTo>
                    <a:pt x="1418" y="7225"/>
                    <a:pt x="636" y="7007"/>
                    <a:pt x="1" y="6590"/>
                  </a:cubicBezTo>
                  <a:lnTo>
                    <a:pt x="1" y="6590"/>
                  </a:lnTo>
                  <a:cubicBezTo>
                    <a:pt x="736" y="7278"/>
                    <a:pt x="1735" y="7718"/>
                    <a:pt x="2840" y="7718"/>
                  </a:cubicBezTo>
                  <a:cubicBezTo>
                    <a:pt x="5144" y="7718"/>
                    <a:pt x="7001" y="5832"/>
                    <a:pt x="7001" y="3528"/>
                  </a:cubicBezTo>
                  <a:cubicBezTo>
                    <a:pt x="7001" y="2035"/>
                    <a:pt x="6243" y="736"/>
                    <a:pt x="5068"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3"/>
            <p:cNvSpPr/>
            <p:nvPr/>
          </p:nvSpPr>
          <p:spPr>
            <a:xfrm>
              <a:off x="7150606" y="1333899"/>
              <a:ext cx="27740" cy="28168"/>
            </a:xfrm>
            <a:custGeom>
              <a:avLst/>
              <a:gdLst/>
              <a:ahLst/>
              <a:cxnLst/>
              <a:rect l="l" t="t" r="r" b="b"/>
              <a:pathLst>
                <a:path w="1424" h="1446" extrusionOk="0">
                  <a:moveTo>
                    <a:pt x="712" y="0"/>
                  </a:moveTo>
                  <a:cubicBezTo>
                    <a:pt x="318" y="0"/>
                    <a:pt x="1" y="317"/>
                    <a:pt x="1" y="711"/>
                  </a:cubicBezTo>
                  <a:cubicBezTo>
                    <a:pt x="1" y="1129"/>
                    <a:pt x="318" y="1446"/>
                    <a:pt x="712" y="1446"/>
                  </a:cubicBezTo>
                  <a:cubicBezTo>
                    <a:pt x="1106" y="1446"/>
                    <a:pt x="1423" y="1129"/>
                    <a:pt x="1423" y="711"/>
                  </a:cubicBezTo>
                  <a:cubicBezTo>
                    <a:pt x="1423" y="317"/>
                    <a:pt x="1106" y="0"/>
                    <a:pt x="712"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3"/>
            <p:cNvSpPr/>
            <p:nvPr/>
          </p:nvSpPr>
          <p:spPr>
            <a:xfrm>
              <a:off x="7154969" y="1333899"/>
              <a:ext cx="23376" cy="28168"/>
            </a:xfrm>
            <a:custGeom>
              <a:avLst/>
              <a:gdLst/>
              <a:ahLst/>
              <a:cxnLst/>
              <a:rect l="l" t="t" r="r" b="b"/>
              <a:pathLst>
                <a:path w="1200" h="1446" extrusionOk="0">
                  <a:moveTo>
                    <a:pt x="488" y="0"/>
                  </a:moveTo>
                  <a:cubicBezTo>
                    <a:pt x="441" y="0"/>
                    <a:pt x="388" y="0"/>
                    <a:pt x="365" y="24"/>
                  </a:cubicBezTo>
                  <a:cubicBezTo>
                    <a:pt x="511" y="147"/>
                    <a:pt x="588" y="341"/>
                    <a:pt x="588" y="541"/>
                  </a:cubicBezTo>
                  <a:cubicBezTo>
                    <a:pt x="588" y="905"/>
                    <a:pt x="341" y="1199"/>
                    <a:pt x="0" y="1252"/>
                  </a:cubicBezTo>
                  <a:cubicBezTo>
                    <a:pt x="118" y="1370"/>
                    <a:pt x="294" y="1446"/>
                    <a:pt x="488" y="1446"/>
                  </a:cubicBezTo>
                  <a:cubicBezTo>
                    <a:pt x="882" y="1446"/>
                    <a:pt x="1199" y="1129"/>
                    <a:pt x="1199" y="711"/>
                  </a:cubicBezTo>
                  <a:cubicBezTo>
                    <a:pt x="1199" y="317"/>
                    <a:pt x="882" y="0"/>
                    <a:pt x="488"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3"/>
            <p:cNvSpPr/>
            <p:nvPr/>
          </p:nvSpPr>
          <p:spPr>
            <a:xfrm>
              <a:off x="7125301" y="1353009"/>
              <a:ext cx="39174" cy="83511"/>
            </a:xfrm>
            <a:custGeom>
              <a:avLst/>
              <a:gdLst/>
              <a:ahLst/>
              <a:cxnLst/>
              <a:rect l="l" t="t" r="r" b="b"/>
              <a:pathLst>
                <a:path w="2011" h="4287" extrusionOk="0">
                  <a:moveTo>
                    <a:pt x="2011" y="1"/>
                  </a:moveTo>
                  <a:cubicBezTo>
                    <a:pt x="1911" y="1"/>
                    <a:pt x="1817" y="1"/>
                    <a:pt x="1717" y="24"/>
                  </a:cubicBezTo>
                  <a:cubicBezTo>
                    <a:pt x="1153" y="95"/>
                    <a:pt x="641" y="488"/>
                    <a:pt x="348" y="976"/>
                  </a:cubicBezTo>
                  <a:cubicBezTo>
                    <a:pt x="318" y="1053"/>
                    <a:pt x="271" y="1123"/>
                    <a:pt x="248" y="1176"/>
                  </a:cubicBezTo>
                  <a:cubicBezTo>
                    <a:pt x="24" y="1664"/>
                    <a:pt x="1" y="2228"/>
                    <a:pt x="201" y="2740"/>
                  </a:cubicBezTo>
                  <a:cubicBezTo>
                    <a:pt x="371" y="3181"/>
                    <a:pt x="688" y="3768"/>
                    <a:pt x="906" y="4115"/>
                  </a:cubicBezTo>
                  <a:cubicBezTo>
                    <a:pt x="972" y="4227"/>
                    <a:pt x="1091" y="4286"/>
                    <a:pt x="1214" y="4286"/>
                  </a:cubicBezTo>
                  <a:cubicBezTo>
                    <a:pt x="1277" y="4286"/>
                    <a:pt x="1342" y="4271"/>
                    <a:pt x="1400" y="4239"/>
                  </a:cubicBezTo>
                  <a:cubicBezTo>
                    <a:pt x="1494" y="4186"/>
                    <a:pt x="1570" y="4062"/>
                    <a:pt x="1570" y="3968"/>
                  </a:cubicBezTo>
                  <a:lnTo>
                    <a:pt x="2011" y="1"/>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3"/>
            <p:cNvSpPr/>
            <p:nvPr/>
          </p:nvSpPr>
          <p:spPr>
            <a:xfrm>
              <a:off x="7164456" y="1353009"/>
              <a:ext cx="39194" cy="83511"/>
            </a:xfrm>
            <a:custGeom>
              <a:avLst/>
              <a:gdLst/>
              <a:ahLst/>
              <a:cxnLst/>
              <a:rect l="l" t="t" r="r" b="b"/>
              <a:pathLst>
                <a:path w="2012" h="4287" extrusionOk="0">
                  <a:moveTo>
                    <a:pt x="1" y="1"/>
                  </a:moveTo>
                  <a:lnTo>
                    <a:pt x="418" y="3968"/>
                  </a:lnTo>
                  <a:cubicBezTo>
                    <a:pt x="442" y="4062"/>
                    <a:pt x="512" y="4186"/>
                    <a:pt x="612" y="4239"/>
                  </a:cubicBezTo>
                  <a:cubicBezTo>
                    <a:pt x="670" y="4271"/>
                    <a:pt x="734" y="4286"/>
                    <a:pt x="798" y="4286"/>
                  </a:cubicBezTo>
                  <a:cubicBezTo>
                    <a:pt x="920" y="4286"/>
                    <a:pt x="1038" y="4227"/>
                    <a:pt x="1100" y="4115"/>
                  </a:cubicBezTo>
                  <a:cubicBezTo>
                    <a:pt x="1323" y="3768"/>
                    <a:pt x="1641" y="3181"/>
                    <a:pt x="1811" y="2740"/>
                  </a:cubicBezTo>
                  <a:cubicBezTo>
                    <a:pt x="2011" y="2228"/>
                    <a:pt x="1982" y="1664"/>
                    <a:pt x="1764" y="1176"/>
                  </a:cubicBezTo>
                  <a:cubicBezTo>
                    <a:pt x="1717" y="1123"/>
                    <a:pt x="1688" y="1053"/>
                    <a:pt x="1664" y="976"/>
                  </a:cubicBezTo>
                  <a:cubicBezTo>
                    <a:pt x="1370" y="488"/>
                    <a:pt x="859" y="95"/>
                    <a:pt x="295" y="24"/>
                  </a:cubicBezTo>
                  <a:cubicBezTo>
                    <a:pt x="195" y="1"/>
                    <a:pt x="101" y="1"/>
                    <a:pt x="1"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3"/>
            <p:cNvSpPr/>
            <p:nvPr/>
          </p:nvSpPr>
          <p:spPr>
            <a:xfrm>
              <a:off x="6974625" y="1296225"/>
              <a:ext cx="379704" cy="351633"/>
            </a:xfrm>
            <a:custGeom>
              <a:avLst/>
              <a:gdLst/>
              <a:ahLst/>
              <a:cxnLst/>
              <a:rect l="l" t="t" r="r" b="b"/>
              <a:pathLst>
                <a:path w="19492" h="18051" extrusionOk="0">
                  <a:moveTo>
                    <a:pt x="5291" y="4749"/>
                  </a:moveTo>
                  <a:cubicBezTo>
                    <a:pt x="5338" y="5314"/>
                    <a:pt x="5485" y="5878"/>
                    <a:pt x="5702" y="6366"/>
                  </a:cubicBezTo>
                  <a:lnTo>
                    <a:pt x="2887" y="6366"/>
                  </a:lnTo>
                  <a:lnTo>
                    <a:pt x="2887" y="4773"/>
                  </a:lnTo>
                  <a:cubicBezTo>
                    <a:pt x="2887" y="4749"/>
                    <a:pt x="2887" y="4749"/>
                    <a:pt x="2910" y="4749"/>
                  </a:cubicBezTo>
                  <a:close/>
                  <a:moveTo>
                    <a:pt x="16576" y="4749"/>
                  </a:moveTo>
                  <a:cubicBezTo>
                    <a:pt x="16576" y="4749"/>
                    <a:pt x="16605" y="4749"/>
                    <a:pt x="16605" y="4773"/>
                  </a:cubicBezTo>
                  <a:lnTo>
                    <a:pt x="16605" y="6366"/>
                  </a:lnTo>
                  <a:lnTo>
                    <a:pt x="13760" y="6366"/>
                  </a:lnTo>
                  <a:cubicBezTo>
                    <a:pt x="14007" y="5878"/>
                    <a:pt x="14154" y="5314"/>
                    <a:pt x="14201" y="4749"/>
                  </a:cubicBezTo>
                  <a:close/>
                  <a:moveTo>
                    <a:pt x="9746" y="564"/>
                  </a:moveTo>
                  <a:cubicBezTo>
                    <a:pt x="11903" y="564"/>
                    <a:pt x="13637" y="2304"/>
                    <a:pt x="13637" y="4456"/>
                  </a:cubicBezTo>
                  <a:cubicBezTo>
                    <a:pt x="13637" y="6613"/>
                    <a:pt x="11903" y="8353"/>
                    <a:pt x="9746" y="8353"/>
                  </a:cubicBezTo>
                  <a:cubicBezTo>
                    <a:pt x="7589" y="8353"/>
                    <a:pt x="5849" y="6613"/>
                    <a:pt x="5849" y="4456"/>
                  </a:cubicBezTo>
                  <a:cubicBezTo>
                    <a:pt x="5849" y="2304"/>
                    <a:pt x="7589" y="564"/>
                    <a:pt x="9746" y="564"/>
                  </a:cubicBezTo>
                  <a:close/>
                  <a:moveTo>
                    <a:pt x="17264" y="3697"/>
                  </a:moveTo>
                  <a:cubicBezTo>
                    <a:pt x="17581" y="3697"/>
                    <a:pt x="17828" y="3968"/>
                    <a:pt x="17828" y="4262"/>
                  </a:cubicBezTo>
                  <a:lnTo>
                    <a:pt x="17828" y="14301"/>
                  </a:lnTo>
                  <a:cubicBezTo>
                    <a:pt x="17828" y="14618"/>
                    <a:pt x="17581" y="14865"/>
                    <a:pt x="17264" y="14865"/>
                  </a:cubicBezTo>
                  <a:lnTo>
                    <a:pt x="2228" y="14865"/>
                  </a:lnTo>
                  <a:cubicBezTo>
                    <a:pt x="1911" y="14865"/>
                    <a:pt x="1664" y="14618"/>
                    <a:pt x="1664" y="14301"/>
                  </a:cubicBezTo>
                  <a:lnTo>
                    <a:pt x="1664" y="4262"/>
                  </a:lnTo>
                  <a:cubicBezTo>
                    <a:pt x="1664" y="3968"/>
                    <a:pt x="1911" y="3697"/>
                    <a:pt x="2228" y="3697"/>
                  </a:cubicBezTo>
                  <a:lnTo>
                    <a:pt x="5338" y="3697"/>
                  </a:lnTo>
                  <a:cubicBezTo>
                    <a:pt x="5314" y="3844"/>
                    <a:pt x="5314" y="4015"/>
                    <a:pt x="5291" y="4162"/>
                  </a:cubicBezTo>
                  <a:lnTo>
                    <a:pt x="2910" y="4162"/>
                  </a:lnTo>
                  <a:cubicBezTo>
                    <a:pt x="2569" y="4162"/>
                    <a:pt x="2299" y="4432"/>
                    <a:pt x="2299" y="4773"/>
                  </a:cubicBezTo>
                  <a:lnTo>
                    <a:pt x="2299" y="6660"/>
                  </a:lnTo>
                  <a:lnTo>
                    <a:pt x="2299" y="13790"/>
                  </a:lnTo>
                  <a:cubicBezTo>
                    <a:pt x="2299" y="14130"/>
                    <a:pt x="2569" y="14401"/>
                    <a:pt x="2910" y="14401"/>
                  </a:cubicBezTo>
                  <a:lnTo>
                    <a:pt x="13273" y="14401"/>
                  </a:lnTo>
                  <a:cubicBezTo>
                    <a:pt x="13443" y="14401"/>
                    <a:pt x="13567" y="14277"/>
                    <a:pt x="13567" y="14107"/>
                  </a:cubicBezTo>
                  <a:cubicBezTo>
                    <a:pt x="13567" y="13960"/>
                    <a:pt x="13443" y="13837"/>
                    <a:pt x="13273" y="13837"/>
                  </a:cubicBezTo>
                  <a:lnTo>
                    <a:pt x="2910" y="13837"/>
                  </a:lnTo>
                  <a:cubicBezTo>
                    <a:pt x="2887" y="13837"/>
                    <a:pt x="2887" y="13813"/>
                    <a:pt x="2887" y="13790"/>
                  </a:cubicBezTo>
                  <a:lnTo>
                    <a:pt x="2887" y="6930"/>
                  </a:lnTo>
                  <a:lnTo>
                    <a:pt x="6049" y="6930"/>
                  </a:lnTo>
                  <a:cubicBezTo>
                    <a:pt x="6831" y="8129"/>
                    <a:pt x="8200" y="8917"/>
                    <a:pt x="9746" y="8917"/>
                  </a:cubicBezTo>
                  <a:cubicBezTo>
                    <a:pt x="11286" y="8917"/>
                    <a:pt x="12638" y="8129"/>
                    <a:pt x="13443" y="6930"/>
                  </a:cubicBezTo>
                  <a:lnTo>
                    <a:pt x="16605" y="6930"/>
                  </a:lnTo>
                  <a:lnTo>
                    <a:pt x="16605" y="13790"/>
                  </a:lnTo>
                  <a:cubicBezTo>
                    <a:pt x="16605" y="13813"/>
                    <a:pt x="16576" y="13837"/>
                    <a:pt x="16576" y="13837"/>
                  </a:cubicBezTo>
                  <a:lnTo>
                    <a:pt x="14619" y="13837"/>
                  </a:lnTo>
                  <a:cubicBezTo>
                    <a:pt x="14448" y="13837"/>
                    <a:pt x="14325" y="13960"/>
                    <a:pt x="14325" y="14107"/>
                  </a:cubicBezTo>
                  <a:cubicBezTo>
                    <a:pt x="14325" y="14277"/>
                    <a:pt x="14448" y="14401"/>
                    <a:pt x="14619" y="14401"/>
                  </a:cubicBezTo>
                  <a:lnTo>
                    <a:pt x="16576" y="14401"/>
                  </a:lnTo>
                  <a:cubicBezTo>
                    <a:pt x="16899" y="14401"/>
                    <a:pt x="17164" y="14130"/>
                    <a:pt x="17164" y="13790"/>
                  </a:cubicBezTo>
                  <a:lnTo>
                    <a:pt x="17164" y="6660"/>
                  </a:lnTo>
                  <a:lnTo>
                    <a:pt x="17164" y="4773"/>
                  </a:lnTo>
                  <a:cubicBezTo>
                    <a:pt x="17164" y="4432"/>
                    <a:pt x="16899" y="4162"/>
                    <a:pt x="16576" y="4162"/>
                  </a:cubicBezTo>
                  <a:lnTo>
                    <a:pt x="14201" y="4162"/>
                  </a:lnTo>
                  <a:cubicBezTo>
                    <a:pt x="14178" y="4015"/>
                    <a:pt x="14178" y="3844"/>
                    <a:pt x="14131" y="3697"/>
                  </a:cubicBezTo>
                  <a:close/>
                  <a:moveTo>
                    <a:pt x="11215" y="15429"/>
                  </a:moveTo>
                  <a:lnTo>
                    <a:pt x="11215" y="15723"/>
                  </a:lnTo>
                  <a:cubicBezTo>
                    <a:pt x="11215" y="15870"/>
                    <a:pt x="11092" y="15994"/>
                    <a:pt x="10922" y="15994"/>
                  </a:cubicBezTo>
                  <a:lnTo>
                    <a:pt x="8547" y="15994"/>
                  </a:lnTo>
                  <a:cubicBezTo>
                    <a:pt x="8400" y="15994"/>
                    <a:pt x="8276" y="15870"/>
                    <a:pt x="8276" y="15723"/>
                  </a:cubicBezTo>
                  <a:lnTo>
                    <a:pt x="8276" y="15429"/>
                  </a:lnTo>
                  <a:close/>
                  <a:moveTo>
                    <a:pt x="18733" y="15429"/>
                  </a:moveTo>
                  <a:cubicBezTo>
                    <a:pt x="18833" y="15429"/>
                    <a:pt x="18927" y="15529"/>
                    <a:pt x="18927" y="15623"/>
                  </a:cubicBezTo>
                  <a:cubicBezTo>
                    <a:pt x="18927" y="16652"/>
                    <a:pt x="18098" y="17487"/>
                    <a:pt x="17070" y="17487"/>
                  </a:cubicBezTo>
                  <a:lnTo>
                    <a:pt x="2422" y="17487"/>
                  </a:lnTo>
                  <a:cubicBezTo>
                    <a:pt x="1394" y="17487"/>
                    <a:pt x="559" y="16652"/>
                    <a:pt x="559" y="15623"/>
                  </a:cubicBezTo>
                  <a:cubicBezTo>
                    <a:pt x="559" y="15529"/>
                    <a:pt x="659" y="15429"/>
                    <a:pt x="759" y="15429"/>
                  </a:cubicBezTo>
                  <a:lnTo>
                    <a:pt x="7712" y="15429"/>
                  </a:lnTo>
                  <a:lnTo>
                    <a:pt x="7712" y="15723"/>
                  </a:lnTo>
                  <a:cubicBezTo>
                    <a:pt x="7712" y="16188"/>
                    <a:pt x="8083" y="16582"/>
                    <a:pt x="8547" y="16582"/>
                  </a:cubicBezTo>
                  <a:lnTo>
                    <a:pt x="10922" y="16582"/>
                  </a:lnTo>
                  <a:cubicBezTo>
                    <a:pt x="11386" y="16582"/>
                    <a:pt x="11780" y="16188"/>
                    <a:pt x="11780" y="15723"/>
                  </a:cubicBezTo>
                  <a:lnTo>
                    <a:pt x="11780" y="15429"/>
                  </a:lnTo>
                  <a:close/>
                  <a:moveTo>
                    <a:pt x="9746" y="0"/>
                  </a:moveTo>
                  <a:cubicBezTo>
                    <a:pt x="7736" y="0"/>
                    <a:pt x="6049" y="1323"/>
                    <a:pt x="5485" y="3133"/>
                  </a:cubicBezTo>
                  <a:lnTo>
                    <a:pt x="2228" y="3133"/>
                  </a:lnTo>
                  <a:cubicBezTo>
                    <a:pt x="1588" y="3133"/>
                    <a:pt x="1076" y="3650"/>
                    <a:pt x="1076" y="4262"/>
                  </a:cubicBezTo>
                  <a:lnTo>
                    <a:pt x="1076" y="14301"/>
                  </a:lnTo>
                  <a:cubicBezTo>
                    <a:pt x="1076" y="14501"/>
                    <a:pt x="1147" y="14695"/>
                    <a:pt x="1247" y="14865"/>
                  </a:cubicBezTo>
                  <a:lnTo>
                    <a:pt x="759" y="14865"/>
                  </a:lnTo>
                  <a:cubicBezTo>
                    <a:pt x="341" y="14865"/>
                    <a:pt x="1" y="15206"/>
                    <a:pt x="1" y="15623"/>
                  </a:cubicBezTo>
                  <a:cubicBezTo>
                    <a:pt x="1" y="16969"/>
                    <a:pt x="1076" y="18051"/>
                    <a:pt x="2422" y="18051"/>
                  </a:cubicBezTo>
                  <a:lnTo>
                    <a:pt x="17070" y="18051"/>
                  </a:lnTo>
                  <a:cubicBezTo>
                    <a:pt x="18416" y="18051"/>
                    <a:pt x="19491" y="16969"/>
                    <a:pt x="19491" y="15623"/>
                  </a:cubicBezTo>
                  <a:cubicBezTo>
                    <a:pt x="19491" y="15206"/>
                    <a:pt x="19150" y="14865"/>
                    <a:pt x="18733" y="14865"/>
                  </a:cubicBezTo>
                  <a:lnTo>
                    <a:pt x="18245" y="14865"/>
                  </a:lnTo>
                  <a:cubicBezTo>
                    <a:pt x="18339" y="14695"/>
                    <a:pt x="18392" y="14501"/>
                    <a:pt x="18392" y="14301"/>
                  </a:cubicBezTo>
                  <a:lnTo>
                    <a:pt x="18392" y="4262"/>
                  </a:lnTo>
                  <a:cubicBezTo>
                    <a:pt x="18392" y="3650"/>
                    <a:pt x="17898" y="3133"/>
                    <a:pt x="17264" y="3133"/>
                  </a:cubicBezTo>
                  <a:lnTo>
                    <a:pt x="14007" y="3133"/>
                  </a:lnTo>
                  <a:cubicBezTo>
                    <a:pt x="13443" y="1323"/>
                    <a:pt x="11756" y="0"/>
                    <a:pt x="97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3"/>
            <p:cNvSpPr/>
            <p:nvPr/>
          </p:nvSpPr>
          <p:spPr>
            <a:xfrm>
              <a:off x="7101497" y="1321471"/>
              <a:ext cx="125958" cy="120757"/>
            </a:xfrm>
            <a:custGeom>
              <a:avLst/>
              <a:gdLst/>
              <a:ahLst/>
              <a:cxnLst/>
              <a:rect l="l" t="t" r="r" b="b"/>
              <a:pathLst>
                <a:path w="6466" h="6199" extrusionOk="0">
                  <a:moveTo>
                    <a:pt x="3233" y="932"/>
                  </a:moveTo>
                  <a:cubicBezTo>
                    <a:pt x="3480" y="932"/>
                    <a:pt x="3674" y="1126"/>
                    <a:pt x="3674" y="1349"/>
                  </a:cubicBezTo>
                  <a:lnTo>
                    <a:pt x="3674" y="1373"/>
                  </a:lnTo>
                  <a:cubicBezTo>
                    <a:pt x="3627" y="1373"/>
                    <a:pt x="3597" y="1349"/>
                    <a:pt x="3550" y="1349"/>
                  </a:cubicBezTo>
                  <a:cubicBezTo>
                    <a:pt x="3450" y="1349"/>
                    <a:pt x="3356" y="1326"/>
                    <a:pt x="3233" y="1326"/>
                  </a:cubicBezTo>
                  <a:cubicBezTo>
                    <a:pt x="3110" y="1326"/>
                    <a:pt x="3010" y="1349"/>
                    <a:pt x="2916" y="1349"/>
                  </a:cubicBezTo>
                  <a:cubicBezTo>
                    <a:pt x="2863" y="1349"/>
                    <a:pt x="2839" y="1373"/>
                    <a:pt x="2792" y="1373"/>
                  </a:cubicBezTo>
                  <a:lnTo>
                    <a:pt x="2792" y="1349"/>
                  </a:lnTo>
                  <a:cubicBezTo>
                    <a:pt x="2792" y="1126"/>
                    <a:pt x="2986" y="932"/>
                    <a:pt x="3233" y="932"/>
                  </a:cubicBezTo>
                  <a:close/>
                  <a:moveTo>
                    <a:pt x="3550" y="1937"/>
                  </a:moveTo>
                  <a:cubicBezTo>
                    <a:pt x="3968" y="2008"/>
                    <a:pt x="4385" y="2331"/>
                    <a:pt x="4626" y="2742"/>
                  </a:cubicBezTo>
                  <a:cubicBezTo>
                    <a:pt x="4679" y="2819"/>
                    <a:pt x="4702" y="2866"/>
                    <a:pt x="4726" y="2919"/>
                  </a:cubicBezTo>
                  <a:cubicBezTo>
                    <a:pt x="4920" y="3359"/>
                    <a:pt x="4949" y="3847"/>
                    <a:pt x="4773" y="4265"/>
                  </a:cubicBezTo>
                  <a:cubicBezTo>
                    <a:pt x="4626" y="4653"/>
                    <a:pt x="4332" y="5193"/>
                    <a:pt x="4091" y="5587"/>
                  </a:cubicBezTo>
                  <a:cubicBezTo>
                    <a:pt x="4074" y="5604"/>
                    <a:pt x="4043" y="5620"/>
                    <a:pt x="4018" y="5620"/>
                  </a:cubicBezTo>
                  <a:cubicBezTo>
                    <a:pt x="4007" y="5620"/>
                    <a:pt x="3998" y="5618"/>
                    <a:pt x="3991" y="5611"/>
                  </a:cubicBezTo>
                  <a:cubicBezTo>
                    <a:pt x="3968" y="5587"/>
                    <a:pt x="3944" y="5587"/>
                    <a:pt x="3944" y="5534"/>
                  </a:cubicBezTo>
                  <a:lnTo>
                    <a:pt x="3550" y="1937"/>
                  </a:lnTo>
                  <a:close/>
                  <a:moveTo>
                    <a:pt x="2484" y="0"/>
                  </a:moveTo>
                  <a:cubicBezTo>
                    <a:pt x="2350" y="0"/>
                    <a:pt x="2226" y="110"/>
                    <a:pt x="2204" y="244"/>
                  </a:cubicBezTo>
                  <a:cubicBezTo>
                    <a:pt x="2181" y="515"/>
                    <a:pt x="2251" y="714"/>
                    <a:pt x="2375" y="861"/>
                  </a:cubicBezTo>
                  <a:cubicBezTo>
                    <a:pt x="2275" y="1008"/>
                    <a:pt x="2228" y="1179"/>
                    <a:pt x="2228" y="1349"/>
                  </a:cubicBezTo>
                  <a:cubicBezTo>
                    <a:pt x="2228" y="1420"/>
                    <a:pt x="2228" y="1496"/>
                    <a:pt x="2251" y="1567"/>
                  </a:cubicBezTo>
                  <a:cubicBezTo>
                    <a:pt x="2057" y="1667"/>
                    <a:pt x="1887" y="1790"/>
                    <a:pt x="1740" y="1937"/>
                  </a:cubicBezTo>
                  <a:lnTo>
                    <a:pt x="1470" y="1837"/>
                  </a:lnTo>
                  <a:lnTo>
                    <a:pt x="1446" y="1496"/>
                  </a:lnTo>
                  <a:cubicBezTo>
                    <a:pt x="1423" y="1326"/>
                    <a:pt x="1276" y="1226"/>
                    <a:pt x="1129" y="1226"/>
                  </a:cubicBezTo>
                  <a:cubicBezTo>
                    <a:pt x="952" y="1249"/>
                    <a:pt x="858" y="1396"/>
                    <a:pt x="882" y="1543"/>
                  </a:cubicBezTo>
                  <a:lnTo>
                    <a:pt x="929" y="2084"/>
                  </a:lnTo>
                  <a:cubicBezTo>
                    <a:pt x="952" y="2184"/>
                    <a:pt x="1005" y="2278"/>
                    <a:pt x="1099" y="2331"/>
                  </a:cubicBezTo>
                  <a:cubicBezTo>
                    <a:pt x="1199" y="2354"/>
                    <a:pt x="1276" y="2378"/>
                    <a:pt x="1370" y="2425"/>
                  </a:cubicBezTo>
                  <a:cubicBezTo>
                    <a:pt x="1299" y="2501"/>
                    <a:pt x="1246" y="2595"/>
                    <a:pt x="1223" y="2672"/>
                  </a:cubicBezTo>
                  <a:cubicBezTo>
                    <a:pt x="1176" y="2772"/>
                    <a:pt x="1129" y="2866"/>
                    <a:pt x="1099" y="2966"/>
                  </a:cubicBezTo>
                  <a:lnTo>
                    <a:pt x="711" y="2966"/>
                  </a:lnTo>
                  <a:lnTo>
                    <a:pt x="588" y="2595"/>
                  </a:lnTo>
                  <a:cubicBezTo>
                    <a:pt x="551" y="2479"/>
                    <a:pt x="432" y="2410"/>
                    <a:pt x="311" y="2410"/>
                  </a:cubicBezTo>
                  <a:cubicBezTo>
                    <a:pt x="280" y="2410"/>
                    <a:pt x="248" y="2415"/>
                    <a:pt x="218" y="2425"/>
                  </a:cubicBezTo>
                  <a:cubicBezTo>
                    <a:pt x="71" y="2478"/>
                    <a:pt x="0" y="2648"/>
                    <a:pt x="47" y="2795"/>
                  </a:cubicBezTo>
                  <a:lnTo>
                    <a:pt x="247" y="3359"/>
                  </a:lnTo>
                  <a:cubicBezTo>
                    <a:pt x="271" y="3453"/>
                    <a:pt x="394" y="3553"/>
                    <a:pt x="512" y="3553"/>
                  </a:cubicBezTo>
                  <a:lnTo>
                    <a:pt x="1005" y="3553"/>
                  </a:lnTo>
                  <a:cubicBezTo>
                    <a:pt x="982" y="3771"/>
                    <a:pt x="1005" y="3971"/>
                    <a:pt x="1052" y="4188"/>
                  </a:cubicBezTo>
                  <a:lnTo>
                    <a:pt x="588" y="4388"/>
                  </a:lnTo>
                  <a:cubicBezTo>
                    <a:pt x="464" y="4435"/>
                    <a:pt x="394" y="4582"/>
                    <a:pt x="417" y="4705"/>
                  </a:cubicBezTo>
                  <a:lnTo>
                    <a:pt x="541" y="5270"/>
                  </a:lnTo>
                  <a:cubicBezTo>
                    <a:pt x="541" y="5340"/>
                    <a:pt x="588" y="5417"/>
                    <a:pt x="658" y="5440"/>
                  </a:cubicBezTo>
                  <a:cubicBezTo>
                    <a:pt x="709" y="5477"/>
                    <a:pt x="766" y="5494"/>
                    <a:pt x="821" y="5494"/>
                  </a:cubicBezTo>
                  <a:cubicBezTo>
                    <a:pt x="985" y="5494"/>
                    <a:pt x="1139" y="5348"/>
                    <a:pt x="1099" y="5146"/>
                  </a:cubicBezTo>
                  <a:lnTo>
                    <a:pt x="1029" y="4829"/>
                  </a:lnTo>
                  <a:lnTo>
                    <a:pt x="1246" y="4729"/>
                  </a:lnTo>
                  <a:cubicBezTo>
                    <a:pt x="1446" y="5123"/>
                    <a:pt x="1687" y="5564"/>
                    <a:pt x="1887" y="5881"/>
                  </a:cubicBezTo>
                  <a:cubicBezTo>
                    <a:pt x="2010" y="6075"/>
                    <a:pt x="2228" y="6198"/>
                    <a:pt x="2451" y="6198"/>
                  </a:cubicBezTo>
                  <a:cubicBezTo>
                    <a:pt x="2769" y="6198"/>
                    <a:pt x="3062" y="5928"/>
                    <a:pt x="3086" y="5611"/>
                  </a:cubicBezTo>
                  <a:lnTo>
                    <a:pt x="3110" y="5293"/>
                  </a:lnTo>
                  <a:cubicBezTo>
                    <a:pt x="3133" y="5123"/>
                    <a:pt x="3010" y="4999"/>
                    <a:pt x="2863" y="4976"/>
                  </a:cubicBezTo>
                  <a:cubicBezTo>
                    <a:pt x="2848" y="4973"/>
                    <a:pt x="2833" y="4971"/>
                    <a:pt x="2818" y="4971"/>
                  </a:cubicBezTo>
                  <a:cubicBezTo>
                    <a:pt x="2687" y="4971"/>
                    <a:pt x="2566" y="5085"/>
                    <a:pt x="2545" y="5217"/>
                  </a:cubicBezTo>
                  <a:lnTo>
                    <a:pt x="2522" y="5534"/>
                  </a:lnTo>
                  <a:cubicBezTo>
                    <a:pt x="2522" y="5587"/>
                    <a:pt x="2498" y="5587"/>
                    <a:pt x="2475" y="5611"/>
                  </a:cubicBezTo>
                  <a:cubicBezTo>
                    <a:pt x="2468" y="5618"/>
                    <a:pt x="2458" y="5620"/>
                    <a:pt x="2448" y="5620"/>
                  </a:cubicBezTo>
                  <a:cubicBezTo>
                    <a:pt x="2423" y="5620"/>
                    <a:pt x="2391" y="5604"/>
                    <a:pt x="2375" y="5587"/>
                  </a:cubicBezTo>
                  <a:cubicBezTo>
                    <a:pt x="2128" y="5193"/>
                    <a:pt x="1834" y="4653"/>
                    <a:pt x="1687" y="4265"/>
                  </a:cubicBezTo>
                  <a:cubicBezTo>
                    <a:pt x="1493" y="3771"/>
                    <a:pt x="1570" y="3213"/>
                    <a:pt x="1811" y="2742"/>
                  </a:cubicBezTo>
                  <a:cubicBezTo>
                    <a:pt x="2081" y="2331"/>
                    <a:pt x="2475" y="2008"/>
                    <a:pt x="2916" y="1937"/>
                  </a:cubicBezTo>
                  <a:lnTo>
                    <a:pt x="2916" y="1937"/>
                  </a:lnTo>
                  <a:lnTo>
                    <a:pt x="2692" y="3918"/>
                  </a:lnTo>
                  <a:cubicBezTo>
                    <a:pt x="2669" y="4065"/>
                    <a:pt x="2792" y="4212"/>
                    <a:pt x="2939" y="4241"/>
                  </a:cubicBezTo>
                  <a:cubicBezTo>
                    <a:pt x="3062" y="4241"/>
                    <a:pt x="3157" y="4188"/>
                    <a:pt x="3209" y="4118"/>
                  </a:cubicBezTo>
                  <a:lnTo>
                    <a:pt x="3380" y="5611"/>
                  </a:lnTo>
                  <a:cubicBezTo>
                    <a:pt x="3403" y="5805"/>
                    <a:pt x="3527" y="6004"/>
                    <a:pt x="3697" y="6099"/>
                  </a:cubicBezTo>
                  <a:cubicBezTo>
                    <a:pt x="3801" y="6159"/>
                    <a:pt x="3917" y="6189"/>
                    <a:pt x="4032" y="6189"/>
                  </a:cubicBezTo>
                  <a:cubicBezTo>
                    <a:pt x="4244" y="6189"/>
                    <a:pt x="4453" y="6087"/>
                    <a:pt x="4579" y="5881"/>
                  </a:cubicBezTo>
                  <a:cubicBezTo>
                    <a:pt x="4773" y="5564"/>
                    <a:pt x="5020" y="5123"/>
                    <a:pt x="5190" y="4729"/>
                  </a:cubicBezTo>
                  <a:lnTo>
                    <a:pt x="5437" y="4829"/>
                  </a:lnTo>
                  <a:lnTo>
                    <a:pt x="5361" y="5146"/>
                  </a:lnTo>
                  <a:cubicBezTo>
                    <a:pt x="5337" y="5317"/>
                    <a:pt x="5437" y="5464"/>
                    <a:pt x="5584" y="5487"/>
                  </a:cubicBezTo>
                  <a:cubicBezTo>
                    <a:pt x="5599" y="5490"/>
                    <a:pt x="5615" y="5491"/>
                    <a:pt x="5630" y="5491"/>
                  </a:cubicBezTo>
                  <a:cubicBezTo>
                    <a:pt x="5765" y="5491"/>
                    <a:pt x="5904" y="5402"/>
                    <a:pt x="5925" y="5270"/>
                  </a:cubicBezTo>
                  <a:lnTo>
                    <a:pt x="6048" y="4705"/>
                  </a:lnTo>
                  <a:cubicBezTo>
                    <a:pt x="6072" y="4582"/>
                    <a:pt x="6001" y="4435"/>
                    <a:pt x="5878" y="4388"/>
                  </a:cubicBezTo>
                  <a:lnTo>
                    <a:pt x="5414" y="4188"/>
                  </a:lnTo>
                  <a:cubicBezTo>
                    <a:pt x="5461" y="3971"/>
                    <a:pt x="5461" y="3771"/>
                    <a:pt x="5461" y="3553"/>
                  </a:cubicBezTo>
                  <a:lnTo>
                    <a:pt x="5948" y="3553"/>
                  </a:lnTo>
                  <a:cubicBezTo>
                    <a:pt x="6072" y="3553"/>
                    <a:pt x="6195" y="3453"/>
                    <a:pt x="6219" y="3359"/>
                  </a:cubicBezTo>
                  <a:lnTo>
                    <a:pt x="6419" y="2795"/>
                  </a:lnTo>
                  <a:cubicBezTo>
                    <a:pt x="6466" y="2648"/>
                    <a:pt x="6389" y="2478"/>
                    <a:pt x="6242" y="2425"/>
                  </a:cubicBezTo>
                  <a:cubicBezTo>
                    <a:pt x="6212" y="2415"/>
                    <a:pt x="6180" y="2410"/>
                    <a:pt x="6149" y="2410"/>
                  </a:cubicBezTo>
                  <a:cubicBezTo>
                    <a:pt x="6030" y="2410"/>
                    <a:pt x="5915" y="2479"/>
                    <a:pt x="5878" y="2595"/>
                  </a:cubicBezTo>
                  <a:lnTo>
                    <a:pt x="5755" y="2966"/>
                  </a:lnTo>
                  <a:lnTo>
                    <a:pt x="5361" y="2966"/>
                  </a:lnTo>
                  <a:cubicBezTo>
                    <a:pt x="5337" y="2866"/>
                    <a:pt x="5290" y="2772"/>
                    <a:pt x="5243" y="2672"/>
                  </a:cubicBezTo>
                  <a:cubicBezTo>
                    <a:pt x="5214" y="2595"/>
                    <a:pt x="5167" y="2525"/>
                    <a:pt x="5143" y="2478"/>
                  </a:cubicBezTo>
                  <a:cubicBezTo>
                    <a:pt x="5120" y="2448"/>
                    <a:pt x="5120" y="2425"/>
                    <a:pt x="5096" y="2425"/>
                  </a:cubicBezTo>
                  <a:lnTo>
                    <a:pt x="5337" y="2331"/>
                  </a:lnTo>
                  <a:cubicBezTo>
                    <a:pt x="5437" y="2278"/>
                    <a:pt x="5508" y="2184"/>
                    <a:pt x="5537" y="2084"/>
                  </a:cubicBezTo>
                  <a:lnTo>
                    <a:pt x="5584" y="1543"/>
                  </a:lnTo>
                  <a:cubicBezTo>
                    <a:pt x="5608" y="1396"/>
                    <a:pt x="5484" y="1249"/>
                    <a:pt x="5337" y="1226"/>
                  </a:cubicBezTo>
                  <a:cubicBezTo>
                    <a:pt x="5190" y="1226"/>
                    <a:pt x="5043" y="1326"/>
                    <a:pt x="5020" y="1496"/>
                  </a:cubicBezTo>
                  <a:lnTo>
                    <a:pt x="4973" y="1837"/>
                  </a:lnTo>
                  <a:lnTo>
                    <a:pt x="4726" y="1937"/>
                  </a:lnTo>
                  <a:cubicBezTo>
                    <a:pt x="4579" y="1790"/>
                    <a:pt x="4409" y="1667"/>
                    <a:pt x="4215" y="1567"/>
                  </a:cubicBezTo>
                  <a:cubicBezTo>
                    <a:pt x="4238" y="1496"/>
                    <a:pt x="4238" y="1420"/>
                    <a:pt x="4238" y="1349"/>
                  </a:cubicBezTo>
                  <a:cubicBezTo>
                    <a:pt x="4238" y="1179"/>
                    <a:pt x="4185" y="1008"/>
                    <a:pt x="4115" y="861"/>
                  </a:cubicBezTo>
                  <a:cubicBezTo>
                    <a:pt x="4215" y="714"/>
                    <a:pt x="4309" y="515"/>
                    <a:pt x="4285" y="244"/>
                  </a:cubicBezTo>
                  <a:cubicBezTo>
                    <a:pt x="4264" y="110"/>
                    <a:pt x="4139" y="0"/>
                    <a:pt x="3988" y="0"/>
                  </a:cubicBezTo>
                  <a:cubicBezTo>
                    <a:pt x="3973" y="0"/>
                    <a:pt x="3959" y="1"/>
                    <a:pt x="3944" y="3"/>
                  </a:cubicBezTo>
                  <a:cubicBezTo>
                    <a:pt x="3797" y="27"/>
                    <a:pt x="3697" y="174"/>
                    <a:pt x="3697" y="321"/>
                  </a:cubicBezTo>
                  <a:cubicBezTo>
                    <a:pt x="3721" y="391"/>
                    <a:pt x="3697" y="421"/>
                    <a:pt x="3697" y="468"/>
                  </a:cubicBezTo>
                  <a:cubicBezTo>
                    <a:pt x="3550" y="391"/>
                    <a:pt x="3403" y="344"/>
                    <a:pt x="3233" y="344"/>
                  </a:cubicBezTo>
                  <a:cubicBezTo>
                    <a:pt x="3086" y="344"/>
                    <a:pt x="2916" y="391"/>
                    <a:pt x="2792" y="468"/>
                  </a:cubicBezTo>
                  <a:cubicBezTo>
                    <a:pt x="2769" y="421"/>
                    <a:pt x="2769" y="368"/>
                    <a:pt x="2769" y="321"/>
                  </a:cubicBezTo>
                  <a:cubicBezTo>
                    <a:pt x="2792" y="174"/>
                    <a:pt x="2692" y="27"/>
                    <a:pt x="2522" y="3"/>
                  </a:cubicBezTo>
                  <a:cubicBezTo>
                    <a:pt x="2509" y="1"/>
                    <a:pt x="2496" y="0"/>
                    <a:pt x="248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3"/>
            <p:cNvSpPr/>
            <p:nvPr/>
          </p:nvSpPr>
          <p:spPr>
            <a:xfrm>
              <a:off x="7109620" y="1486056"/>
              <a:ext cx="163632" cy="11006"/>
            </a:xfrm>
            <a:custGeom>
              <a:avLst/>
              <a:gdLst/>
              <a:ahLst/>
              <a:cxnLst/>
              <a:rect l="l" t="t" r="r" b="b"/>
              <a:pathLst>
                <a:path w="8400" h="565" extrusionOk="0">
                  <a:moveTo>
                    <a:pt x="271" y="1"/>
                  </a:moveTo>
                  <a:cubicBezTo>
                    <a:pt x="124" y="1"/>
                    <a:pt x="0" y="124"/>
                    <a:pt x="0" y="271"/>
                  </a:cubicBezTo>
                  <a:cubicBezTo>
                    <a:pt x="0" y="441"/>
                    <a:pt x="124" y="565"/>
                    <a:pt x="271" y="565"/>
                  </a:cubicBezTo>
                  <a:lnTo>
                    <a:pt x="8129" y="565"/>
                  </a:lnTo>
                  <a:cubicBezTo>
                    <a:pt x="8276" y="565"/>
                    <a:pt x="8400" y="441"/>
                    <a:pt x="8400" y="271"/>
                  </a:cubicBezTo>
                  <a:cubicBezTo>
                    <a:pt x="8400" y="124"/>
                    <a:pt x="8276" y="1"/>
                    <a:pt x="812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3"/>
            <p:cNvSpPr/>
            <p:nvPr/>
          </p:nvSpPr>
          <p:spPr>
            <a:xfrm>
              <a:off x="7055232" y="1486056"/>
              <a:ext cx="33330" cy="11006"/>
            </a:xfrm>
            <a:custGeom>
              <a:avLst/>
              <a:gdLst/>
              <a:ahLst/>
              <a:cxnLst/>
              <a:rect l="l" t="t" r="r" b="b"/>
              <a:pathLst>
                <a:path w="1711" h="565" extrusionOk="0">
                  <a:moveTo>
                    <a:pt x="294" y="1"/>
                  </a:moveTo>
                  <a:cubicBezTo>
                    <a:pt x="147" y="1"/>
                    <a:pt x="1" y="124"/>
                    <a:pt x="1" y="271"/>
                  </a:cubicBezTo>
                  <a:cubicBezTo>
                    <a:pt x="1" y="441"/>
                    <a:pt x="147" y="565"/>
                    <a:pt x="294" y="565"/>
                  </a:cubicBezTo>
                  <a:lnTo>
                    <a:pt x="1417" y="565"/>
                  </a:lnTo>
                  <a:cubicBezTo>
                    <a:pt x="1593" y="565"/>
                    <a:pt x="1711" y="441"/>
                    <a:pt x="1711" y="271"/>
                  </a:cubicBezTo>
                  <a:cubicBezTo>
                    <a:pt x="1711" y="124"/>
                    <a:pt x="1593" y="1"/>
                    <a:pt x="141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3"/>
            <p:cNvSpPr/>
            <p:nvPr/>
          </p:nvSpPr>
          <p:spPr>
            <a:xfrm>
              <a:off x="7055232" y="1508049"/>
              <a:ext cx="218020" cy="11454"/>
            </a:xfrm>
            <a:custGeom>
              <a:avLst/>
              <a:gdLst/>
              <a:ahLst/>
              <a:cxnLst/>
              <a:rect l="l" t="t" r="r" b="b"/>
              <a:pathLst>
                <a:path w="11192" h="588" extrusionOk="0">
                  <a:moveTo>
                    <a:pt x="294" y="0"/>
                  </a:moveTo>
                  <a:cubicBezTo>
                    <a:pt x="147" y="0"/>
                    <a:pt x="1" y="124"/>
                    <a:pt x="1" y="294"/>
                  </a:cubicBezTo>
                  <a:cubicBezTo>
                    <a:pt x="1" y="441"/>
                    <a:pt x="147" y="588"/>
                    <a:pt x="294" y="588"/>
                  </a:cubicBezTo>
                  <a:lnTo>
                    <a:pt x="10921" y="588"/>
                  </a:lnTo>
                  <a:cubicBezTo>
                    <a:pt x="11068" y="588"/>
                    <a:pt x="11192" y="441"/>
                    <a:pt x="11192" y="294"/>
                  </a:cubicBezTo>
                  <a:cubicBezTo>
                    <a:pt x="11192" y="124"/>
                    <a:pt x="11068" y="0"/>
                    <a:pt x="109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3"/>
            <p:cNvSpPr/>
            <p:nvPr/>
          </p:nvSpPr>
          <p:spPr>
            <a:xfrm>
              <a:off x="7199266" y="1530490"/>
              <a:ext cx="73985" cy="11006"/>
            </a:xfrm>
            <a:custGeom>
              <a:avLst/>
              <a:gdLst/>
              <a:ahLst/>
              <a:cxnLst/>
              <a:rect l="l" t="t" r="r" b="b"/>
              <a:pathLst>
                <a:path w="3798" h="565" extrusionOk="0">
                  <a:moveTo>
                    <a:pt x="295" y="0"/>
                  </a:moveTo>
                  <a:cubicBezTo>
                    <a:pt x="124" y="0"/>
                    <a:pt x="1" y="124"/>
                    <a:pt x="1" y="271"/>
                  </a:cubicBezTo>
                  <a:cubicBezTo>
                    <a:pt x="1" y="441"/>
                    <a:pt x="124" y="564"/>
                    <a:pt x="295" y="564"/>
                  </a:cubicBezTo>
                  <a:lnTo>
                    <a:pt x="3527" y="564"/>
                  </a:lnTo>
                  <a:cubicBezTo>
                    <a:pt x="3674" y="564"/>
                    <a:pt x="3798" y="441"/>
                    <a:pt x="3798" y="271"/>
                  </a:cubicBezTo>
                  <a:cubicBezTo>
                    <a:pt x="3798" y="124"/>
                    <a:pt x="3674" y="0"/>
                    <a:pt x="352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3"/>
            <p:cNvSpPr/>
            <p:nvPr/>
          </p:nvSpPr>
          <p:spPr>
            <a:xfrm>
              <a:off x="7055232" y="1530490"/>
              <a:ext cx="124477" cy="11006"/>
            </a:xfrm>
            <a:custGeom>
              <a:avLst/>
              <a:gdLst/>
              <a:ahLst/>
              <a:cxnLst/>
              <a:rect l="l" t="t" r="r" b="b"/>
              <a:pathLst>
                <a:path w="6390" h="565" extrusionOk="0">
                  <a:moveTo>
                    <a:pt x="294" y="0"/>
                  </a:moveTo>
                  <a:cubicBezTo>
                    <a:pt x="147" y="0"/>
                    <a:pt x="1" y="124"/>
                    <a:pt x="1" y="271"/>
                  </a:cubicBezTo>
                  <a:cubicBezTo>
                    <a:pt x="1" y="441"/>
                    <a:pt x="147" y="564"/>
                    <a:pt x="294" y="564"/>
                  </a:cubicBezTo>
                  <a:lnTo>
                    <a:pt x="6096" y="564"/>
                  </a:lnTo>
                  <a:cubicBezTo>
                    <a:pt x="6243" y="564"/>
                    <a:pt x="6390" y="441"/>
                    <a:pt x="6390" y="271"/>
                  </a:cubicBezTo>
                  <a:cubicBezTo>
                    <a:pt x="6390" y="124"/>
                    <a:pt x="6243" y="0"/>
                    <a:pt x="609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63"/>
          <p:cNvGrpSpPr/>
          <p:nvPr/>
        </p:nvGrpSpPr>
        <p:grpSpPr>
          <a:xfrm>
            <a:off x="6398236" y="1308595"/>
            <a:ext cx="379821" cy="326796"/>
            <a:chOff x="6398236" y="1308595"/>
            <a:chExt cx="379821" cy="326796"/>
          </a:xfrm>
        </p:grpSpPr>
        <p:sp>
          <p:nvSpPr>
            <p:cNvPr id="3809" name="Google Shape;3809;p63"/>
            <p:cNvSpPr/>
            <p:nvPr/>
          </p:nvSpPr>
          <p:spPr>
            <a:xfrm>
              <a:off x="6403963" y="1524295"/>
              <a:ext cx="368815" cy="47648"/>
            </a:xfrm>
            <a:custGeom>
              <a:avLst/>
              <a:gdLst/>
              <a:ahLst/>
              <a:cxnLst/>
              <a:rect l="l" t="t" r="r" b="b"/>
              <a:pathLst>
                <a:path w="18933" h="2446" extrusionOk="0">
                  <a:moveTo>
                    <a:pt x="0" y="1"/>
                  </a:moveTo>
                  <a:lnTo>
                    <a:pt x="0" y="1494"/>
                  </a:lnTo>
                  <a:cubicBezTo>
                    <a:pt x="0" y="2029"/>
                    <a:pt x="441" y="2446"/>
                    <a:pt x="959" y="2446"/>
                  </a:cubicBezTo>
                  <a:lnTo>
                    <a:pt x="17951" y="2446"/>
                  </a:lnTo>
                  <a:cubicBezTo>
                    <a:pt x="18492" y="2446"/>
                    <a:pt x="18933" y="2029"/>
                    <a:pt x="18933" y="1494"/>
                  </a:cubicBezTo>
                  <a:lnTo>
                    <a:pt x="18933"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3"/>
            <p:cNvSpPr/>
            <p:nvPr/>
          </p:nvSpPr>
          <p:spPr>
            <a:xfrm>
              <a:off x="6403963" y="1314302"/>
              <a:ext cx="368815" cy="210014"/>
            </a:xfrm>
            <a:custGeom>
              <a:avLst/>
              <a:gdLst/>
              <a:ahLst/>
              <a:cxnLst/>
              <a:rect l="l" t="t" r="r" b="b"/>
              <a:pathLst>
                <a:path w="18933" h="10781" extrusionOk="0">
                  <a:moveTo>
                    <a:pt x="959" y="1"/>
                  </a:moveTo>
                  <a:cubicBezTo>
                    <a:pt x="441" y="1"/>
                    <a:pt x="0" y="418"/>
                    <a:pt x="0" y="959"/>
                  </a:cubicBezTo>
                  <a:lnTo>
                    <a:pt x="0" y="10781"/>
                  </a:lnTo>
                  <a:lnTo>
                    <a:pt x="18933" y="10781"/>
                  </a:lnTo>
                  <a:lnTo>
                    <a:pt x="18933" y="959"/>
                  </a:lnTo>
                  <a:cubicBezTo>
                    <a:pt x="18933" y="418"/>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3"/>
            <p:cNvSpPr/>
            <p:nvPr/>
          </p:nvSpPr>
          <p:spPr>
            <a:xfrm>
              <a:off x="6403963" y="1314302"/>
              <a:ext cx="368815" cy="210014"/>
            </a:xfrm>
            <a:custGeom>
              <a:avLst/>
              <a:gdLst/>
              <a:ahLst/>
              <a:cxnLst/>
              <a:rect l="l" t="t" r="r" b="b"/>
              <a:pathLst>
                <a:path w="18933" h="10781" extrusionOk="0">
                  <a:moveTo>
                    <a:pt x="959" y="1"/>
                  </a:moveTo>
                  <a:cubicBezTo>
                    <a:pt x="441" y="1"/>
                    <a:pt x="0" y="418"/>
                    <a:pt x="0" y="959"/>
                  </a:cubicBezTo>
                  <a:lnTo>
                    <a:pt x="0" y="10781"/>
                  </a:lnTo>
                  <a:lnTo>
                    <a:pt x="18933" y="10781"/>
                  </a:lnTo>
                  <a:lnTo>
                    <a:pt x="18933" y="959"/>
                  </a:lnTo>
                  <a:cubicBezTo>
                    <a:pt x="18933" y="418"/>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3"/>
            <p:cNvSpPr/>
            <p:nvPr/>
          </p:nvSpPr>
          <p:spPr>
            <a:xfrm>
              <a:off x="6738880" y="1314302"/>
              <a:ext cx="33895" cy="210014"/>
            </a:xfrm>
            <a:custGeom>
              <a:avLst/>
              <a:gdLst/>
              <a:ahLst/>
              <a:cxnLst/>
              <a:rect l="l" t="t" r="r" b="b"/>
              <a:pathLst>
                <a:path w="1740" h="10781" extrusionOk="0">
                  <a:moveTo>
                    <a:pt x="0" y="1"/>
                  </a:moveTo>
                  <a:cubicBezTo>
                    <a:pt x="541" y="1"/>
                    <a:pt x="982" y="418"/>
                    <a:pt x="982" y="959"/>
                  </a:cubicBezTo>
                  <a:lnTo>
                    <a:pt x="982" y="10781"/>
                  </a:lnTo>
                  <a:lnTo>
                    <a:pt x="1740" y="10781"/>
                  </a:lnTo>
                  <a:lnTo>
                    <a:pt x="1740" y="959"/>
                  </a:lnTo>
                  <a:cubicBezTo>
                    <a:pt x="1740" y="418"/>
                    <a:pt x="1299" y="1"/>
                    <a:pt x="758"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3"/>
            <p:cNvSpPr/>
            <p:nvPr/>
          </p:nvSpPr>
          <p:spPr>
            <a:xfrm>
              <a:off x="6738880" y="1524295"/>
              <a:ext cx="33895" cy="47648"/>
            </a:xfrm>
            <a:custGeom>
              <a:avLst/>
              <a:gdLst/>
              <a:ahLst/>
              <a:cxnLst/>
              <a:rect l="l" t="t" r="r" b="b"/>
              <a:pathLst>
                <a:path w="1740" h="2446" extrusionOk="0">
                  <a:moveTo>
                    <a:pt x="982" y="1"/>
                  </a:moveTo>
                  <a:lnTo>
                    <a:pt x="982" y="1494"/>
                  </a:lnTo>
                  <a:cubicBezTo>
                    <a:pt x="982" y="2029"/>
                    <a:pt x="541" y="2446"/>
                    <a:pt x="0" y="2446"/>
                  </a:cubicBezTo>
                  <a:lnTo>
                    <a:pt x="758" y="2446"/>
                  </a:lnTo>
                  <a:cubicBezTo>
                    <a:pt x="1299" y="2446"/>
                    <a:pt x="1740" y="2029"/>
                    <a:pt x="1740" y="1494"/>
                  </a:cubicBezTo>
                  <a:lnTo>
                    <a:pt x="1740"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3"/>
            <p:cNvSpPr/>
            <p:nvPr/>
          </p:nvSpPr>
          <p:spPr>
            <a:xfrm>
              <a:off x="6546166" y="1571923"/>
              <a:ext cx="83959" cy="57739"/>
            </a:xfrm>
            <a:custGeom>
              <a:avLst/>
              <a:gdLst/>
              <a:ahLst/>
              <a:cxnLst/>
              <a:rect l="l" t="t" r="r" b="b"/>
              <a:pathLst>
                <a:path w="4310" h="2964" extrusionOk="0">
                  <a:moveTo>
                    <a:pt x="318" y="1"/>
                  </a:moveTo>
                  <a:cubicBezTo>
                    <a:pt x="318" y="1"/>
                    <a:pt x="295" y="2182"/>
                    <a:pt x="1" y="2963"/>
                  </a:cubicBezTo>
                  <a:lnTo>
                    <a:pt x="4309" y="2963"/>
                  </a:lnTo>
                  <a:cubicBezTo>
                    <a:pt x="4039" y="2182"/>
                    <a:pt x="4015" y="1"/>
                    <a:pt x="4015"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3"/>
            <p:cNvSpPr/>
            <p:nvPr/>
          </p:nvSpPr>
          <p:spPr>
            <a:xfrm>
              <a:off x="6551893" y="1571923"/>
              <a:ext cx="72953" cy="14805"/>
            </a:xfrm>
            <a:custGeom>
              <a:avLst/>
              <a:gdLst/>
              <a:ahLst/>
              <a:cxnLst/>
              <a:rect l="l" t="t" r="r" b="b"/>
              <a:pathLst>
                <a:path w="3745" h="760" extrusionOk="0">
                  <a:moveTo>
                    <a:pt x="24" y="1"/>
                  </a:moveTo>
                  <a:cubicBezTo>
                    <a:pt x="24" y="1"/>
                    <a:pt x="24" y="318"/>
                    <a:pt x="1" y="759"/>
                  </a:cubicBezTo>
                  <a:lnTo>
                    <a:pt x="3745" y="759"/>
                  </a:lnTo>
                  <a:cubicBezTo>
                    <a:pt x="3721" y="318"/>
                    <a:pt x="3721" y="1"/>
                    <a:pt x="372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3"/>
            <p:cNvSpPr/>
            <p:nvPr/>
          </p:nvSpPr>
          <p:spPr>
            <a:xfrm>
              <a:off x="6551893" y="1571923"/>
              <a:ext cx="72953" cy="14805"/>
            </a:xfrm>
            <a:custGeom>
              <a:avLst/>
              <a:gdLst/>
              <a:ahLst/>
              <a:cxnLst/>
              <a:rect l="l" t="t" r="r" b="b"/>
              <a:pathLst>
                <a:path w="3745" h="760" extrusionOk="0">
                  <a:moveTo>
                    <a:pt x="24" y="1"/>
                  </a:moveTo>
                  <a:cubicBezTo>
                    <a:pt x="24" y="1"/>
                    <a:pt x="24" y="318"/>
                    <a:pt x="1" y="759"/>
                  </a:cubicBezTo>
                  <a:lnTo>
                    <a:pt x="3745" y="759"/>
                  </a:lnTo>
                  <a:cubicBezTo>
                    <a:pt x="3721" y="318"/>
                    <a:pt x="3721" y="1"/>
                    <a:pt x="37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3"/>
            <p:cNvSpPr/>
            <p:nvPr/>
          </p:nvSpPr>
          <p:spPr>
            <a:xfrm>
              <a:off x="6427320" y="1339607"/>
              <a:ext cx="322102" cy="184709"/>
            </a:xfrm>
            <a:custGeom>
              <a:avLst/>
              <a:gdLst/>
              <a:ahLst/>
              <a:cxnLst/>
              <a:rect l="l" t="t" r="r" b="b"/>
              <a:pathLst>
                <a:path w="16535" h="9482" extrusionOk="0">
                  <a:moveTo>
                    <a:pt x="418" y="1"/>
                  </a:moveTo>
                  <a:cubicBezTo>
                    <a:pt x="177" y="1"/>
                    <a:pt x="1" y="195"/>
                    <a:pt x="1" y="442"/>
                  </a:cubicBezTo>
                  <a:lnTo>
                    <a:pt x="1" y="9482"/>
                  </a:lnTo>
                  <a:lnTo>
                    <a:pt x="16535" y="9482"/>
                  </a:lnTo>
                  <a:lnTo>
                    <a:pt x="16535" y="442"/>
                  </a:lnTo>
                  <a:cubicBezTo>
                    <a:pt x="16535" y="195"/>
                    <a:pt x="16341" y="1"/>
                    <a:pt x="16118" y="1"/>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3"/>
            <p:cNvSpPr/>
            <p:nvPr/>
          </p:nvSpPr>
          <p:spPr>
            <a:xfrm>
              <a:off x="6569990" y="1542392"/>
              <a:ext cx="36778" cy="11474"/>
            </a:xfrm>
            <a:custGeom>
              <a:avLst/>
              <a:gdLst/>
              <a:ahLst/>
              <a:cxnLst/>
              <a:rect l="l" t="t" r="r" b="b"/>
              <a:pathLst>
                <a:path w="1888" h="589" extrusionOk="0">
                  <a:moveTo>
                    <a:pt x="294" y="1"/>
                  </a:moveTo>
                  <a:cubicBezTo>
                    <a:pt x="124" y="1"/>
                    <a:pt x="0" y="147"/>
                    <a:pt x="0" y="294"/>
                  </a:cubicBezTo>
                  <a:cubicBezTo>
                    <a:pt x="0" y="465"/>
                    <a:pt x="124" y="588"/>
                    <a:pt x="294" y="588"/>
                  </a:cubicBezTo>
                  <a:lnTo>
                    <a:pt x="1593" y="588"/>
                  </a:lnTo>
                  <a:cubicBezTo>
                    <a:pt x="1740" y="588"/>
                    <a:pt x="1887" y="465"/>
                    <a:pt x="1887" y="294"/>
                  </a:cubicBezTo>
                  <a:cubicBezTo>
                    <a:pt x="1887" y="147"/>
                    <a:pt x="1740" y="1"/>
                    <a:pt x="15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3"/>
            <p:cNvSpPr/>
            <p:nvPr/>
          </p:nvSpPr>
          <p:spPr>
            <a:xfrm>
              <a:off x="6398236" y="1308595"/>
              <a:ext cx="379821" cy="326796"/>
            </a:xfrm>
            <a:custGeom>
              <a:avLst/>
              <a:gdLst/>
              <a:ahLst/>
              <a:cxnLst/>
              <a:rect l="l" t="t" r="r" b="b"/>
              <a:pathLst>
                <a:path w="19498" h="16776" extrusionOk="0">
                  <a:moveTo>
                    <a:pt x="18245" y="588"/>
                  </a:moveTo>
                  <a:cubicBezTo>
                    <a:pt x="18639" y="588"/>
                    <a:pt x="18933" y="882"/>
                    <a:pt x="18933" y="1252"/>
                  </a:cubicBezTo>
                  <a:lnTo>
                    <a:pt x="18933" y="10780"/>
                  </a:lnTo>
                  <a:lnTo>
                    <a:pt x="18322" y="10780"/>
                  </a:lnTo>
                  <a:lnTo>
                    <a:pt x="18322" y="2034"/>
                  </a:lnTo>
                  <a:cubicBezTo>
                    <a:pt x="18322" y="1640"/>
                    <a:pt x="18004" y="1323"/>
                    <a:pt x="17611" y="1323"/>
                  </a:cubicBezTo>
                  <a:lnTo>
                    <a:pt x="6396" y="1323"/>
                  </a:lnTo>
                  <a:cubicBezTo>
                    <a:pt x="6249" y="1323"/>
                    <a:pt x="6102" y="1446"/>
                    <a:pt x="6102" y="1593"/>
                  </a:cubicBezTo>
                  <a:cubicBezTo>
                    <a:pt x="6102" y="1763"/>
                    <a:pt x="6249" y="1887"/>
                    <a:pt x="6396" y="1887"/>
                  </a:cubicBezTo>
                  <a:lnTo>
                    <a:pt x="17611" y="1887"/>
                  </a:lnTo>
                  <a:cubicBezTo>
                    <a:pt x="17687" y="1887"/>
                    <a:pt x="17734" y="1963"/>
                    <a:pt x="17734" y="2034"/>
                  </a:cubicBezTo>
                  <a:lnTo>
                    <a:pt x="17734" y="10780"/>
                  </a:lnTo>
                  <a:lnTo>
                    <a:pt x="1764" y="10780"/>
                  </a:lnTo>
                  <a:lnTo>
                    <a:pt x="1764" y="2034"/>
                  </a:lnTo>
                  <a:cubicBezTo>
                    <a:pt x="1764" y="1963"/>
                    <a:pt x="1840" y="1887"/>
                    <a:pt x="1911" y="1887"/>
                  </a:cubicBezTo>
                  <a:lnTo>
                    <a:pt x="5073" y="1887"/>
                  </a:lnTo>
                  <a:cubicBezTo>
                    <a:pt x="5220" y="1887"/>
                    <a:pt x="5344" y="1763"/>
                    <a:pt x="5344" y="1593"/>
                  </a:cubicBezTo>
                  <a:cubicBezTo>
                    <a:pt x="5344" y="1446"/>
                    <a:pt x="5220" y="1323"/>
                    <a:pt x="5073" y="1323"/>
                  </a:cubicBezTo>
                  <a:lnTo>
                    <a:pt x="1911" y="1323"/>
                  </a:lnTo>
                  <a:cubicBezTo>
                    <a:pt x="1523" y="1323"/>
                    <a:pt x="1200" y="1640"/>
                    <a:pt x="1200" y="2034"/>
                  </a:cubicBezTo>
                  <a:lnTo>
                    <a:pt x="1200" y="10780"/>
                  </a:lnTo>
                  <a:lnTo>
                    <a:pt x="588" y="10780"/>
                  </a:lnTo>
                  <a:lnTo>
                    <a:pt x="588" y="1252"/>
                  </a:lnTo>
                  <a:cubicBezTo>
                    <a:pt x="588" y="882"/>
                    <a:pt x="882" y="588"/>
                    <a:pt x="1253" y="588"/>
                  </a:cubicBezTo>
                  <a:close/>
                  <a:moveTo>
                    <a:pt x="11315" y="13813"/>
                  </a:moveTo>
                  <a:cubicBezTo>
                    <a:pt x="11339" y="14330"/>
                    <a:pt x="11392" y="15453"/>
                    <a:pt x="11539" y="16217"/>
                  </a:cubicBezTo>
                  <a:lnTo>
                    <a:pt x="7959" y="16217"/>
                  </a:lnTo>
                  <a:cubicBezTo>
                    <a:pt x="8135" y="15453"/>
                    <a:pt x="8183" y="14330"/>
                    <a:pt x="8183" y="13813"/>
                  </a:cubicBezTo>
                  <a:close/>
                  <a:moveTo>
                    <a:pt x="1253" y="0"/>
                  </a:moveTo>
                  <a:cubicBezTo>
                    <a:pt x="565" y="0"/>
                    <a:pt x="1" y="564"/>
                    <a:pt x="1" y="1252"/>
                  </a:cubicBezTo>
                  <a:lnTo>
                    <a:pt x="1" y="12567"/>
                  </a:lnTo>
                  <a:cubicBezTo>
                    <a:pt x="1" y="13249"/>
                    <a:pt x="565" y="13813"/>
                    <a:pt x="1253" y="13813"/>
                  </a:cubicBezTo>
                  <a:lnTo>
                    <a:pt x="7618" y="13813"/>
                  </a:lnTo>
                  <a:cubicBezTo>
                    <a:pt x="7595" y="14477"/>
                    <a:pt x="7518" y="15600"/>
                    <a:pt x="7371" y="16217"/>
                  </a:cubicBezTo>
                  <a:lnTo>
                    <a:pt x="6396" y="16217"/>
                  </a:lnTo>
                  <a:cubicBezTo>
                    <a:pt x="6249" y="16217"/>
                    <a:pt x="6102" y="16334"/>
                    <a:pt x="6102" y="16481"/>
                  </a:cubicBezTo>
                  <a:cubicBezTo>
                    <a:pt x="6102" y="16658"/>
                    <a:pt x="6249" y="16775"/>
                    <a:pt x="6396" y="16775"/>
                  </a:cubicBezTo>
                  <a:lnTo>
                    <a:pt x="13132" y="16775"/>
                  </a:lnTo>
                  <a:cubicBezTo>
                    <a:pt x="13279" y="16775"/>
                    <a:pt x="13396" y="16658"/>
                    <a:pt x="13396" y="16481"/>
                  </a:cubicBezTo>
                  <a:cubicBezTo>
                    <a:pt x="13396" y="16334"/>
                    <a:pt x="13279" y="16217"/>
                    <a:pt x="13132" y="16217"/>
                  </a:cubicBezTo>
                  <a:lnTo>
                    <a:pt x="12127" y="16217"/>
                  </a:lnTo>
                  <a:cubicBezTo>
                    <a:pt x="11980" y="15600"/>
                    <a:pt x="11927" y="14477"/>
                    <a:pt x="11903" y="13813"/>
                  </a:cubicBezTo>
                  <a:lnTo>
                    <a:pt x="14131" y="13813"/>
                  </a:lnTo>
                  <a:cubicBezTo>
                    <a:pt x="14307" y="13813"/>
                    <a:pt x="14425" y="13689"/>
                    <a:pt x="14425" y="13519"/>
                  </a:cubicBezTo>
                  <a:cubicBezTo>
                    <a:pt x="14425" y="13372"/>
                    <a:pt x="14307" y="13249"/>
                    <a:pt x="14131" y="13249"/>
                  </a:cubicBezTo>
                  <a:lnTo>
                    <a:pt x="1253" y="13249"/>
                  </a:lnTo>
                  <a:cubicBezTo>
                    <a:pt x="882" y="13249"/>
                    <a:pt x="588" y="12931"/>
                    <a:pt x="588" y="12567"/>
                  </a:cubicBezTo>
                  <a:lnTo>
                    <a:pt x="588" y="11368"/>
                  </a:lnTo>
                  <a:lnTo>
                    <a:pt x="18933" y="11368"/>
                  </a:lnTo>
                  <a:lnTo>
                    <a:pt x="18933" y="12567"/>
                  </a:lnTo>
                  <a:cubicBezTo>
                    <a:pt x="18933" y="12931"/>
                    <a:pt x="18639" y="13249"/>
                    <a:pt x="18245" y="13249"/>
                  </a:cubicBezTo>
                  <a:lnTo>
                    <a:pt x="15483" y="13249"/>
                  </a:lnTo>
                  <a:cubicBezTo>
                    <a:pt x="15336" y="13249"/>
                    <a:pt x="15212" y="13372"/>
                    <a:pt x="15212" y="13519"/>
                  </a:cubicBezTo>
                  <a:cubicBezTo>
                    <a:pt x="15212" y="13689"/>
                    <a:pt x="15336" y="13813"/>
                    <a:pt x="15483" y="13813"/>
                  </a:cubicBezTo>
                  <a:lnTo>
                    <a:pt x="18245" y="13813"/>
                  </a:lnTo>
                  <a:cubicBezTo>
                    <a:pt x="18933" y="13813"/>
                    <a:pt x="19497" y="13249"/>
                    <a:pt x="19497" y="12567"/>
                  </a:cubicBezTo>
                  <a:lnTo>
                    <a:pt x="19497" y="1252"/>
                  </a:lnTo>
                  <a:cubicBezTo>
                    <a:pt x="19497" y="564"/>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3"/>
            <p:cNvSpPr/>
            <p:nvPr/>
          </p:nvSpPr>
          <p:spPr>
            <a:xfrm>
              <a:off x="6607196" y="1418383"/>
              <a:ext cx="118867" cy="11474"/>
            </a:xfrm>
            <a:custGeom>
              <a:avLst/>
              <a:gdLst/>
              <a:ahLst/>
              <a:cxnLst/>
              <a:rect l="l" t="t" r="r" b="b"/>
              <a:pathLst>
                <a:path w="6102" h="589" extrusionOk="0">
                  <a:moveTo>
                    <a:pt x="294" y="1"/>
                  </a:moveTo>
                  <a:cubicBezTo>
                    <a:pt x="124" y="1"/>
                    <a:pt x="1" y="148"/>
                    <a:pt x="1" y="295"/>
                  </a:cubicBezTo>
                  <a:cubicBezTo>
                    <a:pt x="1" y="442"/>
                    <a:pt x="124" y="589"/>
                    <a:pt x="294" y="589"/>
                  </a:cubicBezTo>
                  <a:lnTo>
                    <a:pt x="5808" y="589"/>
                  </a:lnTo>
                  <a:cubicBezTo>
                    <a:pt x="5978" y="589"/>
                    <a:pt x="6102" y="442"/>
                    <a:pt x="6102" y="295"/>
                  </a:cubicBezTo>
                  <a:cubicBezTo>
                    <a:pt x="6102" y="148"/>
                    <a:pt x="5978" y="1"/>
                    <a:pt x="580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3"/>
            <p:cNvSpPr/>
            <p:nvPr/>
          </p:nvSpPr>
          <p:spPr>
            <a:xfrm>
              <a:off x="6684492" y="1442207"/>
              <a:ext cx="41570" cy="11006"/>
            </a:xfrm>
            <a:custGeom>
              <a:avLst/>
              <a:gdLst/>
              <a:ahLst/>
              <a:cxnLst/>
              <a:rect l="l" t="t" r="r" b="b"/>
              <a:pathLst>
                <a:path w="2134" h="565" extrusionOk="0">
                  <a:moveTo>
                    <a:pt x="294" y="0"/>
                  </a:moveTo>
                  <a:cubicBezTo>
                    <a:pt x="124" y="0"/>
                    <a:pt x="0" y="124"/>
                    <a:pt x="0" y="271"/>
                  </a:cubicBezTo>
                  <a:cubicBezTo>
                    <a:pt x="0" y="441"/>
                    <a:pt x="124" y="565"/>
                    <a:pt x="294" y="565"/>
                  </a:cubicBezTo>
                  <a:lnTo>
                    <a:pt x="1840" y="565"/>
                  </a:lnTo>
                  <a:cubicBezTo>
                    <a:pt x="2010" y="565"/>
                    <a:pt x="2134" y="441"/>
                    <a:pt x="2134" y="271"/>
                  </a:cubicBezTo>
                  <a:cubicBezTo>
                    <a:pt x="2134" y="124"/>
                    <a:pt x="2010" y="0"/>
                    <a:pt x="184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3"/>
            <p:cNvSpPr/>
            <p:nvPr/>
          </p:nvSpPr>
          <p:spPr>
            <a:xfrm>
              <a:off x="6607196" y="1442207"/>
              <a:ext cx="60135" cy="11006"/>
            </a:xfrm>
            <a:custGeom>
              <a:avLst/>
              <a:gdLst/>
              <a:ahLst/>
              <a:cxnLst/>
              <a:rect l="l" t="t" r="r" b="b"/>
              <a:pathLst>
                <a:path w="3087" h="565" extrusionOk="0">
                  <a:moveTo>
                    <a:pt x="294" y="0"/>
                  </a:moveTo>
                  <a:cubicBezTo>
                    <a:pt x="124" y="0"/>
                    <a:pt x="1" y="124"/>
                    <a:pt x="1" y="271"/>
                  </a:cubicBezTo>
                  <a:cubicBezTo>
                    <a:pt x="1" y="441"/>
                    <a:pt x="124" y="565"/>
                    <a:pt x="294" y="565"/>
                  </a:cubicBezTo>
                  <a:lnTo>
                    <a:pt x="2793" y="565"/>
                  </a:lnTo>
                  <a:cubicBezTo>
                    <a:pt x="2963" y="565"/>
                    <a:pt x="3086" y="441"/>
                    <a:pt x="3086" y="271"/>
                  </a:cubicBezTo>
                  <a:cubicBezTo>
                    <a:pt x="3086" y="124"/>
                    <a:pt x="2963" y="0"/>
                    <a:pt x="279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3"/>
            <p:cNvSpPr/>
            <p:nvPr/>
          </p:nvSpPr>
          <p:spPr>
            <a:xfrm>
              <a:off x="6607196" y="1465563"/>
              <a:ext cx="118867" cy="11006"/>
            </a:xfrm>
            <a:custGeom>
              <a:avLst/>
              <a:gdLst/>
              <a:ahLst/>
              <a:cxnLst/>
              <a:rect l="l" t="t" r="r" b="b"/>
              <a:pathLst>
                <a:path w="6102" h="565" extrusionOk="0">
                  <a:moveTo>
                    <a:pt x="294" y="1"/>
                  </a:moveTo>
                  <a:cubicBezTo>
                    <a:pt x="124" y="1"/>
                    <a:pt x="1" y="124"/>
                    <a:pt x="1" y="294"/>
                  </a:cubicBezTo>
                  <a:cubicBezTo>
                    <a:pt x="1" y="441"/>
                    <a:pt x="124" y="565"/>
                    <a:pt x="294" y="565"/>
                  </a:cubicBezTo>
                  <a:lnTo>
                    <a:pt x="5808" y="565"/>
                  </a:lnTo>
                  <a:cubicBezTo>
                    <a:pt x="5978" y="565"/>
                    <a:pt x="6102" y="441"/>
                    <a:pt x="6102" y="294"/>
                  </a:cubicBezTo>
                  <a:cubicBezTo>
                    <a:pt x="6102" y="124"/>
                    <a:pt x="5978" y="1"/>
                    <a:pt x="580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3"/>
            <p:cNvSpPr/>
            <p:nvPr/>
          </p:nvSpPr>
          <p:spPr>
            <a:xfrm>
              <a:off x="6607196" y="1488920"/>
              <a:ext cx="77316" cy="11474"/>
            </a:xfrm>
            <a:custGeom>
              <a:avLst/>
              <a:gdLst/>
              <a:ahLst/>
              <a:cxnLst/>
              <a:rect l="l" t="t" r="r" b="b"/>
              <a:pathLst>
                <a:path w="3969" h="589" extrusionOk="0">
                  <a:moveTo>
                    <a:pt x="294" y="1"/>
                  </a:moveTo>
                  <a:cubicBezTo>
                    <a:pt x="124" y="1"/>
                    <a:pt x="1" y="148"/>
                    <a:pt x="1" y="294"/>
                  </a:cubicBezTo>
                  <a:cubicBezTo>
                    <a:pt x="1" y="465"/>
                    <a:pt x="124" y="588"/>
                    <a:pt x="294" y="588"/>
                  </a:cubicBezTo>
                  <a:lnTo>
                    <a:pt x="3674" y="588"/>
                  </a:lnTo>
                  <a:cubicBezTo>
                    <a:pt x="3821" y="588"/>
                    <a:pt x="3968" y="465"/>
                    <a:pt x="3968" y="294"/>
                  </a:cubicBezTo>
                  <a:cubicBezTo>
                    <a:pt x="3968" y="148"/>
                    <a:pt x="3821" y="1"/>
                    <a:pt x="367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3"/>
            <p:cNvSpPr/>
            <p:nvPr/>
          </p:nvSpPr>
          <p:spPr>
            <a:xfrm>
              <a:off x="6450793" y="1418383"/>
              <a:ext cx="118302" cy="11474"/>
            </a:xfrm>
            <a:custGeom>
              <a:avLst/>
              <a:gdLst/>
              <a:ahLst/>
              <a:cxnLst/>
              <a:rect l="l" t="t" r="r" b="b"/>
              <a:pathLst>
                <a:path w="6073" h="589" extrusionOk="0">
                  <a:moveTo>
                    <a:pt x="265" y="1"/>
                  </a:moveTo>
                  <a:cubicBezTo>
                    <a:pt x="118" y="1"/>
                    <a:pt x="1" y="148"/>
                    <a:pt x="1" y="295"/>
                  </a:cubicBezTo>
                  <a:cubicBezTo>
                    <a:pt x="1" y="442"/>
                    <a:pt x="118" y="589"/>
                    <a:pt x="265" y="589"/>
                  </a:cubicBezTo>
                  <a:lnTo>
                    <a:pt x="5802" y="589"/>
                  </a:lnTo>
                  <a:cubicBezTo>
                    <a:pt x="5949" y="589"/>
                    <a:pt x="6072" y="442"/>
                    <a:pt x="6072" y="295"/>
                  </a:cubicBezTo>
                  <a:cubicBezTo>
                    <a:pt x="6072" y="148"/>
                    <a:pt x="5949" y="1"/>
                    <a:pt x="580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3"/>
            <p:cNvSpPr/>
            <p:nvPr/>
          </p:nvSpPr>
          <p:spPr>
            <a:xfrm>
              <a:off x="6528089" y="1442207"/>
              <a:ext cx="41005" cy="11006"/>
            </a:xfrm>
            <a:custGeom>
              <a:avLst/>
              <a:gdLst/>
              <a:ahLst/>
              <a:cxnLst/>
              <a:rect l="l" t="t" r="r" b="b"/>
              <a:pathLst>
                <a:path w="2105" h="565" extrusionOk="0">
                  <a:moveTo>
                    <a:pt x="265" y="0"/>
                  </a:moveTo>
                  <a:cubicBezTo>
                    <a:pt x="118" y="0"/>
                    <a:pt x="0" y="124"/>
                    <a:pt x="0" y="271"/>
                  </a:cubicBezTo>
                  <a:cubicBezTo>
                    <a:pt x="0" y="441"/>
                    <a:pt x="118" y="565"/>
                    <a:pt x="265" y="565"/>
                  </a:cubicBezTo>
                  <a:lnTo>
                    <a:pt x="1834" y="565"/>
                  </a:lnTo>
                  <a:cubicBezTo>
                    <a:pt x="1981" y="565"/>
                    <a:pt x="2104" y="441"/>
                    <a:pt x="2104" y="271"/>
                  </a:cubicBezTo>
                  <a:cubicBezTo>
                    <a:pt x="2104" y="124"/>
                    <a:pt x="1981" y="0"/>
                    <a:pt x="183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3"/>
            <p:cNvSpPr/>
            <p:nvPr/>
          </p:nvSpPr>
          <p:spPr>
            <a:xfrm>
              <a:off x="6450793" y="1442207"/>
              <a:ext cx="59550" cy="11006"/>
            </a:xfrm>
            <a:custGeom>
              <a:avLst/>
              <a:gdLst/>
              <a:ahLst/>
              <a:cxnLst/>
              <a:rect l="l" t="t" r="r" b="b"/>
              <a:pathLst>
                <a:path w="3057" h="565" extrusionOk="0">
                  <a:moveTo>
                    <a:pt x="265" y="0"/>
                  </a:moveTo>
                  <a:cubicBezTo>
                    <a:pt x="118" y="0"/>
                    <a:pt x="1" y="124"/>
                    <a:pt x="1" y="271"/>
                  </a:cubicBezTo>
                  <a:cubicBezTo>
                    <a:pt x="1" y="441"/>
                    <a:pt x="118" y="565"/>
                    <a:pt x="265" y="565"/>
                  </a:cubicBezTo>
                  <a:lnTo>
                    <a:pt x="2763" y="565"/>
                  </a:lnTo>
                  <a:cubicBezTo>
                    <a:pt x="2939" y="565"/>
                    <a:pt x="3057" y="441"/>
                    <a:pt x="3057" y="271"/>
                  </a:cubicBezTo>
                  <a:cubicBezTo>
                    <a:pt x="3057" y="124"/>
                    <a:pt x="2939" y="0"/>
                    <a:pt x="276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3"/>
            <p:cNvSpPr/>
            <p:nvPr/>
          </p:nvSpPr>
          <p:spPr>
            <a:xfrm>
              <a:off x="6450793" y="1465563"/>
              <a:ext cx="118302" cy="11006"/>
            </a:xfrm>
            <a:custGeom>
              <a:avLst/>
              <a:gdLst/>
              <a:ahLst/>
              <a:cxnLst/>
              <a:rect l="l" t="t" r="r" b="b"/>
              <a:pathLst>
                <a:path w="6073" h="565" extrusionOk="0">
                  <a:moveTo>
                    <a:pt x="265" y="1"/>
                  </a:moveTo>
                  <a:cubicBezTo>
                    <a:pt x="118" y="1"/>
                    <a:pt x="1" y="124"/>
                    <a:pt x="1" y="294"/>
                  </a:cubicBezTo>
                  <a:cubicBezTo>
                    <a:pt x="1" y="441"/>
                    <a:pt x="118" y="565"/>
                    <a:pt x="265" y="565"/>
                  </a:cubicBezTo>
                  <a:lnTo>
                    <a:pt x="5802" y="565"/>
                  </a:lnTo>
                  <a:cubicBezTo>
                    <a:pt x="5949" y="565"/>
                    <a:pt x="6072" y="441"/>
                    <a:pt x="6072" y="294"/>
                  </a:cubicBezTo>
                  <a:cubicBezTo>
                    <a:pt x="6072" y="124"/>
                    <a:pt x="5949" y="1"/>
                    <a:pt x="580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3"/>
            <p:cNvSpPr/>
            <p:nvPr/>
          </p:nvSpPr>
          <p:spPr>
            <a:xfrm>
              <a:off x="6450793" y="1488920"/>
              <a:ext cx="76732" cy="11474"/>
            </a:xfrm>
            <a:custGeom>
              <a:avLst/>
              <a:gdLst/>
              <a:ahLst/>
              <a:cxnLst/>
              <a:rect l="l" t="t" r="r" b="b"/>
              <a:pathLst>
                <a:path w="3939" h="589" extrusionOk="0">
                  <a:moveTo>
                    <a:pt x="265" y="1"/>
                  </a:moveTo>
                  <a:cubicBezTo>
                    <a:pt x="118" y="1"/>
                    <a:pt x="1" y="148"/>
                    <a:pt x="1" y="294"/>
                  </a:cubicBezTo>
                  <a:cubicBezTo>
                    <a:pt x="1" y="465"/>
                    <a:pt x="118" y="588"/>
                    <a:pt x="265" y="588"/>
                  </a:cubicBezTo>
                  <a:lnTo>
                    <a:pt x="3645" y="588"/>
                  </a:lnTo>
                  <a:cubicBezTo>
                    <a:pt x="3821" y="588"/>
                    <a:pt x="3939" y="465"/>
                    <a:pt x="3939" y="294"/>
                  </a:cubicBezTo>
                  <a:cubicBezTo>
                    <a:pt x="3939" y="148"/>
                    <a:pt x="3821" y="1"/>
                    <a:pt x="364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3"/>
            <p:cNvSpPr/>
            <p:nvPr/>
          </p:nvSpPr>
          <p:spPr>
            <a:xfrm>
              <a:off x="6450793" y="1363995"/>
              <a:ext cx="84855" cy="11474"/>
            </a:xfrm>
            <a:custGeom>
              <a:avLst/>
              <a:gdLst/>
              <a:ahLst/>
              <a:cxnLst/>
              <a:rect l="l" t="t" r="r" b="b"/>
              <a:pathLst>
                <a:path w="4356" h="589" extrusionOk="0">
                  <a:moveTo>
                    <a:pt x="265" y="1"/>
                  </a:moveTo>
                  <a:cubicBezTo>
                    <a:pt x="118" y="1"/>
                    <a:pt x="1" y="148"/>
                    <a:pt x="1" y="295"/>
                  </a:cubicBezTo>
                  <a:cubicBezTo>
                    <a:pt x="1" y="465"/>
                    <a:pt x="118" y="589"/>
                    <a:pt x="265" y="589"/>
                  </a:cubicBezTo>
                  <a:lnTo>
                    <a:pt x="4062" y="589"/>
                  </a:lnTo>
                  <a:cubicBezTo>
                    <a:pt x="4209" y="589"/>
                    <a:pt x="4356" y="465"/>
                    <a:pt x="4356" y="295"/>
                  </a:cubicBezTo>
                  <a:cubicBezTo>
                    <a:pt x="4356" y="148"/>
                    <a:pt x="4209" y="1"/>
                    <a:pt x="40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3"/>
            <p:cNvSpPr/>
            <p:nvPr/>
          </p:nvSpPr>
          <p:spPr>
            <a:xfrm>
              <a:off x="6450793" y="1392046"/>
              <a:ext cx="275272" cy="11026"/>
            </a:xfrm>
            <a:custGeom>
              <a:avLst/>
              <a:gdLst/>
              <a:ahLst/>
              <a:cxnLst/>
              <a:rect l="l" t="t" r="r" b="b"/>
              <a:pathLst>
                <a:path w="14131" h="566" extrusionOk="0">
                  <a:moveTo>
                    <a:pt x="265" y="1"/>
                  </a:moveTo>
                  <a:cubicBezTo>
                    <a:pt x="118" y="1"/>
                    <a:pt x="1" y="124"/>
                    <a:pt x="1" y="271"/>
                  </a:cubicBezTo>
                  <a:cubicBezTo>
                    <a:pt x="1" y="442"/>
                    <a:pt x="118" y="565"/>
                    <a:pt x="265" y="565"/>
                  </a:cubicBezTo>
                  <a:lnTo>
                    <a:pt x="13837" y="565"/>
                  </a:lnTo>
                  <a:cubicBezTo>
                    <a:pt x="14007" y="565"/>
                    <a:pt x="14131" y="442"/>
                    <a:pt x="14131" y="271"/>
                  </a:cubicBezTo>
                  <a:cubicBezTo>
                    <a:pt x="14131" y="124"/>
                    <a:pt x="14007" y="1"/>
                    <a:pt x="1383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63"/>
          <p:cNvGrpSpPr/>
          <p:nvPr/>
        </p:nvGrpSpPr>
        <p:grpSpPr>
          <a:xfrm>
            <a:off x="5293321" y="3480284"/>
            <a:ext cx="285363" cy="379821"/>
            <a:chOff x="5293321" y="3480284"/>
            <a:chExt cx="285363" cy="379821"/>
          </a:xfrm>
        </p:grpSpPr>
        <p:sp>
          <p:nvSpPr>
            <p:cNvPr id="3833" name="Google Shape;3833;p63"/>
            <p:cNvSpPr/>
            <p:nvPr/>
          </p:nvSpPr>
          <p:spPr>
            <a:xfrm>
              <a:off x="5299048" y="3486011"/>
              <a:ext cx="274356" cy="368815"/>
            </a:xfrm>
            <a:custGeom>
              <a:avLst/>
              <a:gdLst/>
              <a:ahLst/>
              <a:cxnLst/>
              <a:rect l="l" t="t" r="r" b="b"/>
              <a:pathLst>
                <a:path w="14084" h="18933" extrusionOk="0">
                  <a:moveTo>
                    <a:pt x="665" y="0"/>
                  </a:moveTo>
                  <a:cubicBezTo>
                    <a:pt x="294" y="0"/>
                    <a:pt x="1" y="294"/>
                    <a:pt x="1" y="659"/>
                  </a:cubicBezTo>
                  <a:lnTo>
                    <a:pt x="1" y="18269"/>
                  </a:lnTo>
                  <a:cubicBezTo>
                    <a:pt x="1" y="18639"/>
                    <a:pt x="294" y="18933"/>
                    <a:pt x="665" y="18933"/>
                  </a:cubicBezTo>
                  <a:lnTo>
                    <a:pt x="13396" y="18933"/>
                  </a:lnTo>
                  <a:cubicBezTo>
                    <a:pt x="13766" y="18933"/>
                    <a:pt x="14084" y="18639"/>
                    <a:pt x="14084" y="18269"/>
                  </a:cubicBezTo>
                  <a:lnTo>
                    <a:pt x="14084" y="659"/>
                  </a:lnTo>
                  <a:cubicBezTo>
                    <a:pt x="14084" y="294"/>
                    <a:pt x="13766" y="0"/>
                    <a:pt x="13396"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3"/>
            <p:cNvSpPr/>
            <p:nvPr/>
          </p:nvSpPr>
          <p:spPr>
            <a:xfrm>
              <a:off x="5328131" y="3588144"/>
              <a:ext cx="216189" cy="216072"/>
            </a:xfrm>
            <a:custGeom>
              <a:avLst/>
              <a:gdLst/>
              <a:ahLst/>
              <a:cxnLst/>
              <a:rect l="l" t="t" r="r" b="b"/>
              <a:pathLst>
                <a:path w="11098" h="11092" extrusionOk="0">
                  <a:moveTo>
                    <a:pt x="5537" y="0"/>
                  </a:moveTo>
                  <a:cubicBezTo>
                    <a:pt x="2475" y="0"/>
                    <a:pt x="1" y="2469"/>
                    <a:pt x="1" y="5531"/>
                  </a:cubicBezTo>
                  <a:cubicBezTo>
                    <a:pt x="1" y="8617"/>
                    <a:pt x="2475" y="11092"/>
                    <a:pt x="5537" y="11092"/>
                  </a:cubicBezTo>
                  <a:cubicBezTo>
                    <a:pt x="8600" y="11092"/>
                    <a:pt x="11098" y="8617"/>
                    <a:pt x="11098" y="5531"/>
                  </a:cubicBezTo>
                  <a:cubicBezTo>
                    <a:pt x="11098" y="2469"/>
                    <a:pt x="8600" y="0"/>
                    <a:pt x="553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3"/>
            <p:cNvSpPr/>
            <p:nvPr/>
          </p:nvSpPr>
          <p:spPr>
            <a:xfrm>
              <a:off x="5376344" y="3599013"/>
              <a:ext cx="167976" cy="205202"/>
            </a:xfrm>
            <a:custGeom>
              <a:avLst/>
              <a:gdLst/>
              <a:ahLst/>
              <a:cxnLst/>
              <a:rect l="l" t="t" r="r" b="b"/>
              <a:pathLst>
                <a:path w="8623" h="10534" extrusionOk="0">
                  <a:moveTo>
                    <a:pt x="5490" y="1"/>
                  </a:moveTo>
                  <a:lnTo>
                    <a:pt x="5490" y="1"/>
                  </a:lnTo>
                  <a:cubicBezTo>
                    <a:pt x="6959" y="982"/>
                    <a:pt x="7959" y="2675"/>
                    <a:pt x="7959" y="4609"/>
                  </a:cubicBezTo>
                  <a:cubicBezTo>
                    <a:pt x="7959" y="7671"/>
                    <a:pt x="5461" y="10140"/>
                    <a:pt x="2404" y="10140"/>
                  </a:cubicBezTo>
                  <a:cubicBezTo>
                    <a:pt x="1546" y="10140"/>
                    <a:pt x="711" y="9946"/>
                    <a:pt x="0" y="9605"/>
                  </a:cubicBezTo>
                  <a:lnTo>
                    <a:pt x="0" y="9605"/>
                  </a:lnTo>
                  <a:cubicBezTo>
                    <a:pt x="882" y="10193"/>
                    <a:pt x="1934" y="10534"/>
                    <a:pt x="3062" y="10534"/>
                  </a:cubicBezTo>
                  <a:cubicBezTo>
                    <a:pt x="6125" y="10534"/>
                    <a:pt x="8623" y="8059"/>
                    <a:pt x="8623" y="4973"/>
                  </a:cubicBezTo>
                  <a:cubicBezTo>
                    <a:pt x="8623" y="2793"/>
                    <a:pt x="7324" y="882"/>
                    <a:pt x="5490"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3"/>
            <p:cNvSpPr/>
            <p:nvPr/>
          </p:nvSpPr>
          <p:spPr>
            <a:xfrm>
              <a:off x="5413083" y="3672978"/>
              <a:ext cx="46284" cy="46284"/>
            </a:xfrm>
            <a:custGeom>
              <a:avLst/>
              <a:gdLst/>
              <a:ahLst/>
              <a:cxnLst/>
              <a:rect l="l" t="t" r="r" b="b"/>
              <a:pathLst>
                <a:path w="2376" h="2376" extrusionOk="0">
                  <a:moveTo>
                    <a:pt x="1176" y="1"/>
                  </a:moveTo>
                  <a:cubicBezTo>
                    <a:pt x="518" y="1"/>
                    <a:pt x="1" y="542"/>
                    <a:pt x="1" y="1176"/>
                  </a:cubicBezTo>
                  <a:cubicBezTo>
                    <a:pt x="1" y="1841"/>
                    <a:pt x="518" y="2376"/>
                    <a:pt x="1176" y="2376"/>
                  </a:cubicBezTo>
                  <a:cubicBezTo>
                    <a:pt x="1841" y="2376"/>
                    <a:pt x="2376" y="1841"/>
                    <a:pt x="2376" y="1176"/>
                  </a:cubicBezTo>
                  <a:cubicBezTo>
                    <a:pt x="2376" y="542"/>
                    <a:pt x="1841" y="1"/>
                    <a:pt x="1176"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3"/>
            <p:cNvSpPr/>
            <p:nvPr/>
          </p:nvSpPr>
          <p:spPr>
            <a:xfrm>
              <a:off x="5416862" y="3674478"/>
              <a:ext cx="42505" cy="44785"/>
            </a:xfrm>
            <a:custGeom>
              <a:avLst/>
              <a:gdLst/>
              <a:ahLst/>
              <a:cxnLst/>
              <a:rect l="l" t="t" r="r" b="b"/>
              <a:pathLst>
                <a:path w="2182" h="2299" extrusionOk="0">
                  <a:moveTo>
                    <a:pt x="1400" y="0"/>
                  </a:moveTo>
                  <a:cubicBezTo>
                    <a:pt x="1523" y="194"/>
                    <a:pt x="1594" y="418"/>
                    <a:pt x="1594" y="659"/>
                  </a:cubicBezTo>
                  <a:cubicBezTo>
                    <a:pt x="1594" y="1299"/>
                    <a:pt x="1059" y="1834"/>
                    <a:pt x="395" y="1834"/>
                  </a:cubicBezTo>
                  <a:cubicBezTo>
                    <a:pt x="271" y="1834"/>
                    <a:pt x="124" y="1811"/>
                    <a:pt x="1" y="1764"/>
                  </a:cubicBezTo>
                  <a:lnTo>
                    <a:pt x="1" y="1764"/>
                  </a:lnTo>
                  <a:cubicBezTo>
                    <a:pt x="201" y="2081"/>
                    <a:pt x="565" y="2299"/>
                    <a:pt x="982" y="2299"/>
                  </a:cubicBezTo>
                  <a:cubicBezTo>
                    <a:pt x="1647" y="2299"/>
                    <a:pt x="2182" y="1764"/>
                    <a:pt x="2182" y="1099"/>
                  </a:cubicBezTo>
                  <a:cubicBezTo>
                    <a:pt x="2182" y="612"/>
                    <a:pt x="1841" y="171"/>
                    <a:pt x="1400"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3"/>
            <p:cNvSpPr/>
            <p:nvPr/>
          </p:nvSpPr>
          <p:spPr>
            <a:xfrm>
              <a:off x="5464003" y="3536775"/>
              <a:ext cx="63154" cy="93192"/>
            </a:xfrm>
            <a:custGeom>
              <a:avLst/>
              <a:gdLst/>
              <a:ahLst/>
              <a:cxnLst/>
              <a:rect l="l" t="t" r="r" b="b"/>
              <a:pathLst>
                <a:path w="3242" h="4784" extrusionOk="0">
                  <a:moveTo>
                    <a:pt x="1807" y="1"/>
                  </a:moveTo>
                  <a:cubicBezTo>
                    <a:pt x="1208" y="1"/>
                    <a:pt x="671" y="442"/>
                    <a:pt x="573" y="1068"/>
                  </a:cubicBezTo>
                  <a:lnTo>
                    <a:pt x="32" y="4448"/>
                  </a:lnTo>
                  <a:cubicBezTo>
                    <a:pt x="1" y="4643"/>
                    <a:pt x="151" y="4784"/>
                    <a:pt x="314" y="4784"/>
                  </a:cubicBezTo>
                  <a:cubicBezTo>
                    <a:pt x="397" y="4784"/>
                    <a:pt x="482" y="4748"/>
                    <a:pt x="549" y="4665"/>
                  </a:cubicBezTo>
                  <a:lnTo>
                    <a:pt x="2724" y="2050"/>
                  </a:lnTo>
                  <a:cubicBezTo>
                    <a:pt x="3241" y="1432"/>
                    <a:pt x="3071" y="480"/>
                    <a:pt x="2359" y="139"/>
                  </a:cubicBezTo>
                  <a:cubicBezTo>
                    <a:pt x="2336" y="110"/>
                    <a:pt x="2336" y="110"/>
                    <a:pt x="2312" y="110"/>
                  </a:cubicBezTo>
                  <a:cubicBezTo>
                    <a:pt x="2283" y="86"/>
                    <a:pt x="2260" y="86"/>
                    <a:pt x="2260" y="86"/>
                  </a:cubicBezTo>
                  <a:cubicBezTo>
                    <a:pt x="2109" y="28"/>
                    <a:pt x="1956" y="1"/>
                    <a:pt x="1807"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3"/>
            <p:cNvSpPr/>
            <p:nvPr/>
          </p:nvSpPr>
          <p:spPr>
            <a:xfrm>
              <a:off x="5464003" y="3538451"/>
              <a:ext cx="63154" cy="91517"/>
            </a:xfrm>
            <a:custGeom>
              <a:avLst/>
              <a:gdLst/>
              <a:ahLst/>
              <a:cxnLst/>
              <a:rect l="l" t="t" r="r" b="b"/>
              <a:pathLst>
                <a:path w="3242" h="4698" extrusionOk="0">
                  <a:moveTo>
                    <a:pt x="2283" y="0"/>
                  </a:moveTo>
                  <a:lnTo>
                    <a:pt x="2283" y="0"/>
                  </a:lnTo>
                  <a:cubicBezTo>
                    <a:pt x="2553" y="441"/>
                    <a:pt x="2530" y="1053"/>
                    <a:pt x="2166" y="1470"/>
                  </a:cubicBezTo>
                  <a:lnTo>
                    <a:pt x="108" y="3968"/>
                  </a:lnTo>
                  <a:lnTo>
                    <a:pt x="32" y="4362"/>
                  </a:lnTo>
                  <a:cubicBezTo>
                    <a:pt x="1" y="4557"/>
                    <a:pt x="151" y="4698"/>
                    <a:pt x="314" y="4698"/>
                  </a:cubicBezTo>
                  <a:cubicBezTo>
                    <a:pt x="397" y="4698"/>
                    <a:pt x="482" y="4662"/>
                    <a:pt x="549" y="4579"/>
                  </a:cubicBezTo>
                  <a:lnTo>
                    <a:pt x="2724" y="1964"/>
                  </a:lnTo>
                  <a:cubicBezTo>
                    <a:pt x="3241" y="1346"/>
                    <a:pt x="3071" y="394"/>
                    <a:pt x="2359" y="53"/>
                  </a:cubicBezTo>
                  <a:cubicBezTo>
                    <a:pt x="2336" y="24"/>
                    <a:pt x="2336" y="24"/>
                    <a:pt x="2312" y="24"/>
                  </a:cubicBezTo>
                  <a:cubicBezTo>
                    <a:pt x="2312" y="0"/>
                    <a:pt x="2283" y="0"/>
                    <a:pt x="2283"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3"/>
            <p:cNvSpPr/>
            <p:nvPr/>
          </p:nvSpPr>
          <p:spPr>
            <a:xfrm>
              <a:off x="5293321" y="3480284"/>
              <a:ext cx="285363" cy="379821"/>
            </a:xfrm>
            <a:custGeom>
              <a:avLst/>
              <a:gdLst/>
              <a:ahLst/>
              <a:cxnLst/>
              <a:rect l="l" t="t" r="r" b="b"/>
              <a:pathLst>
                <a:path w="14649" h="19498" extrusionOk="0">
                  <a:moveTo>
                    <a:pt x="959" y="1"/>
                  </a:moveTo>
                  <a:cubicBezTo>
                    <a:pt x="442" y="1"/>
                    <a:pt x="1" y="441"/>
                    <a:pt x="1" y="953"/>
                  </a:cubicBezTo>
                  <a:lnTo>
                    <a:pt x="1" y="18563"/>
                  </a:lnTo>
                  <a:cubicBezTo>
                    <a:pt x="1" y="19080"/>
                    <a:pt x="442" y="19497"/>
                    <a:pt x="959" y="19497"/>
                  </a:cubicBezTo>
                  <a:lnTo>
                    <a:pt x="3186" y="19497"/>
                  </a:lnTo>
                  <a:cubicBezTo>
                    <a:pt x="3357" y="19497"/>
                    <a:pt x="3480" y="19374"/>
                    <a:pt x="3480" y="19227"/>
                  </a:cubicBezTo>
                  <a:cubicBezTo>
                    <a:pt x="3480" y="19056"/>
                    <a:pt x="3357" y="18933"/>
                    <a:pt x="3186" y="18933"/>
                  </a:cubicBezTo>
                  <a:lnTo>
                    <a:pt x="959" y="18933"/>
                  </a:lnTo>
                  <a:cubicBezTo>
                    <a:pt x="735" y="18933"/>
                    <a:pt x="565" y="18763"/>
                    <a:pt x="565" y="18563"/>
                  </a:cubicBezTo>
                  <a:lnTo>
                    <a:pt x="565" y="953"/>
                  </a:lnTo>
                  <a:cubicBezTo>
                    <a:pt x="565" y="759"/>
                    <a:pt x="735" y="588"/>
                    <a:pt x="959" y="588"/>
                  </a:cubicBezTo>
                  <a:lnTo>
                    <a:pt x="13690" y="588"/>
                  </a:lnTo>
                  <a:cubicBezTo>
                    <a:pt x="13913" y="588"/>
                    <a:pt x="14084" y="759"/>
                    <a:pt x="14084" y="953"/>
                  </a:cubicBezTo>
                  <a:lnTo>
                    <a:pt x="14084" y="18563"/>
                  </a:lnTo>
                  <a:cubicBezTo>
                    <a:pt x="14084" y="18763"/>
                    <a:pt x="13913" y="18933"/>
                    <a:pt x="13690" y="18933"/>
                  </a:cubicBezTo>
                  <a:lnTo>
                    <a:pt x="4509" y="18933"/>
                  </a:lnTo>
                  <a:cubicBezTo>
                    <a:pt x="4362" y="18933"/>
                    <a:pt x="4215" y="19056"/>
                    <a:pt x="4215" y="19227"/>
                  </a:cubicBezTo>
                  <a:cubicBezTo>
                    <a:pt x="4215" y="19374"/>
                    <a:pt x="4362" y="19497"/>
                    <a:pt x="4509" y="19497"/>
                  </a:cubicBezTo>
                  <a:lnTo>
                    <a:pt x="13690" y="19497"/>
                  </a:lnTo>
                  <a:cubicBezTo>
                    <a:pt x="14231" y="19497"/>
                    <a:pt x="14648" y="19080"/>
                    <a:pt x="14648" y="18563"/>
                  </a:cubicBezTo>
                  <a:lnTo>
                    <a:pt x="14648" y="953"/>
                  </a:lnTo>
                  <a:cubicBezTo>
                    <a:pt x="14648" y="441"/>
                    <a:pt x="14231" y="1"/>
                    <a:pt x="1369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3"/>
            <p:cNvSpPr/>
            <p:nvPr/>
          </p:nvSpPr>
          <p:spPr>
            <a:xfrm>
              <a:off x="5320573" y="3506504"/>
              <a:ext cx="11006" cy="11474"/>
            </a:xfrm>
            <a:custGeom>
              <a:avLst/>
              <a:gdLst/>
              <a:ahLst/>
              <a:cxnLst/>
              <a:rect l="l" t="t" r="r" b="b"/>
              <a:pathLst>
                <a:path w="565" h="589" extrusionOk="0">
                  <a:moveTo>
                    <a:pt x="271" y="1"/>
                  </a:moveTo>
                  <a:cubicBezTo>
                    <a:pt x="124" y="1"/>
                    <a:pt x="1" y="124"/>
                    <a:pt x="1" y="294"/>
                  </a:cubicBezTo>
                  <a:cubicBezTo>
                    <a:pt x="1" y="441"/>
                    <a:pt x="124" y="588"/>
                    <a:pt x="271" y="588"/>
                  </a:cubicBezTo>
                  <a:cubicBezTo>
                    <a:pt x="441" y="588"/>
                    <a:pt x="565" y="441"/>
                    <a:pt x="565" y="294"/>
                  </a:cubicBezTo>
                  <a:cubicBezTo>
                    <a:pt x="565" y="124"/>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3"/>
            <p:cNvSpPr/>
            <p:nvPr/>
          </p:nvSpPr>
          <p:spPr>
            <a:xfrm>
              <a:off x="5540520" y="3506504"/>
              <a:ext cx="11474" cy="11474"/>
            </a:xfrm>
            <a:custGeom>
              <a:avLst/>
              <a:gdLst/>
              <a:ahLst/>
              <a:cxnLst/>
              <a:rect l="l" t="t" r="r" b="b"/>
              <a:pathLst>
                <a:path w="589" h="589" extrusionOk="0">
                  <a:moveTo>
                    <a:pt x="295" y="1"/>
                  </a:moveTo>
                  <a:cubicBezTo>
                    <a:pt x="148" y="1"/>
                    <a:pt x="1" y="124"/>
                    <a:pt x="1" y="294"/>
                  </a:cubicBezTo>
                  <a:cubicBezTo>
                    <a:pt x="1" y="441"/>
                    <a:pt x="148" y="588"/>
                    <a:pt x="295" y="588"/>
                  </a:cubicBezTo>
                  <a:cubicBezTo>
                    <a:pt x="442" y="588"/>
                    <a:pt x="589" y="441"/>
                    <a:pt x="589" y="294"/>
                  </a:cubicBezTo>
                  <a:cubicBezTo>
                    <a:pt x="589" y="124"/>
                    <a:pt x="442"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3"/>
            <p:cNvSpPr/>
            <p:nvPr/>
          </p:nvSpPr>
          <p:spPr>
            <a:xfrm>
              <a:off x="5320573" y="3822856"/>
              <a:ext cx="11006" cy="11474"/>
            </a:xfrm>
            <a:custGeom>
              <a:avLst/>
              <a:gdLst/>
              <a:ahLst/>
              <a:cxnLst/>
              <a:rect l="l" t="t" r="r" b="b"/>
              <a:pathLst>
                <a:path w="565" h="589" extrusionOk="0">
                  <a:moveTo>
                    <a:pt x="271" y="1"/>
                  </a:moveTo>
                  <a:cubicBezTo>
                    <a:pt x="124" y="1"/>
                    <a:pt x="1" y="148"/>
                    <a:pt x="1" y="295"/>
                  </a:cubicBezTo>
                  <a:cubicBezTo>
                    <a:pt x="1" y="465"/>
                    <a:pt x="124" y="589"/>
                    <a:pt x="271" y="589"/>
                  </a:cubicBezTo>
                  <a:cubicBezTo>
                    <a:pt x="441" y="589"/>
                    <a:pt x="565" y="465"/>
                    <a:pt x="565" y="295"/>
                  </a:cubicBezTo>
                  <a:cubicBezTo>
                    <a:pt x="565" y="148"/>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3"/>
            <p:cNvSpPr/>
            <p:nvPr/>
          </p:nvSpPr>
          <p:spPr>
            <a:xfrm>
              <a:off x="5540520" y="3822856"/>
              <a:ext cx="11474" cy="11474"/>
            </a:xfrm>
            <a:custGeom>
              <a:avLst/>
              <a:gdLst/>
              <a:ahLst/>
              <a:cxnLst/>
              <a:rect l="l" t="t" r="r" b="b"/>
              <a:pathLst>
                <a:path w="589" h="589" extrusionOk="0">
                  <a:moveTo>
                    <a:pt x="295" y="1"/>
                  </a:moveTo>
                  <a:cubicBezTo>
                    <a:pt x="148" y="1"/>
                    <a:pt x="1" y="148"/>
                    <a:pt x="1" y="295"/>
                  </a:cubicBezTo>
                  <a:cubicBezTo>
                    <a:pt x="1" y="465"/>
                    <a:pt x="148" y="589"/>
                    <a:pt x="295" y="589"/>
                  </a:cubicBezTo>
                  <a:cubicBezTo>
                    <a:pt x="442" y="589"/>
                    <a:pt x="589" y="465"/>
                    <a:pt x="589" y="295"/>
                  </a:cubicBezTo>
                  <a:cubicBezTo>
                    <a:pt x="589" y="148"/>
                    <a:pt x="442"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3"/>
            <p:cNvSpPr/>
            <p:nvPr/>
          </p:nvSpPr>
          <p:spPr>
            <a:xfrm>
              <a:off x="5407356" y="3667251"/>
              <a:ext cx="57271" cy="57739"/>
            </a:xfrm>
            <a:custGeom>
              <a:avLst/>
              <a:gdLst/>
              <a:ahLst/>
              <a:cxnLst/>
              <a:rect l="l" t="t" r="r" b="b"/>
              <a:pathLst>
                <a:path w="2940" h="2964" extrusionOk="0">
                  <a:moveTo>
                    <a:pt x="1470" y="589"/>
                  </a:moveTo>
                  <a:cubicBezTo>
                    <a:pt x="1958" y="589"/>
                    <a:pt x="2376" y="983"/>
                    <a:pt x="2376" y="1470"/>
                  </a:cubicBezTo>
                  <a:cubicBezTo>
                    <a:pt x="2376" y="1988"/>
                    <a:pt x="1958" y="2376"/>
                    <a:pt x="1470" y="2376"/>
                  </a:cubicBezTo>
                  <a:cubicBezTo>
                    <a:pt x="983" y="2376"/>
                    <a:pt x="565" y="1988"/>
                    <a:pt x="565" y="1470"/>
                  </a:cubicBezTo>
                  <a:cubicBezTo>
                    <a:pt x="565" y="983"/>
                    <a:pt x="983" y="589"/>
                    <a:pt x="1470" y="589"/>
                  </a:cubicBezTo>
                  <a:close/>
                  <a:moveTo>
                    <a:pt x="1470" y="1"/>
                  </a:moveTo>
                  <a:cubicBezTo>
                    <a:pt x="665" y="1"/>
                    <a:pt x="1" y="665"/>
                    <a:pt x="1" y="1470"/>
                  </a:cubicBezTo>
                  <a:cubicBezTo>
                    <a:pt x="1" y="2305"/>
                    <a:pt x="665" y="2963"/>
                    <a:pt x="1470" y="2963"/>
                  </a:cubicBezTo>
                  <a:cubicBezTo>
                    <a:pt x="2282" y="2963"/>
                    <a:pt x="2940" y="2305"/>
                    <a:pt x="2940" y="1470"/>
                  </a:cubicBezTo>
                  <a:cubicBezTo>
                    <a:pt x="2940" y="665"/>
                    <a:pt x="2282" y="1"/>
                    <a:pt x="14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3"/>
            <p:cNvSpPr/>
            <p:nvPr/>
          </p:nvSpPr>
          <p:spPr>
            <a:xfrm>
              <a:off x="5322404" y="3531048"/>
              <a:ext cx="227195" cy="278895"/>
            </a:xfrm>
            <a:custGeom>
              <a:avLst/>
              <a:gdLst/>
              <a:ahLst/>
              <a:cxnLst/>
              <a:rect l="l" t="t" r="r" b="b"/>
              <a:pathLst>
                <a:path w="11663" h="14317" extrusionOk="0">
                  <a:moveTo>
                    <a:pt x="9041" y="580"/>
                  </a:moveTo>
                  <a:cubicBezTo>
                    <a:pt x="9111" y="580"/>
                    <a:pt x="9188" y="580"/>
                    <a:pt x="9258" y="604"/>
                  </a:cubicBezTo>
                  <a:cubicBezTo>
                    <a:pt x="9628" y="674"/>
                    <a:pt x="9922" y="968"/>
                    <a:pt x="9993" y="1339"/>
                  </a:cubicBezTo>
                  <a:cubicBezTo>
                    <a:pt x="10046" y="1632"/>
                    <a:pt x="9969" y="1926"/>
                    <a:pt x="9775" y="2167"/>
                  </a:cubicBezTo>
                  <a:lnTo>
                    <a:pt x="7595" y="4789"/>
                  </a:lnTo>
                  <a:lnTo>
                    <a:pt x="8112" y="1409"/>
                  </a:lnTo>
                  <a:cubicBezTo>
                    <a:pt x="8159" y="1115"/>
                    <a:pt x="8330" y="845"/>
                    <a:pt x="8600" y="698"/>
                  </a:cubicBezTo>
                  <a:cubicBezTo>
                    <a:pt x="8747" y="627"/>
                    <a:pt x="8894" y="580"/>
                    <a:pt x="9041" y="580"/>
                  </a:cubicBezTo>
                  <a:close/>
                  <a:moveTo>
                    <a:pt x="9070" y="0"/>
                  </a:moveTo>
                  <a:cubicBezTo>
                    <a:pt x="8813" y="0"/>
                    <a:pt x="8556" y="68"/>
                    <a:pt x="8330" y="210"/>
                  </a:cubicBezTo>
                  <a:cubicBezTo>
                    <a:pt x="7912" y="433"/>
                    <a:pt x="7618" y="845"/>
                    <a:pt x="7548" y="1315"/>
                  </a:cubicBezTo>
                  <a:lnTo>
                    <a:pt x="7324" y="2831"/>
                  </a:lnTo>
                  <a:cubicBezTo>
                    <a:pt x="6837" y="2708"/>
                    <a:pt x="6349" y="2638"/>
                    <a:pt x="5831" y="2638"/>
                  </a:cubicBezTo>
                  <a:cubicBezTo>
                    <a:pt x="2622" y="2638"/>
                    <a:pt x="1" y="5253"/>
                    <a:pt x="1" y="8462"/>
                  </a:cubicBezTo>
                  <a:cubicBezTo>
                    <a:pt x="1" y="11695"/>
                    <a:pt x="2622" y="14317"/>
                    <a:pt x="5831" y="14317"/>
                  </a:cubicBezTo>
                  <a:cubicBezTo>
                    <a:pt x="9041" y="14317"/>
                    <a:pt x="11662" y="11695"/>
                    <a:pt x="11662" y="8462"/>
                  </a:cubicBezTo>
                  <a:cubicBezTo>
                    <a:pt x="11662" y="7728"/>
                    <a:pt x="11539" y="6993"/>
                    <a:pt x="11245" y="6311"/>
                  </a:cubicBezTo>
                  <a:cubicBezTo>
                    <a:pt x="11211" y="6204"/>
                    <a:pt x="11107" y="6134"/>
                    <a:pt x="10997" y="6134"/>
                  </a:cubicBezTo>
                  <a:cubicBezTo>
                    <a:pt x="10956" y="6134"/>
                    <a:pt x="10914" y="6144"/>
                    <a:pt x="10875" y="6164"/>
                  </a:cubicBezTo>
                  <a:cubicBezTo>
                    <a:pt x="10728" y="6211"/>
                    <a:pt x="10657" y="6382"/>
                    <a:pt x="10728" y="6529"/>
                  </a:cubicBezTo>
                  <a:cubicBezTo>
                    <a:pt x="10975" y="7140"/>
                    <a:pt x="11098" y="7804"/>
                    <a:pt x="11098" y="8462"/>
                  </a:cubicBezTo>
                  <a:cubicBezTo>
                    <a:pt x="11098" y="11378"/>
                    <a:pt x="8747" y="13729"/>
                    <a:pt x="5831" y="13729"/>
                  </a:cubicBezTo>
                  <a:cubicBezTo>
                    <a:pt x="2940" y="13729"/>
                    <a:pt x="565" y="11378"/>
                    <a:pt x="565" y="8462"/>
                  </a:cubicBezTo>
                  <a:cubicBezTo>
                    <a:pt x="565" y="5576"/>
                    <a:pt x="2940" y="3225"/>
                    <a:pt x="5831" y="3225"/>
                  </a:cubicBezTo>
                  <a:cubicBezTo>
                    <a:pt x="6319" y="3225"/>
                    <a:pt x="6790" y="3272"/>
                    <a:pt x="7230" y="3396"/>
                  </a:cubicBezTo>
                  <a:lnTo>
                    <a:pt x="7031" y="4695"/>
                  </a:lnTo>
                  <a:cubicBezTo>
                    <a:pt x="6983" y="4959"/>
                    <a:pt x="7107" y="5206"/>
                    <a:pt x="7348" y="5306"/>
                  </a:cubicBezTo>
                  <a:cubicBezTo>
                    <a:pt x="7424" y="5353"/>
                    <a:pt x="7524" y="5353"/>
                    <a:pt x="7595" y="5353"/>
                  </a:cubicBezTo>
                  <a:cubicBezTo>
                    <a:pt x="7765" y="5353"/>
                    <a:pt x="7912" y="5283"/>
                    <a:pt x="8036" y="5159"/>
                  </a:cubicBezTo>
                  <a:lnTo>
                    <a:pt x="8847" y="4178"/>
                  </a:lnTo>
                  <a:cubicBezTo>
                    <a:pt x="9335" y="4518"/>
                    <a:pt x="9775" y="4936"/>
                    <a:pt x="10116" y="5429"/>
                  </a:cubicBezTo>
                  <a:cubicBezTo>
                    <a:pt x="10179" y="5503"/>
                    <a:pt x="10269" y="5542"/>
                    <a:pt x="10359" y="5542"/>
                  </a:cubicBezTo>
                  <a:cubicBezTo>
                    <a:pt x="10412" y="5542"/>
                    <a:pt x="10464" y="5529"/>
                    <a:pt x="10510" y="5500"/>
                  </a:cubicBezTo>
                  <a:cubicBezTo>
                    <a:pt x="10657" y="5400"/>
                    <a:pt x="10681" y="5230"/>
                    <a:pt x="10581" y="5083"/>
                  </a:cubicBezTo>
                  <a:cubicBezTo>
                    <a:pt x="10216" y="4571"/>
                    <a:pt x="9752" y="4107"/>
                    <a:pt x="9211" y="3737"/>
                  </a:cubicBezTo>
                  <a:lnTo>
                    <a:pt x="10216" y="2538"/>
                  </a:lnTo>
                  <a:cubicBezTo>
                    <a:pt x="10534" y="2167"/>
                    <a:pt x="10657" y="1679"/>
                    <a:pt x="10557" y="1215"/>
                  </a:cubicBezTo>
                  <a:cubicBezTo>
                    <a:pt x="10463" y="751"/>
                    <a:pt x="10169" y="380"/>
                    <a:pt x="9752" y="163"/>
                  </a:cubicBezTo>
                  <a:cubicBezTo>
                    <a:pt x="9728" y="139"/>
                    <a:pt x="9676" y="139"/>
                    <a:pt x="9628" y="110"/>
                  </a:cubicBezTo>
                  <a:cubicBezTo>
                    <a:pt x="9451" y="38"/>
                    <a:pt x="9260" y="0"/>
                    <a:pt x="90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3"/>
            <p:cNvSpPr/>
            <p:nvPr/>
          </p:nvSpPr>
          <p:spPr>
            <a:xfrm>
              <a:off x="5351040" y="3822856"/>
              <a:ext cx="169924" cy="11474"/>
            </a:xfrm>
            <a:custGeom>
              <a:avLst/>
              <a:gdLst/>
              <a:ahLst/>
              <a:cxnLst/>
              <a:rect l="l" t="t" r="r" b="b"/>
              <a:pathLst>
                <a:path w="8723" h="589" extrusionOk="0">
                  <a:moveTo>
                    <a:pt x="294" y="1"/>
                  </a:moveTo>
                  <a:cubicBezTo>
                    <a:pt x="124" y="1"/>
                    <a:pt x="0" y="148"/>
                    <a:pt x="0" y="295"/>
                  </a:cubicBezTo>
                  <a:cubicBezTo>
                    <a:pt x="0" y="465"/>
                    <a:pt x="124" y="589"/>
                    <a:pt x="294" y="589"/>
                  </a:cubicBezTo>
                  <a:lnTo>
                    <a:pt x="8452" y="589"/>
                  </a:lnTo>
                  <a:cubicBezTo>
                    <a:pt x="8599" y="589"/>
                    <a:pt x="8723" y="465"/>
                    <a:pt x="8723" y="295"/>
                  </a:cubicBezTo>
                  <a:cubicBezTo>
                    <a:pt x="8723" y="148"/>
                    <a:pt x="8599" y="1"/>
                    <a:pt x="845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3"/>
            <p:cNvSpPr/>
            <p:nvPr/>
          </p:nvSpPr>
          <p:spPr>
            <a:xfrm>
              <a:off x="5351040" y="3506504"/>
              <a:ext cx="169924" cy="11474"/>
            </a:xfrm>
            <a:custGeom>
              <a:avLst/>
              <a:gdLst/>
              <a:ahLst/>
              <a:cxnLst/>
              <a:rect l="l" t="t" r="r" b="b"/>
              <a:pathLst>
                <a:path w="8723" h="589" extrusionOk="0">
                  <a:moveTo>
                    <a:pt x="294" y="1"/>
                  </a:moveTo>
                  <a:cubicBezTo>
                    <a:pt x="124" y="1"/>
                    <a:pt x="0" y="124"/>
                    <a:pt x="0" y="294"/>
                  </a:cubicBezTo>
                  <a:cubicBezTo>
                    <a:pt x="0" y="441"/>
                    <a:pt x="124" y="588"/>
                    <a:pt x="294" y="588"/>
                  </a:cubicBezTo>
                  <a:lnTo>
                    <a:pt x="8452" y="588"/>
                  </a:lnTo>
                  <a:cubicBezTo>
                    <a:pt x="8599" y="588"/>
                    <a:pt x="8723" y="441"/>
                    <a:pt x="8723" y="294"/>
                  </a:cubicBezTo>
                  <a:cubicBezTo>
                    <a:pt x="8723" y="124"/>
                    <a:pt x="8599" y="1"/>
                    <a:pt x="845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9" name="Google Shape;3849;p63"/>
          <p:cNvGrpSpPr/>
          <p:nvPr/>
        </p:nvGrpSpPr>
        <p:grpSpPr>
          <a:xfrm>
            <a:off x="5369701" y="4228757"/>
            <a:ext cx="132600" cy="379821"/>
            <a:chOff x="5369701" y="4228757"/>
            <a:chExt cx="132600" cy="379821"/>
          </a:xfrm>
        </p:grpSpPr>
        <p:sp>
          <p:nvSpPr>
            <p:cNvPr id="3850" name="Google Shape;3850;p63"/>
            <p:cNvSpPr/>
            <p:nvPr/>
          </p:nvSpPr>
          <p:spPr>
            <a:xfrm>
              <a:off x="5385948" y="4234036"/>
              <a:ext cx="100673" cy="91614"/>
            </a:xfrm>
            <a:custGeom>
              <a:avLst/>
              <a:gdLst/>
              <a:ahLst/>
              <a:cxnLst/>
              <a:rect l="l" t="t" r="r" b="b"/>
              <a:pathLst>
                <a:path w="5168" h="4703" extrusionOk="0">
                  <a:moveTo>
                    <a:pt x="218" y="0"/>
                  </a:moveTo>
                  <a:cubicBezTo>
                    <a:pt x="95" y="0"/>
                    <a:pt x="1" y="124"/>
                    <a:pt x="1" y="247"/>
                  </a:cubicBezTo>
                  <a:lnTo>
                    <a:pt x="1" y="4702"/>
                  </a:lnTo>
                  <a:lnTo>
                    <a:pt x="5167" y="4702"/>
                  </a:lnTo>
                  <a:lnTo>
                    <a:pt x="5167" y="247"/>
                  </a:lnTo>
                  <a:cubicBezTo>
                    <a:pt x="5167" y="124"/>
                    <a:pt x="5068" y="0"/>
                    <a:pt x="4921"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3"/>
            <p:cNvSpPr/>
            <p:nvPr/>
          </p:nvSpPr>
          <p:spPr>
            <a:xfrm>
              <a:off x="5375428" y="4325631"/>
              <a:ext cx="121614" cy="277220"/>
            </a:xfrm>
            <a:custGeom>
              <a:avLst/>
              <a:gdLst/>
              <a:ahLst/>
              <a:cxnLst/>
              <a:rect l="l" t="t" r="r" b="b"/>
              <a:pathLst>
                <a:path w="6243" h="14231" extrusionOk="0">
                  <a:moveTo>
                    <a:pt x="171" y="0"/>
                  </a:moveTo>
                  <a:cubicBezTo>
                    <a:pt x="71" y="0"/>
                    <a:pt x="0" y="100"/>
                    <a:pt x="0" y="200"/>
                  </a:cubicBezTo>
                  <a:lnTo>
                    <a:pt x="0" y="11121"/>
                  </a:lnTo>
                  <a:cubicBezTo>
                    <a:pt x="0" y="12838"/>
                    <a:pt x="1393" y="14231"/>
                    <a:pt x="3109" y="14231"/>
                  </a:cubicBezTo>
                  <a:cubicBezTo>
                    <a:pt x="4849" y="14231"/>
                    <a:pt x="6242" y="12838"/>
                    <a:pt x="6242" y="11121"/>
                  </a:cubicBezTo>
                  <a:lnTo>
                    <a:pt x="6242" y="200"/>
                  </a:lnTo>
                  <a:cubicBezTo>
                    <a:pt x="6242" y="100"/>
                    <a:pt x="6148" y="0"/>
                    <a:pt x="6048"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3"/>
            <p:cNvSpPr/>
            <p:nvPr/>
          </p:nvSpPr>
          <p:spPr>
            <a:xfrm>
              <a:off x="5405427" y="4267464"/>
              <a:ext cx="20629" cy="25324"/>
            </a:xfrm>
            <a:custGeom>
              <a:avLst/>
              <a:gdLst/>
              <a:ahLst/>
              <a:cxnLst/>
              <a:rect l="l" t="t" r="r" b="b"/>
              <a:pathLst>
                <a:path w="1059" h="1300" extrusionOk="0">
                  <a:moveTo>
                    <a:pt x="176" y="0"/>
                  </a:moveTo>
                  <a:cubicBezTo>
                    <a:pt x="76" y="0"/>
                    <a:pt x="0" y="71"/>
                    <a:pt x="0" y="147"/>
                  </a:cubicBezTo>
                  <a:lnTo>
                    <a:pt x="0" y="1153"/>
                  </a:lnTo>
                  <a:cubicBezTo>
                    <a:pt x="0" y="1223"/>
                    <a:pt x="76" y="1299"/>
                    <a:pt x="176" y="1299"/>
                  </a:cubicBezTo>
                  <a:lnTo>
                    <a:pt x="882" y="1299"/>
                  </a:lnTo>
                  <a:cubicBezTo>
                    <a:pt x="982" y="1299"/>
                    <a:pt x="1058" y="1223"/>
                    <a:pt x="1058" y="1153"/>
                  </a:cubicBezTo>
                  <a:lnTo>
                    <a:pt x="1058" y="147"/>
                  </a:lnTo>
                  <a:cubicBezTo>
                    <a:pt x="1058" y="71"/>
                    <a:pt x="982" y="0"/>
                    <a:pt x="882"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3"/>
            <p:cNvSpPr/>
            <p:nvPr/>
          </p:nvSpPr>
          <p:spPr>
            <a:xfrm>
              <a:off x="5446062" y="4267464"/>
              <a:ext cx="20512" cy="25324"/>
            </a:xfrm>
            <a:custGeom>
              <a:avLst/>
              <a:gdLst/>
              <a:ahLst/>
              <a:cxnLst/>
              <a:rect l="l" t="t" r="r" b="b"/>
              <a:pathLst>
                <a:path w="1053" h="1300" extrusionOk="0">
                  <a:moveTo>
                    <a:pt x="171" y="0"/>
                  </a:moveTo>
                  <a:cubicBezTo>
                    <a:pt x="71" y="0"/>
                    <a:pt x="1" y="71"/>
                    <a:pt x="1" y="147"/>
                  </a:cubicBezTo>
                  <a:lnTo>
                    <a:pt x="1" y="1153"/>
                  </a:lnTo>
                  <a:cubicBezTo>
                    <a:pt x="1" y="1223"/>
                    <a:pt x="71" y="1299"/>
                    <a:pt x="171" y="1299"/>
                  </a:cubicBezTo>
                  <a:lnTo>
                    <a:pt x="906" y="1299"/>
                  </a:lnTo>
                  <a:cubicBezTo>
                    <a:pt x="976" y="1299"/>
                    <a:pt x="1053" y="1223"/>
                    <a:pt x="1053" y="1153"/>
                  </a:cubicBezTo>
                  <a:lnTo>
                    <a:pt x="1053" y="147"/>
                  </a:lnTo>
                  <a:cubicBezTo>
                    <a:pt x="1053" y="71"/>
                    <a:pt x="976" y="0"/>
                    <a:pt x="906"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3"/>
            <p:cNvSpPr/>
            <p:nvPr/>
          </p:nvSpPr>
          <p:spPr>
            <a:xfrm>
              <a:off x="5412635" y="4267464"/>
              <a:ext cx="13422" cy="25324"/>
            </a:xfrm>
            <a:custGeom>
              <a:avLst/>
              <a:gdLst/>
              <a:ahLst/>
              <a:cxnLst/>
              <a:rect l="l" t="t" r="r" b="b"/>
              <a:pathLst>
                <a:path w="689" h="1300" extrusionOk="0">
                  <a:moveTo>
                    <a:pt x="0" y="0"/>
                  </a:moveTo>
                  <a:cubicBezTo>
                    <a:pt x="100" y="0"/>
                    <a:pt x="171" y="71"/>
                    <a:pt x="171" y="147"/>
                  </a:cubicBezTo>
                  <a:lnTo>
                    <a:pt x="171" y="1153"/>
                  </a:lnTo>
                  <a:cubicBezTo>
                    <a:pt x="171" y="1223"/>
                    <a:pt x="100" y="1299"/>
                    <a:pt x="0" y="1299"/>
                  </a:cubicBezTo>
                  <a:lnTo>
                    <a:pt x="512" y="1299"/>
                  </a:lnTo>
                  <a:cubicBezTo>
                    <a:pt x="612" y="1299"/>
                    <a:pt x="688" y="1223"/>
                    <a:pt x="688" y="1153"/>
                  </a:cubicBezTo>
                  <a:lnTo>
                    <a:pt x="688" y="147"/>
                  </a:lnTo>
                  <a:cubicBezTo>
                    <a:pt x="688" y="71"/>
                    <a:pt x="612" y="0"/>
                    <a:pt x="512"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3"/>
            <p:cNvSpPr/>
            <p:nvPr/>
          </p:nvSpPr>
          <p:spPr>
            <a:xfrm>
              <a:off x="5453620" y="4267464"/>
              <a:ext cx="12954" cy="25324"/>
            </a:xfrm>
            <a:custGeom>
              <a:avLst/>
              <a:gdLst/>
              <a:ahLst/>
              <a:cxnLst/>
              <a:rect l="l" t="t" r="r" b="b"/>
              <a:pathLst>
                <a:path w="665" h="1300" extrusionOk="0">
                  <a:moveTo>
                    <a:pt x="1" y="0"/>
                  </a:moveTo>
                  <a:cubicBezTo>
                    <a:pt x="77" y="0"/>
                    <a:pt x="148" y="71"/>
                    <a:pt x="148" y="147"/>
                  </a:cubicBezTo>
                  <a:lnTo>
                    <a:pt x="148" y="1153"/>
                  </a:lnTo>
                  <a:cubicBezTo>
                    <a:pt x="148" y="1223"/>
                    <a:pt x="77" y="1299"/>
                    <a:pt x="1" y="1299"/>
                  </a:cubicBezTo>
                  <a:lnTo>
                    <a:pt x="518" y="1299"/>
                  </a:lnTo>
                  <a:cubicBezTo>
                    <a:pt x="588" y="1299"/>
                    <a:pt x="665" y="1223"/>
                    <a:pt x="665" y="1153"/>
                  </a:cubicBezTo>
                  <a:lnTo>
                    <a:pt x="665" y="147"/>
                  </a:lnTo>
                  <a:cubicBezTo>
                    <a:pt x="665" y="71"/>
                    <a:pt x="588" y="0"/>
                    <a:pt x="518"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3"/>
            <p:cNvSpPr/>
            <p:nvPr/>
          </p:nvSpPr>
          <p:spPr>
            <a:xfrm>
              <a:off x="5421674" y="4499780"/>
              <a:ext cx="29103" cy="29103"/>
            </a:xfrm>
            <a:custGeom>
              <a:avLst/>
              <a:gdLst/>
              <a:ahLst/>
              <a:cxnLst/>
              <a:rect l="l" t="t" r="r" b="b"/>
              <a:pathLst>
                <a:path w="1494" h="1494" extrusionOk="0">
                  <a:moveTo>
                    <a:pt x="735" y="1"/>
                  </a:moveTo>
                  <a:cubicBezTo>
                    <a:pt x="318" y="1"/>
                    <a:pt x="1" y="341"/>
                    <a:pt x="1" y="735"/>
                  </a:cubicBezTo>
                  <a:cubicBezTo>
                    <a:pt x="1" y="1153"/>
                    <a:pt x="318" y="1494"/>
                    <a:pt x="735" y="1494"/>
                  </a:cubicBezTo>
                  <a:cubicBezTo>
                    <a:pt x="1153" y="1494"/>
                    <a:pt x="1494" y="1153"/>
                    <a:pt x="1494" y="735"/>
                  </a:cubicBezTo>
                  <a:cubicBezTo>
                    <a:pt x="1494" y="341"/>
                    <a:pt x="1153" y="1"/>
                    <a:pt x="735"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3"/>
            <p:cNvSpPr/>
            <p:nvPr/>
          </p:nvSpPr>
          <p:spPr>
            <a:xfrm>
              <a:off x="5423173" y="4499780"/>
              <a:ext cx="27603" cy="29103"/>
            </a:xfrm>
            <a:custGeom>
              <a:avLst/>
              <a:gdLst/>
              <a:ahLst/>
              <a:cxnLst/>
              <a:rect l="l" t="t" r="r" b="b"/>
              <a:pathLst>
                <a:path w="1417" h="1494" extrusionOk="0">
                  <a:moveTo>
                    <a:pt x="805" y="1"/>
                  </a:moveTo>
                  <a:lnTo>
                    <a:pt x="805" y="1"/>
                  </a:lnTo>
                  <a:cubicBezTo>
                    <a:pt x="852" y="100"/>
                    <a:pt x="882" y="224"/>
                    <a:pt x="882" y="341"/>
                  </a:cubicBezTo>
                  <a:cubicBezTo>
                    <a:pt x="882" y="735"/>
                    <a:pt x="535" y="1076"/>
                    <a:pt x="118" y="1076"/>
                  </a:cubicBezTo>
                  <a:cubicBezTo>
                    <a:pt x="71" y="1076"/>
                    <a:pt x="47" y="1076"/>
                    <a:pt x="0" y="1053"/>
                  </a:cubicBezTo>
                  <a:lnTo>
                    <a:pt x="0" y="1053"/>
                  </a:lnTo>
                  <a:cubicBezTo>
                    <a:pt x="118" y="1323"/>
                    <a:pt x="365" y="1494"/>
                    <a:pt x="658" y="1494"/>
                  </a:cubicBezTo>
                  <a:cubicBezTo>
                    <a:pt x="1076" y="1494"/>
                    <a:pt x="1417" y="1153"/>
                    <a:pt x="1417" y="735"/>
                  </a:cubicBezTo>
                  <a:cubicBezTo>
                    <a:pt x="1417" y="371"/>
                    <a:pt x="1146" y="77"/>
                    <a:pt x="805"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3"/>
            <p:cNvSpPr/>
            <p:nvPr/>
          </p:nvSpPr>
          <p:spPr>
            <a:xfrm>
              <a:off x="5369701" y="4228757"/>
              <a:ext cx="132600" cy="379821"/>
            </a:xfrm>
            <a:custGeom>
              <a:avLst/>
              <a:gdLst/>
              <a:ahLst/>
              <a:cxnLst/>
              <a:rect l="l" t="t" r="r" b="b"/>
              <a:pathLst>
                <a:path w="6807" h="19498" extrusionOk="0">
                  <a:moveTo>
                    <a:pt x="1052" y="1"/>
                  </a:moveTo>
                  <a:cubicBezTo>
                    <a:pt x="758" y="1"/>
                    <a:pt x="541" y="224"/>
                    <a:pt x="541" y="518"/>
                  </a:cubicBezTo>
                  <a:lnTo>
                    <a:pt x="541" y="2405"/>
                  </a:lnTo>
                  <a:cubicBezTo>
                    <a:pt x="541" y="2552"/>
                    <a:pt x="658" y="2699"/>
                    <a:pt x="835" y="2699"/>
                  </a:cubicBezTo>
                  <a:cubicBezTo>
                    <a:pt x="982" y="2699"/>
                    <a:pt x="1099" y="2552"/>
                    <a:pt x="1099" y="2405"/>
                  </a:cubicBezTo>
                  <a:lnTo>
                    <a:pt x="1099" y="565"/>
                  </a:lnTo>
                  <a:lnTo>
                    <a:pt x="5708" y="565"/>
                  </a:lnTo>
                  <a:lnTo>
                    <a:pt x="5708" y="4703"/>
                  </a:lnTo>
                  <a:lnTo>
                    <a:pt x="1099" y="4703"/>
                  </a:lnTo>
                  <a:lnTo>
                    <a:pt x="1099" y="3751"/>
                  </a:lnTo>
                  <a:cubicBezTo>
                    <a:pt x="1099" y="3580"/>
                    <a:pt x="982" y="3457"/>
                    <a:pt x="835" y="3457"/>
                  </a:cubicBezTo>
                  <a:cubicBezTo>
                    <a:pt x="658" y="3457"/>
                    <a:pt x="541" y="3580"/>
                    <a:pt x="541" y="3751"/>
                  </a:cubicBezTo>
                  <a:lnTo>
                    <a:pt x="541" y="4703"/>
                  </a:lnTo>
                  <a:lnTo>
                    <a:pt x="465" y="4703"/>
                  </a:lnTo>
                  <a:cubicBezTo>
                    <a:pt x="194" y="4703"/>
                    <a:pt x="0" y="4903"/>
                    <a:pt x="0" y="5173"/>
                  </a:cubicBezTo>
                  <a:lnTo>
                    <a:pt x="0" y="16094"/>
                  </a:lnTo>
                  <a:cubicBezTo>
                    <a:pt x="0" y="17958"/>
                    <a:pt x="1517" y="19497"/>
                    <a:pt x="3403" y="19497"/>
                  </a:cubicBezTo>
                  <a:cubicBezTo>
                    <a:pt x="5290" y="19497"/>
                    <a:pt x="6807" y="17958"/>
                    <a:pt x="6807" y="16094"/>
                  </a:cubicBezTo>
                  <a:lnTo>
                    <a:pt x="6807" y="12615"/>
                  </a:lnTo>
                  <a:cubicBezTo>
                    <a:pt x="6807" y="12468"/>
                    <a:pt x="6683" y="12344"/>
                    <a:pt x="6536" y="12344"/>
                  </a:cubicBezTo>
                  <a:cubicBezTo>
                    <a:pt x="6366" y="12344"/>
                    <a:pt x="6242" y="12468"/>
                    <a:pt x="6242" y="12615"/>
                  </a:cubicBezTo>
                  <a:lnTo>
                    <a:pt x="6242" y="16094"/>
                  </a:lnTo>
                  <a:cubicBezTo>
                    <a:pt x="6242" y="17634"/>
                    <a:pt x="4973" y="18910"/>
                    <a:pt x="3403" y="18910"/>
                  </a:cubicBezTo>
                  <a:cubicBezTo>
                    <a:pt x="1834" y="18910"/>
                    <a:pt x="564" y="17634"/>
                    <a:pt x="564" y="16094"/>
                  </a:cubicBezTo>
                  <a:lnTo>
                    <a:pt x="564" y="5267"/>
                  </a:lnTo>
                  <a:lnTo>
                    <a:pt x="6242" y="5267"/>
                  </a:lnTo>
                  <a:lnTo>
                    <a:pt x="6242" y="11292"/>
                  </a:lnTo>
                  <a:cubicBezTo>
                    <a:pt x="6242" y="11439"/>
                    <a:pt x="6366" y="11562"/>
                    <a:pt x="6536" y="11562"/>
                  </a:cubicBezTo>
                  <a:cubicBezTo>
                    <a:pt x="6683" y="11562"/>
                    <a:pt x="6807" y="11439"/>
                    <a:pt x="6807" y="11292"/>
                  </a:cubicBezTo>
                  <a:lnTo>
                    <a:pt x="6807" y="5173"/>
                  </a:lnTo>
                  <a:cubicBezTo>
                    <a:pt x="6807" y="4903"/>
                    <a:pt x="6613" y="4703"/>
                    <a:pt x="6342" y="4703"/>
                  </a:cubicBezTo>
                  <a:lnTo>
                    <a:pt x="6272" y="4703"/>
                  </a:lnTo>
                  <a:lnTo>
                    <a:pt x="6272" y="518"/>
                  </a:lnTo>
                  <a:cubicBezTo>
                    <a:pt x="6272" y="224"/>
                    <a:pt x="6048" y="1"/>
                    <a:pt x="575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3"/>
            <p:cNvSpPr/>
            <p:nvPr/>
          </p:nvSpPr>
          <p:spPr>
            <a:xfrm>
              <a:off x="5399700" y="4261737"/>
              <a:ext cx="32064" cy="36778"/>
            </a:xfrm>
            <a:custGeom>
              <a:avLst/>
              <a:gdLst/>
              <a:ahLst/>
              <a:cxnLst/>
              <a:rect l="l" t="t" r="r" b="b"/>
              <a:pathLst>
                <a:path w="1646" h="1888" extrusionOk="0">
                  <a:moveTo>
                    <a:pt x="1058" y="565"/>
                  </a:moveTo>
                  <a:lnTo>
                    <a:pt x="1058" y="1323"/>
                  </a:lnTo>
                  <a:lnTo>
                    <a:pt x="588" y="1323"/>
                  </a:lnTo>
                  <a:lnTo>
                    <a:pt x="588" y="565"/>
                  </a:lnTo>
                  <a:close/>
                  <a:moveTo>
                    <a:pt x="470" y="1"/>
                  </a:moveTo>
                  <a:cubicBezTo>
                    <a:pt x="224" y="1"/>
                    <a:pt x="0" y="195"/>
                    <a:pt x="0" y="441"/>
                  </a:cubicBezTo>
                  <a:lnTo>
                    <a:pt x="0" y="1447"/>
                  </a:lnTo>
                  <a:cubicBezTo>
                    <a:pt x="0" y="1688"/>
                    <a:pt x="224" y="1887"/>
                    <a:pt x="470" y="1887"/>
                  </a:cubicBezTo>
                  <a:lnTo>
                    <a:pt x="1176" y="1887"/>
                  </a:lnTo>
                  <a:cubicBezTo>
                    <a:pt x="1423" y="1887"/>
                    <a:pt x="1646" y="1688"/>
                    <a:pt x="1646" y="1447"/>
                  </a:cubicBezTo>
                  <a:lnTo>
                    <a:pt x="1646" y="441"/>
                  </a:lnTo>
                  <a:cubicBezTo>
                    <a:pt x="1646" y="195"/>
                    <a:pt x="1423" y="1"/>
                    <a:pt x="117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3"/>
            <p:cNvSpPr/>
            <p:nvPr/>
          </p:nvSpPr>
          <p:spPr>
            <a:xfrm>
              <a:off x="5440803" y="4261737"/>
              <a:ext cx="31499" cy="36778"/>
            </a:xfrm>
            <a:custGeom>
              <a:avLst/>
              <a:gdLst/>
              <a:ahLst/>
              <a:cxnLst/>
              <a:rect l="l" t="t" r="r" b="b"/>
              <a:pathLst>
                <a:path w="1617" h="1888" extrusionOk="0">
                  <a:moveTo>
                    <a:pt x="1052" y="565"/>
                  </a:moveTo>
                  <a:lnTo>
                    <a:pt x="1052" y="1323"/>
                  </a:lnTo>
                  <a:lnTo>
                    <a:pt x="565" y="1323"/>
                  </a:lnTo>
                  <a:lnTo>
                    <a:pt x="565" y="565"/>
                  </a:lnTo>
                  <a:close/>
                  <a:moveTo>
                    <a:pt x="441" y="1"/>
                  </a:moveTo>
                  <a:cubicBezTo>
                    <a:pt x="194" y="1"/>
                    <a:pt x="0" y="195"/>
                    <a:pt x="0" y="441"/>
                  </a:cubicBezTo>
                  <a:lnTo>
                    <a:pt x="0" y="1447"/>
                  </a:lnTo>
                  <a:cubicBezTo>
                    <a:pt x="0" y="1688"/>
                    <a:pt x="194" y="1887"/>
                    <a:pt x="441" y="1887"/>
                  </a:cubicBezTo>
                  <a:lnTo>
                    <a:pt x="1176" y="1887"/>
                  </a:lnTo>
                  <a:cubicBezTo>
                    <a:pt x="1417" y="1887"/>
                    <a:pt x="1617" y="1688"/>
                    <a:pt x="1617" y="1447"/>
                  </a:cubicBezTo>
                  <a:lnTo>
                    <a:pt x="1617" y="441"/>
                  </a:lnTo>
                  <a:cubicBezTo>
                    <a:pt x="1617" y="195"/>
                    <a:pt x="1417" y="1"/>
                    <a:pt x="117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3"/>
            <p:cNvSpPr/>
            <p:nvPr/>
          </p:nvSpPr>
          <p:spPr>
            <a:xfrm>
              <a:off x="5409304" y="4394336"/>
              <a:ext cx="53960" cy="139808"/>
            </a:xfrm>
            <a:custGeom>
              <a:avLst/>
              <a:gdLst/>
              <a:ahLst/>
              <a:cxnLst/>
              <a:rect l="l" t="t" r="r" b="b"/>
              <a:pathLst>
                <a:path w="2770" h="7177" extrusionOk="0">
                  <a:moveTo>
                    <a:pt x="1370" y="5707"/>
                  </a:moveTo>
                  <a:cubicBezTo>
                    <a:pt x="1617" y="5707"/>
                    <a:pt x="1835" y="5901"/>
                    <a:pt x="1835" y="6148"/>
                  </a:cubicBezTo>
                  <a:cubicBezTo>
                    <a:pt x="1835" y="6419"/>
                    <a:pt x="1617" y="6613"/>
                    <a:pt x="1370" y="6613"/>
                  </a:cubicBezTo>
                  <a:cubicBezTo>
                    <a:pt x="1124" y="6613"/>
                    <a:pt x="906" y="6419"/>
                    <a:pt x="906" y="6148"/>
                  </a:cubicBezTo>
                  <a:cubicBezTo>
                    <a:pt x="906" y="5901"/>
                    <a:pt x="1124" y="5707"/>
                    <a:pt x="1370" y="5707"/>
                  </a:cubicBezTo>
                  <a:close/>
                  <a:moveTo>
                    <a:pt x="1370" y="0"/>
                  </a:moveTo>
                  <a:cubicBezTo>
                    <a:pt x="1271" y="0"/>
                    <a:pt x="1176" y="77"/>
                    <a:pt x="1124" y="147"/>
                  </a:cubicBezTo>
                  <a:lnTo>
                    <a:pt x="465" y="1346"/>
                  </a:lnTo>
                  <a:cubicBezTo>
                    <a:pt x="365" y="1470"/>
                    <a:pt x="418" y="1640"/>
                    <a:pt x="565" y="1740"/>
                  </a:cubicBezTo>
                  <a:cubicBezTo>
                    <a:pt x="610" y="1764"/>
                    <a:pt x="658" y="1775"/>
                    <a:pt x="704" y="1775"/>
                  </a:cubicBezTo>
                  <a:cubicBezTo>
                    <a:pt x="808" y="1775"/>
                    <a:pt x="904" y="1718"/>
                    <a:pt x="953" y="1617"/>
                  </a:cubicBezTo>
                  <a:lnTo>
                    <a:pt x="1077" y="1376"/>
                  </a:lnTo>
                  <a:lnTo>
                    <a:pt x="1077" y="3750"/>
                  </a:lnTo>
                  <a:lnTo>
                    <a:pt x="565" y="3580"/>
                  </a:lnTo>
                  <a:lnTo>
                    <a:pt x="565" y="2845"/>
                  </a:lnTo>
                  <a:cubicBezTo>
                    <a:pt x="565" y="2698"/>
                    <a:pt x="442" y="2551"/>
                    <a:pt x="271" y="2551"/>
                  </a:cubicBezTo>
                  <a:cubicBezTo>
                    <a:pt x="124" y="2551"/>
                    <a:pt x="1" y="2698"/>
                    <a:pt x="1" y="2845"/>
                  </a:cubicBezTo>
                  <a:lnTo>
                    <a:pt x="1" y="3797"/>
                  </a:lnTo>
                  <a:cubicBezTo>
                    <a:pt x="1" y="3921"/>
                    <a:pt x="71" y="4044"/>
                    <a:pt x="195" y="4068"/>
                  </a:cubicBezTo>
                  <a:lnTo>
                    <a:pt x="1077" y="4338"/>
                  </a:lnTo>
                  <a:lnTo>
                    <a:pt x="1077" y="5167"/>
                  </a:lnTo>
                  <a:cubicBezTo>
                    <a:pt x="659" y="5290"/>
                    <a:pt x="342" y="5684"/>
                    <a:pt x="342" y="6148"/>
                  </a:cubicBezTo>
                  <a:cubicBezTo>
                    <a:pt x="342" y="6713"/>
                    <a:pt x="806" y="7177"/>
                    <a:pt x="1370" y="7177"/>
                  </a:cubicBezTo>
                  <a:cubicBezTo>
                    <a:pt x="1935" y="7177"/>
                    <a:pt x="2399" y="6713"/>
                    <a:pt x="2399" y="6148"/>
                  </a:cubicBezTo>
                  <a:cubicBezTo>
                    <a:pt x="2399" y="5684"/>
                    <a:pt x="2082" y="5290"/>
                    <a:pt x="1664" y="5167"/>
                  </a:cubicBezTo>
                  <a:lnTo>
                    <a:pt x="1664" y="4115"/>
                  </a:lnTo>
                  <a:lnTo>
                    <a:pt x="1664" y="3797"/>
                  </a:lnTo>
                  <a:lnTo>
                    <a:pt x="2546" y="3527"/>
                  </a:lnTo>
                  <a:cubicBezTo>
                    <a:pt x="2669" y="3503"/>
                    <a:pt x="2769" y="3380"/>
                    <a:pt x="2769" y="3256"/>
                  </a:cubicBezTo>
                  <a:lnTo>
                    <a:pt x="2769" y="2304"/>
                  </a:lnTo>
                  <a:cubicBezTo>
                    <a:pt x="2769" y="2157"/>
                    <a:pt x="2622" y="2010"/>
                    <a:pt x="2475" y="2010"/>
                  </a:cubicBezTo>
                  <a:cubicBezTo>
                    <a:pt x="2299" y="2010"/>
                    <a:pt x="2182" y="2157"/>
                    <a:pt x="2182" y="2304"/>
                  </a:cubicBezTo>
                  <a:lnTo>
                    <a:pt x="2182" y="3039"/>
                  </a:lnTo>
                  <a:lnTo>
                    <a:pt x="1664" y="3209"/>
                  </a:lnTo>
                  <a:lnTo>
                    <a:pt x="1664" y="1376"/>
                  </a:lnTo>
                  <a:lnTo>
                    <a:pt x="1788" y="1617"/>
                  </a:lnTo>
                  <a:cubicBezTo>
                    <a:pt x="1858" y="1716"/>
                    <a:pt x="1935" y="1763"/>
                    <a:pt x="2058" y="1763"/>
                  </a:cubicBezTo>
                  <a:cubicBezTo>
                    <a:pt x="2082" y="1763"/>
                    <a:pt x="2129" y="1763"/>
                    <a:pt x="2182" y="1740"/>
                  </a:cubicBezTo>
                  <a:cubicBezTo>
                    <a:pt x="2329" y="1669"/>
                    <a:pt x="2376" y="1470"/>
                    <a:pt x="2299" y="1346"/>
                  </a:cubicBezTo>
                  <a:lnTo>
                    <a:pt x="1617" y="147"/>
                  </a:lnTo>
                  <a:cubicBezTo>
                    <a:pt x="1564" y="77"/>
                    <a:pt x="1470" y="0"/>
                    <a:pt x="13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2" name="Google Shape;3862;p63"/>
          <p:cNvGrpSpPr/>
          <p:nvPr/>
        </p:nvGrpSpPr>
        <p:grpSpPr>
          <a:xfrm>
            <a:off x="5822432" y="1294725"/>
            <a:ext cx="379802" cy="354517"/>
            <a:chOff x="5822432" y="1294725"/>
            <a:chExt cx="379802" cy="354517"/>
          </a:xfrm>
        </p:grpSpPr>
        <p:sp>
          <p:nvSpPr>
            <p:cNvPr id="3863" name="Google Shape;3863;p63"/>
            <p:cNvSpPr/>
            <p:nvPr/>
          </p:nvSpPr>
          <p:spPr>
            <a:xfrm>
              <a:off x="5827692" y="1538048"/>
              <a:ext cx="368815" cy="47765"/>
            </a:xfrm>
            <a:custGeom>
              <a:avLst/>
              <a:gdLst/>
              <a:ahLst/>
              <a:cxnLst/>
              <a:rect l="l" t="t" r="r" b="b"/>
              <a:pathLst>
                <a:path w="18933" h="2452" extrusionOk="0">
                  <a:moveTo>
                    <a:pt x="0" y="0"/>
                  </a:moveTo>
                  <a:lnTo>
                    <a:pt x="0" y="1499"/>
                  </a:lnTo>
                  <a:cubicBezTo>
                    <a:pt x="0" y="2034"/>
                    <a:pt x="441" y="2451"/>
                    <a:pt x="982" y="2451"/>
                  </a:cubicBezTo>
                  <a:lnTo>
                    <a:pt x="17975" y="2451"/>
                  </a:lnTo>
                  <a:cubicBezTo>
                    <a:pt x="18492" y="2451"/>
                    <a:pt x="18933" y="2034"/>
                    <a:pt x="18933" y="1499"/>
                  </a:cubicBezTo>
                  <a:lnTo>
                    <a:pt x="18933"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3"/>
            <p:cNvSpPr/>
            <p:nvPr/>
          </p:nvSpPr>
          <p:spPr>
            <a:xfrm>
              <a:off x="5827692" y="1328172"/>
              <a:ext cx="368815" cy="209897"/>
            </a:xfrm>
            <a:custGeom>
              <a:avLst/>
              <a:gdLst/>
              <a:ahLst/>
              <a:cxnLst/>
              <a:rect l="l" t="t" r="r" b="b"/>
              <a:pathLst>
                <a:path w="18933" h="10775" extrusionOk="0">
                  <a:moveTo>
                    <a:pt x="982" y="0"/>
                  </a:moveTo>
                  <a:cubicBezTo>
                    <a:pt x="441" y="0"/>
                    <a:pt x="0" y="441"/>
                    <a:pt x="0" y="982"/>
                  </a:cubicBezTo>
                  <a:lnTo>
                    <a:pt x="0" y="10774"/>
                  </a:lnTo>
                  <a:lnTo>
                    <a:pt x="18933" y="10774"/>
                  </a:lnTo>
                  <a:lnTo>
                    <a:pt x="18933" y="982"/>
                  </a:lnTo>
                  <a:cubicBezTo>
                    <a:pt x="18933" y="441"/>
                    <a:pt x="18492" y="0"/>
                    <a:pt x="17975"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3"/>
            <p:cNvSpPr/>
            <p:nvPr/>
          </p:nvSpPr>
          <p:spPr>
            <a:xfrm>
              <a:off x="5827692" y="1328172"/>
              <a:ext cx="368815" cy="209897"/>
            </a:xfrm>
            <a:custGeom>
              <a:avLst/>
              <a:gdLst/>
              <a:ahLst/>
              <a:cxnLst/>
              <a:rect l="l" t="t" r="r" b="b"/>
              <a:pathLst>
                <a:path w="18933" h="10775" extrusionOk="0">
                  <a:moveTo>
                    <a:pt x="982" y="0"/>
                  </a:moveTo>
                  <a:cubicBezTo>
                    <a:pt x="441" y="0"/>
                    <a:pt x="0" y="441"/>
                    <a:pt x="0" y="982"/>
                  </a:cubicBezTo>
                  <a:lnTo>
                    <a:pt x="0" y="10774"/>
                  </a:lnTo>
                  <a:lnTo>
                    <a:pt x="18933" y="10774"/>
                  </a:lnTo>
                  <a:lnTo>
                    <a:pt x="18933" y="982"/>
                  </a:lnTo>
                  <a:cubicBezTo>
                    <a:pt x="18933" y="441"/>
                    <a:pt x="18492" y="0"/>
                    <a:pt x="17975"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3"/>
            <p:cNvSpPr/>
            <p:nvPr/>
          </p:nvSpPr>
          <p:spPr>
            <a:xfrm>
              <a:off x="6163056" y="1328172"/>
              <a:ext cx="33447" cy="209897"/>
            </a:xfrm>
            <a:custGeom>
              <a:avLst/>
              <a:gdLst/>
              <a:ahLst/>
              <a:cxnLst/>
              <a:rect l="l" t="t" r="r" b="b"/>
              <a:pathLst>
                <a:path w="1717" h="10775" extrusionOk="0">
                  <a:moveTo>
                    <a:pt x="1" y="0"/>
                  </a:moveTo>
                  <a:cubicBezTo>
                    <a:pt x="518" y="0"/>
                    <a:pt x="959" y="441"/>
                    <a:pt x="959" y="982"/>
                  </a:cubicBezTo>
                  <a:lnTo>
                    <a:pt x="959" y="10774"/>
                  </a:lnTo>
                  <a:lnTo>
                    <a:pt x="1717" y="10774"/>
                  </a:lnTo>
                  <a:lnTo>
                    <a:pt x="1717" y="982"/>
                  </a:lnTo>
                  <a:cubicBezTo>
                    <a:pt x="1717" y="441"/>
                    <a:pt x="1276" y="0"/>
                    <a:pt x="759"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3"/>
            <p:cNvSpPr/>
            <p:nvPr/>
          </p:nvSpPr>
          <p:spPr>
            <a:xfrm>
              <a:off x="6163056" y="1538048"/>
              <a:ext cx="33447" cy="47765"/>
            </a:xfrm>
            <a:custGeom>
              <a:avLst/>
              <a:gdLst/>
              <a:ahLst/>
              <a:cxnLst/>
              <a:rect l="l" t="t" r="r" b="b"/>
              <a:pathLst>
                <a:path w="1717" h="2452" extrusionOk="0">
                  <a:moveTo>
                    <a:pt x="959" y="0"/>
                  </a:moveTo>
                  <a:lnTo>
                    <a:pt x="959" y="1499"/>
                  </a:lnTo>
                  <a:cubicBezTo>
                    <a:pt x="959" y="2034"/>
                    <a:pt x="518" y="2451"/>
                    <a:pt x="1" y="2451"/>
                  </a:cubicBezTo>
                  <a:lnTo>
                    <a:pt x="759" y="2451"/>
                  </a:lnTo>
                  <a:cubicBezTo>
                    <a:pt x="1276" y="2451"/>
                    <a:pt x="1717" y="2034"/>
                    <a:pt x="1717" y="1499"/>
                  </a:cubicBezTo>
                  <a:lnTo>
                    <a:pt x="1717"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3"/>
            <p:cNvSpPr/>
            <p:nvPr/>
          </p:nvSpPr>
          <p:spPr>
            <a:xfrm>
              <a:off x="5970362" y="1585793"/>
              <a:ext cx="83939" cy="58187"/>
            </a:xfrm>
            <a:custGeom>
              <a:avLst/>
              <a:gdLst/>
              <a:ahLst/>
              <a:cxnLst/>
              <a:rect l="l" t="t" r="r" b="b"/>
              <a:pathLst>
                <a:path w="4309" h="2987" extrusionOk="0">
                  <a:moveTo>
                    <a:pt x="294" y="0"/>
                  </a:moveTo>
                  <a:cubicBezTo>
                    <a:pt x="294" y="0"/>
                    <a:pt x="271" y="2181"/>
                    <a:pt x="0" y="2986"/>
                  </a:cubicBezTo>
                  <a:lnTo>
                    <a:pt x="4309" y="2986"/>
                  </a:lnTo>
                  <a:cubicBezTo>
                    <a:pt x="4038" y="2181"/>
                    <a:pt x="3991" y="0"/>
                    <a:pt x="3991"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3"/>
            <p:cNvSpPr/>
            <p:nvPr/>
          </p:nvSpPr>
          <p:spPr>
            <a:xfrm>
              <a:off x="5975621" y="1586241"/>
              <a:ext cx="72953" cy="14785"/>
            </a:xfrm>
            <a:custGeom>
              <a:avLst/>
              <a:gdLst/>
              <a:ahLst/>
              <a:cxnLst/>
              <a:rect l="l" t="t" r="r" b="b"/>
              <a:pathLst>
                <a:path w="3745" h="759" extrusionOk="0">
                  <a:moveTo>
                    <a:pt x="24" y="1"/>
                  </a:moveTo>
                  <a:cubicBezTo>
                    <a:pt x="24" y="1"/>
                    <a:pt x="24" y="318"/>
                    <a:pt x="1" y="759"/>
                  </a:cubicBezTo>
                  <a:lnTo>
                    <a:pt x="3745" y="759"/>
                  </a:lnTo>
                  <a:cubicBezTo>
                    <a:pt x="3721" y="318"/>
                    <a:pt x="3721" y="1"/>
                    <a:pt x="372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3"/>
            <p:cNvSpPr/>
            <p:nvPr/>
          </p:nvSpPr>
          <p:spPr>
            <a:xfrm>
              <a:off x="5975621" y="1586241"/>
              <a:ext cx="72953" cy="14785"/>
            </a:xfrm>
            <a:custGeom>
              <a:avLst/>
              <a:gdLst/>
              <a:ahLst/>
              <a:cxnLst/>
              <a:rect l="l" t="t" r="r" b="b"/>
              <a:pathLst>
                <a:path w="3745" h="759" extrusionOk="0">
                  <a:moveTo>
                    <a:pt x="24" y="1"/>
                  </a:moveTo>
                  <a:cubicBezTo>
                    <a:pt x="24" y="1"/>
                    <a:pt x="24" y="318"/>
                    <a:pt x="1" y="759"/>
                  </a:cubicBezTo>
                  <a:lnTo>
                    <a:pt x="3745" y="759"/>
                  </a:lnTo>
                  <a:cubicBezTo>
                    <a:pt x="3721" y="318"/>
                    <a:pt x="3721" y="1"/>
                    <a:pt x="37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3"/>
            <p:cNvSpPr/>
            <p:nvPr/>
          </p:nvSpPr>
          <p:spPr>
            <a:xfrm>
              <a:off x="5851048" y="1353924"/>
              <a:ext cx="322102" cy="184144"/>
            </a:xfrm>
            <a:custGeom>
              <a:avLst/>
              <a:gdLst/>
              <a:ahLst/>
              <a:cxnLst/>
              <a:rect l="l" t="t" r="r" b="b"/>
              <a:pathLst>
                <a:path w="16535" h="9453" extrusionOk="0">
                  <a:moveTo>
                    <a:pt x="418" y="1"/>
                  </a:moveTo>
                  <a:cubicBezTo>
                    <a:pt x="194" y="1"/>
                    <a:pt x="1" y="171"/>
                    <a:pt x="1" y="418"/>
                  </a:cubicBezTo>
                  <a:lnTo>
                    <a:pt x="1" y="9452"/>
                  </a:lnTo>
                  <a:lnTo>
                    <a:pt x="16535" y="9452"/>
                  </a:lnTo>
                  <a:lnTo>
                    <a:pt x="16535" y="418"/>
                  </a:lnTo>
                  <a:cubicBezTo>
                    <a:pt x="16535" y="171"/>
                    <a:pt x="16358" y="1"/>
                    <a:pt x="16117"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3"/>
            <p:cNvSpPr/>
            <p:nvPr/>
          </p:nvSpPr>
          <p:spPr>
            <a:xfrm>
              <a:off x="6150239" y="1353924"/>
              <a:ext cx="22908" cy="184144"/>
            </a:xfrm>
            <a:custGeom>
              <a:avLst/>
              <a:gdLst/>
              <a:ahLst/>
              <a:cxnLst/>
              <a:rect l="l" t="t" r="r" b="b"/>
              <a:pathLst>
                <a:path w="1176" h="9453" extrusionOk="0">
                  <a:moveTo>
                    <a:pt x="0" y="1"/>
                  </a:moveTo>
                  <a:cubicBezTo>
                    <a:pt x="241" y="1"/>
                    <a:pt x="412" y="171"/>
                    <a:pt x="412" y="418"/>
                  </a:cubicBezTo>
                  <a:lnTo>
                    <a:pt x="412" y="9452"/>
                  </a:lnTo>
                  <a:lnTo>
                    <a:pt x="1176" y="9452"/>
                  </a:lnTo>
                  <a:lnTo>
                    <a:pt x="1176" y="418"/>
                  </a:lnTo>
                  <a:cubicBezTo>
                    <a:pt x="1176" y="171"/>
                    <a:pt x="999" y="1"/>
                    <a:pt x="75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3"/>
            <p:cNvSpPr/>
            <p:nvPr/>
          </p:nvSpPr>
          <p:spPr>
            <a:xfrm>
              <a:off x="5876820" y="1300452"/>
              <a:ext cx="271025" cy="237617"/>
            </a:xfrm>
            <a:custGeom>
              <a:avLst/>
              <a:gdLst/>
              <a:ahLst/>
              <a:cxnLst/>
              <a:rect l="l" t="t" r="r" b="b"/>
              <a:pathLst>
                <a:path w="13913" h="12198" extrusionOk="0">
                  <a:moveTo>
                    <a:pt x="294" y="1"/>
                  </a:moveTo>
                  <a:cubicBezTo>
                    <a:pt x="123" y="1"/>
                    <a:pt x="0" y="124"/>
                    <a:pt x="0" y="295"/>
                  </a:cubicBezTo>
                  <a:lnTo>
                    <a:pt x="0" y="12197"/>
                  </a:lnTo>
                  <a:lnTo>
                    <a:pt x="13913" y="12197"/>
                  </a:lnTo>
                  <a:lnTo>
                    <a:pt x="13913" y="295"/>
                  </a:lnTo>
                  <a:cubicBezTo>
                    <a:pt x="13913" y="124"/>
                    <a:pt x="13766" y="1"/>
                    <a:pt x="13619"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3"/>
            <p:cNvSpPr/>
            <p:nvPr/>
          </p:nvSpPr>
          <p:spPr>
            <a:xfrm>
              <a:off x="5876820" y="1300452"/>
              <a:ext cx="44901" cy="43538"/>
            </a:xfrm>
            <a:custGeom>
              <a:avLst/>
              <a:gdLst/>
              <a:ahLst/>
              <a:cxnLst/>
              <a:rect l="l" t="t" r="r" b="b"/>
              <a:pathLst>
                <a:path w="2305" h="2235" extrusionOk="0">
                  <a:moveTo>
                    <a:pt x="294" y="1"/>
                  </a:moveTo>
                  <a:cubicBezTo>
                    <a:pt x="123" y="1"/>
                    <a:pt x="0" y="124"/>
                    <a:pt x="0" y="295"/>
                  </a:cubicBezTo>
                  <a:lnTo>
                    <a:pt x="0" y="2234"/>
                  </a:lnTo>
                  <a:lnTo>
                    <a:pt x="2304" y="2234"/>
                  </a:lnTo>
                  <a:lnTo>
                    <a:pt x="2304"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3"/>
            <p:cNvSpPr/>
            <p:nvPr/>
          </p:nvSpPr>
          <p:spPr>
            <a:xfrm>
              <a:off x="5921701" y="1300452"/>
              <a:ext cx="45349" cy="43538"/>
            </a:xfrm>
            <a:custGeom>
              <a:avLst/>
              <a:gdLst/>
              <a:ahLst/>
              <a:cxnLst/>
              <a:rect l="l" t="t" r="r" b="b"/>
              <a:pathLst>
                <a:path w="2328" h="2235" extrusionOk="0">
                  <a:moveTo>
                    <a:pt x="0" y="1"/>
                  </a:moveTo>
                  <a:lnTo>
                    <a:pt x="0" y="2234"/>
                  </a:lnTo>
                  <a:lnTo>
                    <a:pt x="2328" y="2234"/>
                  </a:lnTo>
                  <a:lnTo>
                    <a:pt x="2328" y="1"/>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3"/>
            <p:cNvSpPr/>
            <p:nvPr/>
          </p:nvSpPr>
          <p:spPr>
            <a:xfrm>
              <a:off x="5967031" y="1300452"/>
              <a:ext cx="45252" cy="43538"/>
            </a:xfrm>
            <a:custGeom>
              <a:avLst/>
              <a:gdLst/>
              <a:ahLst/>
              <a:cxnLst/>
              <a:rect l="l" t="t" r="r" b="b"/>
              <a:pathLst>
                <a:path w="2323" h="2235" extrusionOk="0">
                  <a:moveTo>
                    <a:pt x="1" y="1"/>
                  </a:moveTo>
                  <a:lnTo>
                    <a:pt x="1" y="2234"/>
                  </a:lnTo>
                  <a:lnTo>
                    <a:pt x="2322" y="2234"/>
                  </a:lnTo>
                  <a:lnTo>
                    <a:pt x="2322"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3"/>
            <p:cNvSpPr/>
            <p:nvPr/>
          </p:nvSpPr>
          <p:spPr>
            <a:xfrm>
              <a:off x="6057144" y="1300452"/>
              <a:ext cx="45369" cy="43538"/>
            </a:xfrm>
            <a:custGeom>
              <a:avLst/>
              <a:gdLst/>
              <a:ahLst/>
              <a:cxnLst/>
              <a:rect l="l" t="t" r="r" b="b"/>
              <a:pathLst>
                <a:path w="2329" h="2235" extrusionOk="0">
                  <a:moveTo>
                    <a:pt x="1" y="1"/>
                  </a:moveTo>
                  <a:lnTo>
                    <a:pt x="1" y="2234"/>
                  </a:lnTo>
                  <a:lnTo>
                    <a:pt x="2328" y="2234"/>
                  </a:lnTo>
                  <a:lnTo>
                    <a:pt x="2328"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3"/>
            <p:cNvSpPr/>
            <p:nvPr/>
          </p:nvSpPr>
          <p:spPr>
            <a:xfrm>
              <a:off x="6012263" y="1300452"/>
              <a:ext cx="44901" cy="43538"/>
            </a:xfrm>
            <a:custGeom>
              <a:avLst/>
              <a:gdLst/>
              <a:ahLst/>
              <a:cxnLst/>
              <a:rect l="l" t="t" r="r" b="b"/>
              <a:pathLst>
                <a:path w="2305" h="2235" extrusionOk="0">
                  <a:moveTo>
                    <a:pt x="0" y="1"/>
                  </a:moveTo>
                  <a:lnTo>
                    <a:pt x="0" y="2234"/>
                  </a:lnTo>
                  <a:lnTo>
                    <a:pt x="2305" y="2234"/>
                  </a:lnTo>
                  <a:lnTo>
                    <a:pt x="2305" y="1"/>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3"/>
            <p:cNvSpPr/>
            <p:nvPr/>
          </p:nvSpPr>
          <p:spPr>
            <a:xfrm>
              <a:off x="6102493" y="1300452"/>
              <a:ext cx="45349" cy="43538"/>
            </a:xfrm>
            <a:custGeom>
              <a:avLst/>
              <a:gdLst/>
              <a:ahLst/>
              <a:cxnLst/>
              <a:rect l="l" t="t" r="r" b="b"/>
              <a:pathLst>
                <a:path w="2328" h="2235" extrusionOk="0">
                  <a:moveTo>
                    <a:pt x="0" y="1"/>
                  </a:moveTo>
                  <a:lnTo>
                    <a:pt x="0" y="2234"/>
                  </a:lnTo>
                  <a:lnTo>
                    <a:pt x="2328" y="2234"/>
                  </a:lnTo>
                  <a:lnTo>
                    <a:pt x="2328" y="295"/>
                  </a:lnTo>
                  <a:cubicBezTo>
                    <a:pt x="2328" y="124"/>
                    <a:pt x="2181" y="1"/>
                    <a:pt x="2034"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3"/>
            <p:cNvSpPr/>
            <p:nvPr/>
          </p:nvSpPr>
          <p:spPr>
            <a:xfrm>
              <a:off x="5906916" y="1300452"/>
              <a:ext cx="14805" cy="43538"/>
            </a:xfrm>
            <a:custGeom>
              <a:avLst/>
              <a:gdLst/>
              <a:ahLst/>
              <a:cxnLst/>
              <a:rect l="l" t="t" r="r" b="b"/>
              <a:pathLst>
                <a:path w="760" h="2235" extrusionOk="0">
                  <a:moveTo>
                    <a:pt x="1" y="1"/>
                  </a:moveTo>
                  <a:lnTo>
                    <a:pt x="1" y="2234"/>
                  </a:lnTo>
                  <a:lnTo>
                    <a:pt x="759" y="2234"/>
                  </a:lnTo>
                  <a:lnTo>
                    <a:pt x="759"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3"/>
            <p:cNvSpPr/>
            <p:nvPr/>
          </p:nvSpPr>
          <p:spPr>
            <a:xfrm>
              <a:off x="5997497" y="1300452"/>
              <a:ext cx="14785" cy="43538"/>
            </a:xfrm>
            <a:custGeom>
              <a:avLst/>
              <a:gdLst/>
              <a:ahLst/>
              <a:cxnLst/>
              <a:rect l="l" t="t" r="r" b="b"/>
              <a:pathLst>
                <a:path w="759" h="2235" extrusionOk="0">
                  <a:moveTo>
                    <a:pt x="0" y="1"/>
                  </a:moveTo>
                  <a:lnTo>
                    <a:pt x="0" y="2234"/>
                  </a:lnTo>
                  <a:lnTo>
                    <a:pt x="758" y="2234"/>
                  </a:lnTo>
                  <a:lnTo>
                    <a:pt x="758"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3"/>
            <p:cNvSpPr/>
            <p:nvPr/>
          </p:nvSpPr>
          <p:spPr>
            <a:xfrm>
              <a:off x="6087708" y="1300452"/>
              <a:ext cx="14805" cy="43538"/>
            </a:xfrm>
            <a:custGeom>
              <a:avLst/>
              <a:gdLst/>
              <a:ahLst/>
              <a:cxnLst/>
              <a:rect l="l" t="t" r="r" b="b"/>
              <a:pathLst>
                <a:path w="760" h="2235" extrusionOk="0">
                  <a:moveTo>
                    <a:pt x="1" y="1"/>
                  </a:moveTo>
                  <a:lnTo>
                    <a:pt x="1" y="2234"/>
                  </a:lnTo>
                  <a:lnTo>
                    <a:pt x="759" y="2234"/>
                  </a:lnTo>
                  <a:lnTo>
                    <a:pt x="759"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3"/>
            <p:cNvSpPr/>
            <p:nvPr/>
          </p:nvSpPr>
          <p:spPr>
            <a:xfrm>
              <a:off x="5876820" y="1343970"/>
              <a:ext cx="44901" cy="28071"/>
            </a:xfrm>
            <a:custGeom>
              <a:avLst/>
              <a:gdLst/>
              <a:ahLst/>
              <a:cxnLst/>
              <a:rect l="l" t="t" r="r" b="b"/>
              <a:pathLst>
                <a:path w="2305" h="1441" extrusionOk="0">
                  <a:moveTo>
                    <a:pt x="0" y="0"/>
                  </a:moveTo>
                  <a:lnTo>
                    <a:pt x="0" y="294"/>
                  </a:lnTo>
                  <a:cubicBezTo>
                    <a:pt x="0" y="929"/>
                    <a:pt x="517" y="1440"/>
                    <a:pt x="1152" y="1440"/>
                  </a:cubicBezTo>
                  <a:cubicBezTo>
                    <a:pt x="1787" y="1440"/>
                    <a:pt x="2304" y="929"/>
                    <a:pt x="2304" y="294"/>
                  </a:cubicBezTo>
                  <a:lnTo>
                    <a:pt x="2304"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3"/>
            <p:cNvSpPr/>
            <p:nvPr/>
          </p:nvSpPr>
          <p:spPr>
            <a:xfrm>
              <a:off x="5967031" y="1343970"/>
              <a:ext cx="45252" cy="28071"/>
            </a:xfrm>
            <a:custGeom>
              <a:avLst/>
              <a:gdLst/>
              <a:ahLst/>
              <a:cxnLst/>
              <a:rect l="l" t="t" r="r" b="b"/>
              <a:pathLst>
                <a:path w="2323" h="1441" extrusionOk="0">
                  <a:moveTo>
                    <a:pt x="1" y="0"/>
                  </a:moveTo>
                  <a:lnTo>
                    <a:pt x="1" y="294"/>
                  </a:lnTo>
                  <a:cubicBezTo>
                    <a:pt x="1" y="929"/>
                    <a:pt x="512" y="1440"/>
                    <a:pt x="1147" y="1440"/>
                  </a:cubicBezTo>
                  <a:cubicBezTo>
                    <a:pt x="1811" y="1440"/>
                    <a:pt x="2322" y="929"/>
                    <a:pt x="2322" y="294"/>
                  </a:cubicBezTo>
                  <a:lnTo>
                    <a:pt x="2322"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3"/>
            <p:cNvSpPr/>
            <p:nvPr/>
          </p:nvSpPr>
          <p:spPr>
            <a:xfrm>
              <a:off x="6057144" y="1343970"/>
              <a:ext cx="45369" cy="28071"/>
            </a:xfrm>
            <a:custGeom>
              <a:avLst/>
              <a:gdLst/>
              <a:ahLst/>
              <a:cxnLst/>
              <a:rect l="l" t="t" r="r" b="b"/>
              <a:pathLst>
                <a:path w="2329" h="1441" extrusionOk="0">
                  <a:moveTo>
                    <a:pt x="1" y="0"/>
                  </a:moveTo>
                  <a:lnTo>
                    <a:pt x="1" y="294"/>
                  </a:lnTo>
                  <a:cubicBezTo>
                    <a:pt x="1" y="929"/>
                    <a:pt x="541" y="1440"/>
                    <a:pt x="1176" y="1440"/>
                  </a:cubicBezTo>
                  <a:cubicBezTo>
                    <a:pt x="1811" y="1440"/>
                    <a:pt x="2328" y="929"/>
                    <a:pt x="2328" y="294"/>
                  </a:cubicBezTo>
                  <a:lnTo>
                    <a:pt x="2328"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3"/>
            <p:cNvSpPr/>
            <p:nvPr/>
          </p:nvSpPr>
          <p:spPr>
            <a:xfrm>
              <a:off x="5921701" y="1343970"/>
              <a:ext cx="45349" cy="28071"/>
            </a:xfrm>
            <a:custGeom>
              <a:avLst/>
              <a:gdLst/>
              <a:ahLst/>
              <a:cxnLst/>
              <a:rect l="l" t="t" r="r" b="b"/>
              <a:pathLst>
                <a:path w="2328" h="1441" extrusionOk="0">
                  <a:moveTo>
                    <a:pt x="0" y="0"/>
                  </a:moveTo>
                  <a:lnTo>
                    <a:pt x="0" y="294"/>
                  </a:lnTo>
                  <a:cubicBezTo>
                    <a:pt x="0" y="929"/>
                    <a:pt x="535" y="1440"/>
                    <a:pt x="1176" y="1440"/>
                  </a:cubicBezTo>
                  <a:cubicBezTo>
                    <a:pt x="1810" y="1440"/>
                    <a:pt x="2328" y="929"/>
                    <a:pt x="2328" y="294"/>
                  </a:cubicBezTo>
                  <a:lnTo>
                    <a:pt x="2328" y="0"/>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3"/>
            <p:cNvSpPr/>
            <p:nvPr/>
          </p:nvSpPr>
          <p:spPr>
            <a:xfrm>
              <a:off x="6012263" y="1343970"/>
              <a:ext cx="44901" cy="28071"/>
            </a:xfrm>
            <a:custGeom>
              <a:avLst/>
              <a:gdLst/>
              <a:ahLst/>
              <a:cxnLst/>
              <a:rect l="l" t="t" r="r" b="b"/>
              <a:pathLst>
                <a:path w="2305" h="1441" extrusionOk="0">
                  <a:moveTo>
                    <a:pt x="0" y="0"/>
                  </a:moveTo>
                  <a:lnTo>
                    <a:pt x="0" y="294"/>
                  </a:lnTo>
                  <a:cubicBezTo>
                    <a:pt x="0" y="929"/>
                    <a:pt x="518" y="1440"/>
                    <a:pt x="1153" y="1440"/>
                  </a:cubicBezTo>
                  <a:cubicBezTo>
                    <a:pt x="1793" y="1440"/>
                    <a:pt x="2305" y="929"/>
                    <a:pt x="2305" y="294"/>
                  </a:cubicBezTo>
                  <a:lnTo>
                    <a:pt x="2305" y="0"/>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3"/>
            <p:cNvSpPr/>
            <p:nvPr/>
          </p:nvSpPr>
          <p:spPr>
            <a:xfrm>
              <a:off x="6102493" y="1343970"/>
              <a:ext cx="45349" cy="28071"/>
            </a:xfrm>
            <a:custGeom>
              <a:avLst/>
              <a:gdLst/>
              <a:ahLst/>
              <a:cxnLst/>
              <a:rect l="l" t="t" r="r" b="b"/>
              <a:pathLst>
                <a:path w="2328" h="1441" extrusionOk="0">
                  <a:moveTo>
                    <a:pt x="0" y="0"/>
                  </a:moveTo>
                  <a:lnTo>
                    <a:pt x="0" y="294"/>
                  </a:lnTo>
                  <a:cubicBezTo>
                    <a:pt x="0" y="929"/>
                    <a:pt x="512" y="1440"/>
                    <a:pt x="1152" y="1440"/>
                  </a:cubicBezTo>
                  <a:cubicBezTo>
                    <a:pt x="1811" y="1440"/>
                    <a:pt x="2328" y="929"/>
                    <a:pt x="2328" y="294"/>
                  </a:cubicBezTo>
                  <a:lnTo>
                    <a:pt x="2328" y="0"/>
                  </a:ln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3"/>
            <p:cNvSpPr/>
            <p:nvPr/>
          </p:nvSpPr>
          <p:spPr>
            <a:xfrm>
              <a:off x="5924097" y="1415987"/>
              <a:ext cx="176002" cy="79128"/>
            </a:xfrm>
            <a:custGeom>
              <a:avLst/>
              <a:gdLst/>
              <a:ahLst/>
              <a:cxnLst/>
              <a:rect l="l" t="t" r="r" b="b"/>
              <a:pathLst>
                <a:path w="9035" h="4062" extrusionOk="0">
                  <a:moveTo>
                    <a:pt x="441" y="0"/>
                  </a:moveTo>
                  <a:cubicBezTo>
                    <a:pt x="195" y="0"/>
                    <a:pt x="1" y="194"/>
                    <a:pt x="1" y="441"/>
                  </a:cubicBezTo>
                  <a:lnTo>
                    <a:pt x="1" y="3621"/>
                  </a:lnTo>
                  <a:cubicBezTo>
                    <a:pt x="1" y="3868"/>
                    <a:pt x="195" y="4062"/>
                    <a:pt x="441" y="4062"/>
                  </a:cubicBezTo>
                  <a:lnTo>
                    <a:pt x="8594" y="4062"/>
                  </a:lnTo>
                  <a:cubicBezTo>
                    <a:pt x="8841" y="4062"/>
                    <a:pt x="9035" y="3868"/>
                    <a:pt x="9035" y="3621"/>
                  </a:cubicBezTo>
                  <a:lnTo>
                    <a:pt x="9035" y="441"/>
                  </a:lnTo>
                  <a:cubicBezTo>
                    <a:pt x="9035" y="194"/>
                    <a:pt x="8841" y="0"/>
                    <a:pt x="859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3"/>
            <p:cNvSpPr/>
            <p:nvPr/>
          </p:nvSpPr>
          <p:spPr>
            <a:xfrm>
              <a:off x="6076722" y="1415987"/>
              <a:ext cx="23376" cy="79128"/>
            </a:xfrm>
            <a:custGeom>
              <a:avLst/>
              <a:gdLst/>
              <a:ahLst/>
              <a:cxnLst/>
              <a:rect l="l" t="t" r="r" b="b"/>
              <a:pathLst>
                <a:path w="1200" h="4062" extrusionOk="0">
                  <a:moveTo>
                    <a:pt x="1" y="0"/>
                  </a:moveTo>
                  <a:cubicBezTo>
                    <a:pt x="248" y="0"/>
                    <a:pt x="442" y="194"/>
                    <a:pt x="442" y="441"/>
                  </a:cubicBezTo>
                  <a:lnTo>
                    <a:pt x="442" y="3621"/>
                  </a:lnTo>
                  <a:cubicBezTo>
                    <a:pt x="442" y="3868"/>
                    <a:pt x="248" y="4062"/>
                    <a:pt x="1" y="4062"/>
                  </a:cubicBezTo>
                  <a:lnTo>
                    <a:pt x="759" y="4062"/>
                  </a:lnTo>
                  <a:cubicBezTo>
                    <a:pt x="1006" y="4062"/>
                    <a:pt x="1200" y="3868"/>
                    <a:pt x="1200" y="3621"/>
                  </a:cubicBezTo>
                  <a:lnTo>
                    <a:pt x="1200" y="441"/>
                  </a:lnTo>
                  <a:cubicBezTo>
                    <a:pt x="1200" y="194"/>
                    <a:pt x="1006"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3"/>
            <p:cNvSpPr/>
            <p:nvPr/>
          </p:nvSpPr>
          <p:spPr>
            <a:xfrm>
              <a:off x="6074345" y="1471232"/>
              <a:ext cx="46246" cy="45388"/>
            </a:xfrm>
            <a:custGeom>
              <a:avLst/>
              <a:gdLst/>
              <a:ahLst/>
              <a:cxnLst/>
              <a:rect l="l" t="t" r="r" b="b"/>
              <a:pathLst>
                <a:path w="2374" h="2330" extrusionOk="0">
                  <a:moveTo>
                    <a:pt x="262" y="1"/>
                  </a:moveTo>
                  <a:cubicBezTo>
                    <a:pt x="126" y="1"/>
                    <a:pt x="1" y="137"/>
                    <a:pt x="23" y="274"/>
                  </a:cubicBezTo>
                  <a:lnTo>
                    <a:pt x="370" y="1743"/>
                  </a:lnTo>
                  <a:cubicBezTo>
                    <a:pt x="385" y="1856"/>
                    <a:pt x="485" y="1927"/>
                    <a:pt x="587" y="1927"/>
                  </a:cubicBezTo>
                  <a:cubicBezTo>
                    <a:pt x="639" y="1927"/>
                    <a:pt x="692" y="1909"/>
                    <a:pt x="734" y="1867"/>
                  </a:cubicBezTo>
                  <a:lnTo>
                    <a:pt x="928" y="1667"/>
                  </a:lnTo>
                  <a:lnTo>
                    <a:pt x="1516" y="2255"/>
                  </a:lnTo>
                  <a:cubicBezTo>
                    <a:pt x="1566" y="2305"/>
                    <a:pt x="1627" y="2330"/>
                    <a:pt x="1686" y="2330"/>
                  </a:cubicBezTo>
                  <a:cubicBezTo>
                    <a:pt x="1745" y="2330"/>
                    <a:pt x="1801" y="2305"/>
                    <a:pt x="1839" y="2255"/>
                  </a:cubicBezTo>
                  <a:lnTo>
                    <a:pt x="2280" y="1814"/>
                  </a:lnTo>
                  <a:cubicBezTo>
                    <a:pt x="2374" y="1743"/>
                    <a:pt x="2374" y="1596"/>
                    <a:pt x="2280" y="1496"/>
                  </a:cubicBezTo>
                  <a:lnTo>
                    <a:pt x="1692" y="909"/>
                  </a:lnTo>
                  <a:lnTo>
                    <a:pt x="1886" y="715"/>
                  </a:lnTo>
                  <a:cubicBezTo>
                    <a:pt x="2009" y="591"/>
                    <a:pt x="1933" y="374"/>
                    <a:pt x="1763" y="344"/>
                  </a:cubicBezTo>
                  <a:lnTo>
                    <a:pt x="293" y="3"/>
                  </a:lnTo>
                  <a:cubicBezTo>
                    <a:pt x="283" y="2"/>
                    <a:pt x="272" y="1"/>
                    <a:pt x="262"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3"/>
            <p:cNvSpPr/>
            <p:nvPr/>
          </p:nvSpPr>
          <p:spPr>
            <a:xfrm>
              <a:off x="6074345" y="1471232"/>
              <a:ext cx="46246" cy="41648"/>
            </a:xfrm>
            <a:custGeom>
              <a:avLst/>
              <a:gdLst/>
              <a:ahLst/>
              <a:cxnLst/>
              <a:rect l="l" t="t" r="r" b="b"/>
              <a:pathLst>
                <a:path w="2374" h="2138" extrusionOk="0">
                  <a:moveTo>
                    <a:pt x="257" y="1"/>
                  </a:moveTo>
                  <a:cubicBezTo>
                    <a:pt x="106" y="1"/>
                    <a:pt x="1" y="137"/>
                    <a:pt x="23" y="274"/>
                  </a:cubicBezTo>
                  <a:lnTo>
                    <a:pt x="76" y="468"/>
                  </a:lnTo>
                  <a:lnTo>
                    <a:pt x="1369" y="762"/>
                  </a:lnTo>
                  <a:cubicBezTo>
                    <a:pt x="1569" y="815"/>
                    <a:pt x="1616" y="1009"/>
                    <a:pt x="1492" y="1155"/>
                  </a:cubicBezTo>
                  <a:lnTo>
                    <a:pt x="1469" y="1155"/>
                  </a:lnTo>
                  <a:cubicBezTo>
                    <a:pt x="1369" y="1255"/>
                    <a:pt x="1369" y="1402"/>
                    <a:pt x="1469" y="1496"/>
                  </a:cubicBezTo>
                  <a:lnTo>
                    <a:pt x="1910" y="1914"/>
                  </a:lnTo>
                  <a:cubicBezTo>
                    <a:pt x="1957" y="1990"/>
                    <a:pt x="1986" y="2061"/>
                    <a:pt x="1957" y="2137"/>
                  </a:cubicBezTo>
                  <a:lnTo>
                    <a:pt x="2280" y="1814"/>
                  </a:lnTo>
                  <a:cubicBezTo>
                    <a:pt x="2374" y="1743"/>
                    <a:pt x="2374" y="1596"/>
                    <a:pt x="2280" y="1496"/>
                  </a:cubicBezTo>
                  <a:lnTo>
                    <a:pt x="1692" y="909"/>
                  </a:lnTo>
                  <a:lnTo>
                    <a:pt x="1886" y="715"/>
                  </a:lnTo>
                  <a:cubicBezTo>
                    <a:pt x="2009" y="591"/>
                    <a:pt x="1933" y="374"/>
                    <a:pt x="1763" y="344"/>
                  </a:cubicBezTo>
                  <a:lnTo>
                    <a:pt x="293" y="3"/>
                  </a:lnTo>
                  <a:cubicBezTo>
                    <a:pt x="281" y="2"/>
                    <a:pt x="269" y="1"/>
                    <a:pt x="257"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3"/>
            <p:cNvSpPr/>
            <p:nvPr/>
          </p:nvSpPr>
          <p:spPr>
            <a:xfrm>
              <a:off x="5955012" y="1434084"/>
              <a:ext cx="30584" cy="43401"/>
            </a:xfrm>
            <a:custGeom>
              <a:avLst/>
              <a:gdLst/>
              <a:ahLst/>
              <a:cxnLst/>
              <a:rect l="l" t="t" r="r" b="b"/>
              <a:pathLst>
                <a:path w="1570" h="2228" extrusionOk="0">
                  <a:moveTo>
                    <a:pt x="765" y="564"/>
                  </a:moveTo>
                  <a:cubicBezTo>
                    <a:pt x="812" y="564"/>
                    <a:pt x="859" y="611"/>
                    <a:pt x="859" y="664"/>
                  </a:cubicBezTo>
                  <a:cubicBezTo>
                    <a:pt x="859" y="711"/>
                    <a:pt x="812" y="758"/>
                    <a:pt x="765" y="758"/>
                  </a:cubicBezTo>
                  <a:lnTo>
                    <a:pt x="565" y="758"/>
                  </a:lnTo>
                  <a:lnTo>
                    <a:pt x="565" y="564"/>
                  </a:lnTo>
                  <a:close/>
                  <a:moveTo>
                    <a:pt x="835" y="1346"/>
                  </a:moveTo>
                  <a:cubicBezTo>
                    <a:pt x="935" y="1346"/>
                    <a:pt x="1006" y="1399"/>
                    <a:pt x="1006" y="1493"/>
                  </a:cubicBezTo>
                  <a:cubicBezTo>
                    <a:pt x="1006" y="1593"/>
                    <a:pt x="935" y="1664"/>
                    <a:pt x="835" y="1664"/>
                  </a:cubicBezTo>
                  <a:lnTo>
                    <a:pt x="565" y="1664"/>
                  </a:lnTo>
                  <a:lnTo>
                    <a:pt x="565" y="1346"/>
                  </a:lnTo>
                  <a:close/>
                  <a:moveTo>
                    <a:pt x="271" y="0"/>
                  </a:moveTo>
                  <a:cubicBezTo>
                    <a:pt x="124" y="0"/>
                    <a:pt x="1" y="124"/>
                    <a:pt x="1" y="294"/>
                  </a:cubicBezTo>
                  <a:lnTo>
                    <a:pt x="1" y="1934"/>
                  </a:lnTo>
                  <a:cubicBezTo>
                    <a:pt x="1" y="2010"/>
                    <a:pt x="30" y="2081"/>
                    <a:pt x="77" y="2157"/>
                  </a:cubicBezTo>
                  <a:cubicBezTo>
                    <a:pt x="124" y="2204"/>
                    <a:pt x="200" y="2228"/>
                    <a:pt x="271" y="2228"/>
                  </a:cubicBezTo>
                  <a:lnTo>
                    <a:pt x="835" y="2228"/>
                  </a:lnTo>
                  <a:cubicBezTo>
                    <a:pt x="1253" y="2228"/>
                    <a:pt x="1570" y="1910"/>
                    <a:pt x="1570" y="1493"/>
                  </a:cubicBezTo>
                  <a:cubicBezTo>
                    <a:pt x="1570" y="1299"/>
                    <a:pt x="1499" y="1105"/>
                    <a:pt x="1352" y="982"/>
                  </a:cubicBezTo>
                  <a:cubicBezTo>
                    <a:pt x="1399" y="882"/>
                    <a:pt x="1423" y="782"/>
                    <a:pt x="1423" y="664"/>
                  </a:cubicBezTo>
                  <a:cubicBezTo>
                    <a:pt x="1423" y="294"/>
                    <a:pt x="1129" y="0"/>
                    <a:pt x="76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3"/>
            <p:cNvSpPr/>
            <p:nvPr/>
          </p:nvSpPr>
          <p:spPr>
            <a:xfrm>
              <a:off x="5996114" y="1433616"/>
              <a:ext cx="34382" cy="43869"/>
            </a:xfrm>
            <a:custGeom>
              <a:avLst/>
              <a:gdLst/>
              <a:ahLst/>
              <a:cxnLst/>
              <a:rect l="l" t="t" r="r" b="b"/>
              <a:pathLst>
                <a:path w="1765" h="2252" extrusionOk="0">
                  <a:moveTo>
                    <a:pt x="295" y="1"/>
                  </a:moveTo>
                  <a:cubicBezTo>
                    <a:pt x="124" y="1"/>
                    <a:pt x="1" y="124"/>
                    <a:pt x="1" y="294"/>
                  </a:cubicBezTo>
                  <a:lnTo>
                    <a:pt x="1" y="1423"/>
                  </a:lnTo>
                  <a:cubicBezTo>
                    <a:pt x="1" y="1887"/>
                    <a:pt x="389" y="2252"/>
                    <a:pt x="859" y="2252"/>
                  </a:cubicBezTo>
                  <a:cubicBezTo>
                    <a:pt x="1270" y="2252"/>
                    <a:pt x="1664" y="2011"/>
                    <a:pt x="1741" y="1570"/>
                  </a:cubicBezTo>
                  <a:cubicBezTo>
                    <a:pt x="1764" y="1517"/>
                    <a:pt x="1764" y="1470"/>
                    <a:pt x="1764" y="1423"/>
                  </a:cubicBezTo>
                  <a:lnTo>
                    <a:pt x="1764" y="294"/>
                  </a:lnTo>
                  <a:cubicBezTo>
                    <a:pt x="1764" y="124"/>
                    <a:pt x="1641" y="1"/>
                    <a:pt x="1470" y="1"/>
                  </a:cubicBezTo>
                  <a:cubicBezTo>
                    <a:pt x="1323" y="1"/>
                    <a:pt x="1200" y="124"/>
                    <a:pt x="1200" y="294"/>
                  </a:cubicBezTo>
                  <a:lnTo>
                    <a:pt x="1200" y="1423"/>
                  </a:lnTo>
                  <a:cubicBezTo>
                    <a:pt x="1200" y="1593"/>
                    <a:pt x="1053" y="1688"/>
                    <a:pt x="906" y="1688"/>
                  </a:cubicBezTo>
                  <a:lnTo>
                    <a:pt x="859" y="1688"/>
                  </a:lnTo>
                  <a:cubicBezTo>
                    <a:pt x="712" y="1688"/>
                    <a:pt x="565" y="1593"/>
                    <a:pt x="565" y="1423"/>
                  </a:cubicBezTo>
                  <a:lnTo>
                    <a:pt x="565" y="294"/>
                  </a:lnTo>
                  <a:cubicBezTo>
                    <a:pt x="565" y="124"/>
                    <a:pt x="442"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3"/>
            <p:cNvSpPr/>
            <p:nvPr/>
          </p:nvSpPr>
          <p:spPr>
            <a:xfrm>
              <a:off x="6036652" y="1433772"/>
              <a:ext cx="33447" cy="43713"/>
            </a:xfrm>
            <a:custGeom>
              <a:avLst/>
              <a:gdLst/>
              <a:ahLst/>
              <a:cxnLst/>
              <a:rect l="l" t="t" r="r" b="b"/>
              <a:pathLst>
                <a:path w="1717" h="2244" extrusionOk="0">
                  <a:moveTo>
                    <a:pt x="338" y="0"/>
                  </a:moveTo>
                  <a:cubicBezTo>
                    <a:pt x="283" y="0"/>
                    <a:pt x="225" y="13"/>
                    <a:pt x="171" y="40"/>
                  </a:cubicBezTo>
                  <a:cubicBezTo>
                    <a:pt x="47" y="140"/>
                    <a:pt x="0" y="310"/>
                    <a:pt x="100" y="433"/>
                  </a:cubicBezTo>
                  <a:lnTo>
                    <a:pt x="588" y="1192"/>
                  </a:lnTo>
                  <a:lnTo>
                    <a:pt x="588" y="1950"/>
                  </a:lnTo>
                  <a:cubicBezTo>
                    <a:pt x="588" y="2120"/>
                    <a:pt x="712" y="2244"/>
                    <a:pt x="859" y="2244"/>
                  </a:cubicBezTo>
                  <a:cubicBezTo>
                    <a:pt x="1029" y="2244"/>
                    <a:pt x="1153" y="2120"/>
                    <a:pt x="1153" y="1950"/>
                  </a:cubicBezTo>
                  <a:lnTo>
                    <a:pt x="1153" y="1192"/>
                  </a:lnTo>
                  <a:lnTo>
                    <a:pt x="1640" y="433"/>
                  </a:lnTo>
                  <a:cubicBezTo>
                    <a:pt x="1717" y="310"/>
                    <a:pt x="1687" y="140"/>
                    <a:pt x="1570" y="40"/>
                  </a:cubicBezTo>
                  <a:cubicBezTo>
                    <a:pt x="1518" y="15"/>
                    <a:pt x="1462" y="1"/>
                    <a:pt x="1407" y="1"/>
                  </a:cubicBezTo>
                  <a:cubicBezTo>
                    <a:pt x="1308" y="1"/>
                    <a:pt x="1213" y="45"/>
                    <a:pt x="1153" y="140"/>
                  </a:cubicBezTo>
                  <a:lnTo>
                    <a:pt x="859" y="580"/>
                  </a:lnTo>
                  <a:lnTo>
                    <a:pt x="565" y="116"/>
                  </a:lnTo>
                  <a:cubicBezTo>
                    <a:pt x="517" y="38"/>
                    <a:pt x="431" y="0"/>
                    <a:pt x="33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3"/>
            <p:cNvSpPr/>
            <p:nvPr/>
          </p:nvSpPr>
          <p:spPr>
            <a:xfrm>
              <a:off x="5918370" y="1410728"/>
              <a:ext cx="207501" cy="111640"/>
            </a:xfrm>
            <a:custGeom>
              <a:avLst/>
              <a:gdLst/>
              <a:ahLst/>
              <a:cxnLst/>
              <a:rect l="l" t="t" r="r" b="b"/>
              <a:pathLst>
                <a:path w="10652" h="5731" extrusionOk="0">
                  <a:moveTo>
                    <a:pt x="8324" y="3403"/>
                  </a:moveTo>
                  <a:lnTo>
                    <a:pt x="9599" y="3697"/>
                  </a:lnTo>
                  <a:lnTo>
                    <a:pt x="9499" y="3821"/>
                  </a:lnTo>
                  <a:cubicBezTo>
                    <a:pt x="9376" y="3921"/>
                    <a:pt x="9376" y="4091"/>
                    <a:pt x="9499" y="4214"/>
                  </a:cubicBezTo>
                  <a:lnTo>
                    <a:pt x="10040" y="4773"/>
                  </a:lnTo>
                  <a:lnTo>
                    <a:pt x="9699" y="5120"/>
                  </a:lnTo>
                  <a:lnTo>
                    <a:pt x="9135" y="4579"/>
                  </a:lnTo>
                  <a:cubicBezTo>
                    <a:pt x="9082" y="4532"/>
                    <a:pt x="9011" y="4479"/>
                    <a:pt x="8935" y="4479"/>
                  </a:cubicBezTo>
                  <a:cubicBezTo>
                    <a:pt x="8864" y="4479"/>
                    <a:pt x="8788" y="4532"/>
                    <a:pt x="8741" y="4579"/>
                  </a:cubicBezTo>
                  <a:lnTo>
                    <a:pt x="8618" y="4679"/>
                  </a:lnTo>
                  <a:lnTo>
                    <a:pt x="8324" y="3403"/>
                  </a:lnTo>
                  <a:close/>
                  <a:moveTo>
                    <a:pt x="735" y="0"/>
                  </a:moveTo>
                  <a:cubicBezTo>
                    <a:pt x="342" y="0"/>
                    <a:pt x="1" y="317"/>
                    <a:pt x="1" y="711"/>
                  </a:cubicBezTo>
                  <a:lnTo>
                    <a:pt x="1" y="3891"/>
                  </a:lnTo>
                  <a:cubicBezTo>
                    <a:pt x="1" y="4285"/>
                    <a:pt x="342" y="4602"/>
                    <a:pt x="735" y="4602"/>
                  </a:cubicBezTo>
                  <a:lnTo>
                    <a:pt x="8006" y="4602"/>
                  </a:lnTo>
                  <a:lnTo>
                    <a:pt x="8083" y="4920"/>
                  </a:lnTo>
                  <a:cubicBezTo>
                    <a:pt x="8130" y="5096"/>
                    <a:pt x="8253" y="5243"/>
                    <a:pt x="8447" y="5290"/>
                  </a:cubicBezTo>
                  <a:cubicBezTo>
                    <a:pt x="8492" y="5303"/>
                    <a:pt x="8538" y="5308"/>
                    <a:pt x="8582" y="5308"/>
                  </a:cubicBezTo>
                  <a:cubicBezTo>
                    <a:pt x="8706" y="5308"/>
                    <a:pt x="8827" y="5264"/>
                    <a:pt x="8935" y="5190"/>
                  </a:cubicBezTo>
                  <a:lnTo>
                    <a:pt x="9329" y="5584"/>
                  </a:lnTo>
                  <a:cubicBezTo>
                    <a:pt x="9429" y="5684"/>
                    <a:pt x="9552" y="5731"/>
                    <a:pt x="9699" y="5731"/>
                  </a:cubicBezTo>
                  <a:cubicBezTo>
                    <a:pt x="9817" y="5731"/>
                    <a:pt x="9940" y="5684"/>
                    <a:pt x="10040" y="5584"/>
                  </a:cubicBezTo>
                  <a:lnTo>
                    <a:pt x="10504" y="5120"/>
                  </a:lnTo>
                  <a:cubicBezTo>
                    <a:pt x="10581" y="5043"/>
                    <a:pt x="10651" y="4896"/>
                    <a:pt x="10651" y="4773"/>
                  </a:cubicBezTo>
                  <a:cubicBezTo>
                    <a:pt x="10651" y="4626"/>
                    <a:pt x="10581" y="4508"/>
                    <a:pt x="10504" y="4408"/>
                  </a:cubicBezTo>
                  <a:lnTo>
                    <a:pt x="10087" y="4015"/>
                  </a:lnTo>
                  <a:cubicBezTo>
                    <a:pt x="10210" y="3868"/>
                    <a:pt x="10257" y="3697"/>
                    <a:pt x="10210" y="3527"/>
                  </a:cubicBezTo>
                  <a:cubicBezTo>
                    <a:pt x="10163" y="3333"/>
                    <a:pt x="10016" y="3209"/>
                    <a:pt x="9846" y="3156"/>
                  </a:cubicBezTo>
                  <a:lnTo>
                    <a:pt x="9623" y="3109"/>
                  </a:lnTo>
                  <a:lnTo>
                    <a:pt x="9623" y="2304"/>
                  </a:lnTo>
                  <a:cubicBezTo>
                    <a:pt x="9623" y="2157"/>
                    <a:pt x="9499" y="2010"/>
                    <a:pt x="9329" y="2010"/>
                  </a:cubicBezTo>
                  <a:cubicBezTo>
                    <a:pt x="9182" y="2010"/>
                    <a:pt x="9058" y="2157"/>
                    <a:pt x="9058" y="2304"/>
                  </a:cubicBezTo>
                  <a:lnTo>
                    <a:pt x="9058" y="2986"/>
                  </a:lnTo>
                  <a:lnTo>
                    <a:pt x="8377" y="2839"/>
                  </a:lnTo>
                  <a:cubicBezTo>
                    <a:pt x="8331" y="2827"/>
                    <a:pt x="8285" y="2821"/>
                    <a:pt x="8239" y="2821"/>
                  </a:cubicBezTo>
                  <a:cubicBezTo>
                    <a:pt x="8105" y="2821"/>
                    <a:pt x="7975" y="2871"/>
                    <a:pt x="7883" y="2962"/>
                  </a:cubicBezTo>
                  <a:cubicBezTo>
                    <a:pt x="7759" y="3086"/>
                    <a:pt x="7712" y="3280"/>
                    <a:pt x="7759" y="3450"/>
                  </a:cubicBezTo>
                  <a:lnTo>
                    <a:pt x="7883" y="4038"/>
                  </a:lnTo>
                  <a:lnTo>
                    <a:pt x="735" y="4038"/>
                  </a:lnTo>
                  <a:cubicBezTo>
                    <a:pt x="659" y="4038"/>
                    <a:pt x="588" y="3968"/>
                    <a:pt x="588" y="3891"/>
                  </a:cubicBezTo>
                  <a:lnTo>
                    <a:pt x="588" y="711"/>
                  </a:lnTo>
                  <a:cubicBezTo>
                    <a:pt x="588" y="635"/>
                    <a:pt x="659" y="564"/>
                    <a:pt x="735" y="564"/>
                  </a:cubicBezTo>
                  <a:lnTo>
                    <a:pt x="8888" y="564"/>
                  </a:lnTo>
                  <a:cubicBezTo>
                    <a:pt x="8988" y="564"/>
                    <a:pt x="9058" y="635"/>
                    <a:pt x="9058" y="711"/>
                  </a:cubicBezTo>
                  <a:lnTo>
                    <a:pt x="9058" y="952"/>
                  </a:lnTo>
                  <a:cubicBezTo>
                    <a:pt x="9058" y="1129"/>
                    <a:pt x="9182" y="1246"/>
                    <a:pt x="9329" y="1246"/>
                  </a:cubicBezTo>
                  <a:cubicBezTo>
                    <a:pt x="9499" y="1246"/>
                    <a:pt x="9623" y="1129"/>
                    <a:pt x="9623" y="952"/>
                  </a:cubicBezTo>
                  <a:lnTo>
                    <a:pt x="9623" y="711"/>
                  </a:lnTo>
                  <a:cubicBezTo>
                    <a:pt x="9623" y="317"/>
                    <a:pt x="9305" y="0"/>
                    <a:pt x="888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3"/>
            <p:cNvSpPr/>
            <p:nvPr/>
          </p:nvSpPr>
          <p:spPr>
            <a:xfrm>
              <a:off x="5994166" y="1556709"/>
              <a:ext cx="36330" cy="11006"/>
            </a:xfrm>
            <a:custGeom>
              <a:avLst/>
              <a:gdLst/>
              <a:ahLst/>
              <a:cxnLst/>
              <a:rect l="l" t="t" r="r" b="b"/>
              <a:pathLst>
                <a:path w="1865" h="565" extrusionOk="0">
                  <a:moveTo>
                    <a:pt x="271" y="0"/>
                  </a:moveTo>
                  <a:cubicBezTo>
                    <a:pt x="124" y="0"/>
                    <a:pt x="1" y="124"/>
                    <a:pt x="1" y="271"/>
                  </a:cubicBezTo>
                  <a:cubicBezTo>
                    <a:pt x="1" y="441"/>
                    <a:pt x="124" y="565"/>
                    <a:pt x="271" y="565"/>
                  </a:cubicBezTo>
                  <a:lnTo>
                    <a:pt x="1570" y="565"/>
                  </a:lnTo>
                  <a:cubicBezTo>
                    <a:pt x="1741" y="565"/>
                    <a:pt x="1864" y="441"/>
                    <a:pt x="1864" y="271"/>
                  </a:cubicBezTo>
                  <a:cubicBezTo>
                    <a:pt x="1864" y="124"/>
                    <a:pt x="1741" y="0"/>
                    <a:pt x="15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3"/>
            <p:cNvSpPr/>
            <p:nvPr/>
          </p:nvSpPr>
          <p:spPr>
            <a:xfrm>
              <a:off x="5822432" y="1294725"/>
              <a:ext cx="379802" cy="354517"/>
            </a:xfrm>
            <a:custGeom>
              <a:avLst/>
              <a:gdLst/>
              <a:ahLst/>
              <a:cxnLst/>
              <a:rect l="l" t="t" r="r" b="b"/>
              <a:pathLst>
                <a:path w="19497" h="18199" extrusionOk="0">
                  <a:moveTo>
                    <a:pt x="4826" y="565"/>
                  </a:moveTo>
                  <a:lnTo>
                    <a:pt x="4826" y="2234"/>
                  </a:lnTo>
                  <a:lnTo>
                    <a:pt x="3062" y="2234"/>
                  </a:lnTo>
                  <a:lnTo>
                    <a:pt x="3062" y="589"/>
                  </a:lnTo>
                  <a:cubicBezTo>
                    <a:pt x="3062" y="565"/>
                    <a:pt x="3086" y="565"/>
                    <a:pt x="3086" y="565"/>
                  </a:cubicBezTo>
                  <a:close/>
                  <a:moveTo>
                    <a:pt x="7130" y="565"/>
                  </a:moveTo>
                  <a:lnTo>
                    <a:pt x="7130" y="2234"/>
                  </a:lnTo>
                  <a:lnTo>
                    <a:pt x="5390" y="2234"/>
                  </a:lnTo>
                  <a:lnTo>
                    <a:pt x="5390" y="565"/>
                  </a:lnTo>
                  <a:close/>
                  <a:moveTo>
                    <a:pt x="9452" y="565"/>
                  </a:moveTo>
                  <a:lnTo>
                    <a:pt x="9452" y="2234"/>
                  </a:lnTo>
                  <a:lnTo>
                    <a:pt x="7718" y="2234"/>
                  </a:lnTo>
                  <a:lnTo>
                    <a:pt x="7718" y="565"/>
                  </a:lnTo>
                  <a:close/>
                  <a:moveTo>
                    <a:pt x="11779" y="565"/>
                  </a:moveTo>
                  <a:lnTo>
                    <a:pt x="11779" y="2234"/>
                  </a:lnTo>
                  <a:lnTo>
                    <a:pt x="10016" y="2234"/>
                  </a:lnTo>
                  <a:lnTo>
                    <a:pt x="10016" y="565"/>
                  </a:lnTo>
                  <a:close/>
                  <a:moveTo>
                    <a:pt x="14083" y="565"/>
                  </a:moveTo>
                  <a:lnTo>
                    <a:pt x="14083" y="2234"/>
                  </a:lnTo>
                  <a:lnTo>
                    <a:pt x="12343" y="2234"/>
                  </a:lnTo>
                  <a:lnTo>
                    <a:pt x="12343" y="565"/>
                  </a:lnTo>
                  <a:close/>
                  <a:moveTo>
                    <a:pt x="16411" y="565"/>
                  </a:moveTo>
                  <a:lnTo>
                    <a:pt x="16411" y="589"/>
                  </a:lnTo>
                  <a:lnTo>
                    <a:pt x="16411" y="2234"/>
                  </a:lnTo>
                  <a:lnTo>
                    <a:pt x="14671" y="2234"/>
                  </a:lnTo>
                  <a:lnTo>
                    <a:pt x="14671" y="565"/>
                  </a:lnTo>
                  <a:close/>
                  <a:moveTo>
                    <a:pt x="4826" y="2822"/>
                  </a:moveTo>
                  <a:cubicBezTo>
                    <a:pt x="4826" y="3287"/>
                    <a:pt x="4432" y="3674"/>
                    <a:pt x="3944" y="3674"/>
                  </a:cubicBezTo>
                  <a:cubicBezTo>
                    <a:pt x="3456" y="3674"/>
                    <a:pt x="3062" y="3287"/>
                    <a:pt x="3062" y="2822"/>
                  </a:cubicBezTo>
                  <a:close/>
                  <a:moveTo>
                    <a:pt x="7130" y="2822"/>
                  </a:moveTo>
                  <a:cubicBezTo>
                    <a:pt x="7130" y="3287"/>
                    <a:pt x="6736" y="3674"/>
                    <a:pt x="6272" y="3674"/>
                  </a:cubicBezTo>
                  <a:cubicBezTo>
                    <a:pt x="5778" y="3674"/>
                    <a:pt x="5390" y="3287"/>
                    <a:pt x="5390" y="2822"/>
                  </a:cubicBezTo>
                  <a:close/>
                  <a:moveTo>
                    <a:pt x="9452" y="2822"/>
                  </a:moveTo>
                  <a:cubicBezTo>
                    <a:pt x="9452" y="3287"/>
                    <a:pt x="9064" y="3674"/>
                    <a:pt x="8570" y="3674"/>
                  </a:cubicBezTo>
                  <a:cubicBezTo>
                    <a:pt x="8106" y="3674"/>
                    <a:pt x="7718" y="3287"/>
                    <a:pt x="7718" y="2822"/>
                  </a:cubicBezTo>
                  <a:close/>
                  <a:moveTo>
                    <a:pt x="11779" y="2822"/>
                  </a:moveTo>
                  <a:cubicBezTo>
                    <a:pt x="11779" y="3287"/>
                    <a:pt x="11391" y="3674"/>
                    <a:pt x="10898" y="3674"/>
                  </a:cubicBezTo>
                  <a:cubicBezTo>
                    <a:pt x="10410" y="3674"/>
                    <a:pt x="10016" y="3287"/>
                    <a:pt x="10016" y="2822"/>
                  </a:cubicBezTo>
                  <a:close/>
                  <a:moveTo>
                    <a:pt x="14083" y="2822"/>
                  </a:moveTo>
                  <a:cubicBezTo>
                    <a:pt x="14083" y="3287"/>
                    <a:pt x="13689" y="3674"/>
                    <a:pt x="13225" y="3674"/>
                  </a:cubicBezTo>
                  <a:cubicBezTo>
                    <a:pt x="12737" y="3674"/>
                    <a:pt x="12343" y="3287"/>
                    <a:pt x="12343" y="2822"/>
                  </a:cubicBezTo>
                  <a:close/>
                  <a:moveTo>
                    <a:pt x="16411" y="2822"/>
                  </a:moveTo>
                  <a:cubicBezTo>
                    <a:pt x="16411" y="3287"/>
                    <a:pt x="16017" y="3674"/>
                    <a:pt x="15529" y="3674"/>
                  </a:cubicBezTo>
                  <a:cubicBezTo>
                    <a:pt x="15065" y="3674"/>
                    <a:pt x="14671" y="3287"/>
                    <a:pt x="14671" y="2822"/>
                  </a:cubicBezTo>
                  <a:close/>
                  <a:moveTo>
                    <a:pt x="14377" y="3674"/>
                  </a:moveTo>
                  <a:cubicBezTo>
                    <a:pt x="14648" y="4021"/>
                    <a:pt x="15065" y="4262"/>
                    <a:pt x="15529" y="4262"/>
                  </a:cubicBezTo>
                  <a:cubicBezTo>
                    <a:pt x="15870" y="4262"/>
                    <a:pt x="16164" y="4145"/>
                    <a:pt x="16411" y="3968"/>
                  </a:cubicBezTo>
                  <a:lnTo>
                    <a:pt x="16411" y="12197"/>
                  </a:lnTo>
                  <a:lnTo>
                    <a:pt x="3062" y="12197"/>
                  </a:lnTo>
                  <a:lnTo>
                    <a:pt x="3062" y="3968"/>
                  </a:lnTo>
                  <a:cubicBezTo>
                    <a:pt x="3309" y="4145"/>
                    <a:pt x="3627" y="4262"/>
                    <a:pt x="3944" y="4262"/>
                  </a:cubicBezTo>
                  <a:cubicBezTo>
                    <a:pt x="4408" y="4262"/>
                    <a:pt x="4849" y="4021"/>
                    <a:pt x="5096" y="3674"/>
                  </a:cubicBezTo>
                  <a:cubicBezTo>
                    <a:pt x="5367" y="4021"/>
                    <a:pt x="5778" y="4262"/>
                    <a:pt x="6272" y="4262"/>
                  </a:cubicBezTo>
                  <a:cubicBezTo>
                    <a:pt x="6736" y="4262"/>
                    <a:pt x="7153" y="4021"/>
                    <a:pt x="7424" y="3674"/>
                  </a:cubicBezTo>
                  <a:cubicBezTo>
                    <a:pt x="7688" y="4021"/>
                    <a:pt x="8106" y="4262"/>
                    <a:pt x="8570" y="4262"/>
                  </a:cubicBezTo>
                  <a:cubicBezTo>
                    <a:pt x="9064" y="4262"/>
                    <a:pt x="9481" y="4021"/>
                    <a:pt x="9745" y="3674"/>
                  </a:cubicBezTo>
                  <a:cubicBezTo>
                    <a:pt x="10016" y="4021"/>
                    <a:pt x="10433" y="4262"/>
                    <a:pt x="10898" y="4262"/>
                  </a:cubicBezTo>
                  <a:cubicBezTo>
                    <a:pt x="11362" y="4262"/>
                    <a:pt x="11803" y="4021"/>
                    <a:pt x="12050" y="3674"/>
                  </a:cubicBezTo>
                  <a:cubicBezTo>
                    <a:pt x="12320" y="4021"/>
                    <a:pt x="12737" y="4262"/>
                    <a:pt x="13225" y="4262"/>
                  </a:cubicBezTo>
                  <a:cubicBezTo>
                    <a:pt x="13689" y="4262"/>
                    <a:pt x="14107" y="4021"/>
                    <a:pt x="14377" y="3674"/>
                  </a:cubicBezTo>
                  <a:close/>
                  <a:moveTo>
                    <a:pt x="2498" y="2011"/>
                  </a:moveTo>
                  <a:lnTo>
                    <a:pt x="2498" y="2746"/>
                  </a:lnTo>
                  <a:lnTo>
                    <a:pt x="1887" y="2746"/>
                  </a:lnTo>
                  <a:cubicBezTo>
                    <a:pt x="1493" y="2746"/>
                    <a:pt x="1176" y="3063"/>
                    <a:pt x="1176" y="3457"/>
                  </a:cubicBezTo>
                  <a:lnTo>
                    <a:pt x="1176" y="4409"/>
                  </a:lnTo>
                  <a:cubicBezTo>
                    <a:pt x="1176" y="4556"/>
                    <a:pt x="1323" y="4680"/>
                    <a:pt x="1470" y="4680"/>
                  </a:cubicBezTo>
                  <a:cubicBezTo>
                    <a:pt x="1640" y="4680"/>
                    <a:pt x="1763" y="4556"/>
                    <a:pt x="1763" y="4409"/>
                  </a:cubicBezTo>
                  <a:lnTo>
                    <a:pt x="1763" y="3457"/>
                  </a:lnTo>
                  <a:cubicBezTo>
                    <a:pt x="1763" y="3381"/>
                    <a:pt x="1810" y="3310"/>
                    <a:pt x="1887" y="3310"/>
                  </a:cubicBezTo>
                  <a:lnTo>
                    <a:pt x="2498" y="3310"/>
                  </a:lnTo>
                  <a:lnTo>
                    <a:pt x="2498" y="12227"/>
                  </a:lnTo>
                  <a:lnTo>
                    <a:pt x="1763" y="12227"/>
                  </a:lnTo>
                  <a:lnTo>
                    <a:pt x="1763" y="5732"/>
                  </a:lnTo>
                  <a:cubicBezTo>
                    <a:pt x="1763" y="5585"/>
                    <a:pt x="1640" y="5438"/>
                    <a:pt x="1470" y="5438"/>
                  </a:cubicBezTo>
                  <a:cubicBezTo>
                    <a:pt x="1323" y="5438"/>
                    <a:pt x="1176" y="5585"/>
                    <a:pt x="1176" y="5732"/>
                  </a:cubicBezTo>
                  <a:lnTo>
                    <a:pt x="1176" y="12227"/>
                  </a:lnTo>
                  <a:lnTo>
                    <a:pt x="564" y="12227"/>
                  </a:lnTo>
                  <a:lnTo>
                    <a:pt x="564" y="2699"/>
                  </a:lnTo>
                  <a:cubicBezTo>
                    <a:pt x="564" y="2305"/>
                    <a:pt x="882" y="2011"/>
                    <a:pt x="1252" y="2011"/>
                  </a:cubicBezTo>
                  <a:close/>
                  <a:moveTo>
                    <a:pt x="17586" y="3310"/>
                  </a:moveTo>
                  <a:cubicBezTo>
                    <a:pt x="17657" y="3310"/>
                    <a:pt x="17733" y="3381"/>
                    <a:pt x="17733" y="3457"/>
                  </a:cubicBezTo>
                  <a:lnTo>
                    <a:pt x="17733" y="12227"/>
                  </a:lnTo>
                  <a:lnTo>
                    <a:pt x="16975" y="12227"/>
                  </a:lnTo>
                  <a:lnTo>
                    <a:pt x="16975" y="3310"/>
                  </a:lnTo>
                  <a:close/>
                  <a:moveTo>
                    <a:pt x="18245" y="2011"/>
                  </a:moveTo>
                  <a:cubicBezTo>
                    <a:pt x="18615" y="2011"/>
                    <a:pt x="18909" y="2305"/>
                    <a:pt x="18909" y="2699"/>
                  </a:cubicBezTo>
                  <a:lnTo>
                    <a:pt x="18909" y="12227"/>
                  </a:lnTo>
                  <a:lnTo>
                    <a:pt x="18298" y="12227"/>
                  </a:lnTo>
                  <a:lnTo>
                    <a:pt x="18298" y="3457"/>
                  </a:lnTo>
                  <a:cubicBezTo>
                    <a:pt x="18298" y="3063"/>
                    <a:pt x="17974" y="2746"/>
                    <a:pt x="17586" y="2746"/>
                  </a:cubicBezTo>
                  <a:lnTo>
                    <a:pt x="16975" y="2746"/>
                  </a:lnTo>
                  <a:lnTo>
                    <a:pt x="16975" y="2011"/>
                  </a:lnTo>
                  <a:close/>
                  <a:moveTo>
                    <a:pt x="18909" y="12785"/>
                  </a:moveTo>
                  <a:lnTo>
                    <a:pt x="18909" y="13990"/>
                  </a:lnTo>
                  <a:cubicBezTo>
                    <a:pt x="18909" y="14354"/>
                    <a:pt x="18615" y="14672"/>
                    <a:pt x="18245" y="14672"/>
                  </a:cubicBezTo>
                  <a:lnTo>
                    <a:pt x="1252" y="14672"/>
                  </a:lnTo>
                  <a:cubicBezTo>
                    <a:pt x="882" y="14672"/>
                    <a:pt x="564" y="14354"/>
                    <a:pt x="564" y="13990"/>
                  </a:cubicBezTo>
                  <a:lnTo>
                    <a:pt x="564" y="12785"/>
                  </a:lnTo>
                  <a:close/>
                  <a:moveTo>
                    <a:pt x="11315" y="15236"/>
                  </a:moveTo>
                  <a:cubicBezTo>
                    <a:pt x="11315" y="15777"/>
                    <a:pt x="11391" y="16900"/>
                    <a:pt x="11538" y="17634"/>
                  </a:cubicBezTo>
                  <a:lnTo>
                    <a:pt x="7959" y="17634"/>
                  </a:lnTo>
                  <a:cubicBezTo>
                    <a:pt x="8106" y="16900"/>
                    <a:pt x="8158" y="15777"/>
                    <a:pt x="8182" y="15236"/>
                  </a:cubicBezTo>
                  <a:close/>
                  <a:moveTo>
                    <a:pt x="3086" y="1"/>
                  </a:moveTo>
                  <a:cubicBezTo>
                    <a:pt x="2769" y="1"/>
                    <a:pt x="2498" y="271"/>
                    <a:pt x="2498" y="589"/>
                  </a:cubicBezTo>
                  <a:lnTo>
                    <a:pt x="2498" y="1423"/>
                  </a:lnTo>
                  <a:lnTo>
                    <a:pt x="1252" y="1423"/>
                  </a:lnTo>
                  <a:cubicBezTo>
                    <a:pt x="564" y="1423"/>
                    <a:pt x="0" y="1988"/>
                    <a:pt x="0" y="2699"/>
                  </a:cubicBezTo>
                  <a:lnTo>
                    <a:pt x="0" y="13990"/>
                  </a:lnTo>
                  <a:cubicBezTo>
                    <a:pt x="0" y="14672"/>
                    <a:pt x="564" y="15236"/>
                    <a:pt x="1252" y="15236"/>
                  </a:cubicBezTo>
                  <a:lnTo>
                    <a:pt x="7594" y="15236"/>
                  </a:lnTo>
                  <a:cubicBezTo>
                    <a:pt x="7594" y="15900"/>
                    <a:pt x="7518" y="17023"/>
                    <a:pt x="7371" y="17634"/>
                  </a:cubicBezTo>
                  <a:lnTo>
                    <a:pt x="6366" y="17634"/>
                  </a:lnTo>
                  <a:cubicBezTo>
                    <a:pt x="6219" y="17634"/>
                    <a:pt x="6101" y="17758"/>
                    <a:pt x="6101" y="17928"/>
                  </a:cubicBezTo>
                  <a:cubicBezTo>
                    <a:pt x="6101" y="18075"/>
                    <a:pt x="6219" y="18199"/>
                    <a:pt x="6366" y="18199"/>
                  </a:cubicBezTo>
                  <a:lnTo>
                    <a:pt x="13102" y="18199"/>
                  </a:lnTo>
                  <a:cubicBezTo>
                    <a:pt x="13249" y="18199"/>
                    <a:pt x="13396" y="18075"/>
                    <a:pt x="13396" y="17928"/>
                  </a:cubicBezTo>
                  <a:cubicBezTo>
                    <a:pt x="13396" y="17758"/>
                    <a:pt x="13249" y="17634"/>
                    <a:pt x="13102" y="17634"/>
                  </a:cubicBezTo>
                  <a:lnTo>
                    <a:pt x="12126" y="17634"/>
                  </a:lnTo>
                  <a:cubicBezTo>
                    <a:pt x="11979" y="17023"/>
                    <a:pt x="11903" y="15900"/>
                    <a:pt x="11879" y="15236"/>
                  </a:cubicBezTo>
                  <a:lnTo>
                    <a:pt x="18245" y="15236"/>
                  </a:lnTo>
                  <a:cubicBezTo>
                    <a:pt x="18933" y="15236"/>
                    <a:pt x="19497" y="14672"/>
                    <a:pt x="19497" y="13990"/>
                  </a:cubicBezTo>
                  <a:lnTo>
                    <a:pt x="19497" y="2699"/>
                  </a:lnTo>
                  <a:cubicBezTo>
                    <a:pt x="19497" y="1988"/>
                    <a:pt x="18933" y="1423"/>
                    <a:pt x="18245" y="1423"/>
                  </a:cubicBezTo>
                  <a:lnTo>
                    <a:pt x="16975" y="1423"/>
                  </a:lnTo>
                  <a:lnTo>
                    <a:pt x="16975" y="589"/>
                  </a:lnTo>
                  <a:cubicBezTo>
                    <a:pt x="16975" y="271"/>
                    <a:pt x="16728" y="1"/>
                    <a:pt x="164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9" name="Google Shape;3899;p63"/>
          <p:cNvGrpSpPr/>
          <p:nvPr/>
        </p:nvGrpSpPr>
        <p:grpSpPr>
          <a:xfrm>
            <a:off x="5246160" y="1282375"/>
            <a:ext cx="379685" cy="379353"/>
            <a:chOff x="5246160" y="1282375"/>
            <a:chExt cx="379685" cy="379353"/>
          </a:xfrm>
        </p:grpSpPr>
        <p:sp>
          <p:nvSpPr>
            <p:cNvPr id="3900" name="Google Shape;3900;p63"/>
            <p:cNvSpPr/>
            <p:nvPr/>
          </p:nvSpPr>
          <p:spPr>
            <a:xfrm>
              <a:off x="5270432" y="1632505"/>
              <a:ext cx="50161" cy="23941"/>
            </a:xfrm>
            <a:custGeom>
              <a:avLst/>
              <a:gdLst/>
              <a:ahLst/>
              <a:cxnLst/>
              <a:rect l="l" t="t" r="r" b="b"/>
              <a:pathLst>
                <a:path w="2575" h="1229" extrusionOk="0">
                  <a:moveTo>
                    <a:pt x="0" y="0"/>
                  </a:moveTo>
                  <a:lnTo>
                    <a:pt x="0" y="859"/>
                  </a:lnTo>
                  <a:cubicBezTo>
                    <a:pt x="0" y="1058"/>
                    <a:pt x="147" y="1229"/>
                    <a:pt x="347" y="1229"/>
                  </a:cubicBezTo>
                  <a:lnTo>
                    <a:pt x="1617" y="1229"/>
                  </a:lnTo>
                  <a:cubicBezTo>
                    <a:pt x="1763" y="1229"/>
                    <a:pt x="1863" y="1152"/>
                    <a:pt x="1934" y="1058"/>
                  </a:cubicBezTo>
                  <a:lnTo>
                    <a:pt x="2575" y="0"/>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3"/>
            <p:cNvSpPr/>
            <p:nvPr/>
          </p:nvSpPr>
          <p:spPr>
            <a:xfrm>
              <a:off x="5551974" y="1632505"/>
              <a:ext cx="50064" cy="23941"/>
            </a:xfrm>
            <a:custGeom>
              <a:avLst/>
              <a:gdLst/>
              <a:ahLst/>
              <a:cxnLst/>
              <a:rect l="l" t="t" r="r" b="b"/>
              <a:pathLst>
                <a:path w="2570" h="1229" extrusionOk="0">
                  <a:moveTo>
                    <a:pt x="1" y="0"/>
                  </a:moveTo>
                  <a:lnTo>
                    <a:pt x="612" y="1058"/>
                  </a:lnTo>
                  <a:cubicBezTo>
                    <a:pt x="682" y="1152"/>
                    <a:pt x="806" y="1229"/>
                    <a:pt x="929" y="1229"/>
                  </a:cubicBezTo>
                  <a:lnTo>
                    <a:pt x="2205" y="1229"/>
                  </a:lnTo>
                  <a:cubicBezTo>
                    <a:pt x="2399" y="1229"/>
                    <a:pt x="2569" y="1058"/>
                    <a:pt x="2569" y="859"/>
                  </a:cubicBezTo>
                  <a:lnTo>
                    <a:pt x="2569" y="0"/>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3"/>
            <p:cNvSpPr/>
            <p:nvPr/>
          </p:nvSpPr>
          <p:spPr>
            <a:xfrm>
              <a:off x="5424537" y="1348665"/>
              <a:ext cx="23376" cy="128373"/>
            </a:xfrm>
            <a:custGeom>
              <a:avLst/>
              <a:gdLst/>
              <a:ahLst/>
              <a:cxnLst/>
              <a:rect l="l" t="t" r="r" b="b"/>
              <a:pathLst>
                <a:path w="1200" h="6590" extrusionOk="0">
                  <a:moveTo>
                    <a:pt x="588" y="0"/>
                  </a:moveTo>
                  <a:cubicBezTo>
                    <a:pt x="271" y="0"/>
                    <a:pt x="1" y="271"/>
                    <a:pt x="1" y="612"/>
                  </a:cubicBezTo>
                  <a:lnTo>
                    <a:pt x="1" y="6589"/>
                  </a:lnTo>
                  <a:lnTo>
                    <a:pt x="1200" y="6589"/>
                  </a:lnTo>
                  <a:lnTo>
                    <a:pt x="1200" y="612"/>
                  </a:lnTo>
                  <a:cubicBezTo>
                    <a:pt x="1200" y="271"/>
                    <a:pt x="929" y="0"/>
                    <a:pt x="588"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3"/>
            <p:cNvSpPr/>
            <p:nvPr/>
          </p:nvSpPr>
          <p:spPr>
            <a:xfrm>
              <a:off x="5430264" y="1348665"/>
              <a:ext cx="17649" cy="128373"/>
            </a:xfrm>
            <a:custGeom>
              <a:avLst/>
              <a:gdLst/>
              <a:ahLst/>
              <a:cxnLst/>
              <a:rect l="l" t="t" r="r" b="b"/>
              <a:pathLst>
                <a:path w="906" h="6590" extrusionOk="0">
                  <a:moveTo>
                    <a:pt x="294" y="0"/>
                  </a:moveTo>
                  <a:cubicBezTo>
                    <a:pt x="195" y="0"/>
                    <a:pt x="77" y="24"/>
                    <a:pt x="1" y="77"/>
                  </a:cubicBezTo>
                  <a:cubicBezTo>
                    <a:pt x="48" y="100"/>
                    <a:pt x="77" y="147"/>
                    <a:pt x="124" y="171"/>
                  </a:cubicBezTo>
                  <a:cubicBezTo>
                    <a:pt x="224" y="294"/>
                    <a:pt x="294" y="441"/>
                    <a:pt x="294" y="612"/>
                  </a:cubicBezTo>
                  <a:lnTo>
                    <a:pt x="294" y="6589"/>
                  </a:lnTo>
                  <a:lnTo>
                    <a:pt x="906" y="6589"/>
                  </a:lnTo>
                  <a:lnTo>
                    <a:pt x="906" y="612"/>
                  </a:lnTo>
                  <a:cubicBezTo>
                    <a:pt x="906" y="441"/>
                    <a:pt x="835" y="294"/>
                    <a:pt x="735" y="171"/>
                  </a:cubicBezTo>
                  <a:cubicBezTo>
                    <a:pt x="612" y="77"/>
                    <a:pt x="465" y="0"/>
                    <a:pt x="294"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3"/>
            <p:cNvSpPr/>
            <p:nvPr/>
          </p:nvSpPr>
          <p:spPr>
            <a:xfrm>
              <a:off x="5251868" y="1549482"/>
              <a:ext cx="368250" cy="83043"/>
            </a:xfrm>
            <a:custGeom>
              <a:avLst/>
              <a:gdLst/>
              <a:ahLst/>
              <a:cxnLst/>
              <a:rect l="l" t="t" r="r" b="b"/>
              <a:pathLst>
                <a:path w="18904" h="4263" extrusionOk="0">
                  <a:moveTo>
                    <a:pt x="242" y="1"/>
                  </a:moveTo>
                  <a:cubicBezTo>
                    <a:pt x="95" y="1"/>
                    <a:pt x="1" y="124"/>
                    <a:pt x="1" y="248"/>
                  </a:cubicBezTo>
                  <a:lnTo>
                    <a:pt x="1" y="4021"/>
                  </a:lnTo>
                  <a:cubicBezTo>
                    <a:pt x="1" y="4145"/>
                    <a:pt x="95" y="4262"/>
                    <a:pt x="242" y="4262"/>
                  </a:cubicBezTo>
                  <a:lnTo>
                    <a:pt x="18663" y="4262"/>
                  </a:lnTo>
                  <a:cubicBezTo>
                    <a:pt x="18810" y="4262"/>
                    <a:pt x="18904" y="4145"/>
                    <a:pt x="18904" y="4021"/>
                  </a:cubicBezTo>
                  <a:lnTo>
                    <a:pt x="18904" y="248"/>
                  </a:lnTo>
                  <a:cubicBezTo>
                    <a:pt x="18904" y="124"/>
                    <a:pt x="18810" y="1"/>
                    <a:pt x="18663"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3"/>
            <p:cNvSpPr/>
            <p:nvPr/>
          </p:nvSpPr>
          <p:spPr>
            <a:xfrm>
              <a:off x="5600635" y="1549482"/>
              <a:ext cx="20064" cy="83043"/>
            </a:xfrm>
            <a:custGeom>
              <a:avLst/>
              <a:gdLst/>
              <a:ahLst/>
              <a:cxnLst/>
              <a:rect l="l" t="t" r="r" b="b"/>
              <a:pathLst>
                <a:path w="1030" h="4263" extrusionOk="0">
                  <a:moveTo>
                    <a:pt x="1" y="1"/>
                  </a:moveTo>
                  <a:cubicBezTo>
                    <a:pt x="148" y="1"/>
                    <a:pt x="242" y="124"/>
                    <a:pt x="242" y="248"/>
                  </a:cubicBezTo>
                  <a:lnTo>
                    <a:pt x="242" y="4021"/>
                  </a:lnTo>
                  <a:cubicBezTo>
                    <a:pt x="242" y="4145"/>
                    <a:pt x="148" y="4262"/>
                    <a:pt x="1" y="4262"/>
                  </a:cubicBezTo>
                  <a:lnTo>
                    <a:pt x="759" y="4262"/>
                  </a:lnTo>
                  <a:cubicBezTo>
                    <a:pt x="906" y="4262"/>
                    <a:pt x="1029" y="4145"/>
                    <a:pt x="1029" y="4021"/>
                  </a:cubicBezTo>
                  <a:lnTo>
                    <a:pt x="1029" y="248"/>
                  </a:lnTo>
                  <a:cubicBezTo>
                    <a:pt x="1029" y="124"/>
                    <a:pt x="906"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3"/>
            <p:cNvSpPr/>
            <p:nvPr/>
          </p:nvSpPr>
          <p:spPr>
            <a:xfrm>
              <a:off x="5418362" y="1477017"/>
              <a:ext cx="35278" cy="72485"/>
            </a:xfrm>
            <a:custGeom>
              <a:avLst/>
              <a:gdLst/>
              <a:ahLst/>
              <a:cxnLst/>
              <a:rect l="l" t="t" r="r" b="b"/>
              <a:pathLst>
                <a:path w="1811" h="3721" extrusionOk="0">
                  <a:moveTo>
                    <a:pt x="147" y="0"/>
                  </a:moveTo>
                  <a:cubicBezTo>
                    <a:pt x="71" y="0"/>
                    <a:pt x="0" y="77"/>
                    <a:pt x="0" y="147"/>
                  </a:cubicBezTo>
                  <a:lnTo>
                    <a:pt x="0" y="3721"/>
                  </a:lnTo>
                  <a:lnTo>
                    <a:pt x="1811" y="3721"/>
                  </a:lnTo>
                  <a:lnTo>
                    <a:pt x="1811" y="147"/>
                  </a:lnTo>
                  <a:cubicBezTo>
                    <a:pt x="1811" y="77"/>
                    <a:pt x="1740" y="0"/>
                    <a:pt x="1664"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3"/>
            <p:cNvSpPr/>
            <p:nvPr/>
          </p:nvSpPr>
          <p:spPr>
            <a:xfrm>
              <a:off x="5280951" y="1577650"/>
              <a:ext cx="134100" cy="26824"/>
            </a:xfrm>
            <a:custGeom>
              <a:avLst/>
              <a:gdLst/>
              <a:ahLst/>
              <a:cxnLst/>
              <a:rect l="l" t="t" r="r" b="b"/>
              <a:pathLst>
                <a:path w="6884" h="1377" extrusionOk="0">
                  <a:moveTo>
                    <a:pt x="101" y="1"/>
                  </a:moveTo>
                  <a:cubicBezTo>
                    <a:pt x="48" y="1"/>
                    <a:pt x="1" y="54"/>
                    <a:pt x="1" y="77"/>
                  </a:cubicBezTo>
                  <a:lnTo>
                    <a:pt x="1" y="1276"/>
                  </a:lnTo>
                  <a:cubicBezTo>
                    <a:pt x="1" y="1323"/>
                    <a:pt x="48" y="1376"/>
                    <a:pt x="101" y="1376"/>
                  </a:cubicBezTo>
                  <a:lnTo>
                    <a:pt x="6784" y="1376"/>
                  </a:lnTo>
                  <a:cubicBezTo>
                    <a:pt x="6831" y="1376"/>
                    <a:pt x="6884" y="1323"/>
                    <a:pt x="6884" y="1276"/>
                  </a:cubicBezTo>
                  <a:lnTo>
                    <a:pt x="6884" y="77"/>
                  </a:lnTo>
                  <a:cubicBezTo>
                    <a:pt x="6884" y="54"/>
                    <a:pt x="6831" y="1"/>
                    <a:pt x="6784"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3"/>
            <p:cNvSpPr/>
            <p:nvPr/>
          </p:nvSpPr>
          <p:spPr>
            <a:xfrm>
              <a:off x="5384915" y="1577650"/>
              <a:ext cx="30136" cy="26824"/>
            </a:xfrm>
            <a:custGeom>
              <a:avLst/>
              <a:gdLst/>
              <a:ahLst/>
              <a:cxnLst/>
              <a:rect l="l" t="t" r="r" b="b"/>
              <a:pathLst>
                <a:path w="1547" h="1377" extrusionOk="0">
                  <a:moveTo>
                    <a:pt x="1" y="1"/>
                  </a:moveTo>
                  <a:lnTo>
                    <a:pt x="1" y="1376"/>
                  </a:lnTo>
                  <a:lnTo>
                    <a:pt x="1447" y="1376"/>
                  </a:lnTo>
                  <a:cubicBezTo>
                    <a:pt x="1494" y="1376"/>
                    <a:pt x="1547" y="1323"/>
                    <a:pt x="1547" y="1276"/>
                  </a:cubicBezTo>
                  <a:lnTo>
                    <a:pt x="1547" y="77"/>
                  </a:lnTo>
                  <a:cubicBezTo>
                    <a:pt x="1547" y="54"/>
                    <a:pt x="1494" y="1"/>
                    <a:pt x="1447"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3"/>
            <p:cNvSpPr/>
            <p:nvPr/>
          </p:nvSpPr>
          <p:spPr>
            <a:xfrm>
              <a:off x="5564344" y="1577650"/>
              <a:ext cx="26688" cy="26824"/>
            </a:xfrm>
            <a:custGeom>
              <a:avLst/>
              <a:gdLst/>
              <a:ahLst/>
              <a:cxnLst/>
              <a:rect l="l" t="t" r="r" b="b"/>
              <a:pathLst>
                <a:path w="1370" h="1377" extrusionOk="0">
                  <a:moveTo>
                    <a:pt x="688" y="1"/>
                  </a:moveTo>
                  <a:cubicBezTo>
                    <a:pt x="318" y="1"/>
                    <a:pt x="0" y="318"/>
                    <a:pt x="0" y="689"/>
                  </a:cubicBezTo>
                  <a:cubicBezTo>
                    <a:pt x="0" y="1053"/>
                    <a:pt x="318" y="1376"/>
                    <a:pt x="688" y="1376"/>
                  </a:cubicBezTo>
                  <a:cubicBezTo>
                    <a:pt x="1053" y="1376"/>
                    <a:pt x="1370" y="1053"/>
                    <a:pt x="1370" y="689"/>
                  </a:cubicBezTo>
                  <a:cubicBezTo>
                    <a:pt x="1370" y="318"/>
                    <a:pt x="1053" y="1"/>
                    <a:pt x="688"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3"/>
            <p:cNvSpPr/>
            <p:nvPr/>
          </p:nvSpPr>
          <p:spPr>
            <a:xfrm>
              <a:off x="5516131" y="1577650"/>
              <a:ext cx="26707" cy="26824"/>
            </a:xfrm>
            <a:custGeom>
              <a:avLst/>
              <a:gdLst/>
              <a:ahLst/>
              <a:cxnLst/>
              <a:rect l="l" t="t" r="r" b="b"/>
              <a:pathLst>
                <a:path w="1371" h="1377" extrusionOk="0">
                  <a:moveTo>
                    <a:pt x="689" y="1"/>
                  </a:moveTo>
                  <a:cubicBezTo>
                    <a:pt x="295" y="1"/>
                    <a:pt x="1" y="318"/>
                    <a:pt x="1" y="689"/>
                  </a:cubicBezTo>
                  <a:cubicBezTo>
                    <a:pt x="1" y="1053"/>
                    <a:pt x="295" y="1376"/>
                    <a:pt x="689" y="1376"/>
                  </a:cubicBezTo>
                  <a:cubicBezTo>
                    <a:pt x="1053" y="1376"/>
                    <a:pt x="1370" y="1053"/>
                    <a:pt x="1370" y="689"/>
                  </a:cubicBezTo>
                  <a:cubicBezTo>
                    <a:pt x="1370" y="318"/>
                    <a:pt x="1053" y="1"/>
                    <a:pt x="689"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3"/>
            <p:cNvSpPr/>
            <p:nvPr/>
          </p:nvSpPr>
          <p:spPr>
            <a:xfrm>
              <a:off x="5565707" y="1577650"/>
              <a:ext cx="25324" cy="26824"/>
            </a:xfrm>
            <a:custGeom>
              <a:avLst/>
              <a:gdLst/>
              <a:ahLst/>
              <a:cxnLst/>
              <a:rect l="l" t="t" r="r" b="b"/>
              <a:pathLst>
                <a:path w="1300" h="1377" extrusionOk="0">
                  <a:moveTo>
                    <a:pt x="689" y="1"/>
                  </a:moveTo>
                  <a:lnTo>
                    <a:pt x="689" y="1"/>
                  </a:lnTo>
                  <a:cubicBezTo>
                    <a:pt x="712" y="101"/>
                    <a:pt x="736" y="201"/>
                    <a:pt x="736" y="295"/>
                  </a:cubicBezTo>
                  <a:cubicBezTo>
                    <a:pt x="736" y="689"/>
                    <a:pt x="442" y="982"/>
                    <a:pt x="54" y="982"/>
                  </a:cubicBezTo>
                  <a:lnTo>
                    <a:pt x="1" y="982"/>
                  </a:lnTo>
                  <a:cubicBezTo>
                    <a:pt x="101" y="1200"/>
                    <a:pt x="348" y="1376"/>
                    <a:pt x="618" y="1376"/>
                  </a:cubicBezTo>
                  <a:cubicBezTo>
                    <a:pt x="983" y="1376"/>
                    <a:pt x="1300" y="1053"/>
                    <a:pt x="1300" y="689"/>
                  </a:cubicBezTo>
                  <a:cubicBezTo>
                    <a:pt x="1300" y="318"/>
                    <a:pt x="1030" y="54"/>
                    <a:pt x="6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3"/>
            <p:cNvSpPr/>
            <p:nvPr/>
          </p:nvSpPr>
          <p:spPr>
            <a:xfrm>
              <a:off x="5517631" y="1577650"/>
              <a:ext cx="25207" cy="26824"/>
            </a:xfrm>
            <a:custGeom>
              <a:avLst/>
              <a:gdLst/>
              <a:ahLst/>
              <a:cxnLst/>
              <a:rect l="l" t="t" r="r" b="b"/>
              <a:pathLst>
                <a:path w="1294" h="1377" extrusionOk="0">
                  <a:moveTo>
                    <a:pt x="659" y="1"/>
                  </a:moveTo>
                  <a:lnTo>
                    <a:pt x="659" y="1"/>
                  </a:lnTo>
                  <a:cubicBezTo>
                    <a:pt x="706" y="101"/>
                    <a:pt x="735" y="201"/>
                    <a:pt x="735" y="295"/>
                  </a:cubicBezTo>
                  <a:cubicBezTo>
                    <a:pt x="735" y="689"/>
                    <a:pt x="441" y="982"/>
                    <a:pt x="47" y="982"/>
                  </a:cubicBezTo>
                  <a:lnTo>
                    <a:pt x="0" y="982"/>
                  </a:lnTo>
                  <a:cubicBezTo>
                    <a:pt x="94" y="1200"/>
                    <a:pt x="341" y="1376"/>
                    <a:pt x="612" y="1376"/>
                  </a:cubicBezTo>
                  <a:cubicBezTo>
                    <a:pt x="976" y="1376"/>
                    <a:pt x="1293" y="1053"/>
                    <a:pt x="1293" y="689"/>
                  </a:cubicBezTo>
                  <a:cubicBezTo>
                    <a:pt x="1293" y="318"/>
                    <a:pt x="1029" y="54"/>
                    <a:pt x="6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3"/>
            <p:cNvSpPr/>
            <p:nvPr/>
          </p:nvSpPr>
          <p:spPr>
            <a:xfrm>
              <a:off x="5436439" y="1585267"/>
              <a:ext cx="11941" cy="11143"/>
            </a:xfrm>
            <a:custGeom>
              <a:avLst/>
              <a:gdLst/>
              <a:ahLst/>
              <a:cxnLst/>
              <a:rect l="l" t="t" r="r" b="b"/>
              <a:pathLst>
                <a:path w="613" h="572" extrusionOk="0">
                  <a:moveTo>
                    <a:pt x="329" y="1"/>
                  </a:moveTo>
                  <a:cubicBezTo>
                    <a:pt x="177" y="1"/>
                    <a:pt x="51" y="116"/>
                    <a:pt x="24" y="251"/>
                  </a:cubicBezTo>
                  <a:cubicBezTo>
                    <a:pt x="1" y="398"/>
                    <a:pt x="124" y="544"/>
                    <a:pt x="271" y="568"/>
                  </a:cubicBezTo>
                  <a:cubicBezTo>
                    <a:pt x="286" y="570"/>
                    <a:pt x="300" y="571"/>
                    <a:pt x="315" y="571"/>
                  </a:cubicBezTo>
                  <a:cubicBezTo>
                    <a:pt x="446" y="571"/>
                    <a:pt x="568" y="477"/>
                    <a:pt x="589" y="345"/>
                  </a:cubicBezTo>
                  <a:cubicBezTo>
                    <a:pt x="612" y="174"/>
                    <a:pt x="518" y="27"/>
                    <a:pt x="371" y="4"/>
                  </a:cubicBezTo>
                  <a:cubicBezTo>
                    <a:pt x="357" y="2"/>
                    <a:pt x="343" y="1"/>
                    <a:pt x="32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3"/>
            <p:cNvSpPr/>
            <p:nvPr/>
          </p:nvSpPr>
          <p:spPr>
            <a:xfrm>
              <a:off x="5461744" y="1585325"/>
              <a:ext cx="11941" cy="10987"/>
            </a:xfrm>
            <a:custGeom>
              <a:avLst/>
              <a:gdLst/>
              <a:ahLst/>
              <a:cxnLst/>
              <a:rect l="l" t="t" r="r" b="b"/>
              <a:pathLst>
                <a:path w="613" h="564" extrusionOk="0">
                  <a:moveTo>
                    <a:pt x="310" y="1"/>
                  </a:moveTo>
                  <a:cubicBezTo>
                    <a:pt x="236" y="1"/>
                    <a:pt x="163" y="24"/>
                    <a:pt x="101" y="71"/>
                  </a:cubicBezTo>
                  <a:cubicBezTo>
                    <a:pt x="1" y="195"/>
                    <a:pt x="1" y="365"/>
                    <a:pt x="101" y="489"/>
                  </a:cubicBezTo>
                  <a:cubicBezTo>
                    <a:pt x="163" y="539"/>
                    <a:pt x="236" y="563"/>
                    <a:pt x="310" y="563"/>
                  </a:cubicBezTo>
                  <a:cubicBezTo>
                    <a:pt x="383" y="563"/>
                    <a:pt x="456" y="539"/>
                    <a:pt x="518" y="489"/>
                  </a:cubicBezTo>
                  <a:cubicBezTo>
                    <a:pt x="612" y="365"/>
                    <a:pt x="612" y="195"/>
                    <a:pt x="518" y="71"/>
                  </a:cubicBezTo>
                  <a:cubicBezTo>
                    <a:pt x="456" y="24"/>
                    <a:pt x="383"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3"/>
            <p:cNvSpPr/>
            <p:nvPr/>
          </p:nvSpPr>
          <p:spPr>
            <a:xfrm>
              <a:off x="5487515" y="1585325"/>
              <a:ext cx="11006" cy="11006"/>
            </a:xfrm>
            <a:custGeom>
              <a:avLst/>
              <a:gdLst/>
              <a:ahLst/>
              <a:cxnLst/>
              <a:rect l="l" t="t" r="r" b="b"/>
              <a:pathLst>
                <a:path w="565" h="565" extrusionOk="0">
                  <a:moveTo>
                    <a:pt x="271" y="1"/>
                  </a:moveTo>
                  <a:cubicBezTo>
                    <a:pt x="124" y="1"/>
                    <a:pt x="0" y="124"/>
                    <a:pt x="0" y="295"/>
                  </a:cubicBezTo>
                  <a:cubicBezTo>
                    <a:pt x="0" y="442"/>
                    <a:pt x="124" y="565"/>
                    <a:pt x="271" y="565"/>
                  </a:cubicBezTo>
                  <a:cubicBezTo>
                    <a:pt x="441" y="565"/>
                    <a:pt x="565" y="442"/>
                    <a:pt x="565" y="295"/>
                  </a:cubicBezTo>
                  <a:cubicBezTo>
                    <a:pt x="565" y="124"/>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3"/>
            <p:cNvSpPr/>
            <p:nvPr/>
          </p:nvSpPr>
          <p:spPr>
            <a:xfrm>
              <a:off x="5558617" y="1571923"/>
              <a:ext cx="38142" cy="38278"/>
            </a:xfrm>
            <a:custGeom>
              <a:avLst/>
              <a:gdLst/>
              <a:ahLst/>
              <a:cxnLst/>
              <a:rect l="l" t="t" r="r" b="b"/>
              <a:pathLst>
                <a:path w="1958" h="1965" extrusionOk="0">
                  <a:moveTo>
                    <a:pt x="982" y="589"/>
                  </a:moveTo>
                  <a:cubicBezTo>
                    <a:pt x="1200" y="589"/>
                    <a:pt x="1370" y="759"/>
                    <a:pt x="1370" y="983"/>
                  </a:cubicBezTo>
                  <a:cubicBezTo>
                    <a:pt x="1370" y="1200"/>
                    <a:pt x="1200" y="1376"/>
                    <a:pt x="982" y="1376"/>
                  </a:cubicBezTo>
                  <a:cubicBezTo>
                    <a:pt x="759" y="1376"/>
                    <a:pt x="588" y="1200"/>
                    <a:pt x="588" y="983"/>
                  </a:cubicBezTo>
                  <a:cubicBezTo>
                    <a:pt x="588" y="759"/>
                    <a:pt x="759" y="589"/>
                    <a:pt x="982" y="589"/>
                  </a:cubicBezTo>
                  <a:close/>
                  <a:moveTo>
                    <a:pt x="982" y="1"/>
                  </a:moveTo>
                  <a:cubicBezTo>
                    <a:pt x="441" y="1"/>
                    <a:pt x="1" y="442"/>
                    <a:pt x="1" y="983"/>
                  </a:cubicBezTo>
                  <a:cubicBezTo>
                    <a:pt x="1" y="1523"/>
                    <a:pt x="441" y="1964"/>
                    <a:pt x="982" y="1964"/>
                  </a:cubicBezTo>
                  <a:cubicBezTo>
                    <a:pt x="1517" y="1964"/>
                    <a:pt x="1958" y="1523"/>
                    <a:pt x="1958" y="983"/>
                  </a:cubicBezTo>
                  <a:cubicBezTo>
                    <a:pt x="1958" y="442"/>
                    <a:pt x="1517" y="1"/>
                    <a:pt x="9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3"/>
            <p:cNvSpPr/>
            <p:nvPr/>
          </p:nvSpPr>
          <p:spPr>
            <a:xfrm>
              <a:off x="5510424" y="1571923"/>
              <a:ext cx="37674" cy="38278"/>
            </a:xfrm>
            <a:custGeom>
              <a:avLst/>
              <a:gdLst/>
              <a:ahLst/>
              <a:cxnLst/>
              <a:rect l="l" t="t" r="r" b="b"/>
              <a:pathLst>
                <a:path w="1934" h="1965" extrusionOk="0">
                  <a:moveTo>
                    <a:pt x="982" y="589"/>
                  </a:moveTo>
                  <a:cubicBezTo>
                    <a:pt x="1199" y="589"/>
                    <a:pt x="1370" y="759"/>
                    <a:pt x="1370" y="983"/>
                  </a:cubicBezTo>
                  <a:cubicBezTo>
                    <a:pt x="1370" y="1200"/>
                    <a:pt x="1199" y="1376"/>
                    <a:pt x="982" y="1376"/>
                  </a:cubicBezTo>
                  <a:cubicBezTo>
                    <a:pt x="758" y="1376"/>
                    <a:pt x="588" y="1200"/>
                    <a:pt x="588" y="983"/>
                  </a:cubicBezTo>
                  <a:cubicBezTo>
                    <a:pt x="588" y="759"/>
                    <a:pt x="758" y="589"/>
                    <a:pt x="982" y="589"/>
                  </a:cubicBezTo>
                  <a:close/>
                  <a:moveTo>
                    <a:pt x="982" y="1"/>
                  </a:moveTo>
                  <a:cubicBezTo>
                    <a:pt x="441" y="1"/>
                    <a:pt x="0" y="442"/>
                    <a:pt x="0" y="983"/>
                  </a:cubicBezTo>
                  <a:cubicBezTo>
                    <a:pt x="0" y="1523"/>
                    <a:pt x="441" y="1964"/>
                    <a:pt x="982" y="1964"/>
                  </a:cubicBezTo>
                  <a:cubicBezTo>
                    <a:pt x="1516" y="1964"/>
                    <a:pt x="1934" y="1523"/>
                    <a:pt x="1934" y="983"/>
                  </a:cubicBezTo>
                  <a:cubicBezTo>
                    <a:pt x="1934" y="442"/>
                    <a:pt x="1516" y="1"/>
                    <a:pt x="9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3"/>
            <p:cNvSpPr/>
            <p:nvPr/>
          </p:nvSpPr>
          <p:spPr>
            <a:xfrm>
              <a:off x="5275692" y="1571923"/>
              <a:ext cx="144639" cy="38278"/>
            </a:xfrm>
            <a:custGeom>
              <a:avLst/>
              <a:gdLst/>
              <a:ahLst/>
              <a:cxnLst/>
              <a:rect l="l" t="t" r="r" b="b"/>
              <a:pathLst>
                <a:path w="7425" h="1965" extrusionOk="0">
                  <a:moveTo>
                    <a:pt x="6860" y="589"/>
                  </a:moveTo>
                  <a:lnTo>
                    <a:pt x="6860" y="1376"/>
                  </a:lnTo>
                  <a:lnTo>
                    <a:pt x="5878" y="1376"/>
                  </a:lnTo>
                  <a:lnTo>
                    <a:pt x="5878" y="589"/>
                  </a:lnTo>
                  <a:close/>
                  <a:moveTo>
                    <a:pt x="371" y="1"/>
                  </a:moveTo>
                  <a:cubicBezTo>
                    <a:pt x="147" y="1"/>
                    <a:pt x="0" y="171"/>
                    <a:pt x="0" y="371"/>
                  </a:cubicBezTo>
                  <a:lnTo>
                    <a:pt x="0" y="1570"/>
                  </a:lnTo>
                  <a:cubicBezTo>
                    <a:pt x="0" y="1788"/>
                    <a:pt x="147" y="1964"/>
                    <a:pt x="371" y="1964"/>
                  </a:cubicBezTo>
                  <a:lnTo>
                    <a:pt x="1546" y="1964"/>
                  </a:lnTo>
                  <a:cubicBezTo>
                    <a:pt x="1717" y="1964"/>
                    <a:pt x="1840" y="1817"/>
                    <a:pt x="1840" y="1670"/>
                  </a:cubicBezTo>
                  <a:cubicBezTo>
                    <a:pt x="1840" y="1494"/>
                    <a:pt x="1717" y="1376"/>
                    <a:pt x="1546" y="1376"/>
                  </a:cubicBezTo>
                  <a:lnTo>
                    <a:pt x="565" y="1376"/>
                  </a:lnTo>
                  <a:lnTo>
                    <a:pt x="565" y="589"/>
                  </a:lnTo>
                  <a:lnTo>
                    <a:pt x="5314" y="589"/>
                  </a:lnTo>
                  <a:lnTo>
                    <a:pt x="5314" y="1376"/>
                  </a:lnTo>
                  <a:lnTo>
                    <a:pt x="2869" y="1376"/>
                  </a:lnTo>
                  <a:cubicBezTo>
                    <a:pt x="2722" y="1376"/>
                    <a:pt x="2598" y="1494"/>
                    <a:pt x="2598" y="1670"/>
                  </a:cubicBezTo>
                  <a:cubicBezTo>
                    <a:pt x="2598" y="1817"/>
                    <a:pt x="2722" y="1964"/>
                    <a:pt x="2869" y="1964"/>
                  </a:cubicBezTo>
                  <a:lnTo>
                    <a:pt x="7054" y="1964"/>
                  </a:lnTo>
                  <a:cubicBezTo>
                    <a:pt x="7277" y="1964"/>
                    <a:pt x="7424" y="1788"/>
                    <a:pt x="7424" y="1570"/>
                  </a:cubicBezTo>
                  <a:lnTo>
                    <a:pt x="7424" y="371"/>
                  </a:lnTo>
                  <a:cubicBezTo>
                    <a:pt x="7424" y="171"/>
                    <a:pt x="7277" y="1"/>
                    <a:pt x="705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3"/>
            <p:cNvSpPr/>
            <p:nvPr/>
          </p:nvSpPr>
          <p:spPr>
            <a:xfrm>
              <a:off x="5246160" y="1342938"/>
              <a:ext cx="379685" cy="318790"/>
            </a:xfrm>
            <a:custGeom>
              <a:avLst/>
              <a:gdLst/>
              <a:ahLst/>
              <a:cxnLst/>
              <a:rect l="l" t="t" r="r" b="b"/>
              <a:pathLst>
                <a:path w="19491" h="16365" extrusionOk="0">
                  <a:moveTo>
                    <a:pt x="10357" y="7177"/>
                  </a:moveTo>
                  <a:lnTo>
                    <a:pt x="10357" y="10339"/>
                  </a:lnTo>
                  <a:lnTo>
                    <a:pt x="9134" y="10339"/>
                  </a:lnTo>
                  <a:lnTo>
                    <a:pt x="9134" y="7177"/>
                  </a:lnTo>
                  <a:close/>
                  <a:moveTo>
                    <a:pt x="18932" y="10898"/>
                  </a:moveTo>
                  <a:lnTo>
                    <a:pt x="18932" y="14571"/>
                  </a:lnTo>
                  <a:lnTo>
                    <a:pt x="564" y="14571"/>
                  </a:lnTo>
                  <a:lnTo>
                    <a:pt x="564" y="10898"/>
                  </a:lnTo>
                  <a:close/>
                  <a:moveTo>
                    <a:pt x="3303" y="15136"/>
                  </a:moveTo>
                  <a:lnTo>
                    <a:pt x="2939" y="15776"/>
                  </a:lnTo>
                  <a:cubicBezTo>
                    <a:pt x="2915" y="15800"/>
                    <a:pt x="2886" y="15800"/>
                    <a:pt x="2863" y="15800"/>
                  </a:cubicBezTo>
                  <a:lnTo>
                    <a:pt x="1593" y="15800"/>
                  </a:lnTo>
                  <a:cubicBezTo>
                    <a:pt x="1540" y="15800"/>
                    <a:pt x="1516" y="15776"/>
                    <a:pt x="1516" y="15724"/>
                  </a:cubicBezTo>
                  <a:lnTo>
                    <a:pt x="1516" y="15136"/>
                  </a:lnTo>
                  <a:close/>
                  <a:moveTo>
                    <a:pt x="17974" y="15136"/>
                  </a:moveTo>
                  <a:lnTo>
                    <a:pt x="17974" y="15724"/>
                  </a:lnTo>
                  <a:cubicBezTo>
                    <a:pt x="17974" y="15776"/>
                    <a:pt x="17951" y="15800"/>
                    <a:pt x="17904" y="15800"/>
                  </a:cubicBezTo>
                  <a:lnTo>
                    <a:pt x="16628" y="15800"/>
                  </a:lnTo>
                  <a:cubicBezTo>
                    <a:pt x="16605" y="15800"/>
                    <a:pt x="16581" y="15800"/>
                    <a:pt x="16552" y="15776"/>
                  </a:cubicBezTo>
                  <a:lnTo>
                    <a:pt x="16188" y="15136"/>
                  </a:lnTo>
                  <a:close/>
                  <a:moveTo>
                    <a:pt x="9745" y="0"/>
                  </a:moveTo>
                  <a:cubicBezTo>
                    <a:pt x="9258" y="0"/>
                    <a:pt x="8864" y="418"/>
                    <a:pt x="8864" y="906"/>
                  </a:cubicBezTo>
                  <a:lnTo>
                    <a:pt x="8864" y="6613"/>
                  </a:lnTo>
                  <a:cubicBezTo>
                    <a:pt x="8693" y="6666"/>
                    <a:pt x="8570" y="6836"/>
                    <a:pt x="8570" y="7030"/>
                  </a:cubicBezTo>
                  <a:lnTo>
                    <a:pt x="8570" y="10339"/>
                  </a:lnTo>
                  <a:lnTo>
                    <a:pt x="535" y="10339"/>
                  </a:lnTo>
                  <a:cubicBezTo>
                    <a:pt x="241" y="10339"/>
                    <a:pt x="0" y="10557"/>
                    <a:pt x="0" y="10851"/>
                  </a:cubicBezTo>
                  <a:lnTo>
                    <a:pt x="0" y="14624"/>
                  </a:lnTo>
                  <a:cubicBezTo>
                    <a:pt x="0" y="14918"/>
                    <a:pt x="241" y="15136"/>
                    <a:pt x="535" y="15136"/>
                  </a:cubicBezTo>
                  <a:lnTo>
                    <a:pt x="952" y="15136"/>
                  </a:lnTo>
                  <a:lnTo>
                    <a:pt x="952" y="15724"/>
                  </a:lnTo>
                  <a:cubicBezTo>
                    <a:pt x="952" y="16094"/>
                    <a:pt x="1246" y="16364"/>
                    <a:pt x="1593" y="16364"/>
                  </a:cubicBezTo>
                  <a:lnTo>
                    <a:pt x="2863" y="16364"/>
                  </a:lnTo>
                  <a:cubicBezTo>
                    <a:pt x="3109" y="16364"/>
                    <a:pt x="3303" y="16264"/>
                    <a:pt x="3427" y="16070"/>
                  </a:cubicBezTo>
                  <a:lnTo>
                    <a:pt x="3968" y="15136"/>
                  </a:lnTo>
                  <a:lnTo>
                    <a:pt x="15523" y="15136"/>
                  </a:lnTo>
                  <a:lnTo>
                    <a:pt x="16064" y="16070"/>
                  </a:lnTo>
                  <a:cubicBezTo>
                    <a:pt x="16188" y="16264"/>
                    <a:pt x="16405" y="16364"/>
                    <a:pt x="16628" y="16364"/>
                  </a:cubicBezTo>
                  <a:lnTo>
                    <a:pt x="17904" y="16364"/>
                  </a:lnTo>
                  <a:cubicBezTo>
                    <a:pt x="18268" y="16364"/>
                    <a:pt x="18539" y="16094"/>
                    <a:pt x="18539" y="15724"/>
                  </a:cubicBezTo>
                  <a:lnTo>
                    <a:pt x="18539" y="15136"/>
                  </a:lnTo>
                  <a:lnTo>
                    <a:pt x="18956" y="15136"/>
                  </a:lnTo>
                  <a:cubicBezTo>
                    <a:pt x="19250" y="15136"/>
                    <a:pt x="19491" y="14918"/>
                    <a:pt x="19491" y="14624"/>
                  </a:cubicBezTo>
                  <a:lnTo>
                    <a:pt x="19491" y="10851"/>
                  </a:lnTo>
                  <a:cubicBezTo>
                    <a:pt x="19491" y="10557"/>
                    <a:pt x="19250" y="10339"/>
                    <a:pt x="18956" y="10339"/>
                  </a:cubicBezTo>
                  <a:lnTo>
                    <a:pt x="10945" y="10339"/>
                  </a:lnTo>
                  <a:lnTo>
                    <a:pt x="10945" y="7030"/>
                  </a:lnTo>
                  <a:cubicBezTo>
                    <a:pt x="10945" y="6836"/>
                    <a:pt x="10821" y="6666"/>
                    <a:pt x="10627" y="6613"/>
                  </a:cubicBezTo>
                  <a:lnTo>
                    <a:pt x="10627" y="3210"/>
                  </a:lnTo>
                  <a:cubicBezTo>
                    <a:pt x="10627" y="3063"/>
                    <a:pt x="10504" y="2939"/>
                    <a:pt x="10357" y="2939"/>
                  </a:cubicBezTo>
                  <a:cubicBezTo>
                    <a:pt x="10186" y="2939"/>
                    <a:pt x="10063" y="3063"/>
                    <a:pt x="10063" y="3210"/>
                  </a:cubicBezTo>
                  <a:lnTo>
                    <a:pt x="10063" y="6589"/>
                  </a:lnTo>
                  <a:lnTo>
                    <a:pt x="9428" y="6589"/>
                  </a:lnTo>
                  <a:lnTo>
                    <a:pt x="9428" y="906"/>
                  </a:lnTo>
                  <a:cubicBezTo>
                    <a:pt x="9428" y="735"/>
                    <a:pt x="9575" y="588"/>
                    <a:pt x="9745" y="588"/>
                  </a:cubicBezTo>
                  <a:cubicBezTo>
                    <a:pt x="9916" y="588"/>
                    <a:pt x="10063" y="735"/>
                    <a:pt x="10063" y="906"/>
                  </a:cubicBezTo>
                  <a:lnTo>
                    <a:pt x="10063" y="1911"/>
                  </a:lnTo>
                  <a:cubicBezTo>
                    <a:pt x="10063" y="2058"/>
                    <a:pt x="10186" y="2181"/>
                    <a:pt x="10357" y="2181"/>
                  </a:cubicBezTo>
                  <a:cubicBezTo>
                    <a:pt x="10504" y="2181"/>
                    <a:pt x="10627" y="2058"/>
                    <a:pt x="10627" y="1911"/>
                  </a:cubicBezTo>
                  <a:lnTo>
                    <a:pt x="10627" y="906"/>
                  </a:lnTo>
                  <a:cubicBezTo>
                    <a:pt x="10627" y="418"/>
                    <a:pt x="10233" y="0"/>
                    <a:pt x="97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3"/>
            <p:cNvSpPr/>
            <p:nvPr/>
          </p:nvSpPr>
          <p:spPr>
            <a:xfrm>
              <a:off x="5409771" y="1308127"/>
              <a:ext cx="52460" cy="22460"/>
            </a:xfrm>
            <a:custGeom>
              <a:avLst/>
              <a:gdLst/>
              <a:ahLst/>
              <a:cxnLst/>
              <a:rect l="l" t="t" r="r" b="b"/>
              <a:pathLst>
                <a:path w="2693" h="1153" extrusionOk="0">
                  <a:moveTo>
                    <a:pt x="1346" y="1"/>
                  </a:moveTo>
                  <a:cubicBezTo>
                    <a:pt x="835" y="1"/>
                    <a:pt x="365" y="271"/>
                    <a:pt x="100" y="712"/>
                  </a:cubicBezTo>
                  <a:cubicBezTo>
                    <a:pt x="0" y="835"/>
                    <a:pt x="47" y="1006"/>
                    <a:pt x="171" y="1106"/>
                  </a:cubicBezTo>
                  <a:cubicBezTo>
                    <a:pt x="218" y="1128"/>
                    <a:pt x="267" y="1138"/>
                    <a:pt x="315" y="1138"/>
                  </a:cubicBezTo>
                  <a:cubicBezTo>
                    <a:pt x="419" y="1138"/>
                    <a:pt x="520" y="1090"/>
                    <a:pt x="588" y="1006"/>
                  </a:cubicBezTo>
                  <a:cubicBezTo>
                    <a:pt x="735" y="735"/>
                    <a:pt x="1029" y="565"/>
                    <a:pt x="1346" y="565"/>
                  </a:cubicBezTo>
                  <a:cubicBezTo>
                    <a:pt x="1664" y="565"/>
                    <a:pt x="1958" y="735"/>
                    <a:pt x="2128" y="1006"/>
                  </a:cubicBezTo>
                  <a:cubicBezTo>
                    <a:pt x="2181" y="1106"/>
                    <a:pt x="2275" y="1153"/>
                    <a:pt x="2375" y="1153"/>
                  </a:cubicBezTo>
                  <a:cubicBezTo>
                    <a:pt x="2422" y="1153"/>
                    <a:pt x="2475" y="1129"/>
                    <a:pt x="2522" y="1106"/>
                  </a:cubicBezTo>
                  <a:cubicBezTo>
                    <a:pt x="2645" y="1006"/>
                    <a:pt x="2692" y="835"/>
                    <a:pt x="2622" y="712"/>
                  </a:cubicBezTo>
                  <a:cubicBezTo>
                    <a:pt x="2352" y="271"/>
                    <a:pt x="1864" y="1"/>
                    <a:pt x="134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3"/>
            <p:cNvSpPr/>
            <p:nvPr/>
          </p:nvSpPr>
          <p:spPr>
            <a:xfrm>
              <a:off x="5387779" y="1282375"/>
              <a:ext cx="96426" cy="34421"/>
            </a:xfrm>
            <a:custGeom>
              <a:avLst/>
              <a:gdLst/>
              <a:ahLst/>
              <a:cxnLst/>
              <a:rect l="l" t="t" r="r" b="b"/>
              <a:pathLst>
                <a:path w="4950" h="1767" extrusionOk="0">
                  <a:moveTo>
                    <a:pt x="2475" y="0"/>
                  </a:moveTo>
                  <a:cubicBezTo>
                    <a:pt x="1494" y="0"/>
                    <a:pt x="612" y="488"/>
                    <a:pt x="101" y="1323"/>
                  </a:cubicBezTo>
                  <a:cubicBezTo>
                    <a:pt x="1" y="1469"/>
                    <a:pt x="54" y="1640"/>
                    <a:pt x="201" y="1716"/>
                  </a:cubicBezTo>
                  <a:cubicBezTo>
                    <a:pt x="243" y="1751"/>
                    <a:pt x="294" y="1766"/>
                    <a:pt x="345" y="1766"/>
                  </a:cubicBezTo>
                  <a:cubicBezTo>
                    <a:pt x="436" y="1766"/>
                    <a:pt x="529" y="1718"/>
                    <a:pt x="589" y="1640"/>
                  </a:cubicBezTo>
                  <a:cubicBezTo>
                    <a:pt x="982" y="958"/>
                    <a:pt x="1694" y="564"/>
                    <a:pt x="2475" y="564"/>
                  </a:cubicBezTo>
                  <a:cubicBezTo>
                    <a:pt x="3257" y="564"/>
                    <a:pt x="3968" y="958"/>
                    <a:pt x="4386" y="1640"/>
                  </a:cubicBezTo>
                  <a:cubicBezTo>
                    <a:pt x="4433" y="1716"/>
                    <a:pt x="4533" y="1763"/>
                    <a:pt x="4633" y="1763"/>
                  </a:cubicBezTo>
                  <a:cubicBezTo>
                    <a:pt x="4680" y="1763"/>
                    <a:pt x="4727" y="1763"/>
                    <a:pt x="4780" y="1740"/>
                  </a:cubicBezTo>
                  <a:cubicBezTo>
                    <a:pt x="4903" y="1640"/>
                    <a:pt x="4950" y="1469"/>
                    <a:pt x="4874" y="1323"/>
                  </a:cubicBezTo>
                  <a:cubicBezTo>
                    <a:pt x="4362" y="488"/>
                    <a:pt x="3457" y="0"/>
                    <a:pt x="247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2" name="Google Shape;3922;p63"/>
          <p:cNvGrpSpPr/>
          <p:nvPr/>
        </p:nvGrpSpPr>
        <p:grpSpPr>
          <a:xfrm>
            <a:off x="4670337" y="1326789"/>
            <a:ext cx="379704" cy="290505"/>
            <a:chOff x="4670337" y="1326789"/>
            <a:chExt cx="379704" cy="290505"/>
          </a:xfrm>
        </p:grpSpPr>
        <p:sp>
          <p:nvSpPr>
            <p:cNvPr id="3923" name="Google Shape;3923;p63"/>
            <p:cNvSpPr/>
            <p:nvPr/>
          </p:nvSpPr>
          <p:spPr>
            <a:xfrm>
              <a:off x="4675479" y="1560937"/>
              <a:ext cx="368834" cy="51096"/>
            </a:xfrm>
            <a:custGeom>
              <a:avLst/>
              <a:gdLst/>
              <a:ahLst/>
              <a:cxnLst/>
              <a:rect l="l" t="t" r="r" b="b"/>
              <a:pathLst>
                <a:path w="18934" h="2623" extrusionOk="0">
                  <a:moveTo>
                    <a:pt x="495" y="1"/>
                  </a:moveTo>
                  <a:cubicBezTo>
                    <a:pt x="224" y="1"/>
                    <a:pt x="1" y="224"/>
                    <a:pt x="1" y="471"/>
                  </a:cubicBezTo>
                  <a:cubicBezTo>
                    <a:pt x="1" y="1670"/>
                    <a:pt x="959" y="2622"/>
                    <a:pt x="2158" y="2622"/>
                  </a:cubicBezTo>
                  <a:lnTo>
                    <a:pt x="16806" y="2622"/>
                  </a:lnTo>
                  <a:cubicBezTo>
                    <a:pt x="17981" y="2622"/>
                    <a:pt x="18933" y="1670"/>
                    <a:pt x="18933" y="471"/>
                  </a:cubicBezTo>
                  <a:cubicBezTo>
                    <a:pt x="18933" y="224"/>
                    <a:pt x="18716" y="1"/>
                    <a:pt x="18446"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3"/>
            <p:cNvSpPr/>
            <p:nvPr/>
          </p:nvSpPr>
          <p:spPr>
            <a:xfrm>
              <a:off x="4985209" y="1560937"/>
              <a:ext cx="59102" cy="51096"/>
            </a:xfrm>
            <a:custGeom>
              <a:avLst/>
              <a:gdLst/>
              <a:ahLst/>
              <a:cxnLst/>
              <a:rect l="l" t="t" r="r" b="b"/>
              <a:pathLst>
                <a:path w="3034" h="2623" extrusionOk="0">
                  <a:moveTo>
                    <a:pt x="1640" y="1"/>
                  </a:moveTo>
                  <a:cubicBezTo>
                    <a:pt x="1911" y="1"/>
                    <a:pt x="2128" y="224"/>
                    <a:pt x="2128" y="471"/>
                  </a:cubicBezTo>
                  <a:cubicBezTo>
                    <a:pt x="2128" y="1059"/>
                    <a:pt x="1881" y="1594"/>
                    <a:pt x="1493" y="1987"/>
                  </a:cubicBezTo>
                  <a:cubicBezTo>
                    <a:pt x="1123" y="2381"/>
                    <a:pt x="588" y="2622"/>
                    <a:pt x="0" y="2622"/>
                  </a:cubicBezTo>
                  <a:lnTo>
                    <a:pt x="906" y="2622"/>
                  </a:lnTo>
                  <a:cubicBezTo>
                    <a:pt x="1493" y="2622"/>
                    <a:pt x="2028" y="2381"/>
                    <a:pt x="2399" y="1987"/>
                  </a:cubicBezTo>
                  <a:cubicBezTo>
                    <a:pt x="2792" y="1594"/>
                    <a:pt x="3033" y="1059"/>
                    <a:pt x="3033" y="471"/>
                  </a:cubicBezTo>
                  <a:cubicBezTo>
                    <a:pt x="3033" y="224"/>
                    <a:pt x="2816" y="1"/>
                    <a:pt x="254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3"/>
            <p:cNvSpPr/>
            <p:nvPr/>
          </p:nvSpPr>
          <p:spPr>
            <a:xfrm>
              <a:off x="4697024" y="1332516"/>
              <a:ext cx="325881" cy="228442"/>
            </a:xfrm>
            <a:custGeom>
              <a:avLst/>
              <a:gdLst/>
              <a:ahLst/>
              <a:cxnLst/>
              <a:rect l="l" t="t" r="r" b="b"/>
              <a:pathLst>
                <a:path w="16729" h="11727" extrusionOk="0">
                  <a:moveTo>
                    <a:pt x="835" y="0"/>
                  </a:moveTo>
                  <a:cubicBezTo>
                    <a:pt x="364" y="0"/>
                    <a:pt x="0" y="365"/>
                    <a:pt x="0" y="829"/>
                  </a:cubicBezTo>
                  <a:lnTo>
                    <a:pt x="0" y="10874"/>
                  </a:lnTo>
                  <a:cubicBezTo>
                    <a:pt x="0" y="11339"/>
                    <a:pt x="364" y="11727"/>
                    <a:pt x="835" y="11727"/>
                  </a:cubicBezTo>
                  <a:lnTo>
                    <a:pt x="15894" y="11727"/>
                  </a:lnTo>
                  <a:cubicBezTo>
                    <a:pt x="16358" y="11727"/>
                    <a:pt x="16728" y="11339"/>
                    <a:pt x="16728" y="10874"/>
                  </a:cubicBezTo>
                  <a:lnTo>
                    <a:pt x="16728" y="829"/>
                  </a:lnTo>
                  <a:cubicBezTo>
                    <a:pt x="16728" y="365"/>
                    <a:pt x="16358" y="0"/>
                    <a:pt x="1589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3"/>
            <p:cNvSpPr/>
            <p:nvPr/>
          </p:nvSpPr>
          <p:spPr>
            <a:xfrm>
              <a:off x="4991851" y="1332516"/>
              <a:ext cx="31051" cy="228442"/>
            </a:xfrm>
            <a:custGeom>
              <a:avLst/>
              <a:gdLst/>
              <a:ahLst/>
              <a:cxnLst/>
              <a:rect l="l" t="t" r="r" b="b"/>
              <a:pathLst>
                <a:path w="1594" h="11727" extrusionOk="0">
                  <a:moveTo>
                    <a:pt x="0" y="0"/>
                  </a:moveTo>
                  <a:cubicBezTo>
                    <a:pt x="465" y="0"/>
                    <a:pt x="835" y="365"/>
                    <a:pt x="835" y="829"/>
                  </a:cubicBezTo>
                  <a:lnTo>
                    <a:pt x="835" y="10874"/>
                  </a:lnTo>
                  <a:cubicBezTo>
                    <a:pt x="835" y="11339"/>
                    <a:pt x="465" y="11727"/>
                    <a:pt x="0" y="11727"/>
                  </a:cubicBezTo>
                  <a:lnTo>
                    <a:pt x="759" y="11727"/>
                  </a:lnTo>
                  <a:cubicBezTo>
                    <a:pt x="1223" y="11727"/>
                    <a:pt x="1593" y="11339"/>
                    <a:pt x="1593" y="10874"/>
                  </a:cubicBezTo>
                  <a:lnTo>
                    <a:pt x="1593" y="829"/>
                  </a:lnTo>
                  <a:cubicBezTo>
                    <a:pt x="1593" y="365"/>
                    <a:pt x="1223"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3"/>
            <p:cNvSpPr/>
            <p:nvPr/>
          </p:nvSpPr>
          <p:spPr>
            <a:xfrm>
              <a:off x="4720828" y="1352561"/>
              <a:ext cx="278135" cy="187904"/>
            </a:xfrm>
            <a:custGeom>
              <a:avLst/>
              <a:gdLst/>
              <a:ahLst/>
              <a:cxnLst/>
              <a:rect l="l" t="t" r="r" b="b"/>
              <a:pathLst>
                <a:path w="14278" h="9646" extrusionOk="0">
                  <a:moveTo>
                    <a:pt x="318" y="0"/>
                  </a:moveTo>
                  <a:cubicBezTo>
                    <a:pt x="148" y="0"/>
                    <a:pt x="1" y="147"/>
                    <a:pt x="1" y="318"/>
                  </a:cubicBezTo>
                  <a:lnTo>
                    <a:pt x="1" y="9328"/>
                  </a:lnTo>
                  <a:cubicBezTo>
                    <a:pt x="1" y="9499"/>
                    <a:pt x="148" y="9646"/>
                    <a:pt x="318" y="9646"/>
                  </a:cubicBezTo>
                  <a:lnTo>
                    <a:pt x="13960" y="9646"/>
                  </a:lnTo>
                  <a:cubicBezTo>
                    <a:pt x="14160" y="9646"/>
                    <a:pt x="14278" y="9499"/>
                    <a:pt x="14278" y="9328"/>
                  </a:cubicBezTo>
                  <a:lnTo>
                    <a:pt x="14278" y="318"/>
                  </a:lnTo>
                  <a:cubicBezTo>
                    <a:pt x="14278" y="147"/>
                    <a:pt x="14160" y="0"/>
                    <a:pt x="13960"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3"/>
            <p:cNvSpPr/>
            <p:nvPr/>
          </p:nvSpPr>
          <p:spPr>
            <a:xfrm>
              <a:off x="4978001" y="1352561"/>
              <a:ext cx="20960" cy="187904"/>
            </a:xfrm>
            <a:custGeom>
              <a:avLst/>
              <a:gdLst/>
              <a:ahLst/>
              <a:cxnLst/>
              <a:rect l="l" t="t" r="r" b="b"/>
              <a:pathLst>
                <a:path w="1076" h="9646" extrusionOk="0">
                  <a:moveTo>
                    <a:pt x="0" y="0"/>
                  </a:moveTo>
                  <a:cubicBezTo>
                    <a:pt x="171" y="0"/>
                    <a:pt x="318" y="147"/>
                    <a:pt x="318" y="318"/>
                  </a:cubicBezTo>
                  <a:lnTo>
                    <a:pt x="318" y="9328"/>
                  </a:lnTo>
                  <a:cubicBezTo>
                    <a:pt x="318" y="9499"/>
                    <a:pt x="171" y="9646"/>
                    <a:pt x="0" y="9646"/>
                  </a:cubicBezTo>
                  <a:lnTo>
                    <a:pt x="758" y="9646"/>
                  </a:lnTo>
                  <a:cubicBezTo>
                    <a:pt x="958" y="9646"/>
                    <a:pt x="1076" y="9499"/>
                    <a:pt x="1076" y="9328"/>
                  </a:cubicBezTo>
                  <a:lnTo>
                    <a:pt x="1076" y="318"/>
                  </a:lnTo>
                  <a:cubicBezTo>
                    <a:pt x="1076" y="147"/>
                    <a:pt x="958" y="0"/>
                    <a:pt x="75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3"/>
            <p:cNvSpPr/>
            <p:nvPr/>
          </p:nvSpPr>
          <p:spPr>
            <a:xfrm>
              <a:off x="4720828" y="1352561"/>
              <a:ext cx="278135" cy="42953"/>
            </a:xfrm>
            <a:custGeom>
              <a:avLst/>
              <a:gdLst/>
              <a:ahLst/>
              <a:cxnLst/>
              <a:rect l="l" t="t" r="r" b="b"/>
              <a:pathLst>
                <a:path w="14278" h="2205" extrusionOk="0">
                  <a:moveTo>
                    <a:pt x="318" y="0"/>
                  </a:moveTo>
                  <a:cubicBezTo>
                    <a:pt x="148" y="0"/>
                    <a:pt x="1" y="147"/>
                    <a:pt x="1" y="318"/>
                  </a:cubicBezTo>
                  <a:lnTo>
                    <a:pt x="1" y="2204"/>
                  </a:lnTo>
                  <a:lnTo>
                    <a:pt x="14278" y="2204"/>
                  </a:lnTo>
                  <a:lnTo>
                    <a:pt x="14278" y="318"/>
                  </a:lnTo>
                  <a:cubicBezTo>
                    <a:pt x="14278" y="147"/>
                    <a:pt x="14160" y="0"/>
                    <a:pt x="13960"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3"/>
            <p:cNvSpPr/>
            <p:nvPr/>
          </p:nvSpPr>
          <p:spPr>
            <a:xfrm>
              <a:off x="4978001" y="1352561"/>
              <a:ext cx="20960" cy="42953"/>
            </a:xfrm>
            <a:custGeom>
              <a:avLst/>
              <a:gdLst/>
              <a:ahLst/>
              <a:cxnLst/>
              <a:rect l="l" t="t" r="r" b="b"/>
              <a:pathLst>
                <a:path w="1076" h="2205" extrusionOk="0">
                  <a:moveTo>
                    <a:pt x="0" y="0"/>
                  </a:moveTo>
                  <a:cubicBezTo>
                    <a:pt x="171" y="0"/>
                    <a:pt x="318" y="147"/>
                    <a:pt x="318" y="318"/>
                  </a:cubicBezTo>
                  <a:lnTo>
                    <a:pt x="318" y="2204"/>
                  </a:lnTo>
                  <a:lnTo>
                    <a:pt x="1076" y="2204"/>
                  </a:lnTo>
                  <a:lnTo>
                    <a:pt x="1076" y="318"/>
                  </a:lnTo>
                  <a:cubicBezTo>
                    <a:pt x="1076" y="147"/>
                    <a:pt x="958" y="0"/>
                    <a:pt x="758"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3"/>
            <p:cNvSpPr/>
            <p:nvPr/>
          </p:nvSpPr>
          <p:spPr>
            <a:xfrm>
              <a:off x="4825825" y="1560937"/>
              <a:ext cx="68258" cy="22012"/>
            </a:xfrm>
            <a:custGeom>
              <a:avLst/>
              <a:gdLst/>
              <a:ahLst/>
              <a:cxnLst/>
              <a:rect l="l" t="t" r="r" b="b"/>
              <a:pathLst>
                <a:path w="3504" h="1130" extrusionOk="0">
                  <a:moveTo>
                    <a:pt x="1" y="1"/>
                  </a:moveTo>
                  <a:lnTo>
                    <a:pt x="1" y="565"/>
                  </a:lnTo>
                  <a:cubicBezTo>
                    <a:pt x="1" y="882"/>
                    <a:pt x="247" y="1129"/>
                    <a:pt x="565" y="1129"/>
                  </a:cubicBezTo>
                  <a:lnTo>
                    <a:pt x="2939" y="1129"/>
                  </a:lnTo>
                  <a:cubicBezTo>
                    <a:pt x="3257" y="1129"/>
                    <a:pt x="3504" y="882"/>
                    <a:pt x="3504" y="565"/>
                  </a:cubicBezTo>
                  <a:lnTo>
                    <a:pt x="3504" y="1"/>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3"/>
            <p:cNvSpPr/>
            <p:nvPr/>
          </p:nvSpPr>
          <p:spPr>
            <a:xfrm>
              <a:off x="4670337" y="1326789"/>
              <a:ext cx="379704" cy="290505"/>
            </a:xfrm>
            <a:custGeom>
              <a:avLst/>
              <a:gdLst/>
              <a:ahLst/>
              <a:cxnLst/>
              <a:rect l="l" t="t" r="r" b="b"/>
              <a:pathLst>
                <a:path w="19492" h="14913" extrusionOk="0">
                  <a:moveTo>
                    <a:pt x="11192" y="12291"/>
                  </a:moveTo>
                  <a:lnTo>
                    <a:pt x="11192" y="12585"/>
                  </a:lnTo>
                  <a:cubicBezTo>
                    <a:pt x="11192" y="12732"/>
                    <a:pt x="11068" y="12855"/>
                    <a:pt x="10921" y="12855"/>
                  </a:cubicBezTo>
                  <a:lnTo>
                    <a:pt x="8547" y="12855"/>
                  </a:lnTo>
                  <a:cubicBezTo>
                    <a:pt x="8400" y="12855"/>
                    <a:pt x="8276" y="12732"/>
                    <a:pt x="8276" y="12585"/>
                  </a:cubicBezTo>
                  <a:lnTo>
                    <a:pt x="8276" y="12291"/>
                  </a:lnTo>
                  <a:close/>
                  <a:moveTo>
                    <a:pt x="2205" y="1"/>
                  </a:moveTo>
                  <a:cubicBezTo>
                    <a:pt x="1587" y="1"/>
                    <a:pt x="1076" y="512"/>
                    <a:pt x="1076" y="1123"/>
                  </a:cubicBezTo>
                  <a:lnTo>
                    <a:pt x="1076" y="11168"/>
                  </a:lnTo>
                  <a:cubicBezTo>
                    <a:pt x="1076" y="11362"/>
                    <a:pt x="1123" y="11556"/>
                    <a:pt x="1223" y="11727"/>
                  </a:cubicBezTo>
                  <a:lnTo>
                    <a:pt x="759" y="11727"/>
                  </a:lnTo>
                  <a:cubicBezTo>
                    <a:pt x="341" y="11727"/>
                    <a:pt x="0" y="12074"/>
                    <a:pt x="0" y="12491"/>
                  </a:cubicBezTo>
                  <a:cubicBezTo>
                    <a:pt x="0" y="13837"/>
                    <a:pt x="1076" y="14913"/>
                    <a:pt x="2422" y="14913"/>
                  </a:cubicBezTo>
                  <a:lnTo>
                    <a:pt x="5878" y="14913"/>
                  </a:lnTo>
                  <a:cubicBezTo>
                    <a:pt x="6025" y="14913"/>
                    <a:pt x="6143" y="14789"/>
                    <a:pt x="6143" y="14642"/>
                  </a:cubicBezTo>
                  <a:cubicBezTo>
                    <a:pt x="6143" y="14472"/>
                    <a:pt x="6025" y="14348"/>
                    <a:pt x="5878" y="14348"/>
                  </a:cubicBezTo>
                  <a:lnTo>
                    <a:pt x="2422" y="14348"/>
                  </a:lnTo>
                  <a:cubicBezTo>
                    <a:pt x="1394" y="14348"/>
                    <a:pt x="559" y="13520"/>
                    <a:pt x="559" y="12491"/>
                  </a:cubicBezTo>
                  <a:cubicBezTo>
                    <a:pt x="559" y="12391"/>
                    <a:pt x="635" y="12291"/>
                    <a:pt x="759" y="12291"/>
                  </a:cubicBezTo>
                  <a:lnTo>
                    <a:pt x="7689" y="12291"/>
                  </a:lnTo>
                  <a:lnTo>
                    <a:pt x="7689" y="12585"/>
                  </a:lnTo>
                  <a:cubicBezTo>
                    <a:pt x="7689" y="13049"/>
                    <a:pt x="8082" y="13443"/>
                    <a:pt x="8547" y="13443"/>
                  </a:cubicBezTo>
                  <a:lnTo>
                    <a:pt x="10921" y="13443"/>
                  </a:lnTo>
                  <a:cubicBezTo>
                    <a:pt x="11386" y="13443"/>
                    <a:pt x="11780" y="13049"/>
                    <a:pt x="11780" y="12585"/>
                  </a:cubicBezTo>
                  <a:lnTo>
                    <a:pt x="11780" y="12291"/>
                  </a:lnTo>
                  <a:lnTo>
                    <a:pt x="18710" y="12291"/>
                  </a:lnTo>
                  <a:cubicBezTo>
                    <a:pt x="18833" y="12291"/>
                    <a:pt x="18904" y="12391"/>
                    <a:pt x="18904" y="12491"/>
                  </a:cubicBezTo>
                  <a:cubicBezTo>
                    <a:pt x="18904" y="13520"/>
                    <a:pt x="18075" y="14348"/>
                    <a:pt x="17070" y="14348"/>
                  </a:cubicBezTo>
                  <a:lnTo>
                    <a:pt x="7201" y="14348"/>
                  </a:lnTo>
                  <a:cubicBezTo>
                    <a:pt x="7024" y="14348"/>
                    <a:pt x="6907" y="14472"/>
                    <a:pt x="6907" y="14642"/>
                  </a:cubicBezTo>
                  <a:cubicBezTo>
                    <a:pt x="6907" y="14789"/>
                    <a:pt x="7024" y="14913"/>
                    <a:pt x="7201" y="14913"/>
                  </a:cubicBezTo>
                  <a:lnTo>
                    <a:pt x="17070" y="14913"/>
                  </a:lnTo>
                  <a:cubicBezTo>
                    <a:pt x="18392" y="14913"/>
                    <a:pt x="19491" y="13837"/>
                    <a:pt x="19491" y="12491"/>
                  </a:cubicBezTo>
                  <a:cubicBezTo>
                    <a:pt x="19491" y="12074"/>
                    <a:pt x="19150" y="11727"/>
                    <a:pt x="18710" y="11727"/>
                  </a:cubicBezTo>
                  <a:lnTo>
                    <a:pt x="18245" y="11727"/>
                  </a:lnTo>
                  <a:cubicBezTo>
                    <a:pt x="18339" y="11556"/>
                    <a:pt x="18392" y="11362"/>
                    <a:pt x="18392" y="11168"/>
                  </a:cubicBezTo>
                  <a:lnTo>
                    <a:pt x="18392" y="5167"/>
                  </a:lnTo>
                  <a:cubicBezTo>
                    <a:pt x="18392" y="5020"/>
                    <a:pt x="18269" y="4873"/>
                    <a:pt x="18098" y="4873"/>
                  </a:cubicBezTo>
                  <a:cubicBezTo>
                    <a:pt x="17951" y="4873"/>
                    <a:pt x="17828" y="5020"/>
                    <a:pt x="17828" y="5167"/>
                  </a:cubicBezTo>
                  <a:lnTo>
                    <a:pt x="17828" y="11168"/>
                  </a:lnTo>
                  <a:cubicBezTo>
                    <a:pt x="17828" y="11486"/>
                    <a:pt x="17558" y="11727"/>
                    <a:pt x="17264" y="11727"/>
                  </a:cubicBezTo>
                  <a:lnTo>
                    <a:pt x="2205" y="11727"/>
                  </a:lnTo>
                  <a:cubicBezTo>
                    <a:pt x="1911" y="11727"/>
                    <a:pt x="1640" y="11486"/>
                    <a:pt x="1640" y="11168"/>
                  </a:cubicBezTo>
                  <a:lnTo>
                    <a:pt x="1640" y="1123"/>
                  </a:lnTo>
                  <a:cubicBezTo>
                    <a:pt x="1640" y="829"/>
                    <a:pt x="1911" y="559"/>
                    <a:pt x="2205" y="559"/>
                  </a:cubicBezTo>
                  <a:lnTo>
                    <a:pt x="17264" y="559"/>
                  </a:lnTo>
                  <a:cubicBezTo>
                    <a:pt x="17558" y="559"/>
                    <a:pt x="17828" y="829"/>
                    <a:pt x="17828" y="1123"/>
                  </a:cubicBezTo>
                  <a:lnTo>
                    <a:pt x="17828" y="3845"/>
                  </a:lnTo>
                  <a:cubicBezTo>
                    <a:pt x="17828" y="4015"/>
                    <a:pt x="17951" y="4139"/>
                    <a:pt x="18098" y="4139"/>
                  </a:cubicBezTo>
                  <a:cubicBezTo>
                    <a:pt x="18269" y="4139"/>
                    <a:pt x="18392" y="4015"/>
                    <a:pt x="18392" y="3845"/>
                  </a:cubicBezTo>
                  <a:lnTo>
                    <a:pt x="18392" y="1123"/>
                  </a:lnTo>
                  <a:cubicBezTo>
                    <a:pt x="18392" y="512"/>
                    <a:pt x="17875" y="1"/>
                    <a:pt x="172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3"/>
            <p:cNvSpPr/>
            <p:nvPr/>
          </p:nvSpPr>
          <p:spPr>
            <a:xfrm>
              <a:off x="4715101" y="1346834"/>
              <a:ext cx="289590" cy="199358"/>
            </a:xfrm>
            <a:custGeom>
              <a:avLst/>
              <a:gdLst/>
              <a:ahLst/>
              <a:cxnLst/>
              <a:rect l="l" t="t" r="r" b="b"/>
              <a:pathLst>
                <a:path w="14866" h="10234" extrusionOk="0">
                  <a:moveTo>
                    <a:pt x="14254" y="588"/>
                  </a:moveTo>
                  <a:cubicBezTo>
                    <a:pt x="14278" y="588"/>
                    <a:pt x="14307" y="588"/>
                    <a:pt x="14307" y="612"/>
                  </a:cubicBezTo>
                  <a:lnTo>
                    <a:pt x="14307" y="2204"/>
                  </a:lnTo>
                  <a:lnTo>
                    <a:pt x="565" y="2204"/>
                  </a:lnTo>
                  <a:lnTo>
                    <a:pt x="565" y="612"/>
                  </a:lnTo>
                  <a:cubicBezTo>
                    <a:pt x="565" y="588"/>
                    <a:pt x="588" y="588"/>
                    <a:pt x="612" y="588"/>
                  </a:cubicBezTo>
                  <a:close/>
                  <a:moveTo>
                    <a:pt x="14307" y="2763"/>
                  </a:moveTo>
                  <a:lnTo>
                    <a:pt x="14307" y="9622"/>
                  </a:lnTo>
                  <a:cubicBezTo>
                    <a:pt x="14307" y="9646"/>
                    <a:pt x="14278" y="9669"/>
                    <a:pt x="14254" y="9669"/>
                  </a:cubicBezTo>
                  <a:lnTo>
                    <a:pt x="612" y="9669"/>
                  </a:lnTo>
                  <a:cubicBezTo>
                    <a:pt x="588" y="9669"/>
                    <a:pt x="565" y="9646"/>
                    <a:pt x="565" y="9622"/>
                  </a:cubicBezTo>
                  <a:lnTo>
                    <a:pt x="565" y="2763"/>
                  </a:lnTo>
                  <a:close/>
                  <a:moveTo>
                    <a:pt x="612" y="0"/>
                  </a:moveTo>
                  <a:cubicBezTo>
                    <a:pt x="271" y="0"/>
                    <a:pt x="1" y="265"/>
                    <a:pt x="1" y="612"/>
                  </a:cubicBezTo>
                  <a:lnTo>
                    <a:pt x="1" y="9622"/>
                  </a:lnTo>
                  <a:cubicBezTo>
                    <a:pt x="1" y="9963"/>
                    <a:pt x="271" y="10233"/>
                    <a:pt x="612" y="10233"/>
                  </a:cubicBezTo>
                  <a:lnTo>
                    <a:pt x="14254" y="10233"/>
                  </a:lnTo>
                  <a:cubicBezTo>
                    <a:pt x="14601" y="10233"/>
                    <a:pt x="14866" y="9963"/>
                    <a:pt x="14866" y="9622"/>
                  </a:cubicBezTo>
                  <a:lnTo>
                    <a:pt x="14866" y="612"/>
                  </a:lnTo>
                  <a:cubicBezTo>
                    <a:pt x="14866" y="265"/>
                    <a:pt x="14601" y="0"/>
                    <a:pt x="142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3"/>
            <p:cNvSpPr/>
            <p:nvPr/>
          </p:nvSpPr>
          <p:spPr>
            <a:xfrm>
              <a:off x="4746600" y="1368242"/>
              <a:ext cx="11006" cy="11474"/>
            </a:xfrm>
            <a:custGeom>
              <a:avLst/>
              <a:gdLst/>
              <a:ahLst/>
              <a:cxnLst/>
              <a:rect l="l" t="t" r="r" b="b"/>
              <a:pathLst>
                <a:path w="565" h="589" extrusionOk="0">
                  <a:moveTo>
                    <a:pt x="294" y="0"/>
                  </a:moveTo>
                  <a:cubicBezTo>
                    <a:pt x="124" y="0"/>
                    <a:pt x="0" y="124"/>
                    <a:pt x="0" y="294"/>
                  </a:cubicBezTo>
                  <a:cubicBezTo>
                    <a:pt x="0" y="441"/>
                    <a:pt x="124" y="588"/>
                    <a:pt x="294" y="588"/>
                  </a:cubicBezTo>
                  <a:cubicBezTo>
                    <a:pt x="441" y="588"/>
                    <a:pt x="564" y="441"/>
                    <a:pt x="564" y="294"/>
                  </a:cubicBezTo>
                  <a:cubicBezTo>
                    <a:pt x="564"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3"/>
            <p:cNvSpPr/>
            <p:nvPr/>
          </p:nvSpPr>
          <p:spPr>
            <a:xfrm>
              <a:off x="4768573" y="1368242"/>
              <a:ext cx="11006" cy="11474"/>
            </a:xfrm>
            <a:custGeom>
              <a:avLst/>
              <a:gdLst/>
              <a:ahLst/>
              <a:cxnLst/>
              <a:rect l="l" t="t" r="r" b="b"/>
              <a:pathLst>
                <a:path w="565" h="589" extrusionOk="0">
                  <a:moveTo>
                    <a:pt x="295" y="0"/>
                  </a:moveTo>
                  <a:cubicBezTo>
                    <a:pt x="124" y="0"/>
                    <a:pt x="1" y="124"/>
                    <a:pt x="1" y="294"/>
                  </a:cubicBezTo>
                  <a:cubicBezTo>
                    <a:pt x="1" y="441"/>
                    <a:pt x="124" y="588"/>
                    <a:pt x="295" y="588"/>
                  </a:cubicBezTo>
                  <a:cubicBezTo>
                    <a:pt x="441" y="588"/>
                    <a:pt x="565" y="441"/>
                    <a:pt x="565" y="294"/>
                  </a:cubicBezTo>
                  <a:cubicBezTo>
                    <a:pt x="565" y="124"/>
                    <a:pt x="441"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3"/>
            <p:cNvSpPr/>
            <p:nvPr/>
          </p:nvSpPr>
          <p:spPr>
            <a:xfrm>
              <a:off x="4790566" y="1368242"/>
              <a:ext cx="11454" cy="11474"/>
            </a:xfrm>
            <a:custGeom>
              <a:avLst/>
              <a:gdLst/>
              <a:ahLst/>
              <a:cxnLst/>
              <a:rect l="l" t="t" r="r" b="b"/>
              <a:pathLst>
                <a:path w="588" h="589" extrusionOk="0">
                  <a:moveTo>
                    <a:pt x="294" y="0"/>
                  </a:moveTo>
                  <a:cubicBezTo>
                    <a:pt x="147" y="0"/>
                    <a:pt x="0" y="124"/>
                    <a:pt x="0" y="294"/>
                  </a:cubicBezTo>
                  <a:cubicBezTo>
                    <a:pt x="0" y="441"/>
                    <a:pt x="147" y="588"/>
                    <a:pt x="294" y="588"/>
                  </a:cubicBezTo>
                  <a:cubicBezTo>
                    <a:pt x="441" y="588"/>
                    <a:pt x="588" y="441"/>
                    <a:pt x="588" y="294"/>
                  </a:cubicBezTo>
                  <a:cubicBezTo>
                    <a:pt x="588"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3"/>
            <p:cNvSpPr/>
            <p:nvPr/>
          </p:nvSpPr>
          <p:spPr>
            <a:xfrm>
              <a:off x="4757587" y="1423896"/>
              <a:ext cx="77297" cy="87485"/>
            </a:xfrm>
            <a:custGeom>
              <a:avLst/>
              <a:gdLst/>
              <a:ahLst/>
              <a:cxnLst/>
              <a:rect l="l" t="t" r="r" b="b"/>
              <a:pathLst>
                <a:path w="3968" h="4491" extrusionOk="0">
                  <a:moveTo>
                    <a:pt x="3649" y="1"/>
                  </a:moveTo>
                  <a:cubicBezTo>
                    <a:pt x="3565" y="1"/>
                    <a:pt x="3482" y="38"/>
                    <a:pt x="3427" y="106"/>
                  </a:cubicBezTo>
                  <a:lnTo>
                    <a:pt x="100" y="4026"/>
                  </a:lnTo>
                  <a:cubicBezTo>
                    <a:pt x="0" y="4126"/>
                    <a:pt x="0" y="4320"/>
                    <a:pt x="124" y="4420"/>
                  </a:cubicBezTo>
                  <a:cubicBezTo>
                    <a:pt x="171" y="4467"/>
                    <a:pt x="247" y="4491"/>
                    <a:pt x="318" y="4491"/>
                  </a:cubicBezTo>
                  <a:cubicBezTo>
                    <a:pt x="394" y="4491"/>
                    <a:pt x="465" y="4444"/>
                    <a:pt x="541" y="4391"/>
                  </a:cubicBezTo>
                  <a:lnTo>
                    <a:pt x="3868" y="476"/>
                  </a:lnTo>
                  <a:cubicBezTo>
                    <a:pt x="3968" y="353"/>
                    <a:pt x="3968" y="182"/>
                    <a:pt x="3844" y="82"/>
                  </a:cubicBezTo>
                  <a:cubicBezTo>
                    <a:pt x="3789" y="26"/>
                    <a:pt x="3718" y="1"/>
                    <a:pt x="364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3"/>
            <p:cNvSpPr/>
            <p:nvPr/>
          </p:nvSpPr>
          <p:spPr>
            <a:xfrm>
              <a:off x="4757587" y="1440337"/>
              <a:ext cx="30136" cy="30973"/>
            </a:xfrm>
            <a:custGeom>
              <a:avLst/>
              <a:gdLst/>
              <a:ahLst/>
              <a:cxnLst/>
              <a:rect l="l" t="t" r="r" b="b"/>
              <a:pathLst>
                <a:path w="1547" h="1590" extrusionOk="0">
                  <a:moveTo>
                    <a:pt x="1214" y="1"/>
                  </a:moveTo>
                  <a:cubicBezTo>
                    <a:pt x="1137" y="1"/>
                    <a:pt x="1058" y="31"/>
                    <a:pt x="1005" y="96"/>
                  </a:cubicBezTo>
                  <a:lnTo>
                    <a:pt x="100" y="1102"/>
                  </a:lnTo>
                  <a:cubicBezTo>
                    <a:pt x="0" y="1225"/>
                    <a:pt x="0" y="1395"/>
                    <a:pt x="124" y="1519"/>
                  </a:cubicBezTo>
                  <a:cubicBezTo>
                    <a:pt x="171" y="1566"/>
                    <a:pt x="247" y="1589"/>
                    <a:pt x="318" y="1589"/>
                  </a:cubicBezTo>
                  <a:cubicBezTo>
                    <a:pt x="394" y="1589"/>
                    <a:pt x="465" y="1542"/>
                    <a:pt x="518" y="1489"/>
                  </a:cubicBezTo>
                  <a:lnTo>
                    <a:pt x="1423" y="461"/>
                  </a:lnTo>
                  <a:cubicBezTo>
                    <a:pt x="1546" y="343"/>
                    <a:pt x="1517" y="167"/>
                    <a:pt x="1399" y="73"/>
                  </a:cubicBezTo>
                  <a:cubicBezTo>
                    <a:pt x="1352" y="26"/>
                    <a:pt x="1284" y="1"/>
                    <a:pt x="121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63"/>
          <p:cNvGrpSpPr/>
          <p:nvPr/>
        </p:nvGrpSpPr>
        <p:grpSpPr>
          <a:xfrm>
            <a:off x="4093948" y="1308595"/>
            <a:ext cx="379821" cy="326796"/>
            <a:chOff x="4093948" y="1308595"/>
            <a:chExt cx="379821" cy="326796"/>
          </a:xfrm>
        </p:grpSpPr>
        <p:sp>
          <p:nvSpPr>
            <p:cNvPr id="3940" name="Google Shape;3940;p63"/>
            <p:cNvSpPr/>
            <p:nvPr/>
          </p:nvSpPr>
          <p:spPr>
            <a:xfrm>
              <a:off x="4099675" y="1524295"/>
              <a:ext cx="368367" cy="47648"/>
            </a:xfrm>
            <a:custGeom>
              <a:avLst/>
              <a:gdLst/>
              <a:ahLst/>
              <a:cxnLst/>
              <a:rect l="l" t="t" r="r" b="b"/>
              <a:pathLst>
                <a:path w="18910" h="2446" extrusionOk="0">
                  <a:moveTo>
                    <a:pt x="0" y="1"/>
                  </a:moveTo>
                  <a:lnTo>
                    <a:pt x="0" y="1494"/>
                  </a:lnTo>
                  <a:cubicBezTo>
                    <a:pt x="0" y="2029"/>
                    <a:pt x="418" y="2446"/>
                    <a:pt x="959" y="2446"/>
                  </a:cubicBezTo>
                  <a:lnTo>
                    <a:pt x="17951" y="2446"/>
                  </a:lnTo>
                  <a:cubicBezTo>
                    <a:pt x="18492" y="2446"/>
                    <a:pt x="18909" y="2029"/>
                    <a:pt x="18909" y="1494"/>
                  </a:cubicBezTo>
                  <a:lnTo>
                    <a:pt x="18909"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3"/>
            <p:cNvSpPr/>
            <p:nvPr/>
          </p:nvSpPr>
          <p:spPr>
            <a:xfrm>
              <a:off x="4099675" y="1314302"/>
              <a:ext cx="368367" cy="210014"/>
            </a:xfrm>
            <a:custGeom>
              <a:avLst/>
              <a:gdLst/>
              <a:ahLst/>
              <a:cxnLst/>
              <a:rect l="l" t="t" r="r" b="b"/>
              <a:pathLst>
                <a:path w="18910" h="10781" extrusionOk="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3"/>
            <p:cNvSpPr/>
            <p:nvPr/>
          </p:nvSpPr>
          <p:spPr>
            <a:xfrm>
              <a:off x="4099675" y="1314302"/>
              <a:ext cx="368367" cy="210014"/>
            </a:xfrm>
            <a:custGeom>
              <a:avLst/>
              <a:gdLst/>
              <a:ahLst/>
              <a:cxnLst/>
              <a:rect l="l" t="t" r="r" b="b"/>
              <a:pathLst>
                <a:path w="18910" h="10781" extrusionOk="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3"/>
            <p:cNvSpPr/>
            <p:nvPr/>
          </p:nvSpPr>
          <p:spPr>
            <a:xfrm>
              <a:off x="4434592" y="1314302"/>
              <a:ext cx="33447" cy="210014"/>
            </a:xfrm>
            <a:custGeom>
              <a:avLst/>
              <a:gdLst/>
              <a:ahLst/>
              <a:cxnLst/>
              <a:rect l="l" t="t" r="r" b="b"/>
              <a:pathLst>
                <a:path w="1717" h="10781" extrusionOk="0">
                  <a:moveTo>
                    <a:pt x="0" y="1"/>
                  </a:moveTo>
                  <a:cubicBezTo>
                    <a:pt x="541" y="1"/>
                    <a:pt x="958" y="418"/>
                    <a:pt x="958" y="959"/>
                  </a:cubicBezTo>
                  <a:lnTo>
                    <a:pt x="958" y="10781"/>
                  </a:lnTo>
                  <a:lnTo>
                    <a:pt x="1716" y="10781"/>
                  </a:lnTo>
                  <a:lnTo>
                    <a:pt x="1716" y="959"/>
                  </a:lnTo>
                  <a:cubicBezTo>
                    <a:pt x="1716" y="418"/>
                    <a:pt x="1299" y="1"/>
                    <a:pt x="758"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3"/>
            <p:cNvSpPr/>
            <p:nvPr/>
          </p:nvSpPr>
          <p:spPr>
            <a:xfrm>
              <a:off x="4434592" y="1524295"/>
              <a:ext cx="33447" cy="47648"/>
            </a:xfrm>
            <a:custGeom>
              <a:avLst/>
              <a:gdLst/>
              <a:ahLst/>
              <a:cxnLst/>
              <a:rect l="l" t="t" r="r" b="b"/>
              <a:pathLst>
                <a:path w="1717" h="2446" extrusionOk="0">
                  <a:moveTo>
                    <a:pt x="958" y="1"/>
                  </a:moveTo>
                  <a:lnTo>
                    <a:pt x="958" y="1494"/>
                  </a:lnTo>
                  <a:cubicBezTo>
                    <a:pt x="958" y="2029"/>
                    <a:pt x="541" y="2446"/>
                    <a:pt x="0" y="2446"/>
                  </a:cubicBezTo>
                  <a:lnTo>
                    <a:pt x="758" y="2446"/>
                  </a:lnTo>
                  <a:cubicBezTo>
                    <a:pt x="1299" y="2446"/>
                    <a:pt x="1716" y="2029"/>
                    <a:pt x="1716" y="1494"/>
                  </a:cubicBezTo>
                  <a:lnTo>
                    <a:pt x="1716"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3"/>
            <p:cNvSpPr/>
            <p:nvPr/>
          </p:nvSpPr>
          <p:spPr>
            <a:xfrm>
              <a:off x="4241878" y="1571923"/>
              <a:ext cx="83959" cy="57739"/>
            </a:xfrm>
            <a:custGeom>
              <a:avLst/>
              <a:gdLst/>
              <a:ahLst/>
              <a:cxnLst/>
              <a:rect l="l" t="t" r="r" b="b"/>
              <a:pathLst>
                <a:path w="4310" h="2964" extrusionOk="0">
                  <a:moveTo>
                    <a:pt x="318" y="1"/>
                  </a:moveTo>
                  <a:cubicBezTo>
                    <a:pt x="318" y="1"/>
                    <a:pt x="271" y="2182"/>
                    <a:pt x="1" y="2963"/>
                  </a:cubicBezTo>
                  <a:lnTo>
                    <a:pt x="4309" y="2963"/>
                  </a:lnTo>
                  <a:cubicBezTo>
                    <a:pt x="4039" y="2182"/>
                    <a:pt x="3992" y="1"/>
                    <a:pt x="3992"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3"/>
            <p:cNvSpPr/>
            <p:nvPr/>
          </p:nvSpPr>
          <p:spPr>
            <a:xfrm>
              <a:off x="4247605" y="1571923"/>
              <a:ext cx="72505" cy="14805"/>
            </a:xfrm>
            <a:custGeom>
              <a:avLst/>
              <a:gdLst/>
              <a:ahLst/>
              <a:cxnLst/>
              <a:rect l="l" t="t" r="r" b="b"/>
              <a:pathLst>
                <a:path w="3722" h="760" extrusionOk="0">
                  <a:moveTo>
                    <a:pt x="24" y="1"/>
                  </a:moveTo>
                  <a:cubicBezTo>
                    <a:pt x="24" y="1"/>
                    <a:pt x="1" y="318"/>
                    <a:pt x="1" y="759"/>
                  </a:cubicBezTo>
                  <a:lnTo>
                    <a:pt x="3721" y="759"/>
                  </a:lnTo>
                  <a:cubicBezTo>
                    <a:pt x="3721" y="318"/>
                    <a:pt x="3698" y="1"/>
                    <a:pt x="369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3"/>
            <p:cNvSpPr/>
            <p:nvPr/>
          </p:nvSpPr>
          <p:spPr>
            <a:xfrm>
              <a:off x="4247605" y="1571923"/>
              <a:ext cx="72505" cy="14805"/>
            </a:xfrm>
            <a:custGeom>
              <a:avLst/>
              <a:gdLst/>
              <a:ahLst/>
              <a:cxnLst/>
              <a:rect l="l" t="t" r="r" b="b"/>
              <a:pathLst>
                <a:path w="3722" h="760" extrusionOk="0">
                  <a:moveTo>
                    <a:pt x="24" y="1"/>
                  </a:moveTo>
                  <a:cubicBezTo>
                    <a:pt x="24" y="1"/>
                    <a:pt x="1" y="318"/>
                    <a:pt x="1" y="759"/>
                  </a:cubicBezTo>
                  <a:lnTo>
                    <a:pt x="3721" y="759"/>
                  </a:lnTo>
                  <a:cubicBezTo>
                    <a:pt x="3721" y="318"/>
                    <a:pt x="3698" y="1"/>
                    <a:pt x="369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3"/>
            <p:cNvSpPr/>
            <p:nvPr/>
          </p:nvSpPr>
          <p:spPr>
            <a:xfrm>
              <a:off x="4122583" y="1339607"/>
              <a:ext cx="322550" cy="184709"/>
            </a:xfrm>
            <a:custGeom>
              <a:avLst/>
              <a:gdLst/>
              <a:ahLst/>
              <a:cxnLst/>
              <a:rect l="l" t="t" r="r" b="b"/>
              <a:pathLst>
                <a:path w="16558" h="9482" extrusionOk="0">
                  <a:moveTo>
                    <a:pt x="441" y="1"/>
                  </a:moveTo>
                  <a:cubicBezTo>
                    <a:pt x="200" y="1"/>
                    <a:pt x="0" y="195"/>
                    <a:pt x="0" y="442"/>
                  </a:cubicBezTo>
                  <a:lnTo>
                    <a:pt x="0" y="9482"/>
                  </a:lnTo>
                  <a:lnTo>
                    <a:pt x="16558" y="9482"/>
                  </a:lnTo>
                  <a:lnTo>
                    <a:pt x="16558" y="442"/>
                  </a:lnTo>
                  <a:cubicBezTo>
                    <a:pt x="16558" y="195"/>
                    <a:pt x="16364" y="1"/>
                    <a:pt x="16117"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3"/>
            <p:cNvSpPr/>
            <p:nvPr/>
          </p:nvSpPr>
          <p:spPr>
            <a:xfrm>
              <a:off x="4421755" y="1339607"/>
              <a:ext cx="23376" cy="184709"/>
            </a:xfrm>
            <a:custGeom>
              <a:avLst/>
              <a:gdLst/>
              <a:ahLst/>
              <a:cxnLst/>
              <a:rect l="l" t="t" r="r" b="b"/>
              <a:pathLst>
                <a:path w="1200" h="9482" extrusionOk="0">
                  <a:moveTo>
                    <a:pt x="1" y="1"/>
                  </a:moveTo>
                  <a:cubicBezTo>
                    <a:pt x="242" y="1"/>
                    <a:pt x="442" y="195"/>
                    <a:pt x="442" y="442"/>
                  </a:cubicBezTo>
                  <a:lnTo>
                    <a:pt x="442" y="9482"/>
                  </a:lnTo>
                  <a:lnTo>
                    <a:pt x="1200" y="9482"/>
                  </a:lnTo>
                  <a:lnTo>
                    <a:pt x="1200" y="442"/>
                  </a:lnTo>
                  <a:cubicBezTo>
                    <a:pt x="1200" y="195"/>
                    <a:pt x="1006"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3"/>
            <p:cNvSpPr/>
            <p:nvPr/>
          </p:nvSpPr>
          <p:spPr>
            <a:xfrm>
              <a:off x="4122583" y="1339607"/>
              <a:ext cx="322550" cy="33915"/>
            </a:xfrm>
            <a:custGeom>
              <a:avLst/>
              <a:gdLst/>
              <a:ahLst/>
              <a:cxnLst/>
              <a:rect l="l" t="t" r="r" b="b"/>
              <a:pathLst>
                <a:path w="16558" h="1741" extrusionOk="0">
                  <a:moveTo>
                    <a:pt x="441" y="1"/>
                  </a:moveTo>
                  <a:cubicBezTo>
                    <a:pt x="200" y="1"/>
                    <a:pt x="0" y="195"/>
                    <a:pt x="0" y="442"/>
                  </a:cubicBezTo>
                  <a:lnTo>
                    <a:pt x="0" y="1741"/>
                  </a:lnTo>
                  <a:lnTo>
                    <a:pt x="16558" y="1741"/>
                  </a:lnTo>
                  <a:lnTo>
                    <a:pt x="16558" y="442"/>
                  </a:lnTo>
                  <a:cubicBezTo>
                    <a:pt x="16558" y="195"/>
                    <a:pt x="16364" y="1"/>
                    <a:pt x="16117"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3"/>
            <p:cNvSpPr/>
            <p:nvPr/>
          </p:nvSpPr>
          <p:spPr>
            <a:xfrm>
              <a:off x="4421755" y="1339607"/>
              <a:ext cx="23376" cy="33915"/>
            </a:xfrm>
            <a:custGeom>
              <a:avLst/>
              <a:gdLst/>
              <a:ahLst/>
              <a:cxnLst/>
              <a:rect l="l" t="t" r="r" b="b"/>
              <a:pathLst>
                <a:path w="1200" h="1741" extrusionOk="0">
                  <a:moveTo>
                    <a:pt x="1" y="1"/>
                  </a:moveTo>
                  <a:cubicBezTo>
                    <a:pt x="242" y="1"/>
                    <a:pt x="442" y="195"/>
                    <a:pt x="442" y="442"/>
                  </a:cubicBezTo>
                  <a:lnTo>
                    <a:pt x="442" y="1741"/>
                  </a:lnTo>
                  <a:lnTo>
                    <a:pt x="1200" y="1741"/>
                  </a:lnTo>
                  <a:lnTo>
                    <a:pt x="1200" y="442"/>
                  </a:lnTo>
                  <a:cubicBezTo>
                    <a:pt x="1200" y="224"/>
                    <a:pt x="1029" y="48"/>
                    <a:pt x="830" y="24"/>
                  </a:cubicBezTo>
                  <a:cubicBezTo>
                    <a:pt x="806" y="1"/>
                    <a:pt x="782" y="1"/>
                    <a:pt x="759"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3"/>
            <p:cNvSpPr/>
            <p:nvPr/>
          </p:nvSpPr>
          <p:spPr>
            <a:xfrm>
              <a:off x="4148336" y="1394910"/>
              <a:ext cx="91614" cy="104569"/>
            </a:xfrm>
            <a:custGeom>
              <a:avLst/>
              <a:gdLst/>
              <a:ahLst/>
              <a:cxnLst/>
              <a:rect l="l" t="t" r="r" b="b"/>
              <a:pathLst>
                <a:path w="4703" h="5368" extrusionOk="0">
                  <a:moveTo>
                    <a:pt x="1" y="1"/>
                  </a:moveTo>
                  <a:lnTo>
                    <a:pt x="1" y="5367"/>
                  </a:lnTo>
                  <a:lnTo>
                    <a:pt x="4703" y="5367"/>
                  </a:lnTo>
                  <a:lnTo>
                    <a:pt x="470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3"/>
            <p:cNvSpPr/>
            <p:nvPr/>
          </p:nvSpPr>
          <p:spPr>
            <a:xfrm>
              <a:off x="4265234" y="1394910"/>
              <a:ext cx="154145" cy="48232"/>
            </a:xfrm>
            <a:custGeom>
              <a:avLst/>
              <a:gdLst/>
              <a:ahLst/>
              <a:cxnLst/>
              <a:rect l="l" t="t" r="r" b="b"/>
              <a:pathLst>
                <a:path w="7913" h="2476" extrusionOk="0">
                  <a:moveTo>
                    <a:pt x="1" y="1"/>
                  </a:moveTo>
                  <a:lnTo>
                    <a:pt x="1" y="2475"/>
                  </a:lnTo>
                  <a:lnTo>
                    <a:pt x="7912" y="2475"/>
                  </a:lnTo>
                  <a:lnTo>
                    <a:pt x="7912" y="1"/>
                  </a:ln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3"/>
            <p:cNvSpPr/>
            <p:nvPr/>
          </p:nvSpPr>
          <p:spPr>
            <a:xfrm>
              <a:off x="4144557" y="1351528"/>
              <a:ext cx="11006" cy="11006"/>
            </a:xfrm>
            <a:custGeom>
              <a:avLst/>
              <a:gdLst/>
              <a:ahLst/>
              <a:cxnLst/>
              <a:rect l="l" t="t" r="r" b="b"/>
              <a:pathLst>
                <a:path w="565" h="565" extrusionOk="0">
                  <a:moveTo>
                    <a:pt x="294" y="0"/>
                  </a:moveTo>
                  <a:cubicBezTo>
                    <a:pt x="124" y="0"/>
                    <a:pt x="1" y="124"/>
                    <a:pt x="1" y="294"/>
                  </a:cubicBezTo>
                  <a:cubicBezTo>
                    <a:pt x="1" y="441"/>
                    <a:pt x="124" y="564"/>
                    <a:pt x="294" y="564"/>
                  </a:cubicBezTo>
                  <a:cubicBezTo>
                    <a:pt x="441" y="564"/>
                    <a:pt x="565" y="441"/>
                    <a:pt x="565" y="294"/>
                  </a:cubicBezTo>
                  <a:cubicBezTo>
                    <a:pt x="565"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3"/>
            <p:cNvSpPr/>
            <p:nvPr/>
          </p:nvSpPr>
          <p:spPr>
            <a:xfrm>
              <a:off x="4165965" y="1351450"/>
              <a:ext cx="12039" cy="11162"/>
            </a:xfrm>
            <a:custGeom>
              <a:avLst/>
              <a:gdLst/>
              <a:ahLst/>
              <a:cxnLst/>
              <a:rect l="l" t="t" r="r" b="b"/>
              <a:pathLst>
                <a:path w="618" h="573" extrusionOk="0">
                  <a:moveTo>
                    <a:pt x="314" y="1"/>
                  </a:moveTo>
                  <a:cubicBezTo>
                    <a:pt x="300" y="1"/>
                    <a:pt x="285" y="2"/>
                    <a:pt x="271" y="4"/>
                  </a:cubicBezTo>
                  <a:cubicBezTo>
                    <a:pt x="124" y="28"/>
                    <a:pt x="1" y="175"/>
                    <a:pt x="30" y="322"/>
                  </a:cubicBezTo>
                  <a:cubicBezTo>
                    <a:pt x="51" y="480"/>
                    <a:pt x="172" y="572"/>
                    <a:pt x="320" y="572"/>
                  </a:cubicBezTo>
                  <a:cubicBezTo>
                    <a:pt x="337" y="572"/>
                    <a:pt x="354" y="571"/>
                    <a:pt x="371" y="568"/>
                  </a:cubicBezTo>
                  <a:cubicBezTo>
                    <a:pt x="518" y="545"/>
                    <a:pt x="618" y="398"/>
                    <a:pt x="588" y="251"/>
                  </a:cubicBezTo>
                  <a:cubicBezTo>
                    <a:pt x="567" y="97"/>
                    <a:pt x="445" y="1"/>
                    <a:pt x="31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3"/>
            <p:cNvSpPr/>
            <p:nvPr/>
          </p:nvSpPr>
          <p:spPr>
            <a:xfrm>
              <a:off x="4188406" y="1351450"/>
              <a:ext cx="11941" cy="11162"/>
            </a:xfrm>
            <a:custGeom>
              <a:avLst/>
              <a:gdLst/>
              <a:ahLst/>
              <a:cxnLst/>
              <a:rect l="l" t="t" r="r" b="b"/>
              <a:pathLst>
                <a:path w="613" h="573" extrusionOk="0">
                  <a:moveTo>
                    <a:pt x="297" y="1"/>
                  </a:moveTo>
                  <a:cubicBezTo>
                    <a:pt x="281" y="1"/>
                    <a:pt x="264" y="2"/>
                    <a:pt x="248" y="4"/>
                  </a:cubicBezTo>
                  <a:cubicBezTo>
                    <a:pt x="101" y="28"/>
                    <a:pt x="1" y="175"/>
                    <a:pt x="24" y="322"/>
                  </a:cubicBezTo>
                  <a:cubicBezTo>
                    <a:pt x="51" y="480"/>
                    <a:pt x="172" y="572"/>
                    <a:pt x="303" y="572"/>
                  </a:cubicBezTo>
                  <a:cubicBezTo>
                    <a:pt x="318" y="572"/>
                    <a:pt x="333" y="571"/>
                    <a:pt x="348" y="568"/>
                  </a:cubicBezTo>
                  <a:cubicBezTo>
                    <a:pt x="494" y="545"/>
                    <a:pt x="612" y="398"/>
                    <a:pt x="589" y="251"/>
                  </a:cubicBezTo>
                  <a:cubicBezTo>
                    <a:pt x="567" y="97"/>
                    <a:pt x="445" y="1"/>
                    <a:pt x="29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3"/>
            <p:cNvSpPr/>
            <p:nvPr/>
          </p:nvSpPr>
          <p:spPr>
            <a:xfrm>
              <a:off x="4265702" y="1542392"/>
              <a:ext cx="36311" cy="11474"/>
            </a:xfrm>
            <a:custGeom>
              <a:avLst/>
              <a:gdLst/>
              <a:ahLst/>
              <a:cxnLst/>
              <a:rect l="l" t="t" r="r" b="b"/>
              <a:pathLst>
                <a:path w="1864" h="589" extrusionOk="0">
                  <a:moveTo>
                    <a:pt x="271" y="1"/>
                  </a:moveTo>
                  <a:cubicBezTo>
                    <a:pt x="124" y="1"/>
                    <a:pt x="0" y="147"/>
                    <a:pt x="0" y="294"/>
                  </a:cubicBezTo>
                  <a:cubicBezTo>
                    <a:pt x="0" y="465"/>
                    <a:pt x="124" y="588"/>
                    <a:pt x="271" y="588"/>
                  </a:cubicBezTo>
                  <a:lnTo>
                    <a:pt x="1593" y="588"/>
                  </a:lnTo>
                  <a:cubicBezTo>
                    <a:pt x="1740" y="588"/>
                    <a:pt x="1864" y="465"/>
                    <a:pt x="1864" y="294"/>
                  </a:cubicBezTo>
                  <a:cubicBezTo>
                    <a:pt x="1864" y="147"/>
                    <a:pt x="1740" y="1"/>
                    <a:pt x="15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3"/>
            <p:cNvSpPr/>
            <p:nvPr/>
          </p:nvSpPr>
          <p:spPr>
            <a:xfrm>
              <a:off x="4093948" y="1308595"/>
              <a:ext cx="379821" cy="326796"/>
            </a:xfrm>
            <a:custGeom>
              <a:avLst/>
              <a:gdLst/>
              <a:ahLst/>
              <a:cxnLst/>
              <a:rect l="l" t="t" r="r" b="b"/>
              <a:pathLst>
                <a:path w="19498" h="16776" extrusionOk="0">
                  <a:moveTo>
                    <a:pt x="17587" y="1887"/>
                  </a:moveTo>
                  <a:cubicBezTo>
                    <a:pt x="17687" y="1887"/>
                    <a:pt x="17734" y="1963"/>
                    <a:pt x="17734" y="2034"/>
                  </a:cubicBezTo>
                  <a:lnTo>
                    <a:pt x="17734" y="3062"/>
                  </a:lnTo>
                  <a:lnTo>
                    <a:pt x="1764" y="3062"/>
                  </a:lnTo>
                  <a:lnTo>
                    <a:pt x="1764" y="2034"/>
                  </a:lnTo>
                  <a:lnTo>
                    <a:pt x="1764" y="1987"/>
                  </a:lnTo>
                  <a:cubicBezTo>
                    <a:pt x="1787" y="1934"/>
                    <a:pt x="1840" y="1887"/>
                    <a:pt x="1911" y="1887"/>
                  </a:cubicBezTo>
                  <a:close/>
                  <a:moveTo>
                    <a:pt x="17734" y="3627"/>
                  </a:moveTo>
                  <a:lnTo>
                    <a:pt x="17734" y="10780"/>
                  </a:lnTo>
                  <a:lnTo>
                    <a:pt x="1764" y="10780"/>
                  </a:lnTo>
                  <a:lnTo>
                    <a:pt x="1764" y="3627"/>
                  </a:lnTo>
                  <a:close/>
                  <a:moveTo>
                    <a:pt x="18933" y="11368"/>
                  </a:moveTo>
                  <a:lnTo>
                    <a:pt x="18933" y="12567"/>
                  </a:lnTo>
                  <a:cubicBezTo>
                    <a:pt x="18933" y="12931"/>
                    <a:pt x="18616" y="13249"/>
                    <a:pt x="18245" y="13249"/>
                  </a:cubicBezTo>
                  <a:lnTo>
                    <a:pt x="1253" y="13249"/>
                  </a:lnTo>
                  <a:cubicBezTo>
                    <a:pt x="882" y="13249"/>
                    <a:pt x="565" y="12931"/>
                    <a:pt x="565" y="12567"/>
                  </a:cubicBezTo>
                  <a:lnTo>
                    <a:pt x="565" y="11368"/>
                  </a:lnTo>
                  <a:close/>
                  <a:moveTo>
                    <a:pt x="11315" y="13813"/>
                  </a:moveTo>
                  <a:cubicBezTo>
                    <a:pt x="11339" y="14330"/>
                    <a:pt x="11392" y="15453"/>
                    <a:pt x="11539" y="16217"/>
                  </a:cubicBezTo>
                  <a:lnTo>
                    <a:pt x="7959" y="16217"/>
                  </a:lnTo>
                  <a:cubicBezTo>
                    <a:pt x="8106" y="15453"/>
                    <a:pt x="8159" y="14330"/>
                    <a:pt x="8182" y="13813"/>
                  </a:cubicBezTo>
                  <a:close/>
                  <a:moveTo>
                    <a:pt x="1253" y="0"/>
                  </a:moveTo>
                  <a:cubicBezTo>
                    <a:pt x="565" y="0"/>
                    <a:pt x="1" y="564"/>
                    <a:pt x="1" y="1252"/>
                  </a:cubicBezTo>
                  <a:lnTo>
                    <a:pt x="1" y="12567"/>
                  </a:lnTo>
                  <a:cubicBezTo>
                    <a:pt x="1" y="13249"/>
                    <a:pt x="565" y="13813"/>
                    <a:pt x="1253" y="13813"/>
                  </a:cubicBezTo>
                  <a:lnTo>
                    <a:pt x="7618" y="13813"/>
                  </a:lnTo>
                  <a:cubicBezTo>
                    <a:pt x="7595" y="14477"/>
                    <a:pt x="7518" y="15600"/>
                    <a:pt x="7371" y="16217"/>
                  </a:cubicBezTo>
                  <a:lnTo>
                    <a:pt x="6396" y="16217"/>
                  </a:lnTo>
                  <a:cubicBezTo>
                    <a:pt x="6225" y="16217"/>
                    <a:pt x="6102" y="16334"/>
                    <a:pt x="6102" y="16481"/>
                  </a:cubicBezTo>
                  <a:cubicBezTo>
                    <a:pt x="6102" y="16658"/>
                    <a:pt x="6225" y="16775"/>
                    <a:pt x="6396" y="16775"/>
                  </a:cubicBezTo>
                  <a:lnTo>
                    <a:pt x="13102" y="16775"/>
                  </a:lnTo>
                  <a:cubicBezTo>
                    <a:pt x="13279" y="16775"/>
                    <a:pt x="13396" y="16658"/>
                    <a:pt x="13396" y="16481"/>
                  </a:cubicBezTo>
                  <a:cubicBezTo>
                    <a:pt x="13396" y="16334"/>
                    <a:pt x="13279" y="16217"/>
                    <a:pt x="13102" y="16217"/>
                  </a:cubicBezTo>
                  <a:lnTo>
                    <a:pt x="12126" y="16217"/>
                  </a:lnTo>
                  <a:cubicBezTo>
                    <a:pt x="11980" y="15600"/>
                    <a:pt x="11903" y="14477"/>
                    <a:pt x="11880" y="13813"/>
                  </a:cubicBezTo>
                  <a:lnTo>
                    <a:pt x="18245" y="13813"/>
                  </a:lnTo>
                  <a:cubicBezTo>
                    <a:pt x="18933" y="13813"/>
                    <a:pt x="19497" y="13249"/>
                    <a:pt x="19497" y="12567"/>
                  </a:cubicBezTo>
                  <a:lnTo>
                    <a:pt x="19497" y="3527"/>
                  </a:lnTo>
                  <a:cubicBezTo>
                    <a:pt x="19497" y="3356"/>
                    <a:pt x="19374" y="3233"/>
                    <a:pt x="19203" y="3233"/>
                  </a:cubicBezTo>
                  <a:cubicBezTo>
                    <a:pt x="19056" y="3233"/>
                    <a:pt x="18933" y="3356"/>
                    <a:pt x="18933" y="3527"/>
                  </a:cubicBezTo>
                  <a:lnTo>
                    <a:pt x="18933" y="10780"/>
                  </a:lnTo>
                  <a:lnTo>
                    <a:pt x="18298" y="10780"/>
                  </a:lnTo>
                  <a:lnTo>
                    <a:pt x="18298" y="2034"/>
                  </a:lnTo>
                  <a:cubicBezTo>
                    <a:pt x="18298" y="1640"/>
                    <a:pt x="17981" y="1323"/>
                    <a:pt x="17587" y="1323"/>
                  </a:cubicBezTo>
                  <a:lnTo>
                    <a:pt x="1911" y="1323"/>
                  </a:lnTo>
                  <a:cubicBezTo>
                    <a:pt x="1546" y="1323"/>
                    <a:pt x="1229" y="1593"/>
                    <a:pt x="1200" y="1963"/>
                  </a:cubicBezTo>
                  <a:lnTo>
                    <a:pt x="1200" y="10780"/>
                  </a:lnTo>
                  <a:lnTo>
                    <a:pt x="565" y="10780"/>
                  </a:lnTo>
                  <a:lnTo>
                    <a:pt x="565" y="1252"/>
                  </a:lnTo>
                  <a:cubicBezTo>
                    <a:pt x="565" y="882"/>
                    <a:pt x="882" y="564"/>
                    <a:pt x="1253" y="564"/>
                  </a:cubicBezTo>
                  <a:lnTo>
                    <a:pt x="18245" y="564"/>
                  </a:lnTo>
                  <a:cubicBezTo>
                    <a:pt x="18616" y="564"/>
                    <a:pt x="18933" y="882"/>
                    <a:pt x="18933" y="1252"/>
                  </a:cubicBezTo>
                  <a:lnTo>
                    <a:pt x="18933" y="2204"/>
                  </a:lnTo>
                  <a:cubicBezTo>
                    <a:pt x="18933" y="2351"/>
                    <a:pt x="19056" y="2475"/>
                    <a:pt x="19203" y="2475"/>
                  </a:cubicBezTo>
                  <a:cubicBezTo>
                    <a:pt x="19374" y="2475"/>
                    <a:pt x="19497" y="2351"/>
                    <a:pt x="19497" y="2204"/>
                  </a:cubicBezTo>
                  <a:lnTo>
                    <a:pt x="19497" y="1252"/>
                  </a:lnTo>
                  <a:cubicBezTo>
                    <a:pt x="19497" y="564"/>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3"/>
            <p:cNvSpPr/>
            <p:nvPr/>
          </p:nvSpPr>
          <p:spPr>
            <a:xfrm>
              <a:off x="4142609" y="1389202"/>
              <a:ext cx="102621" cy="116003"/>
            </a:xfrm>
            <a:custGeom>
              <a:avLst/>
              <a:gdLst/>
              <a:ahLst/>
              <a:cxnLst/>
              <a:rect l="l" t="t" r="r" b="b"/>
              <a:pathLst>
                <a:path w="5268" h="5955" extrusionOk="0">
                  <a:moveTo>
                    <a:pt x="4362" y="588"/>
                  </a:moveTo>
                  <a:lnTo>
                    <a:pt x="2646" y="2551"/>
                  </a:lnTo>
                  <a:lnTo>
                    <a:pt x="906" y="588"/>
                  </a:lnTo>
                  <a:close/>
                  <a:moveTo>
                    <a:pt x="4703" y="1058"/>
                  </a:moveTo>
                  <a:lnTo>
                    <a:pt x="4703" y="4902"/>
                  </a:lnTo>
                  <a:lnTo>
                    <a:pt x="3016" y="2992"/>
                  </a:lnTo>
                  <a:lnTo>
                    <a:pt x="4703" y="1058"/>
                  </a:lnTo>
                  <a:close/>
                  <a:moveTo>
                    <a:pt x="2646" y="3409"/>
                  </a:moveTo>
                  <a:lnTo>
                    <a:pt x="4362" y="5390"/>
                  </a:lnTo>
                  <a:lnTo>
                    <a:pt x="906" y="5390"/>
                  </a:lnTo>
                  <a:lnTo>
                    <a:pt x="2646" y="3409"/>
                  </a:lnTo>
                  <a:close/>
                  <a:moveTo>
                    <a:pt x="295" y="0"/>
                  </a:moveTo>
                  <a:cubicBezTo>
                    <a:pt x="124" y="0"/>
                    <a:pt x="1" y="123"/>
                    <a:pt x="1" y="294"/>
                  </a:cubicBezTo>
                  <a:lnTo>
                    <a:pt x="1" y="2157"/>
                  </a:lnTo>
                  <a:cubicBezTo>
                    <a:pt x="1" y="2304"/>
                    <a:pt x="124" y="2428"/>
                    <a:pt x="295" y="2428"/>
                  </a:cubicBezTo>
                  <a:cubicBezTo>
                    <a:pt x="441" y="2428"/>
                    <a:pt x="565" y="2304"/>
                    <a:pt x="565" y="2157"/>
                  </a:cubicBezTo>
                  <a:lnTo>
                    <a:pt x="565" y="1058"/>
                  </a:lnTo>
                  <a:lnTo>
                    <a:pt x="2258" y="2992"/>
                  </a:lnTo>
                  <a:lnTo>
                    <a:pt x="565" y="4902"/>
                  </a:lnTo>
                  <a:lnTo>
                    <a:pt x="565" y="3480"/>
                  </a:lnTo>
                  <a:cubicBezTo>
                    <a:pt x="565" y="3333"/>
                    <a:pt x="441" y="3209"/>
                    <a:pt x="295" y="3209"/>
                  </a:cubicBezTo>
                  <a:cubicBezTo>
                    <a:pt x="124" y="3209"/>
                    <a:pt x="1" y="3333"/>
                    <a:pt x="1" y="3480"/>
                  </a:cubicBezTo>
                  <a:lnTo>
                    <a:pt x="1" y="5660"/>
                  </a:lnTo>
                  <a:cubicBezTo>
                    <a:pt x="1" y="5831"/>
                    <a:pt x="124" y="5954"/>
                    <a:pt x="295" y="5954"/>
                  </a:cubicBezTo>
                  <a:lnTo>
                    <a:pt x="4997" y="5954"/>
                  </a:lnTo>
                  <a:cubicBezTo>
                    <a:pt x="5144" y="5954"/>
                    <a:pt x="5267" y="5831"/>
                    <a:pt x="5267" y="5660"/>
                  </a:cubicBezTo>
                  <a:lnTo>
                    <a:pt x="5267" y="294"/>
                  </a:lnTo>
                  <a:cubicBezTo>
                    <a:pt x="5267" y="123"/>
                    <a:pt x="5144" y="0"/>
                    <a:pt x="499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3"/>
            <p:cNvSpPr/>
            <p:nvPr/>
          </p:nvSpPr>
          <p:spPr>
            <a:xfrm>
              <a:off x="4259507" y="1389202"/>
              <a:ext cx="165599" cy="59200"/>
            </a:xfrm>
            <a:custGeom>
              <a:avLst/>
              <a:gdLst/>
              <a:ahLst/>
              <a:cxnLst/>
              <a:rect l="l" t="t" r="r" b="b"/>
              <a:pathLst>
                <a:path w="8501" h="3039" extrusionOk="0">
                  <a:moveTo>
                    <a:pt x="6343" y="588"/>
                  </a:moveTo>
                  <a:lnTo>
                    <a:pt x="4262" y="1228"/>
                  </a:lnTo>
                  <a:lnTo>
                    <a:pt x="2158" y="588"/>
                  </a:lnTo>
                  <a:close/>
                  <a:moveTo>
                    <a:pt x="565" y="688"/>
                  </a:moveTo>
                  <a:lnTo>
                    <a:pt x="3281" y="1522"/>
                  </a:lnTo>
                  <a:lnTo>
                    <a:pt x="565" y="2381"/>
                  </a:lnTo>
                  <a:lnTo>
                    <a:pt x="565" y="688"/>
                  </a:lnTo>
                  <a:close/>
                  <a:moveTo>
                    <a:pt x="7936" y="688"/>
                  </a:moveTo>
                  <a:lnTo>
                    <a:pt x="7936" y="2381"/>
                  </a:lnTo>
                  <a:lnTo>
                    <a:pt x="5220" y="1522"/>
                  </a:lnTo>
                  <a:lnTo>
                    <a:pt x="7936" y="688"/>
                  </a:lnTo>
                  <a:close/>
                  <a:moveTo>
                    <a:pt x="4262" y="1840"/>
                  </a:moveTo>
                  <a:lnTo>
                    <a:pt x="6343" y="2475"/>
                  </a:lnTo>
                  <a:lnTo>
                    <a:pt x="2158" y="2475"/>
                  </a:lnTo>
                  <a:lnTo>
                    <a:pt x="4262" y="1840"/>
                  </a:lnTo>
                  <a:close/>
                  <a:moveTo>
                    <a:pt x="295" y="0"/>
                  </a:moveTo>
                  <a:cubicBezTo>
                    <a:pt x="124" y="0"/>
                    <a:pt x="1" y="123"/>
                    <a:pt x="1" y="294"/>
                  </a:cubicBezTo>
                  <a:lnTo>
                    <a:pt x="1" y="2768"/>
                  </a:lnTo>
                  <a:cubicBezTo>
                    <a:pt x="1" y="2915"/>
                    <a:pt x="124" y="3039"/>
                    <a:pt x="295" y="3039"/>
                  </a:cubicBezTo>
                  <a:lnTo>
                    <a:pt x="8206" y="3039"/>
                  </a:lnTo>
                  <a:cubicBezTo>
                    <a:pt x="8377" y="3039"/>
                    <a:pt x="8500" y="2915"/>
                    <a:pt x="8500" y="2768"/>
                  </a:cubicBezTo>
                  <a:lnTo>
                    <a:pt x="8500" y="294"/>
                  </a:lnTo>
                  <a:cubicBezTo>
                    <a:pt x="8500" y="123"/>
                    <a:pt x="8377" y="0"/>
                    <a:pt x="82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3"/>
            <p:cNvSpPr/>
            <p:nvPr/>
          </p:nvSpPr>
          <p:spPr>
            <a:xfrm>
              <a:off x="4259507" y="1464648"/>
              <a:ext cx="165599" cy="11474"/>
            </a:xfrm>
            <a:custGeom>
              <a:avLst/>
              <a:gdLst/>
              <a:ahLst/>
              <a:cxnLst/>
              <a:rect l="l" t="t" r="r" b="b"/>
              <a:pathLst>
                <a:path w="8501" h="589" extrusionOk="0">
                  <a:moveTo>
                    <a:pt x="295" y="0"/>
                  </a:moveTo>
                  <a:cubicBezTo>
                    <a:pt x="124" y="0"/>
                    <a:pt x="1" y="124"/>
                    <a:pt x="1" y="294"/>
                  </a:cubicBezTo>
                  <a:cubicBezTo>
                    <a:pt x="1" y="441"/>
                    <a:pt x="124" y="588"/>
                    <a:pt x="295" y="588"/>
                  </a:cubicBezTo>
                  <a:lnTo>
                    <a:pt x="8206" y="588"/>
                  </a:lnTo>
                  <a:cubicBezTo>
                    <a:pt x="8377" y="588"/>
                    <a:pt x="8500" y="441"/>
                    <a:pt x="8500" y="294"/>
                  </a:cubicBezTo>
                  <a:cubicBezTo>
                    <a:pt x="8500" y="124"/>
                    <a:pt x="8377" y="0"/>
                    <a:pt x="82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3"/>
            <p:cNvSpPr/>
            <p:nvPr/>
          </p:nvSpPr>
          <p:spPr>
            <a:xfrm>
              <a:off x="4259507" y="1487556"/>
              <a:ext cx="165599" cy="11006"/>
            </a:xfrm>
            <a:custGeom>
              <a:avLst/>
              <a:gdLst/>
              <a:ahLst/>
              <a:cxnLst/>
              <a:rect l="l" t="t" r="r" b="b"/>
              <a:pathLst>
                <a:path w="8501" h="565" extrusionOk="0">
                  <a:moveTo>
                    <a:pt x="295" y="0"/>
                  </a:moveTo>
                  <a:cubicBezTo>
                    <a:pt x="124" y="0"/>
                    <a:pt x="1" y="123"/>
                    <a:pt x="1" y="270"/>
                  </a:cubicBezTo>
                  <a:cubicBezTo>
                    <a:pt x="1" y="441"/>
                    <a:pt x="124" y="564"/>
                    <a:pt x="295" y="564"/>
                  </a:cubicBezTo>
                  <a:lnTo>
                    <a:pt x="8206" y="564"/>
                  </a:lnTo>
                  <a:cubicBezTo>
                    <a:pt x="8377" y="564"/>
                    <a:pt x="8500" y="441"/>
                    <a:pt x="8500" y="270"/>
                  </a:cubicBezTo>
                  <a:cubicBezTo>
                    <a:pt x="8500" y="123"/>
                    <a:pt x="8377" y="0"/>
                    <a:pt x="82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3" name="Google Shape;3963;p63"/>
          <p:cNvGrpSpPr/>
          <p:nvPr/>
        </p:nvGrpSpPr>
        <p:grpSpPr>
          <a:xfrm>
            <a:off x="3517676" y="1282375"/>
            <a:ext cx="379819" cy="379352"/>
            <a:chOff x="3517676" y="1282375"/>
            <a:chExt cx="379819" cy="379352"/>
          </a:xfrm>
        </p:grpSpPr>
        <p:sp>
          <p:nvSpPr>
            <p:cNvPr id="3964" name="Google Shape;3964;p63"/>
            <p:cNvSpPr/>
            <p:nvPr/>
          </p:nvSpPr>
          <p:spPr>
            <a:xfrm>
              <a:off x="3786751" y="1629174"/>
              <a:ext cx="39174" cy="27272"/>
            </a:xfrm>
            <a:custGeom>
              <a:avLst/>
              <a:gdLst/>
              <a:ahLst/>
              <a:cxnLst/>
              <a:rect l="l" t="t" r="r" b="b"/>
              <a:pathLst>
                <a:path w="2011" h="1400" extrusionOk="0">
                  <a:moveTo>
                    <a:pt x="147" y="1"/>
                  </a:moveTo>
                  <a:cubicBezTo>
                    <a:pt x="147" y="1"/>
                    <a:pt x="124" y="1030"/>
                    <a:pt x="0" y="1400"/>
                  </a:cubicBezTo>
                  <a:lnTo>
                    <a:pt x="2011" y="1400"/>
                  </a:lnTo>
                  <a:cubicBezTo>
                    <a:pt x="1887" y="1030"/>
                    <a:pt x="1864" y="1"/>
                    <a:pt x="1864"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3"/>
            <p:cNvSpPr/>
            <p:nvPr/>
          </p:nvSpPr>
          <p:spPr>
            <a:xfrm>
              <a:off x="3788699" y="1629174"/>
              <a:ext cx="35278" cy="15370"/>
            </a:xfrm>
            <a:custGeom>
              <a:avLst/>
              <a:gdLst/>
              <a:ahLst/>
              <a:cxnLst/>
              <a:rect l="l" t="t" r="r" b="b"/>
              <a:pathLst>
                <a:path w="1811" h="789" extrusionOk="0">
                  <a:moveTo>
                    <a:pt x="47" y="1"/>
                  </a:moveTo>
                  <a:cubicBezTo>
                    <a:pt x="47" y="1"/>
                    <a:pt x="24" y="395"/>
                    <a:pt x="0" y="789"/>
                  </a:cubicBezTo>
                  <a:lnTo>
                    <a:pt x="1811" y="789"/>
                  </a:lnTo>
                  <a:cubicBezTo>
                    <a:pt x="1764" y="395"/>
                    <a:pt x="1764" y="1"/>
                    <a:pt x="17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3"/>
            <p:cNvSpPr/>
            <p:nvPr/>
          </p:nvSpPr>
          <p:spPr>
            <a:xfrm>
              <a:off x="3720461" y="1512860"/>
              <a:ext cx="171755" cy="116335"/>
            </a:xfrm>
            <a:custGeom>
              <a:avLst/>
              <a:gdLst/>
              <a:ahLst/>
              <a:cxnLst/>
              <a:rect l="l" t="t" r="r" b="b"/>
              <a:pathLst>
                <a:path w="8817" h="5972" extrusionOk="0">
                  <a:moveTo>
                    <a:pt x="441" y="0"/>
                  </a:moveTo>
                  <a:cubicBezTo>
                    <a:pt x="194" y="0"/>
                    <a:pt x="0" y="218"/>
                    <a:pt x="0" y="464"/>
                  </a:cubicBezTo>
                  <a:lnTo>
                    <a:pt x="0" y="5531"/>
                  </a:lnTo>
                  <a:cubicBezTo>
                    <a:pt x="0" y="5778"/>
                    <a:pt x="194" y="5972"/>
                    <a:pt x="441" y="5972"/>
                  </a:cubicBezTo>
                  <a:lnTo>
                    <a:pt x="8352" y="5972"/>
                  </a:lnTo>
                  <a:cubicBezTo>
                    <a:pt x="8617" y="5972"/>
                    <a:pt x="8817" y="5778"/>
                    <a:pt x="8817" y="5531"/>
                  </a:cubicBezTo>
                  <a:lnTo>
                    <a:pt x="8817" y="464"/>
                  </a:lnTo>
                  <a:cubicBezTo>
                    <a:pt x="8817" y="218"/>
                    <a:pt x="8617" y="0"/>
                    <a:pt x="8352"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3"/>
            <p:cNvSpPr/>
            <p:nvPr/>
          </p:nvSpPr>
          <p:spPr>
            <a:xfrm>
              <a:off x="3720461" y="1607318"/>
              <a:ext cx="171755" cy="21876"/>
            </a:xfrm>
            <a:custGeom>
              <a:avLst/>
              <a:gdLst/>
              <a:ahLst/>
              <a:cxnLst/>
              <a:rect l="l" t="t" r="r" b="b"/>
              <a:pathLst>
                <a:path w="8817" h="1123" extrusionOk="0">
                  <a:moveTo>
                    <a:pt x="0" y="0"/>
                  </a:moveTo>
                  <a:lnTo>
                    <a:pt x="0" y="682"/>
                  </a:lnTo>
                  <a:cubicBezTo>
                    <a:pt x="0" y="929"/>
                    <a:pt x="194" y="1123"/>
                    <a:pt x="441" y="1123"/>
                  </a:cubicBezTo>
                  <a:lnTo>
                    <a:pt x="8352" y="1123"/>
                  </a:lnTo>
                  <a:cubicBezTo>
                    <a:pt x="8617" y="1123"/>
                    <a:pt x="8817" y="929"/>
                    <a:pt x="8817" y="682"/>
                  </a:cubicBezTo>
                  <a:lnTo>
                    <a:pt x="8817"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3"/>
            <p:cNvSpPr/>
            <p:nvPr/>
          </p:nvSpPr>
          <p:spPr>
            <a:xfrm>
              <a:off x="3868274" y="1607318"/>
              <a:ext cx="23941" cy="21876"/>
            </a:xfrm>
            <a:custGeom>
              <a:avLst/>
              <a:gdLst/>
              <a:ahLst/>
              <a:cxnLst/>
              <a:rect l="l" t="t" r="r" b="b"/>
              <a:pathLst>
                <a:path w="1229" h="1123" extrusionOk="0">
                  <a:moveTo>
                    <a:pt x="441" y="0"/>
                  </a:moveTo>
                  <a:lnTo>
                    <a:pt x="441" y="682"/>
                  </a:lnTo>
                  <a:cubicBezTo>
                    <a:pt x="441" y="929"/>
                    <a:pt x="247" y="1123"/>
                    <a:pt x="0" y="1123"/>
                  </a:cubicBezTo>
                  <a:lnTo>
                    <a:pt x="764" y="1123"/>
                  </a:lnTo>
                  <a:cubicBezTo>
                    <a:pt x="1029" y="1123"/>
                    <a:pt x="1229" y="929"/>
                    <a:pt x="1229" y="682"/>
                  </a:cubicBezTo>
                  <a:lnTo>
                    <a:pt x="1229"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3"/>
            <p:cNvSpPr/>
            <p:nvPr/>
          </p:nvSpPr>
          <p:spPr>
            <a:xfrm>
              <a:off x="3691378" y="1404085"/>
              <a:ext cx="39057" cy="27155"/>
            </a:xfrm>
            <a:custGeom>
              <a:avLst/>
              <a:gdLst/>
              <a:ahLst/>
              <a:cxnLst/>
              <a:rect l="l" t="t" r="r" b="b"/>
              <a:pathLst>
                <a:path w="2005" h="1394" extrusionOk="0">
                  <a:moveTo>
                    <a:pt x="147" y="0"/>
                  </a:moveTo>
                  <a:cubicBezTo>
                    <a:pt x="147" y="0"/>
                    <a:pt x="147" y="1029"/>
                    <a:pt x="0" y="1393"/>
                  </a:cubicBezTo>
                  <a:lnTo>
                    <a:pt x="2004" y="1393"/>
                  </a:lnTo>
                  <a:cubicBezTo>
                    <a:pt x="1881" y="1029"/>
                    <a:pt x="1858" y="0"/>
                    <a:pt x="1858"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3"/>
            <p:cNvSpPr/>
            <p:nvPr/>
          </p:nvSpPr>
          <p:spPr>
            <a:xfrm>
              <a:off x="3693657" y="1404085"/>
              <a:ext cx="34947" cy="15233"/>
            </a:xfrm>
            <a:custGeom>
              <a:avLst/>
              <a:gdLst/>
              <a:ahLst/>
              <a:cxnLst/>
              <a:rect l="l" t="t" r="r" b="b"/>
              <a:pathLst>
                <a:path w="1794" h="782" extrusionOk="0">
                  <a:moveTo>
                    <a:pt x="30" y="0"/>
                  </a:moveTo>
                  <a:cubicBezTo>
                    <a:pt x="30" y="0"/>
                    <a:pt x="30" y="388"/>
                    <a:pt x="1" y="782"/>
                  </a:cubicBezTo>
                  <a:lnTo>
                    <a:pt x="1793" y="782"/>
                  </a:lnTo>
                  <a:cubicBezTo>
                    <a:pt x="1764" y="388"/>
                    <a:pt x="1741" y="0"/>
                    <a:pt x="17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3"/>
            <p:cNvSpPr/>
            <p:nvPr/>
          </p:nvSpPr>
          <p:spPr>
            <a:xfrm>
              <a:off x="3624971" y="1287635"/>
              <a:ext cx="171755" cy="116471"/>
            </a:xfrm>
            <a:custGeom>
              <a:avLst/>
              <a:gdLst/>
              <a:ahLst/>
              <a:cxnLst/>
              <a:rect l="l" t="t" r="r" b="b"/>
              <a:pathLst>
                <a:path w="8817" h="5979" extrusionOk="0">
                  <a:moveTo>
                    <a:pt x="470" y="0"/>
                  </a:moveTo>
                  <a:cubicBezTo>
                    <a:pt x="223" y="0"/>
                    <a:pt x="0" y="218"/>
                    <a:pt x="0" y="465"/>
                  </a:cubicBezTo>
                  <a:lnTo>
                    <a:pt x="0" y="5537"/>
                  </a:lnTo>
                  <a:cubicBezTo>
                    <a:pt x="0" y="5778"/>
                    <a:pt x="223" y="5978"/>
                    <a:pt x="470" y="5978"/>
                  </a:cubicBezTo>
                  <a:lnTo>
                    <a:pt x="8376" y="5978"/>
                  </a:lnTo>
                  <a:cubicBezTo>
                    <a:pt x="8623" y="5978"/>
                    <a:pt x="8817" y="5778"/>
                    <a:pt x="8817" y="5537"/>
                  </a:cubicBezTo>
                  <a:lnTo>
                    <a:pt x="8817" y="465"/>
                  </a:lnTo>
                  <a:cubicBezTo>
                    <a:pt x="8817" y="218"/>
                    <a:pt x="8623" y="0"/>
                    <a:pt x="8376"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3"/>
            <p:cNvSpPr/>
            <p:nvPr/>
          </p:nvSpPr>
          <p:spPr>
            <a:xfrm>
              <a:off x="3624971" y="1382092"/>
              <a:ext cx="171755" cy="22012"/>
            </a:xfrm>
            <a:custGeom>
              <a:avLst/>
              <a:gdLst/>
              <a:ahLst/>
              <a:cxnLst/>
              <a:rect l="l" t="t" r="r" b="b"/>
              <a:pathLst>
                <a:path w="8817" h="1130" extrusionOk="0">
                  <a:moveTo>
                    <a:pt x="0" y="1"/>
                  </a:moveTo>
                  <a:lnTo>
                    <a:pt x="0" y="688"/>
                  </a:lnTo>
                  <a:cubicBezTo>
                    <a:pt x="0" y="929"/>
                    <a:pt x="223" y="1129"/>
                    <a:pt x="470" y="1129"/>
                  </a:cubicBezTo>
                  <a:lnTo>
                    <a:pt x="8376" y="1129"/>
                  </a:lnTo>
                  <a:cubicBezTo>
                    <a:pt x="8623" y="1129"/>
                    <a:pt x="8817" y="929"/>
                    <a:pt x="8817" y="688"/>
                  </a:cubicBezTo>
                  <a:lnTo>
                    <a:pt x="8817"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3"/>
            <p:cNvSpPr/>
            <p:nvPr/>
          </p:nvSpPr>
          <p:spPr>
            <a:xfrm>
              <a:off x="3772901" y="1382092"/>
              <a:ext cx="23824" cy="22012"/>
            </a:xfrm>
            <a:custGeom>
              <a:avLst/>
              <a:gdLst/>
              <a:ahLst/>
              <a:cxnLst/>
              <a:rect l="l" t="t" r="r" b="b"/>
              <a:pathLst>
                <a:path w="1223" h="1130" extrusionOk="0">
                  <a:moveTo>
                    <a:pt x="441" y="1"/>
                  </a:moveTo>
                  <a:lnTo>
                    <a:pt x="441" y="688"/>
                  </a:lnTo>
                  <a:cubicBezTo>
                    <a:pt x="441" y="929"/>
                    <a:pt x="247" y="1129"/>
                    <a:pt x="0" y="1129"/>
                  </a:cubicBezTo>
                  <a:lnTo>
                    <a:pt x="782" y="1129"/>
                  </a:lnTo>
                  <a:cubicBezTo>
                    <a:pt x="1029" y="1129"/>
                    <a:pt x="1223" y="929"/>
                    <a:pt x="1223" y="688"/>
                  </a:cubicBezTo>
                  <a:lnTo>
                    <a:pt x="1223"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3"/>
            <p:cNvSpPr/>
            <p:nvPr/>
          </p:nvSpPr>
          <p:spPr>
            <a:xfrm>
              <a:off x="3589693" y="1629174"/>
              <a:ext cx="39174" cy="27272"/>
            </a:xfrm>
            <a:custGeom>
              <a:avLst/>
              <a:gdLst/>
              <a:ahLst/>
              <a:cxnLst/>
              <a:rect l="l" t="t" r="r" b="b"/>
              <a:pathLst>
                <a:path w="2011" h="1400" extrusionOk="0">
                  <a:moveTo>
                    <a:pt x="148" y="1"/>
                  </a:moveTo>
                  <a:cubicBezTo>
                    <a:pt x="148" y="1"/>
                    <a:pt x="124" y="1030"/>
                    <a:pt x="1" y="1400"/>
                  </a:cubicBezTo>
                  <a:lnTo>
                    <a:pt x="2011" y="1400"/>
                  </a:lnTo>
                  <a:cubicBezTo>
                    <a:pt x="1887" y="1030"/>
                    <a:pt x="1864" y="1"/>
                    <a:pt x="1864"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3"/>
            <p:cNvSpPr/>
            <p:nvPr/>
          </p:nvSpPr>
          <p:spPr>
            <a:xfrm>
              <a:off x="3591641" y="1629174"/>
              <a:ext cx="35278" cy="15370"/>
            </a:xfrm>
            <a:custGeom>
              <a:avLst/>
              <a:gdLst/>
              <a:ahLst/>
              <a:cxnLst/>
              <a:rect l="l" t="t" r="r" b="b"/>
              <a:pathLst>
                <a:path w="1811" h="789" extrusionOk="0">
                  <a:moveTo>
                    <a:pt x="48" y="1"/>
                  </a:moveTo>
                  <a:cubicBezTo>
                    <a:pt x="48" y="1"/>
                    <a:pt x="48" y="395"/>
                    <a:pt x="1" y="789"/>
                  </a:cubicBezTo>
                  <a:lnTo>
                    <a:pt x="1811" y="789"/>
                  </a:lnTo>
                  <a:cubicBezTo>
                    <a:pt x="1764" y="395"/>
                    <a:pt x="1764" y="1"/>
                    <a:pt x="17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3"/>
            <p:cNvSpPr/>
            <p:nvPr/>
          </p:nvSpPr>
          <p:spPr>
            <a:xfrm>
              <a:off x="3523403" y="1512860"/>
              <a:ext cx="171775" cy="116335"/>
            </a:xfrm>
            <a:custGeom>
              <a:avLst/>
              <a:gdLst/>
              <a:ahLst/>
              <a:cxnLst/>
              <a:rect l="l" t="t" r="r" b="b"/>
              <a:pathLst>
                <a:path w="8818" h="5972" extrusionOk="0">
                  <a:moveTo>
                    <a:pt x="441" y="0"/>
                  </a:moveTo>
                  <a:cubicBezTo>
                    <a:pt x="194" y="0"/>
                    <a:pt x="0" y="218"/>
                    <a:pt x="0" y="464"/>
                  </a:cubicBezTo>
                  <a:lnTo>
                    <a:pt x="0" y="5531"/>
                  </a:lnTo>
                  <a:cubicBezTo>
                    <a:pt x="0" y="5778"/>
                    <a:pt x="194" y="5972"/>
                    <a:pt x="441" y="5972"/>
                  </a:cubicBezTo>
                  <a:lnTo>
                    <a:pt x="8376" y="5972"/>
                  </a:lnTo>
                  <a:cubicBezTo>
                    <a:pt x="8623" y="5972"/>
                    <a:pt x="8817" y="5778"/>
                    <a:pt x="8817" y="5531"/>
                  </a:cubicBezTo>
                  <a:lnTo>
                    <a:pt x="8817" y="464"/>
                  </a:lnTo>
                  <a:cubicBezTo>
                    <a:pt x="8817" y="218"/>
                    <a:pt x="8623" y="0"/>
                    <a:pt x="8376"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3"/>
            <p:cNvSpPr/>
            <p:nvPr/>
          </p:nvSpPr>
          <p:spPr>
            <a:xfrm>
              <a:off x="3523403" y="1607318"/>
              <a:ext cx="171775" cy="21876"/>
            </a:xfrm>
            <a:custGeom>
              <a:avLst/>
              <a:gdLst/>
              <a:ahLst/>
              <a:cxnLst/>
              <a:rect l="l" t="t" r="r" b="b"/>
              <a:pathLst>
                <a:path w="8818" h="1123" extrusionOk="0">
                  <a:moveTo>
                    <a:pt x="0" y="0"/>
                  </a:moveTo>
                  <a:lnTo>
                    <a:pt x="0" y="682"/>
                  </a:lnTo>
                  <a:cubicBezTo>
                    <a:pt x="0" y="929"/>
                    <a:pt x="194" y="1123"/>
                    <a:pt x="441" y="1123"/>
                  </a:cubicBezTo>
                  <a:lnTo>
                    <a:pt x="8376" y="1123"/>
                  </a:lnTo>
                  <a:cubicBezTo>
                    <a:pt x="8623" y="1123"/>
                    <a:pt x="8817" y="929"/>
                    <a:pt x="8817" y="682"/>
                  </a:cubicBezTo>
                  <a:lnTo>
                    <a:pt x="8817"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3"/>
            <p:cNvSpPr/>
            <p:nvPr/>
          </p:nvSpPr>
          <p:spPr>
            <a:xfrm>
              <a:off x="3671333" y="1607318"/>
              <a:ext cx="23844" cy="21876"/>
            </a:xfrm>
            <a:custGeom>
              <a:avLst/>
              <a:gdLst/>
              <a:ahLst/>
              <a:cxnLst/>
              <a:rect l="l" t="t" r="r" b="b"/>
              <a:pathLst>
                <a:path w="1224" h="1123" extrusionOk="0">
                  <a:moveTo>
                    <a:pt x="441" y="0"/>
                  </a:moveTo>
                  <a:lnTo>
                    <a:pt x="441" y="682"/>
                  </a:lnTo>
                  <a:cubicBezTo>
                    <a:pt x="441" y="929"/>
                    <a:pt x="242" y="1123"/>
                    <a:pt x="1" y="1123"/>
                  </a:cubicBezTo>
                  <a:lnTo>
                    <a:pt x="782" y="1123"/>
                  </a:lnTo>
                  <a:cubicBezTo>
                    <a:pt x="1029" y="1123"/>
                    <a:pt x="1223" y="929"/>
                    <a:pt x="1223" y="682"/>
                  </a:cubicBezTo>
                  <a:lnTo>
                    <a:pt x="1223"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3"/>
            <p:cNvSpPr/>
            <p:nvPr/>
          </p:nvSpPr>
          <p:spPr>
            <a:xfrm>
              <a:off x="3714734" y="1507581"/>
              <a:ext cx="182761" cy="154145"/>
            </a:xfrm>
            <a:custGeom>
              <a:avLst/>
              <a:gdLst/>
              <a:ahLst/>
              <a:cxnLst/>
              <a:rect l="l" t="t" r="r" b="b"/>
              <a:pathLst>
                <a:path w="9382" h="7913" extrusionOk="0">
                  <a:moveTo>
                    <a:pt x="8817" y="5385"/>
                  </a:moveTo>
                  <a:lnTo>
                    <a:pt x="8817" y="5802"/>
                  </a:lnTo>
                  <a:cubicBezTo>
                    <a:pt x="8817" y="5902"/>
                    <a:pt x="8741" y="5973"/>
                    <a:pt x="8646" y="5973"/>
                  </a:cubicBezTo>
                  <a:lnTo>
                    <a:pt x="735" y="5973"/>
                  </a:lnTo>
                  <a:cubicBezTo>
                    <a:pt x="659" y="5973"/>
                    <a:pt x="588" y="5902"/>
                    <a:pt x="588" y="5802"/>
                  </a:cubicBezTo>
                  <a:lnTo>
                    <a:pt x="588" y="5385"/>
                  </a:lnTo>
                  <a:close/>
                  <a:moveTo>
                    <a:pt x="5290" y="6537"/>
                  </a:moveTo>
                  <a:cubicBezTo>
                    <a:pt x="5290" y="6760"/>
                    <a:pt x="5314" y="7078"/>
                    <a:pt x="5337" y="7348"/>
                  </a:cubicBezTo>
                  <a:lnTo>
                    <a:pt x="4038" y="7348"/>
                  </a:lnTo>
                  <a:cubicBezTo>
                    <a:pt x="4091" y="7078"/>
                    <a:pt x="4115" y="6760"/>
                    <a:pt x="4115" y="6537"/>
                  </a:cubicBezTo>
                  <a:close/>
                  <a:moveTo>
                    <a:pt x="735" y="1"/>
                  </a:moveTo>
                  <a:cubicBezTo>
                    <a:pt x="341" y="1"/>
                    <a:pt x="0" y="318"/>
                    <a:pt x="0" y="735"/>
                  </a:cubicBezTo>
                  <a:lnTo>
                    <a:pt x="0" y="1594"/>
                  </a:lnTo>
                  <a:cubicBezTo>
                    <a:pt x="0" y="1764"/>
                    <a:pt x="124" y="1887"/>
                    <a:pt x="294" y="1887"/>
                  </a:cubicBezTo>
                  <a:cubicBezTo>
                    <a:pt x="441" y="1887"/>
                    <a:pt x="588" y="1764"/>
                    <a:pt x="588" y="1594"/>
                  </a:cubicBezTo>
                  <a:lnTo>
                    <a:pt x="588" y="735"/>
                  </a:lnTo>
                  <a:cubicBezTo>
                    <a:pt x="588" y="635"/>
                    <a:pt x="659" y="565"/>
                    <a:pt x="735" y="565"/>
                  </a:cubicBezTo>
                  <a:lnTo>
                    <a:pt x="8646" y="565"/>
                  </a:lnTo>
                  <a:cubicBezTo>
                    <a:pt x="8741" y="565"/>
                    <a:pt x="8817" y="635"/>
                    <a:pt x="8817" y="735"/>
                  </a:cubicBezTo>
                  <a:lnTo>
                    <a:pt x="8817" y="4826"/>
                  </a:lnTo>
                  <a:lnTo>
                    <a:pt x="588" y="4826"/>
                  </a:lnTo>
                  <a:lnTo>
                    <a:pt x="588" y="2916"/>
                  </a:lnTo>
                  <a:cubicBezTo>
                    <a:pt x="588" y="2769"/>
                    <a:pt x="441" y="2622"/>
                    <a:pt x="294" y="2622"/>
                  </a:cubicBezTo>
                  <a:cubicBezTo>
                    <a:pt x="124" y="2622"/>
                    <a:pt x="0" y="2769"/>
                    <a:pt x="0" y="2916"/>
                  </a:cubicBezTo>
                  <a:lnTo>
                    <a:pt x="0" y="5802"/>
                  </a:lnTo>
                  <a:cubicBezTo>
                    <a:pt x="0" y="6219"/>
                    <a:pt x="341" y="6537"/>
                    <a:pt x="735" y="6537"/>
                  </a:cubicBezTo>
                  <a:lnTo>
                    <a:pt x="3550" y="6537"/>
                  </a:lnTo>
                  <a:cubicBezTo>
                    <a:pt x="3527" y="6807"/>
                    <a:pt x="3503" y="7125"/>
                    <a:pt x="3474" y="7348"/>
                  </a:cubicBezTo>
                  <a:lnTo>
                    <a:pt x="2939" y="7348"/>
                  </a:lnTo>
                  <a:cubicBezTo>
                    <a:pt x="2769" y="7348"/>
                    <a:pt x="2645" y="7471"/>
                    <a:pt x="2645" y="7642"/>
                  </a:cubicBezTo>
                  <a:cubicBezTo>
                    <a:pt x="2645" y="7789"/>
                    <a:pt x="2769" y="7912"/>
                    <a:pt x="2939" y="7912"/>
                  </a:cubicBezTo>
                  <a:lnTo>
                    <a:pt x="6466" y="7912"/>
                  </a:lnTo>
                  <a:cubicBezTo>
                    <a:pt x="6613" y="7912"/>
                    <a:pt x="6736" y="7789"/>
                    <a:pt x="6736" y="7642"/>
                  </a:cubicBezTo>
                  <a:cubicBezTo>
                    <a:pt x="6736" y="7471"/>
                    <a:pt x="6613" y="7348"/>
                    <a:pt x="6466" y="7348"/>
                  </a:cubicBezTo>
                  <a:lnTo>
                    <a:pt x="5925" y="7348"/>
                  </a:lnTo>
                  <a:cubicBezTo>
                    <a:pt x="5878" y="7125"/>
                    <a:pt x="5855" y="6807"/>
                    <a:pt x="5855" y="6537"/>
                  </a:cubicBezTo>
                  <a:lnTo>
                    <a:pt x="8646" y="6537"/>
                  </a:lnTo>
                  <a:cubicBezTo>
                    <a:pt x="9058" y="6537"/>
                    <a:pt x="9381" y="6219"/>
                    <a:pt x="9381" y="5802"/>
                  </a:cubicBezTo>
                  <a:lnTo>
                    <a:pt x="9381" y="735"/>
                  </a:lnTo>
                  <a:cubicBezTo>
                    <a:pt x="9381" y="318"/>
                    <a:pt x="9058" y="1"/>
                    <a:pt x="864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3"/>
            <p:cNvSpPr/>
            <p:nvPr/>
          </p:nvSpPr>
          <p:spPr>
            <a:xfrm>
              <a:off x="3517676" y="1507581"/>
              <a:ext cx="183229" cy="154145"/>
            </a:xfrm>
            <a:custGeom>
              <a:avLst/>
              <a:gdLst/>
              <a:ahLst/>
              <a:cxnLst/>
              <a:rect l="l" t="t" r="r" b="b"/>
              <a:pathLst>
                <a:path w="9406" h="7913" extrusionOk="0">
                  <a:moveTo>
                    <a:pt x="8670" y="565"/>
                  </a:moveTo>
                  <a:cubicBezTo>
                    <a:pt x="8741" y="565"/>
                    <a:pt x="8817" y="635"/>
                    <a:pt x="8817" y="735"/>
                  </a:cubicBezTo>
                  <a:lnTo>
                    <a:pt x="8817" y="4826"/>
                  </a:lnTo>
                  <a:lnTo>
                    <a:pt x="588" y="4826"/>
                  </a:lnTo>
                  <a:lnTo>
                    <a:pt x="588" y="735"/>
                  </a:lnTo>
                  <a:cubicBezTo>
                    <a:pt x="588" y="635"/>
                    <a:pt x="659" y="565"/>
                    <a:pt x="735" y="565"/>
                  </a:cubicBezTo>
                  <a:close/>
                  <a:moveTo>
                    <a:pt x="8817" y="5385"/>
                  </a:moveTo>
                  <a:lnTo>
                    <a:pt x="8817" y="5802"/>
                  </a:lnTo>
                  <a:cubicBezTo>
                    <a:pt x="8817" y="5902"/>
                    <a:pt x="8741" y="5973"/>
                    <a:pt x="8670" y="5973"/>
                  </a:cubicBezTo>
                  <a:lnTo>
                    <a:pt x="735" y="5973"/>
                  </a:lnTo>
                  <a:cubicBezTo>
                    <a:pt x="659" y="5973"/>
                    <a:pt x="588" y="5902"/>
                    <a:pt x="588" y="5802"/>
                  </a:cubicBezTo>
                  <a:lnTo>
                    <a:pt x="588" y="5385"/>
                  </a:lnTo>
                  <a:close/>
                  <a:moveTo>
                    <a:pt x="5291" y="6537"/>
                  </a:moveTo>
                  <a:cubicBezTo>
                    <a:pt x="5291" y="6760"/>
                    <a:pt x="5314" y="7078"/>
                    <a:pt x="5361" y="7348"/>
                  </a:cubicBezTo>
                  <a:lnTo>
                    <a:pt x="4039" y="7348"/>
                  </a:lnTo>
                  <a:cubicBezTo>
                    <a:pt x="4091" y="7078"/>
                    <a:pt x="4115" y="6760"/>
                    <a:pt x="4115" y="6537"/>
                  </a:cubicBezTo>
                  <a:close/>
                  <a:moveTo>
                    <a:pt x="735" y="1"/>
                  </a:moveTo>
                  <a:cubicBezTo>
                    <a:pt x="341" y="1"/>
                    <a:pt x="1" y="318"/>
                    <a:pt x="1" y="735"/>
                  </a:cubicBezTo>
                  <a:lnTo>
                    <a:pt x="1" y="5802"/>
                  </a:lnTo>
                  <a:cubicBezTo>
                    <a:pt x="1" y="6219"/>
                    <a:pt x="341" y="6537"/>
                    <a:pt x="735" y="6537"/>
                  </a:cubicBezTo>
                  <a:lnTo>
                    <a:pt x="3551" y="6537"/>
                  </a:lnTo>
                  <a:cubicBezTo>
                    <a:pt x="3527" y="6807"/>
                    <a:pt x="3504" y="7125"/>
                    <a:pt x="3480" y="7348"/>
                  </a:cubicBezTo>
                  <a:lnTo>
                    <a:pt x="2939" y="7348"/>
                  </a:lnTo>
                  <a:cubicBezTo>
                    <a:pt x="2792" y="7348"/>
                    <a:pt x="2646" y="7471"/>
                    <a:pt x="2646" y="7642"/>
                  </a:cubicBezTo>
                  <a:cubicBezTo>
                    <a:pt x="2646" y="7789"/>
                    <a:pt x="2792" y="7912"/>
                    <a:pt x="2939" y="7912"/>
                  </a:cubicBezTo>
                  <a:lnTo>
                    <a:pt x="6466" y="7912"/>
                  </a:lnTo>
                  <a:cubicBezTo>
                    <a:pt x="6613" y="7912"/>
                    <a:pt x="6760" y="7789"/>
                    <a:pt x="6760" y="7642"/>
                  </a:cubicBezTo>
                  <a:cubicBezTo>
                    <a:pt x="6760" y="7471"/>
                    <a:pt x="6613" y="7348"/>
                    <a:pt x="6466" y="7348"/>
                  </a:cubicBezTo>
                  <a:lnTo>
                    <a:pt x="5925" y="7348"/>
                  </a:lnTo>
                  <a:cubicBezTo>
                    <a:pt x="5902" y="7125"/>
                    <a:pt x="5878" y="6807"/>
                    <a:pt x="5855" y="6537"/>
                  </a:cubicBezTo>
                  <a:lnTo>
                    <a:pt x="8670" y="6537"/>
                  </a:lnTo>
                  <a:cubicBezTo>
                    <a:pt x="9064" y="6537"/>
                    <a:pt x="9405" y="6219"/>
                    <a:pt x="9405" y="5802"/>
                  </a:cubicBezTo>
                  <a:lnTo>
                    <a:pt x="9405" y="735"/>
                  </a:lnTo>
                  <a:cubicBezTo>
                    <a:pt x="9405" y="318"/>
                    <a:pt x="9064" y="1"/>
                    <a:pt x="86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3"/>
            <p:cNvSpPr/>
            <p:nvPr/>
          </p:nvSpPr>
          <p:spPr>
            <a:xfrm>
              <a:off x="3619809" y="1282375"/>
              <a:ext cx="182644" cy="154126"/>
            </a:xfrm>
            <a:custGeom>
              <a:avLst/>
              <a:gdLst/>
              <a:ahLst/>
              <a:cxnLst/>
              <a:rect l="l" t="t" r="r" b="b"/>
              <a:pathLst>
                <a:path w="9376" h="7912" extrusionOk="0">
                  <a:moveTo>
                    <a:pt x="8817" y="5390"/>
                  </a:moveTo>
                  <a:lnTo>
                    <a:pt x="8817" y="5807"/>
                  </a:lnTo>
                  <a:cubicBezTo>
                    <a:pt x="8817" y="5901"/>
                    <a:pt x="8741" y="5978"/>
                    <a:pt x="8641" y="5978"/>
                  </a:cubicBezTo>
                  <a:lnTo>
                    <a:pt x="735" y="5978"/>
                  </a:lnTo>
                  <a:cubicBezTo>
                    <a:pt x="635" y="5978"/>
                    <a:pt x="559" y="5901"/>
                    <a:pt x="559" y="5807"/>
                  </a:cubicBezTo>
                  <a:lnTo>
                    <a:pt x="559" y="5390"/>
                  </a:lnTo>
                  <a:close/>
                  <a:moveTo>
                    <a:pt x="5261" y="6542"/>
                  </a:moveTo>
                  <a:cubicBezTo>
                    <a:pt x="5291" y="6759"/>
                    <a:pt x="5291" y="7077"/>
                    <a:pt x="5338" y="7347"/>
                  </a:cubicBezTo>
                  <a:lnTo>
                    <a:pt x="4039" y="7347"/>
                  </a:lnTo>
                  <a:cubicBezTo>
                    <a:pt x="4062" y="7077"/>
                    <a:pt x="4086" y="6759"/>
                    <a:pt x="4115" y="6542"/>
                  </a:cubicBezTo>
                  <a:close/>
                  <a:moveTo>
                    <a:pt x="735" y="0"/>
                  </a:moveTo>
                  <a:cubicBezTo>
                    <a:pt x="318" y="0"/>
                    <a:pt x="1" y="317"/>
                    <a:pt x="1" y="735"/>
                  </a:cubicBezTo>
                  <a:lnTo>
                    <a:pt x="1" y="5807"/>
                  </a:lnTo>
                  <a:cubicBezTo>
                    <a:pt x="1" y="6219"/>
                    <a:pt x="318" y="6542"/>
                    <a:pt x="735" y="6542"/>
                  </a:cubicBezTo>
                  <a:lnTo>
                    <a:pt x="3527" y="6542"/>
                  </a:lnTo>
                  <a:cubicBezTo>
                    <a:pt x="3527" y="6807"/>
                    <a:pt x="3498" y="7130"/>
                    <a:pt x="3451" y="7347"/>
                  </a:cubicBezTo>
                  <a:lnTo>
                    <a:pt x="2910" y="7347"/>
                  </a:lnTo>
                  <a:cubicBezTo>
                    <a:pt x="2763" y="7347"/>
                    <a:pt x="2646" y="7471"/>
                    <a:pt x="2646" y="7641"/>
                  </a:cubicBezTo>
                  <a:cubicBezTo>
                    <a:pt x="2646" y="7788"/>
                    <a:pt x="2763" y="7912"/>
                    <a:pt x="2910" y="7912"/>
                  </a:cubicBezTo>
                  <a:lnTo>
                    <a:pt x="6437" y="7912"/>
                  </a:lnTo>
                  <a:cubicBezTo>
                    <a:pt x="6613" y="7912"/>
                    <a:pt x="6731" y="7788"/>
                    <a:pt x="6731" y="7641"/>
                  </a:cubicBezTo>
                  <a:cubicBezTo>
                    <a:pt x="6731" y="7471"/>
                    <a:pt x="6613" y="7347"/>
                    <a:pt x="6437" y="7347"/>
                  </a:cubicBezTo>
                  <a:lnTo>
                    <a:pt x="5925" y="7347"/>
                  </a:lnTo>
                  <a:cubicBezTo>
                    <a:pt x="5878" y="7130"/>
                    <a:pt x="5849" y="6807"/>
                    <a:pt x="5825" y="6542"/>
                  </a:cubicBezTo>
                  <a:lnTo>
                    <a:pt x="8641" y="6542"/>
                  </a:lnTo>
                  <a:cubicBezTo>
                    <a:pt x="9035" y="6542"/>
                    <a:pt x="9376" y="6219"/>
                    <a:pt x="9376" y="5807"/>
                  </a:cubicBezTo>
                  <a:lnTo>
                    <a:pt x="9376" y="735"/>
                  </a:lnTo>
                  <a:cubicBezTo>
                    <a:pt x="9376" y="317"/>
                    <a:pt x="9035" y="0"/>
                    <a:pt x="8641" y="0"/>
                  </a:cubicBezTo>
                  <a:lnTo>
                    <a:pt x="3939" y="0"/>
                  </a:lnTo>
                  <a:cubicBezTo>
                    <a:pt x="3792" y="0"/>
                    <a:pt x="3674" y="123"/>
                    <a:pt x="3674" y="270"/>
                  </a:cubicBezTo>
                  <a:cubicBezTo>
                    <a:pt x="3674" y="441"/>
                    <a:pt x="3792" y="564"/>
                    <a:pt x="3939" y="564"/>
                  </a:cubicBezTo>
                  <a:lnTo>
                    <a:pt x="8641" y="564"/>
                  </a:lnTo>
                  <a:cubicBezTo>
                    <a:pt x="8741" y="564"/>
                    <a:pt x="8817" y="635"/>
                    <a:pt x="8817" y="735"/>
                  </a:cubicBezTo>
                  <a:lnTo>
                    <a:pt x="8817" y="4826"/>
                  </a:lnTo>
                  <a:lnTo>
                    <a:pt x="559" y="4826"/>
                  </a:lnTo>
                  <a:lnTo>
                    <a:pt x="559" y="735"/>
                  </a:lnTo>
                  <a:cubicBezTo>
                    <a:pt x="559" y="635"/>
                    <a:pt x="635" y="564"/>
                    <a:pt x="735" y="564"/>
                  </a:cubicBezTo>
                  <a:lnTo>
                    <a:pt x="2646" y="564"/>
                  </a:lnTo>
                  <a:cubicBezTo>
                    <a:pt x="2792" y="564"/>
                    <a:pt x="2910" y="441"/>
                    <a:pt x="2910" y="270"/>
                  </a:cubicBezTo>
                  <a:cubicBezTo>
                    <a:pt x="2910" y="123"/>
                    <a:pt x="2792" y="0"/>
                    <a:pt x="26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3"/>
            <p:cNvSpPr/>
            <p:nvPr/>
          </p:nvSpPr>
          <p:spPr>
            <a:xfrm>
              <a:off x="3600680" y="1446434"/>
              <a:ext cx="213793" cy="51096"/>
            </a:xfrm>
            <a:custGeom>
              <a:avLst/>
              <a:gdLst/>
              <a:ahLst/>
              <a:cxnLst/>
              <a:rect l="l" t="t" r="r" b="b"/>
              <a:pathLst>
                <a:path w="10975" h="2623" extrusionOk="0">
                  <a:moveTo>
                    <a:pt x="5485" y="1"/>
                  </a:moveTo>
                  <a:cubicBezTo>
                    <a:pt x="5338" y="1"/>
                    <a:pt x="5215" y="124"/>
                    <a:pt x="5215" y="295"/>
                  </a:cubicBezTo>
                  <a:lnTo>
                    <a:pt x="5215" y="1059"/>
                  </a:lnTo>
                  <a:lnTo>
                    <a:pt x="295" y="1059"/>
                  </a:lnTo>
                  <a:cubicBezTo>
                    <a:pt x="148" y="1059"/>
                    <a:pt x="1" y="1176"/>
                    <a:pt x="1" y="1323"/>
                  </a:cubicBezTo>
                  <a:lnTo>
                    <a:pt x="1" y="2329"/>
                  </a:lnTo>
                  <a:cubicBezTo>
                    <a:pt x="1" y="2499"/>
                    <a:pt x="148" y="2622"/>
                    <a:pt x="295" y="2622"/>
                  </a:cubicBezTo>
                  <a:cubicBezTo>
                    <a:pt x="442" y="2622"/>
                    <a:pt x="589" y="2499"/>
                    <a:pt x="589" y="2329"/>
                  </a:cubicBezTo>
                  <a:lnTo>
                    <a:pt x="589" y="1617"/>
                  </a:lnTo>
                  <a:lnTo>
                    <a:pt x="10411" y="1617"/>
                  </a:lnTo>
                  <a:lnTo>
                    <a:pt x="10411" y="2329"/>
                  </a:lnTo>
                  <a:cubicBezTo>
                    <a:pt x="10411" y="2499"/>
                    <a:pt x="10534" y="2622"/>
                    <a:pt x="10704" y="2622"/>
                  </a:cubicBezTo>
                  <a:cubicBezTo>
                    <a:pt x="10851" y="2622"/>
                    <a:pt x="10975" y="2499"/>
                    <a:pt x="10975" y="2329"/>
                  </a:cubicBezTo>
                  <a:lnTo>
                    <a:pt x="10975" y="1323"/>
                  </a:lnTo>
                  <a:cubicBezTo>
                    <a:pt x="10975" y="1176"/>
                    <a:pt x="10851" y="1059"/>
                    <a:pt x="10704" y="1059"/>
                  </a:cubicBezTo>
                  <a:lnTo>
                    <a:pt x="5779" y="1059"/>
                  </a:lnTo>
                  <a:lnTo>
                    <a:pt x="5779" y="295"/>
                  </a:lnTo>
                  <a:cubicBezTo>
                    <a:pt x="5779" y="124"/>
                    <a:pt x="5655" y="1"/>
                    <a:pt x="548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63"/>
          <p:cNvGrpSpPr/>
          <p:nvPr/>
        </p:nvGrpSpPr>
        <p:grpSpPr>
          <a:xfrm>
            <a:off x="2941853" y="1308595"/>
            <a:ext cx="379704" cy="326796"/>
            <a:chOff x="2941853" y="1308595"/>
            <a:chExt cx="379704" cy="326796"/>
          </a:xfrm>
        </p:grpSpPr>
        <p:sp>
          <p:nvSpPr>
            <p:cNvPr id="3984" name="Google Shape;3984;p63"/>
            <p:cNvSpPr/>
            <p:nvPr/>
          </p:nvSpPr>
          <p:spPr>
            <a:xfrm>
              <a:off x="2947132" y="1524295"/>
              <a:ext cx="368698" cy="47648"/>
            </a:xfrm>
            <a:custGeom>
              <a:avLst/>
              <a:gdLst/>
              <a:ahLst/>
              <a:cxnLst/>
              <a:rect l="l" t="t" r="r" b="b"/>
              <a:pathLst>
                <a:path w="18927" h="2446" extrusionOk="0">
                  <a:moveTo>
                    <a:pt x="0" y="1"/>
                  </a:moveTo>
                  <a:lnTo>
                    <a:pt x="0" y="1494"/>
                  </a:lnTo>
                  <a:cubicBezTo>
                    <a:pt x="0" y="2029"/>
                    <a:pt x="441" y="2446"/>
                    <a:pt x="976" y="2446"/>
                  </a:cubicBezTo>
                  <a:lnTo>
                    <a:pt x="17975" y="2446"/>
                  </a:lnTo>
                  <a:cubicBezTo>
                    <a:pt x="18515" y="2446"/>
                    <a:pt x="18927" y="2029"/>
                    <a:pt x="18927" y="1494"/>
                  </a:cubicBezTo>
                  <a:lnTo>
                    <a:pt x="18927"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3"/>
            <p:cNvSpPr/>
            <p:nvPr/>
          </p:nvSpPr>
          <p:spPr>
            <a:xfrm>
              <a:off x="2947132" y="1314302"/>
              <a:ext cx="368698" cy="210014"/>
            </a:xfrm>
            <a:custGeom>
              <a:avLst/>
              <a:gdLst/>
              <a:ahLst/>
              <a:cxnLst/>
              <a:rect l="l" t="t" r="r" b="b"/>
              <a:pathLst>
                <a:path w="18927" h="10781" extrusionOk="0">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3"/>
            <p:cNvSpPr/>
            <p:nvPr/>
          </p:nvSpPr>
          <p:spPr>
            <a:xfrm>
              <a:off x="2947132" y="1314302"/>
              <a:ext cx="368698" cy="210014"/>
            </a:xfrm>
            <a:custGeom>
              <a:avLst/>
              <a:gdLst/>
              <a:ahLst/>
              <a:cxnLst/>
              <a:rect l="l" t="t" r="r" b="b"/>
              <a:pathLst>
                <a:path w="18927" h="10781" extrusionOk="0">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3"/>
            <p:cNvSpPr/>
            <p:nvPr/>
          </p:nvSpPr>
          <p:spPr>
            <a:xfrm>
              <a:off x="3282496" y="1314302"/>
              <a:ext cx="33330" cy="210014"/>
            </a:xfrm>
            <a:custGeom>
              <a:avLst/>
              <a:gdLst/>
              <a:ahLst/>
              <a:cxnLst/>
              <a:rect l="l" t="t" r="r" b="b"/>
              <a:pathLst>
                <a:path w="1711" h="10781" extrusionOk="0">
                  <a:moveTo>
                    <a:pt x="0" y="1"/>
                  </a:moveTo>
                  <a:cubicBezTo>
                    <a:pt x="512" y="1"/>
                    <a:pt x="953" y="418"/>
                    <a:pt x="953" y="959"/>
                  </a:cubicBezTo>
                  <a:lnTo>
                    <a:pt x="953" y="10781"/>
                  </a:lnTo>
                  <a:lnTo>
                    <a:pt x="1711" y="10781"/>
                  </a:lnTo>
                  <a:lnTo>
                    <a:pt x="1711" y="959"/>
                  </a:lnTo>
                  <a:cubicBezTo>
                    <a:pt x="1711" y="418"/>
                    <a:pt x="1299"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3"/>
            <p:cNvSpPr/>
            <p:nvPr/>
          </p:nvSpPr>
          <p:spPr>
            <a:xfrm>
              <a:off x="3282496" y="1524295"/>
              <a:ext cx="33330" cy="47648"/>
            </a:xfrm>
            <a:custGeom>
              <a:avLst/>
              <a:gdLst/>
              <a:ahLst/>
              <a:cxnLst/>
              <a:rect l="l" t="t" r="r" b="b"/>
              <a:pathLst>
                <a:path w="1711" h="2446" extrusionOk="0">
                  <a:moveTo>
                    <a:pt x="953" y="1"/>
                  </a:moveTo>
                  <a:lnTo>
                    <a:pt x="953" y="1494"/>
                  </a:lnTo>
                  <a:cubicBezTo>
                    <a:pt x="953" y="2029"/>
                    <a:pt x="512" y="2446"/>
                    <a:pt x="0" y="2446"/>
                  </a:cubicBezTo>
                  <a:lnTo>
                    <a:pt x="759" y="2446"/>
                  </a:lnTo>
                  <a:cubicBezTo>
                    <a:pt x="1299" y="2446"/>
                    <a:pt x="1711" y="2029"/>
                    <a:pt x="1711" y="1494"/>
                  </a:cubicBezTo>
                  <a:lnTo>
                    <a:pt x="1711"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3"/>
            <p:cNvSpPr/>
            <p:nvPr/>
          </p:nvSpPr>
          <p:spPr>
            <a:xfrm>
              <a:off x="3089685" y="1571923"/>
              <a:ext cx="84056" cy="57739"/>
            </a:xfrm>
            <a:custGeom>
              <a:avLst/>
              <a:gdLst/>
              <a:ahLst/>
              <a:cxnLst/>
              <a:rect l="l" t="t" r="r" b="b"/>
              <a:pathLst>
                <a:path w="4315" h="2964" extrusionOk="0">
                  <a:moveTo>
                    <a:pt x="294" y="1"/>
                  </a:moveTo>
                  <a:cubicBezTo>
                    <a:pt x="294" y="1"/>
                    <a:pt x="271" y="2182"/>
                    <a:pt x="0" y="2963"/>
                  </a:cubicBezTo>
                  <a:lnTo>
                    <a:pt x="4315" y="2963"/>
                  </a:lnTo>
                  <a:cubicBezTo>
                    <a:pt x="4044" y="2182"/>
                    <a:pt x="3997" y="1"/>
                    <a:pt x="3997"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3"/>
            <p:cNvSpPr/>
            <p:nvPr/>
          </p:nvSpPr>
          <p:spPr>
            <a:xfrm>
              <a:off x="3094945" y="1571923"/>
              <a:ext cx="73069" cy="14805"/>
            </a:xfrm>
            <a:custGeom>
              <a:avLst/>
              <a:gdLst/>
              <a:ahLst/>
              <a:cxnLst/>
              <a:rect l="l" t="t" r="r" b="b"/>
              <a:pathLst>
                <a:path w="3751" h="760" extrusionOk="0">
                  <a:moveTo>
                    <a:pt x="24" y="1"/>
                  </a:moveTo>
                  <a:cubicBezTo>
                    <a:pt x="24" y="1"/>
                    <a:pt x="24" y="318"/>
                    <a:pt x="1" y="759"/>
                  </a:cubicBezTo>
                  <a:lnTo>
                    <a:pt x="3751" y="759"/>
                  </a:lnTo>
                  <a:cubicBezTo>
                    <a:pt x="3727" y="318"/>
                    <a:pt x="3727" y="1"/>
                    <a:pt x="3727"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3"/>
            <p:cNvSpPr/>
            <p:nvPr/>
          </p:nvSpPr>
          <p:spPr>
            <a:xfrm>
              <a:off x="3094945" y="1571923"/>
              <a:ext cx="73069" cy="14805"/>
            </a:xfrm>
            <a:custGeom>
              <a:avLst/>
              <a:gdLst/>
              <a:ahLst/>
              <a:cxnLst/>
              <a:rect l="l" t="t" r="r" b="b"/>
              <a:pathLst>
                <a:path w="3751" h="760" extrusionOk="0">
                  <a:moveTo>
                    <a:pt x="24" y="1"/>
                  </a:moveTo>
                  <a:cubicBezTo>
                    <a:pt x="24" y="1"/>
                    <a:pt x="24" y="318"/>
                    <a:pt x="1" y="759"/>
                  </a:cubicBezTo>
                  <a:lnTo>
                    <a:pt x="3751" y="759"/>
                  </a:lnTo>
                  <a:cubicBezTo>
                    <a:pt x="3727" y="318"/>
                    <a:pt x="3727" y="1"/>
                    <a:pt x="372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3"/>
            <p:cNvSpPr/>
            <p:nvPr/>
          </p:nvSpPr>
          <p:spPr>
            <a:xfrm>
              <a:off x="2970488" y="1339607"/>
              <a:ext cx="321985" cy="184709"/>
            </a:xfrm>
            <a:custGeom>
              <a:avLst/>
              <a:gdLst/>
              <a:ahLst/>
              <a:cxnLst/>
              <a:rect l="l" t="t" r="r" b="b"/>
              <a:pathLst>
                <a:path w="16529" h="9482" extrusionOk="0">
                  <a:moveTo>
                    <a:pt x="418" y="1"/>
                  </a:moveTo>
                  <a:cubicBezTo>
                    <a:pt x="194" y="1"/>
                    <a:pt x="0" y="195"/>
                    <a:pt x="0" y="442"/>
                  </a:cubicBezTo>
                  <a:lnTo>
                    <a:pt x="0" y="9482"/>
                  </a:lnTo>
                  <a:lnTo>
                    <a:pt x="16529" y="9482"/>
                  </a:lnTo>
                  <a:lnTo>
                    <a:pt x="16529" y="442"/>
                  </a:lnTo>
                  <a:cubicBezTo>
                    <a:pt x="16529" y="195"/>
                    <a:pt x="16358" y="1"/>
                    <a:pt x="16112"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3"/>
            <p:cNvSpPr/>
            <p:nvPr/>
          </p:nvSpPr>
          <p:spPr>
            <a:xfrm>
              <a:off x="3269562" y="1339607"/>
              <a:ext cx="22908" cy="184709"/>
            </a:xfrm>
            <a:custGeom>
              <a:avLst/>
              <a:gdLst/>
              <a:ahLst/>
              <a:cxnLst/>
              <a:rect l="l" t="t" r="r" b="b"/>
              <a:pathLst>
                <a:path w="1176" h="9482" extrusionOk="0">
                  <a:moveTo>
                    <a:pt x="0" y="1"/>
                  </a:moveTo>
                  <a:cubicBezTo>
                    <a:pt x="247" y="1"/>
                    <a:pt x="418" y="195"/>
                    <a:pt x="418" y="442"/>
                  </a:cubicBezTo>
                  <a:lnTo>
                    <a:pt x="418" y="9482"/>
                  </a:lnTo>
                  <a:lnTo>
                    <a:pt x="1176" y="9482"/>
                  </a:lnTo>
                  <a:lnTo>
                    <a:pt x="1176" y="442"/>
                  </a:lnTo>
                  <a:cubicBezTo>
                    <a:pt x="1176" y="195"/>
                    <a:pt x="1005"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3"/>
            <p:cNvSpPr/>
            <p:nvPr/>
          </p:nvSpPr>
          <p:spPr>
            <a:xfrm>
              <a:off x="2941853" y="1308595"/>
              <a:ext cx="379704" cy="326796"/>
            </a:xfrm>
            <a:custGeom>
              <a:avLst/>
              <a:gdLst/>
              <a:ahLst/>
              <a:cxnLst/>
              <a:rect l="l" t="t" r="r" b="b"/>
              <a:pathLst>
                <a:path w="19492" h="16776" extrusionOk="0">
                  <a:moveTo>
                    <a:pt x="18246" y="588"/>
                  </a:moveTo>
                  <a:cubicBezTo>
                    <a:pt x="18610" y="588"/>
                    <a:pt x="18904" y="882"/>
                    <a:pt x="18904" y="1252"/>
                  </a:cubicBezTo>
                  <a:lnTo>
                    <a:pt x="18904" y="10780"/>
                  </a:lnTo>
                  <a:lnTo>
                    <a:pt x="18293" y="10780"/>
                  </a:lnTo>
                  <a:lnTo>
                    <a:pt x="18293" y="2034"/>
                  </a:lnTo>
                  <a:cubicBezTo>
                    <a:pt x="18293" y="1640"/>
                    <a:pt x="17975" y="1323"/>
                    <a:pt x="17582" y="1323"/>
                  </a:cubicBezTo>
                  <a:lnTo>
                    <a:pt x="14131" y="1323"/>
                  </a:lnTo>
                  <a:cubicBezTo>
                    <a:pt x="13984" y="1323"/>
                    <a:pt x="13837" y="1446"/>
                    <a:pt x="13837" y="1593"/>
                  </a:cubicBezTo>
                  <a:cubicBezTo>
                    <a:pt x="13837" y="1763"/>
                    <a:pt x="13984" y="1887"/>
                    <a:pt x="14131" y="1887"/>
                  </a:cubicBezTo>
                  <a:lnTo>
                    <a:pt x="17582" y="1887"/>
                  </a:lnTo>
                  <a:cubicBezTo>
                    <a:pt x="17658" y="1887"/>
                    <a:pt x="17728" y="1963"/>
                    <a:pt x="17728" y="2034"/>
                  </a:cubicBezTo>
                  <a:lnTo>
                    <a:pt x="17728" y="10780"/>
                  </a:lnTo>
                  <a:lnTo>
                    <a:pt x="1764" y="10780"/>
                  </a:lnTo>
                  <a:lnTo>
                    <a:pt x="1764" y="2034"/>
                  </a:lnTo>
                  <a:cubicBezTo>
                    <a:pt x="1764" y="1963"/>
                    <a:pt x="1811" y="1887"/>
                    <a:pt x="1888" y="1887"/>
                  </a:cubicBezTo>
                  <a:lnTo>
                    <a:pt x="12809" y="1887"/>
                  </a:lnTo>
                  <a:cubicBezTo>
                    <a:pt x="12979" y="1887"/>
                    <a:pt x="13103" y="1763"/>
                    <a:pt x="13103" y="1593"/>
                  </a:cubicBezTo>
                  <a:cubicBezTo>
                    <a:pt x="13103" y="1446"/>
                    <a:pt x="12979" y="1323"/>
                    <a:pt x="12809" y="1323"/>
                  </a:cubicBezTo>
                  <a:lnTo>
                    <a:pt x="1888" y="1323"/>
                  </a:lnTo>
                  <a:cubicBezTo>
                    <a:pt x="1494" y="1323"/>
                    <a:pt x="1177" y="1640"/>
                    <a:pt x="1177" y="2034"/>
                  </a:cubicBezTo>
                  <a:lnTo>
                    <a:pt x="1177" y="10780"/>
                  </a:lnTo>
                  <a:lnTo>
                    <a:pt x="565" y="10780"/>
                  </a:lnTo>
                  <a:lnTo>
                    <a:pt x="565" y="1252"/>
                  </a:lnTo>
                  <a:cubicBezTo>
                    <a:pt x="565" y="882"/>
                    <a:pt x="883" y="588"/>
                    <a:pt x="1247" y="588"/>
                  </a:cubicBezTo>
                  <a:close/>
                  <a:moveTo>
                    <a:pt x="11316" y="13813"/>
                  </a:moveTo>
                  <a:cubicBezTo>
                    <a:pt x="11316" y="14330"/>
                    <a:pt x="11386" y="15453"/>
                    <a:pt x="11533" y="16217"/>
                  </a:cubicBezTo>
                  <a:lnTo>
                    <a:pt x="7960" y="16217"/>
                  </a:lnTo>
                  <a:cubicBezTo>
                    <a:pt x="8106" y="15453"/>
                    <a:pt x="8154" y="14330"/>
                    <a:pt x="8177" y="13813"/>
                  </a:cubicBezTo>
                  <a:close/>
                  <a:moveTo>
                    <a:pt x="1247" y="0"/>
                  </a:moveTo>
                  <a:cubicBezTo>
                    <a:pt x="565" y="0"/>
                    <a:pt x="1" y="564"/>
                    <a:pt x="1" y="1252"/>
                  </a:cubicBezTo>
                  <a:lnTo>
                    <a:pt x="1" y="12567"/>
                  </a:lnTo>
                  <a:cubicBezTo>
                    <a:pt x="1" y="13249"/>
                    <a:pt x="565" y="13813"/>
                    <a:pt x="1247" y="13813"/>
                  </a:cubicBezTo>
                  <a:lnTo>
                    <a:pt x="3598" y="13813"/>
                  </a:lnTo>
                  <a:cubicBezTo>
                    <a:pt x="3745" y="13813"/>
                    <a:pt x="3869" y="13689"/>
                    <a:pt x="3869" y="13519"/>
                  </a:cubicBezTo>
                  <a:cubicBezTo>
                    <a:pt x="3869" y="13372"/>
                    <a:pt x="3745" y="13249"/>
                    <a:pt x="3598" y="13249"/>
                  </a:cubicBezTo>
                  <a:lnTo>
                    <a:pt x="1247" y="13249"/>
                  </a:lnTo>
                  <a:cubicBezTo>
                    <a:pt x="883" y="13249"/>
                    <a:pt x="565" y="12931"/>
                    <a:pt x="565" y="12567"/>
                  </a:cubicBezTo>
                  <a:lnTo>
                    <a:pt x="565" y="11368"/>
                  </a:lnTo>
                  <a:lnTo>
                    <a:pt x="18904" y="11368"/>
                  </a:lnTo>
                  <a:lnTo>
                    <a:pt x="18904" y="12567"/>
                  </a:lnTo>
                  <a:cubicBezTo>
                    <a:pt x="18904" y="12931"/>
                    <a:pt x="18610" y="13249"/>
                    <a:pt x="18246" y="13249"/>
                  </a:cubicBezTo>
                  <a:lnTo>
                    <a:pt x="4921" y="13249"/>
                  </a:lnTo>
                  <a:cubicBezTo>
                    <a:pt x="4774" y="13249"/>
                    <a:pt x="4627" y="13372"/>
                    <a:pt x="4627" y="13519"/>
                  </a:cubicBezTo>
                  <a:cubicBezTo>
                    <a:pt x="4627" y="13689"/>
                    <a:pt x="4774" y="13813"/>
                    <a:pt x="4921" y="13813"/>
                  </a:cubicBezTo>
                  <a:lnTo>
                    <a:pt x="7589" y="13813"/>
                  </a:lnTo>
                  <a:cubicBezTo>
                    <a:pt x="7589" y="14477"/>
                    <a:pt x="7519" y="15600"/>
                    <a:pt x="7372" y="16217"/>
                  </a:cubicBezTo>
                  <a:lnTo>
                    <a:pt x="6390" y="16217"/>
                  </a:lnTo>
                  <a:cubicBezTo>
                    <a:pt x="6220" y="16217"/>
                    <a:pt x="6096" y="16334"/>
                    <a:pt x="6096" y="16481"/>
                  </a:cubicBezTo>
                  <a:cubicBezTo>
                    <a:pt x="6096" y="16658"/>
                    <a:pt x="6220" y="16775"/>
                    <a:pt x="6390" y="16775"/>
                  </a:cubicBezTo>
                  <a:lnTo>
                    <a:pt x="13103" y="16775"/>
                  </a:lnTo>
                  <a:cubicBezTo>
                    <a:pt x="13273" y="16775"/>
                    <a:pt x="13397" y="16658"/>
                    <a:pt x="13397" y="16481"/>
                  </a:cubicBezTo>
                  <a:cubicBezTo>
                    <a:pt x="13397" y="16334"/>
                    <a:pt x="13273" y="16217"/>
                    <a:pt x="13103" y="16217"/>
                  </a:cubicBezTo>
                  <a:lnTo>
                    <a:pt x="12121" y="16217"/>
                  </a:lnTo>
                  <a:cubicBezTo>
                    <a:pt x="11974" y="15600"/>
                    <a:pt x="11904" y="14477"/>
                    <a:pt x="11880" y="13813"/>
                  </a:cubicBezTo>
                  <a:lnTo>
                    <a:pt x="18246" y="13813"/>
                  </a:lnTo>
                  <a:cubicBezTo>
                    <a:pt x="18933" y="13813"/>
                    <a:pt x="19492" y="13249"/>
                    <a:pt x="19492" y="12567"/>
                  </a:cubicBezTo>
                  <a:lnTo>
                    <a:pt x="19492" y="1252"/>
                  </a:lnTo>
                  <a:cubicBezTo>
                    <a:pt x="19492" y="564"/>
                    <a:pt x="18933" y="0"/>
                    <a:pt x="182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3"/>
            <p:cNvSpPr/>
            <p:nvPr/>
          </p:nvSpPr>
          <p:spPr>
            <a:xfrm>
              <a:off x="3113606" y="1542392"/>
              <a:ext cx="36213" cy="11474"/>
            </a:xfrm>
            <a:custGeom>
              <a:avLst/>
              <a:gdLst/>
              <a:ahLst/>
              <a:cxnLst/>
              <a:rect l="l" t="t" r="r" b="b"/>
              <a:pathLst>
                <a:path w="1859" h="589" extrusionOk="0">
                  <a:moveTo>
                    <a:pt x="271" y="1"/>
                  </a:moveTo>
                  <a:cubicBezTo>
                    <a:pt x="124" y="1"/>
                    <a:pt x="1" y="147"/>
                    <a:pt x="1" y="294"/>
                  </a:cubicBezTo>
                  <a:cubicBezTo>
                    <a:pt x="1" y="465"/>
                    <a:pt x="124" y="588"/>
                    <a:pt x="271" y="588"/>
                  </a:cubicBezTo>
                  <a:lnTo>
                    <a:pt x="1564" y="588"/>
                  </a:lnTo>
                  <a:cubicBezTo>
                    <a:pt x="1741" y="588"/>
                    <a:pt x="1858" y="465"/>
                    <a:pt x="1858" y="294"/>
                  </a:cubicBezTo>
                  <a:cubicBezTo>
                    <a:pt x="1858" y="147"/>
                    <a:pt x="1741" y="1"/>
                    <a:pt x="15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3"/>
            <p:cNvSpPr/>
            <p:nvPr/>
          </p:nvSpPr>
          <p:spPr>
            <a:xfrm>
              <a:off x="3159871" y="1398494"/>
              <a:ext cx="44336" cy="64226"/>
            </a:xfrm>
            <a:custGeom>
              <a:avLst/>
              <a:gdLst/>
              <a:ahLst/>
              <a:cxnLst/>
              <a:rect l="l" t="t" r="r" b="b"/>
              <a:pathLst>
                <a:path w="2276" h="3297" extrusionOk="0">
                  <a:moveTo>
                    <a:pt x="1370" y="875"/>
                  </a:moveTo>
                  <a:lnTo>
                    <a:pt x="1370" y="1927"/>
                  </a:lnTo>
                  <a:lnTo>
                    <a:pt x="782" y="1927"/>
                  </a:lnTo>
                  <a:cubicBezTo>
                    <a:pt x="1005" y="1533"/>
                    <a:pt x="1223" y="1139"/>
                    <a:pt x="1370" y="875"/>
                  </a:cubicBezTo>
                  <a:close/>
                  <a:moveTo>
                    <a:pt x="1509" y="0"/>
                  </a:moveTo>
                  <a:cubicBezTo>
                    <a:pt x="1376" y="0"/>
                    <a:pt x="1245" y="76"/>
                    <a:pt x="1129" y="211"/>
                  </a:cubicBezTo>
                  <a:cubicBezTo>
                    <a:pt x="982" y="381"/>
                    <a:pt x="247" y="1680"/>
                    <a:pt x="47" y="2074"/>
                  </a:cubicBezTo>
                  <a:cubicBezTo>
                    <a:pt x="0" y="2168"/>
                    <a:pt x="0" y="2268"/>
                    <a:pt x="47" y="2368"/>
                  </a:cubicBezTo>
                  <a:cubicBezTo>
                    <a:pt x="100" y="2438"/>
                    <a:pt x="194" y="2491"/>
                    <a:pt x="294" y="2491"/>
                  </a:cubicBezTo>
                  <a:lnTo>
                    <a:pt x="1370" y="2491"/>
                  </a:lnTo>
                  <a:lnTo>
                    <a:pt x="1370" y="3026"/>
                  </a:lnTo>
                  <a:cubicBezTo>
                    <a:pt x="1370" y="3173"/>
                    <a:pt x="1493" y="3297"/>
                    <a:pt x="1640" y="3297"/>
                  </a:cubicBezTo>
                  <a:cubicBezTo>
                    <a:pt x="1811" y="3297"/>
                    <a:pt x="1934" y="3173"/>
                    <a:pt x="1934" y="3026"/>
                  </a:cubicBezTo>
                  <a:lnTo>
                    <a:pt x="1934" y="2491"/>
                  </a:lnTo>
                  <a:lnTo>
                    <a:pt x="2011" y="2491"/>
                  </a:lnTo>
                  <a:cubicBezTo>
                    <a:pt x="2157" y="2491"/>
                    <a:pt x="2275" y="2368"/>
                    <a:pt x="2275" y="2221"/>
                  </a:cubicBezTo>
                  <a:cubicBezTo>
                    <a:pt x="2275" y="2050"/>
                    <a:pt x="2157" y="1927"/>
                    <a:pt x="2011" y="1927"/>
                  </a:cubicBezTo>
                  <a:lnTo>
                    <a:pt x="1934" y="1927"/>
                  </a:lnTo>
                  <a:cubicBezTo>
                    <a:pt x="1934" y="1263"/>
                    <a:pt x="1958" y="552"/>
                    <a:pt x="1934" y="458"/>
                  </a:cubicBezTo>
                  <a:cubicBezTo>
                    <a:pt x="1911" y="234"/>
                    <a:pt x="1787" y="64"/>
                    <a:pt x="1617" y="17"/>
                  </a:cubicBezTo>
                  <a:cubicBezTo>
                    <a:pt x="1581" y="6"/>
                    <a:pt x="1545" y="0"/>
                    <a:pt x="15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3"/>
            <p:cNvSpPr/>
            <p:nvPr/>
          </p:nvSpPr>
          <p:spPr>
            <a:xfrm>
              <a:off x="3058770" y="1398494"/>
              <a:ext cx="44785" cy="64226"/>
            </a:xfrm>
            <a:custGeom>
              <a:avLst/>
              <a:gdLst/>
              <a:ahLst/>
              <a:cxnLst/>
              <a:rect l="l" t="t" r="r" b="b"/>
              <a:pathLst>
                <a:path w="2299" h="3297" extrusionOk="0">
                  <a:moveTo>
                    <a:pt x="1370" y="875"/>
                  </a:moveTo>
                  <a:lnTo>
                    <a:pt x="1370" y="1927"/>
                  </a:lnTo>
                  <a:lnTo>
                    <a:pt x="782" y="1927"/>
                  </a:lnTo>
                  <a:cubicBezTo>
                    <a:pt x="999" y="1533"/>
                    <a:pt x="1223" y="1139"/>
                    <a:pt x="1370" y="875"/>
                  </a:cubicBezTo>
                  <a:close/>
                  <a:moveTo>
                    <a:pt x="1506" y="0"/>
                  </a:moveTo>
                  <a:cubicBezTo>
                    <a:pt x="1370" y="0"/>
                    <a:pt x="1239" y="76"/>
                    <a:pt x="1123" y="211"/>
                  </a:cubicBezTo>
                  <a:cubicBezTo>
                    <a:pt x="976" y="381"/>
                    <a:pt x="241" y="1680"/>
                    <a:pt x="47" y="2074"/>
                  </a:cubicBezTo>
                  <a:cubicBezTo>
                    <a:pt x="0" y="2168"/>
                    <a:pt x="0" y="2268"/>
                    <a:pt x="47" y="2368"/>
                  </a:cubicBezTo>
                  <a:cubicBezTo>
                    <a:pt x="94" y="2438"/>
                    <a:pt x="194" y="2491"/>
                    <a:pt x="294" y="2491"/>
                  </a:cubicBezTo>
                  <a:lnTo>
                    <a:pt x="1370" y="2491"/>
                  </a:lnTo>
                  <a:lnTo>
                    <a:pt x="1370" y="3026"/>
                  </a:lnTo>
                  <a:cubicBezTo>
                    <a:pt x="1370" y="3173"/>
                    <a:pt x="1493" y="3297"/>
                    <a:pt x="1640" y="3297"/>
                  </a:cubicBezTo>
                  <a:cubicBezTo>
                    <a:pt x="1811" y="3297"/>
                    <a:pt x="1934" y="3173"/>
                    <a:pt x="1934" y="3026"/>
                  </a:cubicBezTo>
                  <a:lnTo>
                    <a:pt x="1934" y="2491"/>
                  </a:lnTo>
                  <a:lnTo>
                    <a:pt x="2005" y="2491"/>
                  </a:lnTo>
                  <a:cubicBezTo>
                    <a:pt x="2152" y="2491"/>
                    <a:pt x="2298" y="2368"/>
                    <a:pt x="2298" y="2221"/>
                  </a:cubicBezTo>
                  <a:cubicBezTo>
                    <a:pt x="2298" y="2050"/>
                    <a:pt x="2152" y="1927"/>
                    <a:pt x="2005" y="1927"/>
                  </a:cubicBezTo>
                  <a:lnTo>
                    <a:pt x="1934" y="1927"/>
                  </a:lnTo>
                  <a:cubicBezTo>
                    <a:pt x="1958" y="1263"/>
                    <a:pt x="1958" y="552"/>
                    <a:pt x="1934" y="458"/>
                  </a:cubicBezTo>
                  <a:cubicBezTo>
                    <a:pt x="1934" y="234"/>
                    <a:pt x="1787" y="64"/>
                    <a:pt x="1617" y="17"/>
                  </a:cubicBezTo>
                  <a:cubicBezTo>
                    <a:pt x="1579" y="6"/>
                    <a:pt x="1543" y="0"/>
                    <a:pt x="15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3"/>
            <p:cNvSpPr/>
            <p:nvPr/>
          </p:nvSpPr>
          <p:spPr>
            <a:xfrm>
              <a:off x="3110295" y="1398806"/>
              <a:ext cx="41921" cy="66777"/>
            </a:xfrm>
            <a:custGeom>
              <a:avLst/>
              <a:gdLst/>
              <a:ahLst/>
              <a:cxnLst/>
              <a:rect l="l" t="t" r="r" b="b"/>
              <a:pathLst>
                <a:path w="2152" h="3428" extrusionOk="0">
                  <a:moveTo>
                    <a:pt x="1076" y="589"/>
                  </a:moveTo>
                  <a:cubicBezTo>
                    <a:pt x="1346" y="589"/>
                    <a:pt x="1564" y="806"/>
                    <a:pt x="1564" y="1076"/>
                  </a:cubicBezTo>
                  <a:lnTo>
                    <a:pt x="1564" y="2352"/>
                  </a:lnTo>
                  <a:cubicBezTo>
                    <a:pt x="1564" y="2622"/>
                    <a:pt x="1346" y="2863"/>
                    <a:pt x="1076" y="2863"/>
                  </a:cubicBezTo>
                  <a:cubicBezTo>
                    <a:pt x="782" y="2863"/>
                    <a:pt x="559" y="2622"/>
                    <a:pt x="559" y="2352"/>
                  </a:cubicBezTo>
                  <a:lnTo>
                    <a:pt x="559" y="1076"/>
                  </a:lnTo>
                  <a:cubicBezTo>
                    <a:pt x="559" y="806"/>
                    <a:pt x="782" y="589"/>
                    <a:pt x="1076" y="589"/>
                  </a:cubicBezTo>
                  <a:close/>
                  <a:moveTo>
                    <a:pt x="1076" y="1"/>
                  </a:moveTo>
                  <a:cubicBezTo>
                    <a:pt x="488" y="1"/>
                    <a:pt x="0" y="489"/>
                    <a:pt x="0" y="1076"/>
                  </a:cubicBezTo>
                  <a:lnTo>
                    <a:pt x="0" y="2352"/>
                  </a:lnTo>
                  <a:cubicBezTo>
                    <a:pt x="0" y="2940"/>
                    <a:pt x="488" y="3428"/>
                    <a:pt x="1076" y="3428"/>
                  </a:cubicBezTo>
                  <a:cubicBezTo>
                    <a:pt x="1664" y="3428"/>
                    <a:pt x="2152" y="2940"/>
                    <a:pt x="2152" y="2352"/>
                  </a:cubicBezTo>
                  <a:lnTo>
                    <a:pt x="2152" y="1076"/>
                  </a:lnTo>
                  <a:cubicBezTo>
                    <a:pt x="2152" y="489"/>
                    <a:pt x="1664" y="1"/>
                    <a:pt x="107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63"/>
          <p:cNvGrpSpPr/>
          <p:nvPr/>
        </p:nvGrpSpPr>
        <p:grpSpPr>
          <a:xfrm>
            <a:off x="2365483" y="1282375"/>
            <a:ext cx="379802" cy="379354"/>
            <a:chOff x="2365483" y="1282375"/>
            <a:chExt cx="379802" cy="379354"/>
          </a:xfrm>
        </p:grpSpPr>
        <p:sp>
          <p:nvSpPr>
            <p:cNvPr id="4000" name="Google Shape;4000;p63"/>
            <p:cNvSpPr/>
            <p:nvPr/>
          </p:nvSpPr>
          <p:spPr>
            <a:xfrm>
              <a:off x="2371191" y="1287635"/>
              <a:ext cx="263370" cy="368815"/>
            </a:xfrm>
            <a:custGeom>
              <a:avLst/>
              <a:gdLst/>
              <a:ahLst/>
              <a:cxnLst/>
              <a:rect l="l" t="t" r="r" b="b"/>
              <a:pathLst>
                <a:path w="13520" h="18933" extrusionOk="0">
                  <a:moveTo>
                    <a:pt x="1447" y="0"/>
                  </a:moveTo>
                  <a:cubicBezTo>
                    <a:pt x="642" y="0"/>
                    <a:pt x="1" y="659"/>
                    <a:pt x="1" y="1446"/>
                  </a:cubicBezTo>
                  <a:lnTo>
                    <a:pt x="1" y="17487"/>
                  </a:lnTo>
                  <a:cubicBezTo>
                    <a:pt x="1" y="18269"/>
                    <a:pt x="642" y="18933"/>
                    <a:pt x="1447" y="18933"/>
                  </a:cubicBezTo>
                  <a:lnTo>
                    <a:pt x="12080" y="18933"/>
                  </a:lnTo>
                  <a:cubicBezTo>
                    <a:pt x="12885" y="18933"/>
                    <a:pt x="13520" y="18269"/>
                    <a:pt x="13520" y="17487"/>
                  </a:cubicBezTo>
                  <a:lnTo>
                    <a:pt x="13520" y="1446"/>
                  </a:lnTo>
                  <a:cubicBezTo>
                    <a:pt x="13520" y="659"/>
                    <a:pt x="12885" y="0"/>
                    <a:pt x="12080"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3"/>
            <p:cNvSpPr/>
            <p:nvPr/>
          </p:nvSpPr>
          <p:spPr>
            <a:xfrm>
              <a:off x="2371191" y="1603870"/>
              <a:ext cx="263370" cy="52577"/>
            </a:xfrm>
            <a:custGeom>
              <a:avLst/>
              <a:gdLst/>
              <a:ahLst/>
              <a:cxnLst/>
              <a:rect l="l" t="t" r="r" b="b"/>
              <a:pathLst>
                <a:path w="13520" h="2699" extrusionOk="0">
                  <a:moveTo>
                    <a:pt x="1" y="1"/>
                  </a:moveTo>
                  <a:lnTo>
                    <a:pt x="1" y="1253"/>
                  </a:lnTo>
                  <a:cubicBezTo>
                    <a:pt x="1" y="2035"/>
                    <a:pt x="642" y="2699"/>
                    <a:pt x="1447" y="2699"/>
                  </a:cubicBezTo>
                  <a:lnTo>
                    <a:pt x="12080" y="2699"/>
                  </a:lnTo>
                  <a:cubicBezTo>
                    <a:pt x="12885" y="2699"/>
                    <a:pt x="13520" y="2035"/>
                    <a:pt x="13520" y="1253"/>
                  </a:cubicBezTo>
                  <a:lnTo>
                    <a:pt x="13520"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3"/>
            <p:cNvSpPr/>
            <p:nvPr/>
          </p:nvSpPr>
          <p:spPr>
            <a:xfrm>
              <a:off x="2371191" y="1287635"/>
              <a:ext cx="263370" cy="52460"/>
            </a:xfrm>
            <a:custGeom>
              <a:avLst/>
              <a:gdLst/>
              <a:ahLst/>
              <a:cxnLst/>
              <a:rect l="l" t="t" r="r" b="b"/>
              <a:pathLst>
                <a:path w="13520" h="2693" extrusionOk="0">
                  <a:moveTo>
                    <a:pt x="1447" y="0"/>
                  </a:moveTo>
                  <a:cubicBezTo>
                    <a:pt x="642" y="0"/>
                    <a:pt x="1" y="659"/>
                    <a:pt x="1" y="1446"/>
                  </a:cubicBezTo>
                  <a:lnTo>
                    <a:pt x="1" y="2692"/>
                  </a:lnTo>
                  <a:lnTo>
                    <a:pt x="13520" y="2692"/>
                  </a:lnTo>
                  <a:lnTo>
                    <a:pt x="13520" y="1446"/>
                  </a:lnTo>
                  <a:cubicBezTo>
                    <a:pt x="13520" y="659"/>
                    <a:pt x="12885" y="0"/>
                    <a:pt x="12080"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3"/>
            <p:cNvSpPr/>
            <p:nvPr/>
          </p:nvSpPr>
          <p:spPr>
            <a:xfrm>
              <a:off x="2591605" y="1603870"/>
              <a:ext cx="42953" cy="52577"/>
            </a:xfrm>
            <a:custGeom>
              <a:avLst/>
              <a:gdLst/>
              <a:ahLst/>
              <a:cxnLst/>
              <a:rect l="l" t="t" r="r" b="b"/>
              <a:pathLst>
                <a:path w="2205" h="2699" extrusionOk="0">
                  <a:moveTo>
                    <a:pt x="1447" y="1"/>
                  </a:moveTo>
                  <a:lnTo>
                    <a:pt x="1447" y="1253"/>
                  </a:lnTo>
                  <a:cubicBezTo>
                    <a:pt x="1447" y="2035"/>
                    <a:pt x="812" y="2699"/>
                    <a:pt x="1" y="2699"/>
                  </a:cubicBezTo>
                  <a:lnTo>
                    <a:pt x="765" y="2699"/>
                  </a:lnTo>
                  <a:cubicBezTo>
                    <a:pt x="1570" y="2699"/>
                    <a:pt x="2205" y="2035"/>
                    <a:pt x="2205" y="1253"/>
                  </a:cubicBezTo>
                  <a:lnTo>
                    <a:pt x="2205"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3"/>
            <p:cNvSpPr/>
            <p:nvPr/>
          </p:nvSpPr>
          <p:spPr>
            <a:xfrm>
              <a:off x="2591605" y="1287635"/>
              <a:ext cx="42953" cy="52460"/>
            </a:xfrm>
            <a:custGeom>
              <a:avLst/>
              <a:gdLst/>
              <a:ahLst/>
              <a:cxnLst/>
              <a:rect l="l" t="t" r="r" b="b"/>
              <a:pathLst>
                <a:path w="2205" h="2693" extrusionOk="0">
                  <a:moveTo>
                    <a:pt x="1" y="0"/>
                  </a:moveTo>
                  <a:cubicBezTo>
                    <a:pt x="812" y="0"/>
                    <a:pt x="1447" y="659"/>
                    <a:pt x="1447" y="1446"/>
                  </a:cubicBezTo>
                  <a:lnTo>
                    <a:pt x="1447" y="2692"/>
                  </a:lnTo>
                  <a:lnTo>
                    <a:pt x="2205" y="2692"/>
                  </a:lnTo>
                  <a:lnTo>
                    <a:pt x="2205" y="1446"/>
                  </a:lnTo>
                  <a:cubicBezTo>
                    <a:pt x="2205" y="659"/>
                    <a:pt x="1570" y="0"/>
                    <a:pt x="76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3"/>
            <p:cNvSpPr/>
            <p:nvPr/>
          </p:nvSpPr>
          <p:spPr>
            <a:xfrm>
              <a:off x="2608319" y="1412656"/>
              <a:ext cx="131704" cy="243792"/>
            </a:xfrm>
            <a:custGeom>
              <a:avLst/>
              <a:gdLst/>
              <a:ahLst/>
              <a:cxnLst/>
              <a:rect l="l" t="t" r="r" b="b"/>
              <a:pathLst>
                <a:path w="6761" h="12515" extrusionOk="0">
                  <a:moveTo>
                    <a:pt x="1030" y="1"/>
                  </a:moveTo>
                  <a:cubicBezTo>
                    <a:pt x="442" y="1"/>
                    <a:pt x="1" y="465"/>
                    <a:pt x="1" y="1053"/>
                  </a:cubicBezTo>
                  <a:lnTo>
                    <a:pt x="1" y="11486"/>
                  </a:lnTo>
                  <a:cubicBezTo>
                    <a:pt x="1" y="12050"/>
                    <a:pt x="442" y="12515"/>
                    <a:pt x="1030" y="12515"/>
                  </a:cubicBezTo>
                  <a:lnTo>
                    <a:pt x="5708" y="12515"/>
                  </a:lnTo>
                  <a:cubicBezTo>
                    <a:pt x="6296" y="12515"/>
                    <a:pt x="6760" y="12050"/>
                    <a:pt x="6760" y="11486"/>
                  </a:cubicBezTo>
                  <a:lnTo>
                    <a:pt x="6760" y="1053"/>
                  </a:lnTo>
                  <a:cubicBezTo>
                    <a:pt x="6760" y="465"/>
                    <a:pt x="6296" y="1"/>
                    <a:pt x="570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3"/>
            <p:cNvSpPr/>
            <p:nvPr/>
          </p:nvSpPr>
          <p:spPr>
            <a:xfrm>
              <a:off x="2645077" y="1412656"/>
              <a:ext cx="58187" cy="21447"/>
            </a:xfrm>
            <a:custGeom>
              <a:avLst/>
              <a:gdLst/>
              <a:ahLst/>
              <a:cxnLst/>
              <a:rect l="l" t="t" r="r" b="b"/>
              <a:pathLst>
                <a:path w="2987" h="1101" extrusionOk="0">
                  <a:moveTo>
                    <a:pt x="1" y="1"/>
                  </a:moveTo>
                  <a:lnTo>
                    <a:pt x="371" y="783"/>
                  </a:lnTo>
                  <a:cubicBezTo>
                    <a:pt x="442" y="977"/>
                    <a:pt x="635" y="1100"/>
                    <a:pt x="835" y="1100"/>
                  </a:cubicBezTo>
                  <a:lnTo>
                    <a:pt x="2134" y="1100"/>
                  </a:lnTo>
                  <a:cubicBezTo>
                    <a:pt x="2328" y="1100"/>
                    <a:pt x="2522" y="977"/>
                    <a:pt x="2599" y="783"/>
                  </a:cubicBezTo>
                  <a:lnTo>
                    <a:pt x="2987" y="1"/>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3"/>
            <p:cNvSpPr/>
            <p:nvPr/>
          </p:nvSpPr>
          <p:spPr>
            <a:xfrm>
              <a:off x="2704744" y="1412656"/>
              <a:ext cx="35278" cy="243792"/>
            </a:xfrm>
            <a:custGeom>
              <a:avLst/>
              <a:gdLst/>
              <a:ahLst/>
              <a:cxnLst/>
              <a:rect l="l" t="t" r="r" b="b"/>
              <a:pathLst>
                <a:path w="1811" h="12515" extrusionOk="0">
                  <a:moveTo>
                    <a:pt x="0" y="1"/>
                  </a:moveTo>
                  <a:cubicBezTo>
                    <a:pt x="564" y="1"/>
                    <a:pt x="1029" y="465"/>
                    <a:pt x="1029" y="1053"/>
                  </a:cubicBezTo>
                  <a:lnTo>
                    <a:pt x="1029" y="11486"/>
                  </a:lnTo>
                  <a:cubicBezTo>
                    <a:pt x="1029" y="12050"/>
                    <a:pt x="564" y="12515"/>
                    <a:pt x="0" y="12515"/>
                  </a:cubicBezTo>
                  <a:lnTo>
                    <a:pt x="758" y="12515"/>
                  </a:lnTo>
                  <a:cubicBezTo>
                    <a:pt x="1346" y="12515"/>
                    <a:pt x="1810" y="12050"/>
                    <a:pt x="1810" y="11486"/>
                  </a:cubicBezTo>
                  <a:lnTo>
                    <a:pt x="1810" y="1053"/>
                  </a:lnTo>
                  <a:cubicBezTo>
                    <a:pt x="1810" y="465"/>
                    <a:pt x="1346" y="1"/>
                    <a:pt x="75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3"/>
            <p:cNvSpPr/>
            <p:nvPr/>
          </p:nvSpPr>
          <p:spPr>
            <a:xfrm>
              <a:off x="2608319" y="1621616"/>
              <a:ext cx="131704" cy="34830"/>
            </a:xfrm>
            <a:custGeom>
              <a:avLst/>
              <a:gdLst/>
              <a:ahLst/>
              <a:cxnLst/>
              <a:rect l="l" t="t" r="r" b="b"/>
              <a:pathLst>
                <a:path w="6761" h="1788" extrusionOk="0">
                  <a:moveTo>
                    <a:pt x="1" y="1"/>
                  </a:moveTo>
                  <a:lnTo>
                    <a:pt x="1" y="759"/>
                  </a:lnTo>
                  <a:cubicBezTo>
                    <a:pt x="1" y="1323"/>
                    <a:pt x="442" y="1788"/>
                    <a:pt x="1030" y="1788"/>
                  </a:cubicBezTo>
                  <a:lnTo>
                    <a:pt x="5708" y="1788"/>
                  </a:lnTo>
                  <a:cubicBezTo>
                    <a:pt x="6296" y="1788"/>
                    <a:pt x="6760" y="1323"/>
                    <a:pt x="6760" y="759"/>
                  </a:cubicBezTo>
                  <a:lnTo>
                    <a:pt x="6760" y="1"/>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3"/>
            <p:cNvSpPr/>
            <p:nvPr/>
          </p:nvSpPr>
          <p:spPr>
            <a:xfrm>
              <a:off x="2421352" y="1387878"/>
              <a:ext cx="77764" cy="87212"/>
            </a:xfrm>
            <a:custGeom>
              <a:avLst/>
              <a:gdLst/>
              <a:ahLst/>
              <a:cxnLst/>
              <a:rect l="l" t="t" r="r" b="b"/>
              <a:pathLst>
                <a:path w="3992" h="4477" extrusionOk="0">
                  <a:moveTo>
                    <a:pt x="3653" y="1"/>
                  </a:moveTo>
                  <a:cubicBezTo>
                    <a:pt x="3578" y="1"/>
                    <a:pt x="3504" y="31"/>
                    <a:pt x="3451" y="97"/>
                  </a:cubicBezTo>
                  <a:lnTo>
                    <a:pt x="100" y="4012"/>
                  </a:lnTo>
                  <a:cubicBezTo>
                    <a:pt x="0" y="4135"/>
                    <a:pt x="24" y="4306"/>
                    <a:pt x="147" y="4406"/>
                  </a:cubicBezTo>
                  <a:cubicBezTo>
                    <a:pt x="194" y="4453"/>
                    <a:pt x="271" y="4476"/>
                    <a:pt x="318" y="4476"/>
                  </a:cubicBezTo>
                  <a:cubicBezTo>
                    <a:pt x="418" y="4476"/>
                    <a:pt x="488" y="4453"/>
                    <a:pt x="541" y="4382"/>
                  </a:cubicBezTo>
                  <a:lnTo>
                    <a:pt x="3868" y="462"/>
                  </a:lnTo>
                  <a:cubicBezTo>
                    <a:pt x="3991" y="362"/>
                    <a:pt x="3968" y="168"/>
                    <a:pt x="3845" y="68"/>
                  </a:cubicBezTo>
                  <a:cubicBezTo>
                    <a:pt x="3787" y="24"/>
                    <a:pt x="3719" y="1"/>
                    <a:pt x="36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3"/>
            <p:cNvSpPr/>
            <p:nvPr/>
          </p:nvSpPr>
          <p:spPr>
            <a:xfrm>
              <a:off x="2421352" y="1404046"/>
              <a:ext cx="30019" cy="30973"/>
            </a:xfrm>
            <a:custGeom>
              <a:avLst/>
              <a:gdLst/>
              <a:ahLst/>
              <a:cxnLst/>
              <a:rect l="l" t="t" r="r" b="b"/>
              <a:pathLst>
                <a:path w="1541" h="1590" extrusionOk="0">
                  <a:moveTo>
                    <a:pt x="1226" y="0"/>
                  </a:moveTo>
                  <a:cubicBezTo>
                    <a:pt x="1149" y="0"/>
                    <a:pt x="1071" y="31"/>
                    <a:pt x="1006" y="96"/>
                  </a:cubicBezTo>
                  <a:lnTo>
                    <a:pt x="124" y="1125"/>
                  </a:lnTo>
                  <a:cubicBezTo>
                    <a:pt x="0" y="1225"/>
                    <a:pt x="24" y="1419"/>
                    <a:pt x="147" y="1519"/>
                  </a:cubicBezTo>
                  <a:cubicBezTo>
                    <a:pt x="194" y="1566"/>
                    <a:pt x="271" y="1589"/>
                    <a:pt x="318" y="1589"/>
                  </a:cubicBezTo>
                  <a:cubicBezTo>
                    <a:pt x="394" y="1589"/>
                    <a:pt x="488" y="1566"/>
                    <a:pt x="541" y="1495"/>
                  </a:cubicBezTo>
                  <a:lnTo>
                    <a:pt x="1446" y="490"/>
                  </a:lnTo>
                  <a:cubicBezTo>
                    <a:pt x="1540" y="367"/>
                    <a:pt x="1540" y="196"/>
                    <a:pt x="1423" y="73"/>
                  </a:cubicBezTo>
                  <a:cubicBezTo>
                    <a:pt x="1364" y="25"/>
                    <a:pt x="1295" y="0"/>
                    <a:pt x="122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3"/>
            <p:cNvSpPr/>
            <p:nvPr/>
          </p:nvSpPr>
          <p:spPr>
            <a:xfrm>
              <a:off x="2554399" y="1525288"/>
              <a:ext cx="30136" cy="30973"/>
            </a:xfrm>
            <a:custGeom>
              <a:avLst/>
              <a:gdLst/>
              <a:ahLst/>
              <a:cxnLst/>
              <a:rect l="l" t="t" r="r" b="b"/>
              <a:pathLst>
                <a:path w="1547" h="1590" extrusionOk="0">
                  <a:moveTo>
                    <a:pt x="1221" y="0"/>
                  </a:moveTo>
                  <a:cubicBezTo>
                    <a:pt x="1139" y="0"/>
                    <a:pt x="1059" y="31"/>
                    <a:pt x="1006" y="97"/>
                  </a:cubicBezTo>
                  <a:lnTo>
                    <a:pt x="100" y="1125"/>
                  </a:lnTo>
                  <a:cubicBezTo>
                    <a:pt x="0" y="1219"/>
                    <a:pt x="0" y="1419"/>
                    <a:pt x="124" y="1513"/>
                  </a:cubicBezTo>
                  <a:cubicBezTo>
                    <a:pt x="177" y="1566"/>
                    <a:pt x="247" y="1590"/>
                    <a:pt x="324" y="1590"/>
                  </a:cubicBezTo>
                  <a:cubicBezTo>
                    <a:pt x="394" y="1590"/>
                    <a:pt x="471" y="1566"/>
                    <a:pt x="541" y="1490"/>
                  </a:cubicBezTo>
                  <a:lnTo>
                    <a:pt x="1423" y="485"/>
                  </a:lnTo>
                  <a:cubicBezTo>
                    <a:pt x="1546" y="361"/>
                    <a:pt x="1523" y="167"/>
                    <a:pt x="1423" y="67"/>
                  </a:cubicBezTo>
                  <a:cubicBezTo>
                    <a:pt x="1365" y="24"/>
                    <a:pt x="1292" y="0"/>
                    <a:pt x="12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3"/>
            <p:cNvSpPr/>
            <p:nvPr/>
          </p:nvSpPr>
          <p:spPr>
            <a:xfrm>
              <a:off x="2484778" y="1624480"/>
              <a:ext cx="36311" cy="11474"/>
            </a:xfrm>
            <a:custGeom>
              <a:avLst/>
              <a:gdLst/>
              <a:ahLst/>
              <a:cxnLst/>
              <a:rect l="l" t="t" r="r" b="b"/>
              <a:pathLst>
                <a:path w="1864" h="589" extrusionOk="0">
                  <a:moveTo>
                    <a:pt x="271" y="1"/>
                  </a:moveTo>
                  <a:cubicBezTo>
                    <a:pt x="124" y="1"/>
                    <a:pt x="1" y="118"/>
                    <a:pt x="1" y="295"/>
                  </a:cubicBezTo>
                  <a:cubicBezTo>
                    <a:pt x="1" y="442"/>
                    <a:pt x="124" y="589"/>
                    <a:pt x="271" y="589"/>
                  </a:cubicBezTo>
                  <a:lnTo>
                    <a:pt x="1594" y="589"/>
                  </a:lnTo>
                  <a:cubicBezTo>
                    <a:pt x="1741" y="589"/>
                    <a:pt x="1864" y="442"/>
                    <a:pt x="1864" y="295"/>
                  </a:cubicBezTo>
                  <a:cubicBezTo>
                    <a:pt x="1864" y="118"/>
                    <a:pt x="1741" y="1"/>
                    <a:pt x="15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3"/>
            <p:cNvSpPr/>
            <p:nvPr/>
          </p:nvSpPr>
          <p:spPr>
            <a:xfrm>
              <a:off x="2365483" y="1282375"/>
              <a:ext cx="379802" cy="379354"/>
            </a:xfrm>
            <a:custGeom>
              <a:avLst/>
              <a:gdLst/>
              <a:ahLst/>
              <a:cxnLst/>
              <a:rect l="l" t="t" r="r" b="b"/>
              <a:pathLst>
                <a:path w="19497" h="19474" extrusionOk="0">
                  <a:moveTo>
                    <a:pt x="12373" y="564"/>
                  </a:moveTo>
                  <a:cubicBezTo>
                    <a:pt x="13008" y="564"/>
                    <a:pt x="13519" y="1076"/>
                    <a:pt x="13519" y="1716"/>
                  </a:cubicBezTo>
                  <a:lnTo>
                    <a:pt x="13519" y="2669"/>
                  </a:lnTo>
                  <a:lnTo>
                    <a:pt x="588" y="2669"/>
                  </a:lnTo>
                  <a:lnTo>
                    <a:pt x="588" y="1716"/>
                  </a:lnTo>
                  <a:cubicBezTo>
                    <a:pt x="588" y="1076"/>
                    <a:pt x="1105" y="564"/>
                    <a:pt x="1740" y="564"/>
                  </a:cubicBezTo>
                  <a:close/>
                  <a:moveTo>
                    <a:pt x="16875" y="6983"/>
                  </a:moveTo>
                  <a:lnTo>
                    <a:pt x="16705" y="7347"/>
                  </a:lnTo>
                  <a:cubicBezTo>
                    <a:pt x="16658" y="7447"/>
                    <a:pt x="16581" y="7494"/>
                    <a:pt x="16487" y="7494"/>
                  </a:cubicBezTo>
                  <a:lnTo>
                    <a:pt x="15188" y="7494"/>
                  </a:lnTo>
                  <a:cubicBezTo>
                    <a:pt x="15088" y="7494"/>
                    <a:pt x="15018" y="7447"/>
                    <a:pt x="14965" y="7347"/>
                  </a:cubicBezTo>
                  <a:lnTo>
                    <a:pt x="14795" y="6983"/>
                  </a:lnTo>
                  <a:close/>
                  <a:moveTo>
                    <a:pt x="13519" y="3256"/>
                  </a:moveTo>
                  <a:lnTo>
                    <a:pt x="13519" y="6419"/>
                  </a:lnTo>
                  <a:lnTo>
                    <a:pt x="13496" y="6419"/>
                  </a:lnTo>
                  <a:cubicBezTo>
                    <a:pt x="12761" y="6419"/>
                    <a:pt x="12173" y="7006"/>
                    <a:pt x="12173" y="7741"/>
                  </a:cubicBezTo>
                  <a:lnTo>
                    <a:pt x="12173" y="8670"/>
                  </a:lnTo>
                  <a:cubicBezTo>
                    <a:pt x="12173" y="8840"/>
                    <a:pt x="12296" y="8964"/>
                    <a:pt x="12467" y="8964"/>
                  </a:cubicBezTo>
                  <a:cubicBezTo>
                    <a:pt x="12614" y="8964"/>
                    <a:pt x="12737" y="8840"/>
                    <a:pt x="12737" y="8670"/>
                  </a:cubicBezTo>
                  <a:lnTo>
                    <a:pt x="12737" y="7741"/>
                  </a:lnTo>
                  <a:cubicBezTo>
                    <a:pt x="12737" y="7324"/>
                    <a:pt x="13078" y="6983"/>
                    <a:pt x="13496" y="6983"/>
                  </a:cubicBezTo>
                  <a:lnTo>
                    <a:pt x="14160" y="6983"/>
                  </a:lnTo>
                  <a:lnTo>
                    <a:pt x="14454" y="7594"/>
                  </a:lnTo>
                  <a:cubicBezTo>
                    <a:pt x="14601" y="7888"/>
                    <a:pt x="14871" y="8058"/>
                    <a:pt x="15188" y="8058"/>
                  </a:cubicBezTo>
                  <a:lnTo>
                    <a:pt x="16487" y="8058"/>
                  </a:lnTo>
                  <a:cubicBezTo>
                    <a:pt x="16805" y="8058"/>
                    <a:pt x="17099" y="7888"/>
                    <a:pt x="17222" y="7594"/>
                  </a:cubicBezTo>
                  <a:lnTo>
                    <a:pt x="17516" y="6983"/>
                  </a:lnTo>
                  <a:lnTo>
                    <a:pt x="18174" y="6983"/>
                  </a:lnTo>
                  <a:cubicBezTo>
                    <a:pt x="18592" y="6983"/>
                    <a:pt x="18932" y="7324"/>
                    <a:pt x="18932" y="7741"/>
                  </a:cubicBezTo>
                  <a:lnTo>
                    <a:pt x="18932" y="17146"/>
                  </a:lnTo>
                  <a:lnTo>
                    <a:pt x="12737" y="17146"/>
                  </a:lnTo>
                  <a:lnTo>
                    <a:pt x="12737" y="10016"/>
                  </a:lnTo>
                  <a:cubicBezTo>
                    <a:pt x="12737" y="9869"/>
                    <a:pt x="12614" y="9745"/>
                    <a:pt x="12467" y="9745"/>
                  </a:cubicBezTo>
                  <a:cubicBezTo>
                    <a:pt x="12296" y="9745"/>
                    <a:pt x="12173" y="9869"/>
                    <a:pt x="12173" y="10016"/>
                  </a:cubicBezTo>
                  <a:lnTo>
                    <a:pt x="12173" y="16211"/>
                  </a:lnTo>
                  <a:lnTo>
                    <a:pt x="588" y="16211"/>
                  </a:lnTo>
                  <a:lnTo>
                    <a:pt x="588" y="3256"/>
                  </a:lnTo>
                  <a:close/>
                  <a:moveTo>
                    <a:pt x="18932" y="17710"/>
                  </a:moveTo>
                  <a:lnTo>
                    <a:pt x="18932" y="18174"/>
                  </a:lnTo>
                  <a:cubicBezTo>
                    <a:pt x="18932" y="18562"/>
                    <a:pt x="18592" y="18909"/>
                    <a:pt x="18174" y="18909"/>
                  </a:cubicBezTo>
                  <a:lnTo>
                    <a:pt x="13496" y="18909"/>
                  </a:lnTo>
                  <a:cubicBezTo>
                    <a:pt x="13078" y="18909"/>
                    <a:pt x="12737" y="18562"/>
                    <a:pt x="12737" y="18174"/>
                  </a:cubicBezTo>
                  <a:lnTo>
                    <a:pt x="12737" y="17710"/>
                  </a:lnTo>
                  <a:close/>
                  <a:moveTo>
                    <a:pt x="1740" y="0"/>
                  </a:moveTo>
                  <a:cubicBezTo>
                    <a:pt x="788" y="0"/>
                    <a:pt x="0" y="758"/>
                    <a:pt x="0" y="1716"/>
                  </a:cubicBezTo>
                  <a:lnTo>
                    <a:pt x="0" y="17757"/>
                  </a:lnTo>
                  <a:cubicBezTo>
                    <a:pt x="0" y="18709"/>
                    <a:pt x="788" y="19473"/>
                    <a:pt x="1740" y="19473"/>
                  </a:cubicBezTo>
                  <a:lnTo>
                    <a:pt x="3086" y="19473"/>
                  </a:lnTo>
                  <a:cubicBezTo>
                    <a:pt x="3262" y="19473"/>
                    <a:pt x="3380" y="19350"/>
                    <a:pt x="3380" y="19203"/>
                  </a:cubicBezTo>
                  <a:cubicBezTo>
                    <a:pt x="3380" y="19032"/>
                    <a:pt x="3262" y="18909"/>
                    <a:pt x="3086" y="18909"/>
                  </a:cubicBezTo>
                  <a:lnTo>
                    <a:pt x="1740" y="18909"/>
                  </a:lnTo>
                  <a:cubicBezTo>
                    <a:pt x="1105" y="18909"/>
                    <a:pt x="588" y="18392"/>
                    <a:pt x="588" y="17757"/>
                  </a:cubicBezTo>
                  <a:lnTo>
                    <a:pt x="588" y="16799"/>
                  </a:lnTo>
                  <a:lnTo>
                    <a:pt x="12173" y="16799"/>
                  </a:lnTo>
                  <a:lnTo>
                    <a:pt x="12173" y="18174"/>
                  </a:lnTo>
                  <a:cubicBezTo>
                    <a:pt x="12173" y="18445"/>
                    <a:pt x="12249" y="18686"/>
                    <a:pt x="12396" y="18909"/>
                  </a:cubicBezTo>
                  <a:lnTo>
                    <a:pt x="4408" y="18909"/>
                  </a:lnTo>
                  <a:cubicBezTo>
                    <a:pt x="4261" y="18909"/>
                    <a:pt x="4115" y="19032"/>
                    <a:pt x="4115" y="19203"/>
                  </a:cubicBezTo>
                  <a:cubicBezTo>
                    <a:pt x="4115" y="19350"/>
                    <a:pt x="4261" y="19473"/>
                    <a:pt x="4408" y="19473"/>
                  </a:cubicBezTo>
                  <a:lnTo>
                    <a:pt x="12373" y="19473"/>
                  </a:lnTo>
                  <a:cubicBezTo>
                    <a:pt x="12590" y="19473"/>
                    <a:pt x="12784" y="19444"/>
                    <a:pt x="12984" y="19373"/>
                  </a:cubicBezTo>
                  <a:cubicBezTo>
                    <a:pt x="13131" y="19444"/>
                    <a:pt x="13302" y="19473"/>
                    <a:pt x="13496" y="19473"/>
                  </a:cubicBezTo>
                  <a:lnTo>
                    <a:pt x="18174" y="19473"/>
                  </a:lnTo>
                  <a:cubicBezTo>
                    <a:pt x="18909" y="19473"/>
                    <a:pt x="19497" y="18885"/>
                    <a:pt x="19497" y="18174"/>
                  </a:cubicBezTo>
                  <a:lnTo>
                    <a:pt x="19497" y="7741"/>
                  </a:lnTo>
                  <a:cubicBezTo>
                    <a:pt x="19497" y="7006"/>
                    <a:pt x="18909" y="6419"/>
                    <a:pt x="18174" y="6419"/>
                  </a:cubicBezTo>
                  <a:lnTo>
                    <a:pt x="14107" y="6419"/>
                  </a:lnTo>
                  <a:lnTo>
                    <a:pt x="14107" y="1716"/>
                  </a:lnTo>
                  <a:cubicBezTo>
                    <a:pt x="14107" y="758"/>
                    <a:pt x="13325" y="0"/>
                    <a:pt x="1237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63"/>
          <p:cNvGrpSpPr/>
          <p:nvPr/>
        </p:nvGrpSpPr>
        <p:grpSpPr>
          <a:xfrm>
            <a:off x="1789660" y="1308595"/>
            <a:ext cx="379821" cy="326796"/>
            <a:chOff x="1789660" y="1308595"/>
            <a:chExt cx="379821" cy="326796"/>
          </a:xfrm>
        </p:grpSpPr>
        <p:sp>
          <p:nvSpPr>
            <p:cNvPr id="4015" name="Google Shape;4015;p63"/>
            <p:cNvSpPr/>
            <p:nvPr/>
          </p:nvSpPr>
          <p:spPr>
            <a:xfrm>
              <a:off x="1794919" y="1524295"/>
              <a:ext cx="368834" cy="47648"/>
            </a:xfrm>
            <a:custGeom>
              <a:avLst/>
              <a:gdLst/>
              <a:ahLst/>
              <a:cxnLst/>
              <a:rect l="l" t="t" r="r" b="b"/>
              <a:pathLst>
                <a:path w="18934" h="2446" extrusionOk="0">
                  <a:moveTo>
                    <a:pt x="1" y="1"/>
                  </a:moveTo>
                  <a:lnTo>
                    <a:pt x="1" y="1494"/>
                  </a:lnTo>
                  <a:cubicBezTo>
                    <a:pt x="1" y="2029"/>
                    <a:pt x="442" y="2446"/>
                    <a:pt x="982" y="2446"/>
                  </a:cubicBezTo>
                  <a:lnTo>
                    <a:pt x="17975" y="2446"/>
                  </a:lnTo>
                  <a:cubicBezTo>
                    <a:pt x="18492" y="2446"/>
                    <a:pt x="18933" y="2029"/>
                    <a:pt x="18933" y="1494"/>
                  </a:cubicBezTo>
                  <a:lnTo>
                    <a:pt x="18933"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3"/>
            <p:cNvSpPr/>
            <p:nvPr/>
          </p:nvSpPr>
          <p:spPr>
            <a:xfrm>
              <a:off x="1794919" y="1314302"/>
              <a:ext cx="368834" cy="210014"/>
            </a:xfrm>
            <a:custGeom>
              <a:avLst/>
              <a:gdLst/>
              <a:ahLst/>
              <a:cxnLst/>
              <a:rect l="l" t="t" r="r" b="b"/>
              <a:pathLst>
                <a:path w="18934" h="10781" extrusionOk="0">
                  <a:moveTo>
                    <a:pt x="982" y="1"/>
                  </a:moveTo>
                  <a:cubicBezTo>
                    <a:pt x="442" y="1"/>
                    <a:pt x="1" y="418"/>
                    <a:pt x="1" y="959"/>
                  </a:cubicBezTo>
                  <a:lnTo>
                    <a:pt x="1" y="10781"/>
                  </a:lnTo>
                  <a:lnTo>
                    <a:pt x="18933" y="10781"/>
                  </a:lnTo>
                  <a:lnTo>
                    <a:pt x="18933" y="959"/>
                  </a:lnTo>
                  <a:cubicBezTo>
                    <a:pt x="18933" y="418"/>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3"/>
            <p:cNvSpPr/>
            <p:nvPr/>
          </p:nvSpPr>
          <p:spPr>
            <a:xfrm>
              <a:off x="1794919" y="1314302"/>
              <a:ext cx="368834" cy="210014"/>
            </a:xfrm>
            <a:custGeom>
              <a:avLst/>
              <a:gdLst/>
              <a:ahLst/>
              <a:cxnLst/>
              <a:rect l="l" t="t" r="r" b="b"/>
              <a:pathLst>
                <a:path w="18934" h="10781" extrusionOk="0">
                  <a:moveTo>
                    <a:pt x="982" y="1"/>
                  </a:moveTo>
                  <a:cubicBezTo>
                    <a:pt x="442" y="1"/>
                    <a:pt x="1" y="418"/>
                    <a:pt x="1" y="959"/>
                  </a:cubicBezTo>
                  <a:lnTo>
                    <a:pt x="1" y="10781"/>
                  </a:lnTo>
                  <a:lnTo>
                    <a:pt x="18933" y="10781"/>
                  </a:lnTo>
                  <a:lnTo>
                    <a:pt x="18933" y="959"/>
                  </a:lnTo>
                  <a:cubicBezTo>
                    <a:pt x="18933" y="418"/>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3"/>
            <p:cNvSpPr/>
            <p:nvPr/>
          </p:nvSpPr>
          <p:spPr>
            <a:xfrm>
              <a:off x="2129836" y="1314302"/>
              <a:ext cx="33915" cy="210014"/>
            </a:xfrm>
            <a:custGeom>
              <a:avLst/>
              <a:gdLst/>
              <a:ahLst/>
              <a:cxnLst/>
              <a:rect l="l" t="t" r="r" b="b"/>
              <a:pathLst>
                <a:path w="1741" h="10781" extrusionOk="0">
                  <a:moveTo>
                    <a:pt x="1" y="1"/>
                  </a:moveTo>
                  <a:cubicBezTo>
                    <a:pt x="541" y="1"/>
                    <a:pt x="982" y="418"/>
                    <a:pt x="982" y="959"/>
                  </a:cubicBezTo>
                  <a:lnTo>
                    <a:pt x="982" y="10781"/>
                  </a:lnTo>
                  <a:lnTo>
                    <a:pt x="1740" y="10781"/>
                  </a:lnTo>
                  <a:lnTo>
                    <a:pt x="1740" y="959"/>
                  </a:lnTo>
                  <a:cubicBezTo>
                    <a:pt x="1740" y="418"/>
                    <a:pt x="1299" y="1"/>
                    <a:pt x="782"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3"/>
            <p:cNvSpPr/>
            <p:nvPr/>
          </p:nvSpPr>
          <p:spPr>
            <a:xfrm>
              <a:off x="1937590" y="1571923"/>
              <a:ext cx="83959" cy="57739"/>
            </a:xfrm>
            <a:custGeom>
              <a:avLst/>
              <a:gdLst/>
              <a:ahLst/>
              <a:cxnLst/>
              <a:rect l="l" t="t" r="r" b="b"/>
              <a:pathLst>
                <a:path w="4310" h="2964" extrusionOk="0">
                  <a:moveTo>
                    <a:pt x="295" y="1"/>
                  </a:moveTo>
                  <a:cubicBezTo>
                    <a:pt x="295" y="1"/>
                    <a:pt x="271" y="2182"/>
                    <a:pt x="1" y="2963"/>
                  </a:cubicBezTo>
                  <a:lnTo>
                    <a:pt x="4309" y="2963"/>
                  </a:lnTo>
                  <a:cubicBezTo>
                    <a:pt x="4015" y="2182"/>
                    <a:pt x="3992" y="1"/>
                    <a:pt x="3992"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3"/>
            <p:cNvSpPr/>
            <p:nvPr/>
          </p:nvSpPr>
          <p:spPr>
            <a:xfrm>
              <a:off x="1942869" y="1571923"/>
              <a:ext cx="72953" cy="14805"/>
            </a:xfrm>
            <a:custGeom>
              <a:avLst/>
              <a:gdLst/>
              <a:ahLst/>
              <a:cxnLst/>
              <a:rect l="l" t="t" r="r" b="b"/>
              <a:pathLst>
                <a:path w="3745" h="760" extrusionOk="0">
                  <a:moveTo>
                    <a:pt x="24" y="1"/>
                  </a:moveTo>
                  <a:cubicBezTo>
                    <a:pt x="24" y="1"/>
                    <a:pt x="24" y="318"/>
                    <a:pt x="0" y="759"/>
                  </a:cubicBezTo>
                  <a:lnTo>
                    <a:pt x="3744" y="759"/>
                  </a:lnTo>
                  <a:cubicBezTo>
                    <a:pt x="3721" y="318"/>
                    <a:pt x="3721" y="1"/>
                    <a:pt x="372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3"/>
            <p:cNvSpPr/>
            <p:nvPr/>
          </p:nvSpPr>
          <p:spPr>
            <a:xfrm>
              <a:off x="1942869" y="1571923"/>
              <a:ext cx="72953" cy="14805"/>
            </a:xfrm>
            <a:custGeom>
              <a:avLst/>
              <a:gdLst/>
              <a:ahLst/>
              <a:cxnLst/>
              <a:rect l="l" t="t" r="r" b="b"/>
              <a:pathLst>
                <a:path w="3745" h="760" extrusionOk="0">
                  <a:moveTo>
                    <a:pt x="24" y="1"/>
                  </a:moveTo>
                  <a:cubicBezTo>
                    <a:pt x="24" y="1"/>
                    <a:pt x="24" y="318"/>
                    <a:pt x="0" y="759"/>
                  </a:cubicBezTo>
                  <a:lnTo>
                    <a:pt x="3744" y="759"/>
                  </a:lnTo>
                  <a:cubicBezTo>
                    <a:pt x="3721" y="318"/>
                    <a:pt x="3721" y="1"/>
                    <a:pt x="37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3"/>
            <p:cNvSpPr/>
            <p:nvPr/>
          </p:nvSpPr>
          <p:spPr>
            <a:xfrm>
              <a:off x="1818276" y="1339607"/>
              <a:ext cx="322121" cy="184709"/>
            </a:xfrm>
            <a:custGeom>
              <a:avLst/>
              <a:gdLst/>
              <a:ahLst/>
              <a:cxnLst/>
              <a:rect l="l" t="t" r="r" b="b"/>
              <a:pathLst>
                <a:path w="16536" h="9482" extrusionOk="0">
                  <a:moveTo>
                    <a:pt x="418" y="1"/>
                  </a:moveTo>
                  <a:cubicBezTo>
                    <a:pt x="201" y="1"/>
                    <a:pt x="1" y="195"/>
                    <a:pt x="1" y="442"/>
                  </a:cubicBezTo>
                  <a:lnTo>
                    <a:pt x="1" y="9482"/>
                  </a:lnTo>
                  <a:lnTo>
                    <a:pt x="16535" y="9482"/>
                  </a:lnTo>
                  <a:lnTo>
                    <a:pt x="16535" y="442"/>
                  </a:lnTo>
                  <a:cubicBezTo>
                    <a:pt x="16535" y="195"/>
                    <a:pt x="16365" y="1"/>
                    <a:pt x="16118"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3"/>
            <p:cNvSpPr/>
            <p:nvPr/>
          </p:nvSpPr>
          <p:spPr>
            <a:xfrm>
              <a:off x="1818276" y="1339607"/>
              <a:ext cx="322121" cy="33915"/>
            </a:xfrm>
            <a:custGeom>
              <a:avLst/>
              <a:gdLst/>
              <a:ahLst/>
              <a:cxnLst/>
              <a:rect l="l" t="t" r="r" b="b"/>
              <a:pathLst>
                <a:path w="16536" h="1741" extrusionOk="0">
                  <a:moveTo>
                    <a:pt x="418" y="1"/>
                  </a:moveTo>
                  <a:cubicBezTo>
                    <a:pt x="201" y="1"/>
                    <a:pt x="1" y="195"/>
                    <a:pt x="1" y="442"/>
                  </a:cubicBezTo>
                  <a:lnTo>
                    <a:pt x="1" y="1741"/>
                  </a:lnTo>
                  <a:lnTo>
                    <a:pt x="16535" y="1741"/>
                  </a:lnTo>
                  <a:lnTo>
                    <a:pt x="16535" y="442"/>
                  </a:lnTo>
                  <a:cubicBezTo>
                    <a:pt x="16535" y="195"/>
                    <a:pt x="16365" y="1"/>
                    <a:pt x="1611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3"/>
            <p:cNvSpPr/>
            <p:nvPr/>
          </p:nvSpPr>
          <p:spPr>
            <a:xfrm>
              <a:off x="1949959" y="1396468"/>
              <a:ext cx="59667" cy="104958"/>
            </a:xfrm>
            <a:custGeom>
              <a:avLst/>
              <a:gdLst/>
              <a:ahLst/>
              <a:cxnLst/>
              <a:rect l="l" t="t" r="r" b="b"/>
              <a:pathLst>
                <a:path w="3063" h="5388" extrusionOk="0">
                  <a:moveTo>
                    <a:pt x="2356" y="1"/>
                  </a:moveTo>
                  <a:cubicBezTo>
                    <a:pt x="2119" y="1"/>
                    <a:pt x="1881" y="145"/>
                    <a:pt x="1787" y="391"/>
                  </a:cubicBezTo>
                  <a:lnTo>
                    <a:pt x="147" y="4553"/>
                  </a:lnTo>
                  <a:cubicBezTo>
                    <a:pt x="0" y="4870"/>
                    <a:pt x="171" y="5211"/>
                    <a:pt x="465" y="5334"/>
                  </a:cubicBezTo>
                  <a:cubicBezTo>
                    <a:pt x="565" y="5358"/>
                    <a:pt x="641" y="5387"/>
                    <a:pt x="712" y="5387"/>
                  </a:cubicBezTo>
                  <a:cubicBezTo>
                    <a:pt x="959" y="5387"/>
                    <a:pt x="1176" y="5240"/>
                    <a:pt x="1276" y="4993"/>
                  </a:cubicBezTo>
                  <a:lnTo>
                    <a:pt x="2916" y="832"/>
                  </a:lnTo>
                  <a:cubicBezTo>
                    <a:pt x="3063" y="538"/>
                    <a:pt x="2892" y="168"/>
                    <a:pt x="2575" y="44"/>
                  </a:cubicBezTo>
                  <a:cubicBezTo>
                    <a:pt x="2505" y="15"/>
                    <a:pt x="2431" y="1"/>
                    <a:pt x="2356"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3"/>
            <p:cNvSpPr/>
            <p:nvPr/>
          </p:nvSpPr>
          <p:spPr>
            <a:xfrm>
              <a:off x="2027703" y="1400462"/>
              <a:ext cx="47765" cy="97069"/>
            </a:xfrm>
            <a:custGeom>
              <a:avLst/>
              <a:gdLst/>
              <a:ahLst/>
              <a:cxnLst/>
              <a:rect l="l" t="t" r="r" b="b"/>
              <a:pathLst>
                <a:path w="2452" h="4983" extrusionOk="0">
                  <a:moveTo>
                    <a:pt x="701" y="1"/>
                  </a:moveTo>
                  <a:cubicBezTo>
                    <a:pt x="593" y="1"/>
                    <a:pt x="487" y="28"/>
                    <a:pt x="394" y="86"/>
                  </a:cubicBezTo>
                  <a:cubicBezTo>
                    <a:pt x="100" y="257"/>
                    <a:pt x="0" y="627"/>
                    <a:pt x="177" y="921"/>
                  </a:cubicBezTo>
                  <a:lnTo>
                    <a:pt x="1106" y="2461"/>
                  </a:lnTo>
                  <a:lnTo>
                    <a:pt x="177" y="4054"/>
                  </a:lnTo>
                  <a:cubicBezTo>
                    <a:pt x="0" y="4348"/>
                    <a:pt x="100" y="4741"/>
                    <a:pt x="394" y="4888"/>
                  </a:cubicBezTo>
                  <a:cubicBezTo>
                    <a:pt x="494" y="4959"/>
                    <a:pt x="588" y="4982"/>
                    <a:pt x="688" y="4982"/>
                  </a:cubicBezTo>
                  <a:cubicBezTo>
                    <a:pt x="912" y="4982"/>
                    <a:pt x="1106" y="4859"/>
                    <a:pt x="1229" y="4665"/>
                  </a:cubicBezTo>
                  <a:lnTo>
                    <a:pt x="2328" y="2755"/>
                  </a:lnTo>
                  <a:cubicBezTo>
                    <a:pt x="2452" y="2561"/>
                    <a:pt x="2452" y="2314"/>
                    <a:pt x="2328" y="2143"/>
                  </a:cubicBezTo>
                  <a:lnTo>
                    <a:pt x="1229" y="280"/>
                  </a:lnTo>
                  <a:cubicBezTo>
                    <a:pt x="1117" y="102"/>
                    <a:pt x="908" y="1"/>
                    <a:pt x="701"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3"/>
            <p:cNvSpPr/>
            <p:nvPr/>
          </p:nvSpPr>
          <p:spPr>
            <a:xfrm>
              <a:off x="1883202" y="1400462"/>
              <a:ext cx="47765" cy="97069"/>
            </a:xfrm>
            <a:custGeom>
              <a:avLst/>
              <a:gdLst/>
              <a:ahLst/>
              <a:cxnLst/>
              <a:rect l="l" t="t" r="r" b="b"/>
              <a:pathLst>
                <a:path w="2452" h="4983" extrusionOk="0">
                  <a:moveTo>
                    <a:pt x="1765" y="1"/>
                  </a:moveTo>
                  <a:cubicBezTo>
                    <a:pt x="1558" y="1"/>
                    <a:pt x="1355" y="102"/>
                    <a:pt x="1223" y="280"/>
                  </a:cubicBezTo>
                  <a:lnTo>
                    <a:pt x="124" y="2143"/>
                  </a:lnTo>
                  <a:cubicBezTo>
                    <a:pt x="1" y="2314"/>
                    <a:pt x="1" y="2561"/>
                    <a:pt x="124" y="2755"/>
                  </a:cubicBezTo>
                  <a:lnTo>
                    <a:pt x="1223" y="4665"/>
                  </a:lnTo>
                  <a:cubicBezTo>
                    <a:pt x="1347" y="4859"/>
                    <a:pt x="1541" y="4982"/>
                    <a:pt x="1764" y="4982"/>
                  </a:cubicBezTo>
                  <a:cubicBezTo>
                    <a:pt x="1864" y="4982"/>
                    <a:pt x="1958" y="4959"/>
                    <a:pt x="2058" y="4888"/>
                  </a:cubicBezTo>
                  <a:cubicBezTo>
                    <a:pt x="2352" y="4741"/>
                    <a:pt x="2452" y="4348"/>
                    <a:pt x="2275" y="4054"/>
                  </a:cubicBezTo>
                  <a:lnTo>
                    <a:pt x="1347" y="2461"/>
                  </a:lnTo>
                  <a:lnTo>
                    <a:pt x="2275" y="921"/>
                  </a:lnTo>
                  <a:cubicBezTo>
                    <a:pt x="2452" y="627"/>
                    <a:pt x="2375" y="257"/>
                    <a:pt x="2081" y="86"/>
                  </a:cubicBezTo>
                  <a:cubicBezTo>
                    <a:pt x="1981" y="28"/>
                    <a:pt x="1872" y="1"/>
                    <a:pt x="1765"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3"/>
            <p:cNvSpPr/>
            <p:nvPr/>
          </p:nvSpPr>
          <p:spPr>
            <a:xfrm>
              <a:off x="1960946" y="1542392"/>
              <a:ext cx="36778" cy="11474"/>
            </a:xfrm>
            <a:custGeom>
              <a:avLst/>
              <a:gdLst/>
              <a:ahLst/>
              <a:cxnLst/>
              <a:rect l="l" t="t" r="r" b="b"/>
              <a:pathLst>
                <a:path w="1888" h="589" extrusionOk="0">
                  <a:moveTo>
                    <a:pt x="295" y="1"/>
                  </a:moveTo>
                  <a:cubicBezTo>
                    <a:pt x="148" y="1"/>
                    <a:pt x="1" y="147"/>
                    <a:pt x="1" y="294"/>
                  </a:cubicBezTo>
                  <a:cubicBezTo>
                    <a:pt x="1" y="465"/>
                    <a:pt x="148" y="588"/>
                    <a:pt x="295" y="588"/>
                  </a:cubicBezTo>
                  <a:lnTo>
                    <a:pt x="1594" y="588"/>
                  </a:lnTo>
                  <a:cubicBezTo>
                    <a:pt x="1764" y="588"/>
                    <a:pt x="1888" y="465"/>
                    <a:pt x="1888" y="294"/>
                  </a:cubicBezTo>
                  <a:cubicBezTo>
                    <a:pt x="1888" y="147"/>
                    <a:pt x="1764" y="1"/>
                    <a:pt x="15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3"/>
            <p:cNvSpPr/>
            <p:nvPr/>
          </p:nvSpPr>
          <p:spPr>
            <a:xfrm>
              <a:off x="1840268" y="1351528"/>
              <a:ext cx="11006" cy="11006"/>
            </a:xfrm>
            <a:custGeom>
              <a:avLst/>
              <a:gdLst/>
              <a:ahLst/>
              <a:cxnLst/>
              <a:rect l="l" t="t" r="r" b="b"/>
              <a:pathLst>
                <a:path w="565" h="565" extrusionOk="0">
                  <a:moveTo>
                    <a:pt x="271" y="0"/>
                  </a:moveTo>
                  <a:cubicBezTo>
                    <a:pt x="124" y="0"/>
                    <a:pt x="1" y="124"/>
                    <a:pt x="1" y="294"/>
                  </a:cubicBezTo>
                  <a:cubicBezTo>
                    <a:pt x="1" y="441"/>
                    <a:pt x="124" y="564"/>
                    <a:pt x="271" y="564"/>
                  </a:cubicBezTo>
                  <a:cubicBezTo>
                    <a:pt x="441" y="564"/>
                    <a:pt x="565" y="441"/>
                    <a:pt x="565" y="294"/>
                  </a:cubicBezTo>
                  <a:cubicBezTo>
                    <a:pt x="565" y="124"/>
                    <a:pt x="441"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3"/>
            <p:cNvSpPr/>
            <p:nvPr/>
          </p:nvSpPr>
          <p:spPr>
            <a:xfrm>
              <a:off x="1862261" y="1351528"/>
              <a:ext cx="10889" cy="11006"/>
            </a:xfrm>
            <a:custGeom>
              <a:avLst/>
              <a:gdLst/>
              <a:ahLst/>
              <a:cxnLst/>
              <a:rect l="l" t="t" r="r" b="b"/>
              <a:pathLst>
                <a:path w="559" h="565" extrusionOk="0">
                  <a:moveTo>
                    <a:pt x="294" y="0"/>
                  </a:moveTo>
                  <a:cubicBezTo>
                    <a:pt x="118" y="0"/>
                    <a:pt x="0" y="124"/>
                    <a:pt x="0" y="294"/>
                  </a:cubicBezTo>
                  <a:cubicBezTo>
                    <a:pt x="0" y="441"/>
                    <a:pt x="118" y="564"/>
                    <a:pt x="294" y="564"/>
                  </a:cubicBezTo>
                  <a:cubicBezTo>
                    <a:pt x="441" y="564"/>
                    <a:pt x="558" y="441"/>
                    <a:pt x="558" y="294"/>
                  </a:cubicBezTo>
                  <a:cubicBezTo>
                    <a:pt x="558"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3"/>
            <p:cNvSpPr/>
            <p:nvPr/>
          </p:nvSpPr>
          <p:spPr>
            <a:xfrm>
              <a:off x="1883669" y="1351450"/>
              <a:ext cx="12389" cy="11162"/>
            </a:xfrm>
            <a:custGeom>
              <a:avLst/>
              <a:gdLst/>
              <a:ahLst/>
              <a:cxnLst/>
              <a:rect l="l" t="t" r="r" b="b"/>
              <a:pathLst>
                <a:path w="636" h="573" extrusionOk="0">
                  <a:moveTo>
                    <a:pt x="291" y="1"/>
                  </a:moveTo>
                  <a:cubicBezTo>
                    <a:pt x="276" y="1"/>
                    <a:pt x="262" y="2"/>
                    <a:pt x="247" y="4"/>
                  </a:cubicBezTo>
                  <a:cubicBezTo>
                    <a:pt x="100" y="57"/>
                    <a:pt x="0" y="204"/>
                    <a:pt x="24" y="351"/>
                  </a:cubicBezTo>
                  <a:cubicBezTo>
                    <a:pt x="71" y="483"/>
                    <a:pt x="194" y="572"/>
                    <a:pt x="325" y="572"/>
                  </a:cubicBezTo>
                  <a:cubicBezTo>
                    <a:pt x="340" y="572"/>
                    <a:pt x="355" y="571"/>
                    <a:pt x="371" y="568"/>
                  </a:cubicBezTo>
                  <a:cubicBezTo>
                    <a:pt x="541" y="521"/>
                    <a:pt x="635" y="375"/>
                    <a:pt x="588" y="228"/>
                  </a:cubicBezTo>
                  <a:cubicBezTo>
                    <a:pt x="567" y="95"/>
                    <a:pt x="426" y="1"/>
                    <a:pt x="2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3"/>
            <p:cNvSpPr/>
            <p:nvPr/>
          </p:nvSpPr>
          <p:spPr>
            <a:xfrm>
              <a:off x="1789660" y="1308595"/>
              <a:ext cx="379821" cy="326796"/>
            </a:xfrm>
            <a:custGeom>
              <a:avLst/>
              <a:gdLst/>
              <a:ahLst/>
              <a:cxnLst/>
              <a:rect l="l" t="t" r="r" b="b"/>
              <a:pathLst>
                <a:path w="19498" h="16776" extrusionOk="0">
                  <a:moveTo>
                    <a:pt x="17587" y="1887"/>
                  </a:moveTo>
                  <a:cubicBezTo>
                    <a:pt x="17657" y="1887"/>
                    <a:pt x="17734" y="1963"/>
                    <a:pt x="17734" y="2034"/>
                  </a:cubicBezTo>
                  <a:lnTo>
                    <a:pt x="17734" y="3062"/>
                  </a:lnTo>
                  <a:lnTo>
                    <a:pt x="1764" y="3062"/>
                  </a:lnTo>
                  <a:lnTo>
                    <a:pt x="1764" y="2034"/>
                  </a:lnTo>
                  <a:lnTo>
                    <a:pt x="1764" y="1987"/>
                  </a:lnTo>
                  <a:cubicBezTo>
                    <a:pt x="1764" y="1934"/>
                    <a:pt x="1840" y="1887"/>
                    <a:pt x="1887" y="1887"/>
                  </a:cubicBezTo>
                  <a:close/>
                  <a:moveTo>
                    <a:pt x="18245" y="588"/>
                  </a:moveTo>
                  <a:cubicBezTo>
                    <a:pt x="18616" y="588"/>
                    <a:pt x="18909" y="882"/>
                    <a:pt x="18909" y="1252"/>
                  </a:cubicBezTo>
                  <a:lnTo>
                    <a:pt x="18909" y="10780"/>
                  </a:lnTo>
                  <a:lnTo>
                    <a:pt x="18298" y="10780"/>
                  </a:lnTo>
                  <a:lnTo>
                    <a:pt x="18298" y="2034"/>
                  </a:lnTo>
                  <a:cubicBezTo>
                    <a:pt x="18298" y="1640"/>
                    <a:pt x="17981" y="1323"/>
                    <a:pt x="17587" y="1323"/>
                  </a:cubicBezTo>
                  <a:lnTo>
                    <a:pt x="1887" y="1323"/>
                  </a:lnTo>
                  <a:cubicBezTo>
                    <a:pt x="1523" y="1323"/>
                    <a:pt x="1229" y="1593"/>
                    <a:pt x="1176" y="1963"/>
                  </a:cubicBezTo>
                  <a:lnTo>
                    <a:pt x="1176" y="10780"/>
                  </a:lnTo>
                  <a:lnTo>
                    <a:pt x="565" y="10780"/>
                  </a:lnTo>
                  <a:lnTo>
                    <a:pt x="565" y="1252"/>
                  </a:lnTo>
                  <a:cubicBezTo>
                    <a:pt x="565" y="882"/>
                    <a:pt x="859" y="588"/>
                    <a:pt x="1252" y="588"/>
                  </a:cubicBezTo>
                  <a:close/>
                  <a:moveTo>
                    <a:pt x="17734" y="3627"/>
                  </a:moveTo>
                  <a:lnTo>
                    <a:pt x="17734" y="10780"/>
                  </a:lnTo>
                  <a:lnTo>
                    <a:pt x="15159" y="10780"/>
                  </a:lnTo>
                  <a:cubicBezTo>
                    <a:pt x="15012" y="10780"/>
                    <a:pt x="14895" y="10927"/>
                    <a:pt x="14895" y="11074"/>
                  </a:cubicBezTo>
                  <a:cubicBezTo>
                    <a:pt x="14895" y="11221"/>
                    <a:pt x="15012" y="11368"/>
                    <a:pt x="15159" y="11368"/>
                  </a:cubicBezTo>
                  <a:lnTo>
                    <a:pt x="18909" y="11368"/>
                  </a:lnTo>
                  <a:lnTo>
                    <a:pt x="18909" y="12567"/>
                  </a:lnTo>
                  <a:cubicBezTo>
                    <a:pt x="18909" y="12931"/>
                    <a:pt x="18616" y="13249"/>
                    <a:pt x="18245" y="13249"/>
                  </a:cubicBezTo>
                  <a:lnTo>
                    <a:pt x="1252" y="13249"/>
                  </a:lnTo>
                  <a:cubicBezTo>
                    <a:pt x="859" y="13249"/>
                    <a:pt x="565" y="12931"/>
                    <a:pt x="565" y="12567"/>
                  </a:cubicBezTo>
                  <a:lnTo>
                    <a:pt x="565" y="11368"/>
                  </a:lnTo>
                  <a:lnTo>
                    <a:pt x="13866" y="11368"/>
                  </a:lnTo>
                  <a:cubicBezTo>
                    <a:pt x="14013" y="11368"/>
                    <a:pt x="14131" y="11221"/>
                    <a:pt x="14131" y="11074"/>
                  </a:cubicBezTo>
                  <a:cubicBezTo>
                    <a:pt x="14131" y="10927"/>
                    <a:pt x="14013" y="10780"/>
                    <a:pt x="13866" y="10780"/>
                  </a:cubicBezTo>
                  <a:lnTo>
                    <a:pt x="1764" y="10780"/>
                  </a:lnTo>
                  <a:lnTo>
                    <a:pt x="1764" y="3627"/>
                  </a:lnTo>
                  <a:close/>
                  <a:moveTo>
                    <a:pt x="11315" y="13813"/>
                  </a:moveTo>
                  <a:cubicBezTo>
                    <a:pt x="11315" y="14330"/>
                    <a:pt x="11368" y="15453"/>
                    <a:pt x="11539" y="16217"/>
                  </a:cubicBezTo>
                  <a:lnTo>
                    <a:pt x="7959" y="16217"/>
                  </a:lnTo>
                  <a:cubicBezTo>
                    <a:pt x="8106" y="15453"/>
                    <a:pt x="8159" y="14330"/>
                    <a:pt x="8182" y="13813"/>
                  </a:cubicBezTo>
                  <a:close/>
                  <a:moveTo>
                    <a:pt x="1252" y="0"/>
                  </a:moveTo>
                  <a:cubicBezTo>
                    <a:pt x="565" y="0"/>
                    <a:pt x="1" y="564"/>
                    <a:pt x="1" y="1252"/>
                  </a:cubicBezTo>
                  <a:lnTo>
                    <a:pt x="1" y="12567"/>
                  </a:lnTo>
                  <a:cubicBezTo>
                    <a:pt x="1" y="13249"/>
                    <a:pt x="565" y="13813"/>
                    <a:pt x="1252" y="13813"/>
                  </a:cubicBezTo>
                  <a:lnTo>
                    <a:pt x="7595" y="13813"/>
                  </a:lnTo>
                  <a:cubicBezTo>
                    <a:pt x="7571" y="14477"/>
                    <a:pt x="7518" y="15600"/>
                    <a:pt x="7371" y="16217"/>
                  </a:cubicBezTo>
                  <a:lnTo>
                    <a:pt x="6372" y="16217"/>
                  </a:lnTo>
                  <a:cubicBezTo>
                    <a:pt x="6225" y="16217"/>
                    <a:pt x="6102" y="16334"/>
                    <a:pt x="6102" y="16481"/>
                  </a:cubicBezTo>
                  <a:cubicBezTo>
                    <a:pt x="6102" y="16658"/>
                    <a:pt x="6225" y="16775"/>
                    <a:pt x="6372" y="16775"/>
                  </a:cubicBezTo>
                  <a:lnTo>
                    <a:pt x="13102" y="16775"/>
                  </a:lnTo>
                  <a:cubicBezTo>
                    <a:pt x="13249" y="16775"/>
                    <a:pt x="13396" y="16658"/>
                    <a:pt x="13396" y="16481"/>
                  </a:cubicBezTo>
                  <a:cubicBezTo>
                    <a:pt x="13396" y="16334"/>
                    <a:pt x="13249" y="16217"/>
                    <a:pt x="13102" y="16217"/>
                  </a:cubicBezTo>
                  <a:lnTo>
                    <a:pt x="12126" y="16217"/>
                  </a:lnTo>
                  <a:cubicBezTo>
                    <a:pt x="11980" y="15600"/>
                    <a:pt x="11903" y="14477"/>
                    <a:pt x="11880" y="13813"/>
                  </a:cubicBezTo>
                  <a:lnTo>
                    <a:pt x="18245" y="13813"/>
                  </a:lnTo>
                  <a:cubicBezTo>
                    <a:pt x="18933" y="13813"/>
                    <a:pt x="19497" y="13249"/>
                    <a:pt x="19497" y="12567"/>
                  </a:cubicBezTo>
                  <a:lnTo>
                    <a:pt x="19497" y="1252"/>
                  </a:lnTo>
                  <a:cubicBezTo>
                    <a:pt x="19497" y="564"/>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3"/>
            <p:cNvSpPr/>
            <p:nvPr/>
          </p:nvSpPr>
          <p:spPr>
            <a:xfrm>
              <a:off x="1945713" y="1391092"/>
              <a:ext cx="70109" cy="115692"/>
            </a:xfrm>
            <a:custGeom>
              <a:avLst/>
              <a:gdLst/>
              <a:ahLst/>
              <a:cxnLst/>
              <a:rect l="l" t="t" r="r" b="b"/>
              <a:pathLst>
                <a:path w="3599" h="5939" extrusionOk="0">
                  <a:moveTo>
                    <a:pt x="2584" y="564"/>
                  </a:moveTo>
                  <a:cubicBezTo>
                    <a:pt x="2713" y="564"/>
                    <a:pt x="2829" y="635"/>
                    <a:pt x="2863" y="761"/>
                  </a:cubicBezTo>
                  <a:cubicBezTo>
                    <a:pt x="2916" y="838"/>
                    <a:pt x="2916" y="932"/>
                    <a:pt x="2887" y="1008"/>
                  </a:cubicBezTo>
                  <a:lnTo>
                    <a:pt x="1224" y="5170"/>
                  </a:lnTo>
                  <a:cubicBezTo>
                    <a:pt x="1172" y="5295"/>
                    <a:pt x="1062" y="5370"/>
                    <a:pt x="940" y="5370"/>
                  </a:cubicBezTo>
                  <a:cubicBezTo>
                    <a:pt x="896" y="5370"/>
                    <a:pt x="851" y="5360"/>
                    <a:pt x="806" y="5340"/>
                  </a:cubicBezTo>
                  <a:cubicBezTo>
                    <a:pt x="636" y="5293"/>
                    <a:pt x="565" y="5099"/>
                    <a:pt x="612" y="4929"/>
                  </a:cubicBezTo>
                  <a:lnTo>
                    <a:pt x="2276" y="761"/>
                  </a:lnTo>
                  <a:cubicBezTo>
                    <a:pt x="2299" y="691"/>
                    <a:pt x="2376" y="614"/>
                    <a:pt x="2446" y="591"/>
                  </a:cubicBezTo>
                  <a:cubicBezTo>
                    <a:pt x="2492" y="572"/>
                    <a:pt x="2539" y="564"/>
                    <a:pt x="2584" y="564"/>
                  </a:cubicBezTo>
                  <a:close/>
                  <a:moveTo>
                    <a:pt x="2601" y="0"/>
                  </a:moveTo>
                  <a:cubicBezTo>
                    <a:pt x="2474" y="0"/>
                    <a:pt x="2347" y="25"/>
                    <a:pt x="2229" y="79"/>
                  </a:cubicBezTo>
                  <a:cubicBezTo>
                    <a:pt x="2005" y="150"/>
                    <a:pt x="1835" y="344"/>
                    <a:pt x="1741" y="567"/>
                  </a:cubicBezTo>
                  <a:lnTo>
                    <a:pt x="95" y="4729"/>
                  </a:lnTo>
                  <a:cubicBezTo>
                    <a:pt x="1" y="4952"/>
                    <a:pt x="1" y="5193"/>
                    <a:pt x="95" y="5416"/>
                  </a:cubicBezTo>
                  <a:cubicBezTo>
                    <a:pt x="254" y="5766"/>
                    <a:pt x="589" y="5938"/>
                    <a:pt x="924" y="5938"/>
                  </a:cubicBezTo>
                  <a:cubicBezTo>
                    <a:pt x="1270" y="5938"/>
                    <a:pt x="1615" y="5754"/>
                    <a:pt x="1764" y="5393"/>
                  </a:cubicBezTo>
                  <a:lnTo>
                    <a:pt x="3404" y="1226"/>
                  </a:lnTo>
                  <a:cubicBezTo>
                    <a:pt x="3598" y="761"/>
                    <a:pt x="3357" y="226"/>
                    <a:pt x="2916" y="50"/>
                  </a:cubicBezTo>
                  <a:cubicBezTo>
                    <a:pt x="2814" y="18"/>
                    <a:pt x="2708" y="0"/>
                    <a:pt x="260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3"/>
            <p:cNvSpPr/>
            <p:nvPr/>
          </p:nvSpPr>
          <p:spPr>
            <a:xfrm>
              <a:off x="2023476" y="1394910"/>
              <a:ext cx="57719" cy="108348"/>
            </a:xfrm>
            <a:custGeom>
              <a:avLst/>
              <a:gdLst/>
              <a:ahLst/>
              <a:cxnLst/>
              <a:rect l="l" t="t" r="r" b="b"/>
              <a:pathLst>
                <a:path w="2963" h="5562" extrusionOk="0">
                  <a:moveTo>
                    <a:pt x="905" y="565"/>
                  </a:moveTo>
                  <a:cubicBezTo>
                    <a:pt x="1029" y="565"/>
                    <a:pt x="1129" y="618"/>
                    <a:pt x="1199" y="712"/>
                  </a:cubicBezTo>
                  <a:lnTo>
                    <a:pt x="2304" y="2575"/>
                  </a:lnTo>
                  <a:cubicBezTo>
                    <a:pt x="2375" y="2675"/>
                    <a:pt x="2375" y="2793"/>
                    <a:pt x="2304" y="2893"/>
                  </a:cubicBezTo>
                  <a:lnTo>
                    <a:pt x="1199" y="4827"/>
                  </a:lnTo>
                  <a:cubicBezTo>
                    <a:pt x="1152" y="4927"/>
                    <a:pt x="1029" y="4974"/>
                    <a:pt x="905" y="4974"/>
                  </a:cubicBezTo>
                  <a:cubicBezTo>
                    <a:pt x="782" y="4974"/>
                    <a:pt x="635" y="4879"/>
                    <a:pt x="611" y="4733"/>
                  </a:cubicBezTo>
                  <a:cubicBezTo>
                    <a:pt x="588" y="4656"/>
                    <a:pt x="588" y="4556"/>
                    <a:pt x="635" y="4486"/>
                  </a:cubicBezTo>
                  <a:lnTo>
                    <a:pt x="1569" y="2893"/>
                  </a:lnTo>
                  <a:cubicBezTo>
                    <a:pt x="1616" y="2793"/>
                    <a:pt x="1616" y="2675"/>
                    <a:pt x="1569" y="2599"/>
                  </a:cubicBezTo>
                  <a:lnTo>
                    <a:pt x="635" y="1059"/>
                  </a:lnTo>
                  <a:cubicBezTo>
                    <a:pt x="588" y="982"/>
                    <a:pt x="588" y="912"/>
                    <a:pt x="611" y="812"/>
                  </a:cubicBezTo>
                  <a:cubicBezTo>
                    <a:pt x="635" y="665"/>
                    <a:pt x="758" y="565"/>
                    <a:pt x="905" y="565"/>
                  </a:cubicBezTo>
                  <a:close/>
                  <a:moveTo>
                    <a:pt x="925" y="1"/>
                  </a:moveTo>
                  <a:cubicBezTo>
                    <a:pt x="768" y="1"/>
                    <a:pt x="609" y="41"/>
                    <a:pt x="464" y="124"/>
                  </a:cubicBezTo>
                  <a:cubicBezTo>
                    <a:pt x="247" y="248"/>
                    <a:pt x="100" y="442"/>
                    <a:pt x="47" y="665"/>
                  </a:cubicBezTo>
                  <a:cubicBezTo>
                    <a:pt x="0" y="912"/>
                    <a:pt x="24" y="1153"/>
                    <a:pt x="147" y="1353"/>
                  </a:cubicBezTo>
                  <a:lnTo>
                    <a:pt x="982" y="2746"/>
                  </a:lnTo>
                  <a:lnTo>
                    <a:pt x="147" y="4215"/>
                  </a:lnTo>
                  <a:cubicBezTo>
                    <a:pt x="24" y="4409"/>
                    <a:pt x="0" y="4656"/>
                    <a:pt x="47" y="4879"/>
                  </a:cubicBezTo>
                  <a:cubicBezTo>
                    <a:pt x="123" y="5120"/>
                    <a:pt x="270" y="5320"/>
                    <a:pt x="464" y="5438"/>
                  </a:cubicBezTo>
                  <a:cubicBezTo>
                    <a:pt x="611" y="5514"/>
                    <a:pt x="758" y="5561"/>
                    <a:pt x="905" y="5561"/>
                  </a:cubicBezTo>
                  <a:cubicBezTo>
                    <a:pt x="1223" y="5561"/>
                    <a:pt x="1540" y="5391"/>
                    <a:pt x="1687" y="5097"/>
                  </a:cubicBezTo>
                  <a:lnTo>
                    <a:pt x="2815" y="3187"/>
                  </a:lnTo>
                  <a:cubicBezTo>
                    <a:pt x="2962" y="2893"/>
                    <a:pt x="2962" y="2552"/>
                    <a:pt x="2792" y="2281"/>
                  </a:cubicBezTo>
                  <a:lnTo>
                    <a:pt x="1687" y="418"/>
                  </a:lnTo>
                  <a:cubicBezTo>
                    <a:pt x="1514" y="145"/>
                    <a:pt x="1223" y="1"/>
                    <a:pt x="9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3"/>
            <p:cNvSpPr/>
            <p:nvPr/>
          </p:nvSpPr>
          <p:spPr>
            <a:xfrm>
              <a:off x="1877475" y="1394774"/>
              <a:ext cx="58187" cy="108484"/>
            </a:xfrm>
            <a:custGeom>
              <a:avLst/>
              <a:gdLst/>
              <a:ahLst/>
              <a:cxnLst/>
              <a:rect l="l" t="t" r="r" b="b"/>
              <a:pathLst>
                <a:path w="2987" h="5569" extrusionOk="0">
                  <a:moveTo>
                    <a:pt x="2042" y="582"/>
                  </a:moveTo>
                  <a:cubicBezTo>
                    <a:pt x="2188" y="582"/>
                    <a:pt x="2335" y="664"/>
                    <a:pt x="2375" y="819"/>
                  </a:cubicBezTo>
                  <a:cubicBezTo>
                    <a:pt x="2399" y="919"/>
                    <a:pt x="2375" y="989"/>
                    <a:pt x="2328" y="1066"/>
                  </a:cubicBezTo>
                  <a:lnTo>
                    <a:pt x="1394" y="2606"/>
                  </a:lnTo>
                  <a:cubicBezTo>
                    <a:pt x="1347" y="2682"/>
                    <a:pt x="1347" y="2800"/>
                    <a:pt x="1394" y="2900"/>
                  </a:cubicBezTo>
                  <a:lnTo>
                    <a:pt x="2328" y="4493"/>
                  </a:lnTo>
                  <a:cubicBezTo>
                    <a:pt x="2375" y="4563"/>
                    <a:pt x="2399" y="4663"/>
                    <a:pt x="2375" y="4740"/>
                  </a:cubicBezTo>
                  <a:cubicBezTo>
                    <a:pt x="2328" y="4886"/>
                    <a:pt x="2205" y="4981"/>
                    <a:pt x="2058" y="4981"/>
                  </a:cubicBezTo>
                  <a:cubicBezTo>
                    <a:pt x="1935" y="4981"/>
                    <a:pt x="1835" y="4934"/>
                    <a:pt x="1764" y="4834"/>
                  </a:cubicBezTo>
                  <a:lnTo>
                    <a:pt x="659" y="2900"/>
                  </a:lnTo>
                  <a:cubicBezTo>
                    <a:pt x="612" y="2800"/>
                    <a:pt x="612" y="2682"/>
                    <a:pt x="659" y="2582"/>
                  </a:cubicBezTo>
                  <a:lnTo>
                    <a:pt x="1764" y="719"/>
                  </a:lnTo>
                  <a:cubicBezTo>
                    <a:pt x="1827" y="627"/>
                    <a:pt x="1934" y="582"/>
                    <a:pt x="2042" y="582"/>
                  </a:cubicBezTo>
                  <a:close/>
                  <a:moveTo>
                    <a:pt x="2072" y="0"/>
                  </a:moveTo>
                  <a:cubicBezTo>
                    <a:pt x="1995" y="0"/>
                    <a:pt x="1916" y="12"/>
                    <a:pt x="1835" y="37"/>
                  </a:cubicBezTo>
                  <a:cubicBezTo>
                    <a:pt x="1617" y="84"/>
                    <a:pt x="1423" y="231"/>
                    <a:pt x="1276" y="425"/>
                  </a:cubicBezTo>
                  <a:lnTo>
                    <a:pt x="171" y="2288"/>
                  </a:lnTo>
                  <a:cubicBezTo>
                    <a:pt x="1" y="2559"/>
                    <a:pt x="1" y="2900"/>
                    <a:pt x="171" y="3194"/>
                  </a:cubicBezTo>
                  <a:lnTo>
                    <a:pt x="1276" y="5104"/>
                  </a:lnTo>
                  <a:cubicBezTo>
                    <a:pt x="1447" y="5398"/>
                    <a:pt x="1741" y="5568"/>
                    <a:pt x="2058" y="5568"/>
                  </a:cubicBezTo>
                  <a:cubicBezTo>
                    <a:pt x="2205" y="5568"/>
                    <a:pt x="2375" y="5521"/>
                    <a:pt x="2499" y="5445"/>
                  </a:cubicBezTo>
                  <a:cubicBezTo>
                    <a:pt x="2716" y="5327"/>
                    <a:pt x="2863" y="5127"/>
                    <a:pt x="2916" y="4886"/>
                  </a:cubicBezTo>
                  <a:cubicBezTo>
                    <a:pt x="2987" y="4663"/>
                    <a:pt x="2940" y="4416"/>
                    <a:pt x="2840" y="4222"/>
                  </a:cubicBezTo>
                  <a:lnTo>
                    <a:pt x="1982" y="2753"/>
                  </a:lnTo>
                  <a:lnTo>
                    <a:pt x="2816" y="1360"/>
                  </a:lnTo>
                  <a:cubicBezTo>
                    <a:pt x="2940" y="1160"/>
                    <a:pt x="2987" y="919"/>
                    <a:pt x="2916" y="672"/>
                  </a:cubicBezTo>
                  <a:cubicBezTo>
                    <a:pt x="2863" y="449"/>
                    <a:pt x="2716" y="255"/>
                    <a:pt x="2522" y="131"/>
                  </a:cubicBezTo>
                  <a:cubicBezTo>
                    <a:pt x="2377" y="49"/>
                    <a:pt x="2228" y="0"/>
                    <a:pt x="20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63"/>
          <p:cNvGrpSpPr/>
          <p:nvPr/>
        </p:nvGrpSpPr>
        <p:grpSpPr>
          <a:xfrm>
            <a:off x="5822432" y="4273191"/>
            <a:ext cx="379802" cy="291070"/>
            <a:chOff x="5822432" y="4273191"/>
            <a:chExt cx="379802" cy="291070"/>
          </a:xfrm>
        </p:grpSpPr>
        <p:sp>
          <p:nvSpPr>
            <p:cNvPr id="4036" name="Google Shape;4036;p63"/>
            <p:cNvSpPr/>
            <p:nvPr/>
          </p:nvSpPr>
          <p:spPr>
            <a:xfrm>
              <a:off x="5827692" y="4507455"/>
              <a:ext cx="368815" cy="51077"/>
            </a:xfrm>
            <a:custGeom>
              <a:avLst/>
              <a:gdLst/>
              <a:ahLst/>
              <a:cxnLst/>
              <a:rect l="l" t="t" r="r" b="b"/>
              <a:pathLst>
                <a:path w="18933" h="2622" extrusionOk="0">
                  <a:moveTo>
                    <a:pt x="488" y="0"/>
                  </a:moveTo>
                  <a:cubicBezTo>
                    <a:pt x="218" y="0"/>
                    <a:pt x="0" y="218"/>
                    <a:pt x="0" y="488"/>
                  </a:cubicBezTo>
                  <a:cubicBezTo>
                    <a:pt x="0" y="1664"/>
                    <a:pt x="953" y="2622"/>
                    <a:pt x="2158" y="2622"/>
                  </a:cubicBezTo>
                  <a:lnTo>
                    <a:pt x="16799" y="2622"/>
                  </a:lnTo>
                  <a:cubicBezTo>
                    <a:pt x="17975" y="2622"/>
                    <a:pt x="18933" y="1664"/>
                    <a:pt x="18933" y="488"/>
                  </a:cubicBezTo>
                  <a:cubicBezTo>
                    <a:pt x="18933" y="218"/>
                    <a:pt x="18710" y="0"/>
                    <a:pt x="1846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3"/>
            <p:cNvSpPr/>
            <p:nvPr/>
          </p:nvSpPr>
          <p:spPr>
            <a:xfrm>
              <a:off x="6137304" y="4507455"/>
              <a:ext cx="59200" cy="51077"/>
            </a:xfrm>
            <a:custGeom>
              <a:avLst/>
              <a:gdLst/>
              <a:ahLst/>
              <a:cxnLst/>
              <a:rect l="l" t="t" r="r" b="b"/>
              <a:pathLst>
                <a:path w="3039" h="2622" extrusionOk="0">
                  <a:moveTo>
                    <a:pt x="1663" y="0"/>
                  </a:moveTo>
                  <a:cubicBezTo>
                    <a:pt x="1910" y="0"/>
                    <a:pt x="2134" y="218"/>
                    <a:pt x="2134" y="488"/>
                  </a:cubicBezTo>
                  <a:cubicBezTo>
                    <a:pt x="2134" y="1076"/>
                    <a:pt x="1887" y="1617"/>
                    <a:pt x="1517" y="1981"/>
                  </a:cubicBezTo>
                  <a:cubicBezTo>
                    <a:pt x="1129" y="2375"/>
                    <a:pt x="588" y="2622"/>
                    <a:pt x="0" y="2622"/>
                  </a:cubicBezTo>
                  <a:lnTo>
                    <a:pt x="905" y="2622"/>
                  </a:lnTo>
                  <a:cubicBezTo>
                    <a:pt x="1493" y="2622"/>
                    <a:pt x="2034" y="2375"/>
                    <a:pt x="2428" y="1981"/>
                  </a:cubicBezTo>
                  <a:cubicBezTo>
                    <a:pt x="2792" y="1617"/>
                    <a:pt x="3039" y="1076"/>
                    <a:pt x="3039" y="488"/>
                  </a:cubicBezTo>
                  <a:cubicBezTo>
                    <a:pt x="3039" y="218"/>
                    <a:pt x="2816" y="0"/>
                    <a:pt x="25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3"/>
            <p:cNvSpPr/>
            <p:nvPr/>
          </p:nvSpPr>
          <p:spPr>
            <a:xfrm>
              <a:off x="5849100" y="4278918"/>
              <a:ext cx="326348" cy="228559"/>
            </a:xfrm>
            <a:custGeom>
              <a:avLst/>
              <a:gdLst/>
              <a:ahLst/>
              <a:cxnLst/>
              <a:rect l="l" t="t" r="r" b="b"/>
              <a:pathLst>
                <a:path w="16753" h="11733" extrusionOk="0">
                  <a:moveTo>
                    <a:pt x="859" y="0"/>
                  </a:moveTo>
                  <a:cubicBezTo>
                    <a:pt x="371" y="0"/>
                    <a:pt x="1" y="365"/>
                    <a:pt x="1" y="858"/>
                  </a:cubicBezTo>
                  <a:lnTo>
                    <a:pt x="1" y="10874"/>
                  </a:lnTo>
                  <a:cubicBezTo>
                    <a:pt x="1" y="11339"/>
                    <a:pt x="371" y="11732"/>
                    <a:pt x="859" y="11732"/>
                  </a:cubicBezTo>
                  <a:lnTo>
                    <a:pt x="15900" y="11732"/>
                  </a:lnTo>
                  <a:cubicBezTo>
                    <a:pt x="16364" y="11732"/>
                    <a:pt x="16752" y="11339"/>
                    <a:pt x="16752" y="10874"/>
                  </a:cubicBezTo>
                  <a:lnTo>
                    <a:pt x="16752" y="858"/>
                  </a:lnTo>
                  <a:cubicBezTo>
                    <a:pt x="16752" y="365"/>
                    <a:pt x="16364" y="0"/>
                    <a:pt x="15900"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3"/>
            <p:cNvSpPr/>
            <p:nvPr/>
          </p:nvSpPr>
          <p:spPr>
            <a:xfrm>
              <a:off x="6143927" y="4278918"/>
              <a:ext cx="31519" cy="228559"/>
            </a:xfrm>
            <a:custGeom>
              <a:avLst/>
              <a:gdLst/>
              <a:ahLst/>
              <a:cxnLst/>
              <a:rect l="l" t="t" r="r" b="b"/>
              <a:pathLst>
                <a:path w="1618" h="11733" extrusionOk="0">
                  <a:moveTo>
                    <a:pt x="1" y="0"/>
                  </a:moveTo>
                  <a:cubicBezTo>
                    <a:pt x="471" y="0"/>
                    <a:pt x="859" y="365"/>
                    <a:pt x="859" y="858"/>
                  </a:cubicBezTo>
                  <a:lnTo>
                    <a:pt x="859" y="10874"/>
                  </a:lnTo>
                  <a:cubicBezTo>
                    <a:pt x="859" y="11339"/>
                    <a:pt x="471" y="11732"/>
                    <a:pt x="1" y="11732"/>
                  </a:cubicBezTo>
                  <a:lnTo>
                    <a:pt x="765" y="11732"/>
                  </a:lnTo>
                  <a:cubicBezTo>
                    <a:pt x="1229" y="11732"/>
                    <a:pt x="1617" y="11339"/>
                    <a:pt x="1617" y="10874"/>
                  </a:cubicBezTo>
                  <a:lnTo>
                    <a:pt x="1617" y="858"/>
                  </a:lnTo>
                  <a:cubicBezTo>
                    <a:pt x="1617" y="365"/>
                    <a:pt x="1229" y="0"/>
                    <a:pt x="76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3"/>
            <p:cNvSpPr/>
            <p:nvPr/>
          </p:nvSpPr>
          <p:spPr>
            <a:xfrm>
              <a:off x="5873041" y="4298943"/>
              <a:ext cx="278583" cy="188488"/>
            </a:xfrm>
            <a:custGeom>
              <a:avLst/>
              <a:gdLst/>
              <a:ahLst/>
              <a:cxnLst/>
              <a:rect l="l" t="t" r="r" b="b"/>
              <a:pathLst>
                <a:path w="14301" h="9676" extrusionOk="0">
                  <a:moveTo>
                    <a:pt x="317" y="1"/>
                  </a:moveTo>
                  <a:cubicBezTo>
                    <a:pt x="147" y="1"/>
                    <a:pt x="0" y="148"/>
                    <a:pt x="0" y="318"/>
                  </a:cubicBezTo>
                  <a:lnTo>
                    <a:pt x="0" y="9358"/>
                  </a:lnTo>
                  <a:cubicBezTo>
                    <a:pt x="0" y="9529"/>
                    <a:pt x="147" y="9676"/>
                    <a:pt x="317" y="9676"/>
                  </a:cubicBezTo>
                  <a:lnTo>
                    <a:pt x="13983" y="9676"/>
                  </a:lnTo>
                  <a:cubicBezTo>
                    <a:pt x="14154" y="9676"/>
                    <a:pt x="14301" y="9529"/>
                    <a:pt x="14301" y="9358"/>
                  </a:cubicBezTo>
                  <a:lnTo>
                    <a:pt x="14301" y="318"/>
                  </a:lnTo>
                  <a:cubicBezTo>
                    <a:pt x="14301" y="148"/>
                    <a:pt x="14154" y="1"/>
                    <a:pt x="13983" y="1"/>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3"/>
            <p:cNvSpPr/>
            <p:nvPr/>
          </p:nvSpPr>
          <p:spPr>
            <a:xfrm>
              <a:off x="5873041" y="4298943"/>
              <a:ext cx="278583" cy="42973"/>
            </a:xfrm>
            <a:custGeom>
              <a:avLst/>
              <a:gdLst/>
              <a:ahLst/>
              <a:cxnLst/>
              <a:rect l="l" t="t" r="r" b="b"/>
              <a:pathLst>
                <a:path w="14301" h="2206" extrusionOk="0">
                  <a:moveTo>
                    <a:pt x="317" y="1"/>
                  </a:moveTo>
                  <a:cubicBezTo>
                    <a:pt x="147" y="1"/>
                    <a:pt x="0" y="148"/>
                    <a:pt x="0" y="318"/>
                  </a:cubicBezTo>
                  <a:lnTo>
                    <a:pt x="0" y="2205"/>
                  </a:lnTo>
                  <a:lnTo>
                    <a:pt x="14301" y="2205"/>
                  </a:lnTo>
                  <a:lnTo>
                    <a:pt x="14301" y="318"/>
                  </a:lnTo>
                  <a:cubicBezTo>
                    <a:pt x="14301" y="148"/>
                    <a:pt x="14154" y="1"/>
                    <a:pt x="13983"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3"/>
            <p:cNvSpPr/>
            <p:nvPr/>
          </p:nvSpPr>
          <p:spPr>
            <a:xfrm>
              <a:off x="6130194" y="4298943"/>
              <a:ext cx="21428" cy="42973"/>
            </a:xfrm>
            <a:custGeom>
              <a:avLst/>
              <a:gdLst/>
              <a:ahLst/>
              <a:cxnLst/>
              <a:rect l="l" t="t" r="r" b="b"/>
              <a:pathLst>
                <a:path w="1100" h="2206" extrusionOk="0">
                  <a:moveTo>
                    <a:pt x="1" y="1"/>
                  </a:moveTo>
                  <a:cubicBezTo>
                    <a:pt x="171" y="1"/>
                    <a:pt x="318" y="148"/>
                    <a:pt x="318" y="318"/>
                  </a:cubicBezTo>
                  <a:lnTo>
                    <a:pt x="318" y="2205"/>
                  </a:lnTo>
                  <a:lnTo>
                    <a:pt x="1100" y="2205"/>
                  </a:lnTo>
                  <a:lnTo>
                    <a:pt x="1100" y="318"/>
                  </a:lnTo>
                  <a:cubicBezTo>
                    <a:pt x="1100" y="148"/>
                    <a:pt x="953" y="1"/>
                    <a:pt x="782"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3"/>
            <p:cNvSpPr/>
            <p:nvPr/>
          </p:nvSpPr>
          <p:spPr>
            <a:xfrm>
              <a:off x="5977920" y="4507455"/>
              <a:ext cx="68258" cy="21896"/>
            </a:xfrm>
            <a:custGeom>
              <a:avLst/>
              <a:gdLst/>
              <a:ahLst/>
              <a:cxnLst/>
              <a:rect l="l" t="t" r="r" b="b"/>
              <a:pathLst>
                <a:path w="3504" h="1124" extrusionOk="0">
                  <a:moveTo>
                    <a:pt x="0" y="0"/>
                  </a:moveTo>
                  <a:lnTo>
                    <a:pt x="0" y="565"/>
                  </a:lnTo>
                  <a:cubicBezTo>
                    <a:pt x="0" y="882"/>
                    <a:pt x="271" y="1123"/>
                    <a:pt x="564" y="1123"/>
                  </a:cubicBezTo>
                  <a:lnTo>
                    <a:pt x="2939" y="1123"/>
                  </a:lnTo>
                  <a:cubicBezTo>
                    <a:pt x="3262" y="1123"/>
                    <a:pt x="3503" y="882"/>
                    <a:pt x="3503" y="565"/>
                  </a:cubicBezTo>
                  <a:lnTo>
                    <a:pt x="3503" y="0"/>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3"/>
            <p:cNvSpPr/>
            <p:nvPr/>
          </p:nvSpPr>
          <p:spPr>
            <a:xfrm>
              <a:off x="5898793" y="4314644"/>
              <a:ext cx="11006" cy="11454"/>
            </a:xfrm>
            <a:custGeom>
              <a:avLst/>
              <a:gdLst/>
              <a:ahLst/>
              <a:cxnLst/>
              <a:rect l="l" t="t" r="r" b="b"/>
              <a:pathLst>
                <a:path w="565" h="588" extrusionOk="0">
                  <a:moveTo>
                    <a:pt x="294" y="0"/>
                  </a:moveTo>
                  <a:cubicBezTo>
                    <a:pt x="124" y="0"/>
                    <a:pt x="1" y="147"/>
                    <a:pt x="1" y="294"/>
                  </a:cubicBezTo>
                  <a:cubicBezTo>
                    <a:pt x="1" y="470"/>
                    <a:pt x="124" y="588"/>
                    <a:pt x="294" y="588"/>
                  </a:cubicBezTo>
                  <a:cubicBezTo>
                    <a:pt x="441" y="588"/>
                    <a:pt x="565" y="470"/>
                    <a:pt x="565" y="294"/>
                  </a:cubicBezTo>
                  <a:cubicBezTo>
                    <a:pt x="565" y="147"/>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3"/>
            <p:cNvSpPr/>
            <p:nvPr/>
          </p:nvSpPr>
          <p:spPr>
            <a:xfrm>
              <a:off x="5920669" y="4314644"/>
              <a:ext cx="11454" cy="11454"/>
            </a:xfrm>
            <a:custGeom>
              <a:avLst/>
              <a:gdLst/>
              <a:ahLst/>
              <a:cxnLst/>
              <a:rect l="l" t="t" r="r" b="b"/>
              <a:pathLst>
                <a:path w="588" h="588" extrusionOk="0">
                  <a:moveTo>
                    <a:pt x="294" y="0"/>
                  </a:moveTo>
                  <a:cubicBezTo>
                    <a:pt x="124" y="0"/>
                    <a:pt x="0" y="147"/>
                    <a:pt x="0" y="294"/>
                  </a:cubicBezTo>
                  <a:cubicBezTo>
                    <a:pt x="0" y="470"/>
                    <a:pt x="124" y="588"/>
                    <a:pt x="294" y="588"/>
                  </a:cubicBezTo>
                  <a:cubicBezTo>
                    <a:pt x="441" y="588"/>
                    <a:pt x="588" y="470"/>
                    <a:pt x="588" y="294"/>
                  </a:cubicBezTo>
                  <a:cubicBezTo>
                    <a:pt x="588" y="147"/>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3"/>
            <p:cNvSpPr/>
            <p:nvPr/>
          </p:nvSpPr>
          <p:spPr>
            <a:xfrm>
              <a:off x="5942642" y="4314644"/>
              <a:ext cx="11474" cy="11454"/>
            </a:xfrm>
            <a:custGeom>
              <a:avLst/>
              <a:gdLst/>
              <a:ahLst/>
              <a:cxnLst/>
              <a:rect l="l" t="t" r="r" b="b"/>
              <a:pathLst>
                <a:path w="589" h="588" extrusionOk="0">
                  <a:moveTo>
                    <a:pt x="295" y="0"/>
                  </a:moveTo>
                  <a:cubicBezTo>
                    <a:pt x="148" y="0"/>
                    <a:pt x="1" y="147"/>
                    <a:pt x="1" y="294"/>
                  </a:cubicBezTo>
                  <a:cubicBezTo>
                    <a:pt x="1" y="470"/>
                    <a:pt x="148" y="588"/>
                    <a:pt x="295" y="588"/>
                  </a:cubicBezTo>
                  <a:cubicBezTo>
                    <a:pt x="465" y="588"/>
                    <a:pt x="589" y="470"/>
                    <a:pt x="589" y="294"/>
                  </a:cubicBezTo>
                  <a:cubicBezTo>
                    <a:pt x="589" y="147"/>
                    <a:pt x="465"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3"/>
            <p:cNvSpPr/>
            <p:nvPr/>
          </p:nvSpPr>
          <p:spPr>
            <a:xfrm>
              <a:off x="5867314" y="4293684"/>
              <a:ext cx="289590" cy="199027"/>
            </a:xfrm>
            <a:custGeom>
              <a:avLst/>
              <a:gdLst/>
              <a:ahLst/>
              <a:cxnLst/>
              <a:rect l="l" t="t" r="r" b="b"/>
              <a:pathLst>
                <a:path w="14866" h="10217" extrusionOk="0">
                  <a:moveTo>
                    <a:pt x="14277" y="565"/>
                  </a:moveTo>
                  <a:lnTo>
                    <a:pt x="14301" y="588"/>
                  </a:lnTo>
                  <a:lnTo>
                    <a:pt x="14301" y="2181"/>
                  </a:lnTo>
                  <a:lnTo>
                    <a:pt x="11556" y="2181"/>
                  </a:lnTo>
                  <a:cubicBezTo>
                    <a:pt x="11385" y="2181"/>
                    <a:pt x="11262" y="2328"/>
                    <a:pt x="11262" y="2475"/>
                  </a:cubicBezTo>
                  <a:cubicBezTo>
                    <a:pt x="11262" y="2622"/>
                    <a:pt x="11385" y="2769"/>
                    <a:pt x="11556" y="2769"/>
                  </a:cubicBezTo>
                  <a:lnTo>
                    <a:pt x="14301" y="2769"/>
                  </a:lnTo>
                  <a:lnTo>
                    <a:pt x="14301" y="9628"/>
                  </a:lnTo>
                  <a:lnTo>
                    <a:pt x="14277" y="9652"/>
                  </a:lnTo>
                  <a:lnTo>
                    <a:pt x="611" y="9652"/>
                  </a:lnTo>
                  <a:cubicBezTo>
                    <a:pt x="588" y="9652"/>
                    <a:pt x="588" y="9628"/>
                    <a:pt x="588" y="9628"/>
                  </a:cubicBezTo>
                  <a:lnTo>
                    <a:pt x="588" y="2769"/>
                  </a:lnTo>
                  <a:lnTo>
                    <a:pt x="10210" y="2769"/>
                  </a:lnTo>
                  <a:cubicBezTo>
                    <a:pt x="10357" y="2769"/>
                    <a:pt x="10504" y="2622"/>
                    <a:pt x="10504" y="2475"/>
                  </a:cubicBezTo>
                  <a:cubicBezTo>
                    <a:pt x="10504" y="2328"/>
                    <a:pt x="10357" y="2181"/>
                    <a:pt x="10210" y="2181"/>
                  </a:cubicBezTo>
                  <a:lnTo>
                    <a:pt x="588" y="2181"/>
                  </a:lnTo>
                  <a:lnTo>
                    <a:pt x="588" y="588"/>
                  </a:lnTo>
                  <a:cubicBezTo>
                    <a:pt x="588" y="588"/>
                    <a:pt x="588" y="565"/>
                    <a:pt x="611" y="565"/>
                  </a:cubicBezTo>
                  <a:close/>
                  <a:moveTo>
                    <a:pt x="611" y="1"/>
                  </a:moveTo>
                  <a:cubicBezTo>
                    <a:pt x="271" y="1"/>
                    <a:pt x="0" y="271"/>
                    <a:pt x="0" y="588"/>
                  </a:cubicBezTo>
                  <a:lnTo>
                    <a:pt x="0" y="9628"/>
                  </a:lnTo>
                  <a:cubicBezTo>
                    <a:pt x="0" y="9946"/>
                    <a:pt x="271" y="10216"/>
                    <a:pt x="611" y="10216"/>
                  </a:cubicBezTo>
                  <a:lnTo>
                    <a:pt x="14277" y="10216"/>
                  </a:lnTo>
                  <a:cubicBezTo>
                    <a:pt x="14595" y="10216"/>
                    <a:pt x="14865" y="9946"/>
                    <a:pt x="14865" y="9628"/>
                  </a:cubicBezTo>
                  <a:lnTo>
                    <a:pt x="14865" y="588"/>
                  </a:lnTo>
                  <a:cubicBezTo>
                    <a:pt x="14865" y="271"/>
                    <a:pt x="14595" y="1"/>
                    <a:pt x="142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3"/>
            <p:cNvSpPr/>
            <p:nvPr/>
          </p:nvSpPr>
          <p:spPr>
            <a:xfrm>
              <a:off x="5822432" y="4273191"/>
              <a:ext cx="379802" cy="291070"/>
            </a:xfrm>
            <a:custGeom>
              <a:avLst/>
              <a:gdLst/>
              <a:ahLst/>
              <a:cxnLst/>
              <a:rect l="l" t="t" r="r" b="b"/>
              <a:pathLst>
                <a:path w="19497" h="14942" extrusionOk="0">
                  <a:moveTo>
                    <a:pt x="17269" y="565"/>
                  </a:moveTo>
                  <a:cubicBezTo>
                    <a:pt x="17586" y="565"/>
                    <a:pt x="17827" y="835"/>
                    <a:pt x="17827" y="1152"/>
                  </a:cubicBezTo>
                  <a:lnTo>
                    <a:pt x="17827" y="11168"/>
                  </a:lnTo>
                  <a:cubicBezTo>
                    <a:pt x="17827" y="11486"/>
                    <a:pt x="17586" y="11732"/>
                    <a:pt x="17269" y="11732"/>
                  </a:cubicBezTo>
                  <a:lnTo>
                    <a:pt x="2228" y="11732"/>
                  </a:lnTo>
                  <a:cubicBezTo>
                    <a:pt x="1910" y="11732"/>
                    <a:pt x="1640" y="11486"/>
                    <a:pt x="1640" y="11168"/>
                  </a:cubicBezTo>
                  <a:lnTo>
                    <a:pt x="1640" y="1152"/>
                  </a:lnTo>
                  <a:cubicBezTo>
                    <a:pt x="1640" y="835"/>
                    <a:pt x="1910" y="565"/>
                    <a:pt x="2228" y="565"/>
                  </a:cubicBezTo>
                  <a:close/>
                  <a:moveTo>
                    <a:pt x="11215" y="12320"/>
                  </a:moveTo>
                  <a:lnTo>
                    <a:pt x="11215" y="12591"/>
                  </a:lnTo>
                  <a:cubicBezTo>
                    <a:pt x="11215" y="12738"/>
                    <a:pt x="11068" y="12855"/>
                    <a:pt x="10921" y="12855"/>
                  </a:cubicBezTo>
                  <a:lnTo>
                    <a:pt x="8546" y="12855"/>
                  </a:lnTo>
                  <a:cubicBezTo>
                    <a:pt x="8399" y="12855"/>
                    <a:pt x="8276" y="12738"/>
                    <a:pt x="8276" y="12591"/>
                  </a:cubicBezTo>
                  <a:lnTo>
                    <a:pt x="8276" y="12320"/>
                  </a:lnTo>
                  <a:close/>
                  <a:moveTo>
                    <a:pt x="2228" y="0"/>
                  </a:moveTo>
                  <a:cubicBezTo>
                    <a:pt x="1593" y="0"/>
                    <a:pt x="1076" y="512"/>
                    <a:pt x="1076" y="1152"/>
                  </a:cubicBezTo>
                  <a:lnTo>
                    <a:pt x="1076" y="11168"/>
                  </a:lnTo>
                  <a:cubicBezTo>
                    <a:pt x="1076" y="11386"/>
                    <a:pt x="1129" y="11586"/>
                    <a:pt x="1223" y="11732"/>
                  </a:cubicBezTo>
                  <a:lnTo>
                    <a:pt x="758" y="11732"/>
                  </a:lnTo>
                  <a:cubicBezTo>
                    <a:pt x="341" y="11732"/>
                    <a:pt x="0" y="12073"/>
                    <a:pt x="0" y="12514"/>
                  </a:cubicBezTo>
                  <a:cubicBezTo>
                    <a:pt x="0" y="13837"/>
                    <a:pt x="1076" y="14942"/>
                    <a:pt x="2428" y="14942"/>
                  </a:cubicBezTo>
                  <a:lnTo>
                    <a:pt x="3186" y="14942"/>
                  </a:lnTo>
                  <a:cubicBezTo>
                    <a:pt x="3333" y="14942"/>
                    <a:pt x="3456" y="14795"/>
                    <a:pt x="3456" y="14648"/>
                  </a:cubicBezTo>
                  <a:cubicBezTo>
                    <a:pt x="3456" y="14472"/>
                    <a:pt x="3333" y="14354"/>
                    <a:pt x="3186" y="14354"/>
                  </a:cubicBezTo>
                  <a:lnTo>
                    <a:pt x="2428" y="14354"/>
                  </a:lnTo>
                  <a:cubicBezTo>
                    <a:pt x="1399" y="14354"/>
                    <a:pt x="564" y="13519"/>
                    <a:pt x="564" y="12514"/>
                  </a:cubicBezTo>
                  <a:cubicBezTo>
                    <a:pt x="564" y="12391"/>
                    <a:pt x="664" y="12320"/>
                    <a:pt x="758" y="12320"/>
                  </a:cubicBezTo>
                  <a:lnTo>
                    <a:pt x="7718" y="12320"/>
                  </a:lnTo>
                  <a:lnTo>
                    <a:pt x="7718" y="12591"/>
                  </a:lnTo>
                  <a:cubicBezTo>
                    <a:pt x="7718" y="13055"/>
                    <a:pt x="8082" y="13443"/>
                    <a:pt x="8546" y="13443"/>
                  </a:cubicBezTo>
                  <a:lnTo>
                    <a:pt x="10921" y="13443"/>
                  </a:lnTo>
                  <a:cubicBezTo>
                    <a:pt x="11391" y="13443"/>
                    <a:pt x="11779" y="13055"/>
                    <a:pt x="11779" y="12591"/>
                  </a:cubicBezTo>
                  <a:lnTo>
                    <a:pt x="11779" y="12320"/>
                  </a:lnTo>
                  <a:lnTo>
                    <a:pt x="18709" y="12320"/>
                  </a:lnTo>
                  <a:cubicBezTo>
                    <a:pt x="18833" y="12320"/>
                    <a:pt x="18909" y="12391"/>
                    <a:pt x="18909" y="12514"/>
                  </a:cubicBezTo>
                  <a:cubicBezTo>
                    <a:pt x="18909" y="13519"/>
                    <a:pt x="18074" y="14354"/>
                    <a:pt x="17069" y="14354"/>
                  </a:cubicBezTo>
                  <a:lnTo>
                    <a:pt x="4508" y="14354"/>
                  </a:lnTo>
                  <a:cubicBezTo>
                    <a:pt x="4338" y="14354"/>
                    <a:pt x="4214" y="14472"/>
                    <a:pt x="4214" y="14648"/>
                  </a:cubicBezTo>
                  <a:cubicBezTo>
                    <a:pt x="4214" y="14795"/>
                    <a:pt x="4338" y="14942"/>
                    <a:pt x="4508" y="14942"/>
                  </a:cubicBezTo>
                  <a:lnTo>
                    <a:pt x="17069" y="14942"/>
                  </a:lnTo>
                  <a:cubicBezTo>
                    <a:pt x="18392" y="14942"/>
                    <a:pt x="19497" y="13837"/>
                    <a:pt x="19497" y="12514"/>
                  </a:cubicBezTo>
                  <a:cubicBezTo>
                    <a:pt x="19497" y="12073"/>
                    <a:pt x="19150" y="11732"/>
                    <a:pt x="18739" y="11732"/>
                  </a:cubicBezTo>
                  <a:lnTo>
                    <a:pt x="18245" y="11732"/>
                  </a:lnTo>
                  <a:cubicBezTo>
                    <a:pt x="18345" y="11586"/>
                    <a:pt x="18392" y="11386"/>
                    <a:pt x="18392" y="11168"/>
                  </a:cubicBezTo>
                  <a:lnTo>
                    <a:pt x="18392" y="1152"/>
                  </a:lnTo>
                  <a:cubicBezTo>
                    <a:pt x="18392" y="512"/>
                    <a:pt x="17880" y="0"/>
                    <a:pt x="172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3"/>
            <p:cNvSpPr/>
            <p:nvPr/>
          </p:nvSpPr>
          <p:spPr>
            <a:xfrm>
              <a:off x="5923065" y="4372324"/>
              <a:ext cx="22012" cy="33934"/>
            </a:xfrm>
            <a:custGeom>
              <a:avLst/>
              <a:gdLst/>
              <a:ahLst/>
              <a:cxnLst/>
              <a:rect l="l" t="t" r="r" b="b"/>
              <a:pathLst>
                <a:path w="1130" h="1742" extrusionOk="0">
                  <a:moveTo>
                    <a:pt x="785" y="1"/>
                  </a:moveTo>
                  <a:cubicBezTo>
                    <a:pt x="676" y="1"/>
                    <a:pt x="576" y="71"/>
                    <a:pt x="541" y="178"/>
                  </a:cubicBezTo>
                  <a:lnTo>
                    <a:pt x="77" y="1353"/>
                  </a:lnTo>
                  <a:cubicBezTo>
                    <a:pt x="1" y="1500"/>
                    <a:pt x="77" y="1671"/>
                    <a:pt x="224" y="1718"/>
                  </a:cubicBezTo>
                  <a:cubicBezTo>
                    <a:pt x="271" y="1741"/>
                    <a:pt x="295" y="1741"/>
                    <a:pt x="347" y="1741"/>
                  </a:cubicBezTo>
                  <a:cubicBezTo>
                    <a:pt x="441" y="1741"/>
                    <a:pt x="565" y="1671"/>
                    <a:pt x="588" y="1571"/>
                  </a:cubicBezTo>
                  <a:lnTo>
                    <a:pt x="1082" y="395"/>
                  </a:lnTo>
                  <a:cubicBezTo>
                    <a:pt x="1129" y="248"/>
                    <a:pt x="1053" y="78"/>
                    <a:pt x="906" y="31"/>
                  </a:cubicBezTo>
                  <a:cubicBezTo>
                    <a:pt x="866" y="10"/>
                    <a:pt x="825" y="1"/>
                    <a:pt x="78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3"/>
            <p:cNvSpPr/>
            <p:nvPr/>
          </p:nvSpPr>
          <p:spPr>
            <a:xfrm>
              <a:off x="5953648" y="4373337"/>
              <a:ext cx="18564" cy="32006"/>
            </a:xfrm>
            <a:custGeom>
              <a:avLst/>
              <a:gdLst/>
              <a:ahLst/>
              <a:cxnLst/>
              <a:rect l="l" t="t" r="r" b="b"/>
              <a:pathLst>
                <a:path w="953" h="1643" extrusionOk="0">
                  <a:moveTo>
                    <a:pt x="336" y="1"/>
                  </a:moveTo>
                  <a:cubicBezTo>
                    <a:pt x="287" y="1"/>
                    <a:pt x="237" y="16"/>
                    <a:pt x="194" y="49"/>
                  </a:cubicBezTo>
                  <a:cubicBezTo>
                    <a:pt x="47" y="126"/>
                    <a:pt x="0" y="296"/>
                    <a:pt x="100" y="443"/>
                  </a:cubicBezTo>
                  <a:lnTo>
                    <a:pt x="317" y="808"/>
                  </a:lnTo>
                  <a:lnTo>
                    <a:pt x="100" y="1202"/>
                  </a:lnTo>
                  <a:cubicBezTo>
                    <a:pt x="0" y="1348"/>
                    <a:pt x="47" y="1519"/>
                    <a:pt x="194" y="1595"/>
                  </a:cubicBezTo>
                  <a:cubicBezTo>
                    <a:pt x="247" y="1619"/>
                    <a:pt x="294" y="1642"/>
                    <a:pt x="341" y="1642"/>
                  </a:cubicBezTo>
                  <a:cubicBezTo>
                    <a:pt x="441" y="1642"/>
                    <a:pt x="541" y="1595"/>
                    <a:pt x="588" y="1495"/>
                  </a:cubicBezTo>
                  <a:lnTo>
                    <a:pt x="905" y="955"/>
                  </a:lnTo>
                  <a:cubicBezTo>
                    <a:pt x="952" y="861"/>
                    <a:pt x="952" y="761"/>
                    <a:pt x="905" y="661"/>
                  </a:cubicBezTo>
                  <a:lnTo>
                    <a:pt x="588" y="149"/>
                  </a:lnTo>
                  <a:cubicBezTo>
                    <a:pt x="523" y="54"/>
                    <a:pt x="429" y="1"/>
                    <a:pt x="3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3"/>
            <p:cNvSpPr/>
            <p:nvPr/>
          </p:nvSpPr>
          <p:spPr>
            <a:xfrm>
              <a:off x="5895929" y="4373337"/>
              <a:ext cx="18116" cy="32006"/>
            </a:xfrm>
            <a:custGeom>
              <a:avLst/>
              <a:gdLst/>
              <a:ahLst/>
              <a:cxnLst/>
              <a:rect l="l" t="t" r="r" b="b"/>
              <a:pathLst>
                <a:path w="930" h="1643" extrusionOk="0">
                  <a:moveTo>
                    <a:pt x="600" y="1"/>
                  </a:moveTo>
                  <a:cubicBezTo>
                    <a:pt x="504" y="1"/>
                    <a:pt x="415" y="54"/>
                    <a:pt x="365" y="149"/>
                  </a:cubicBezTo>
                  <a:lnTo>
                    <a:pt x="48" y="661"/>
                  </a:lnTo>
                  <a:cubicBezTo>
                    <a:pt x="1" y="761"/>
                    <a:pt x="1" y="861"/>
                    <a:pt x="48" y="955"/>
                  </a:cubicBezTo>
                  <a:lnTo>
                    <a:pt x="365" y="1495"/>
                  </a:lnTo>
                  <a:cubicBezTo>
                    <a:pt x="418" y="1595"/>
                    <a:pt x="512" y="1642"/>
                    <a:pt x="612" y="1642"/>
                  </a:cubicBezTo>
                  <a:cubicBezTo>
                    <a:pt x="659" y="1642"/>
                    <a:pt x="712" y="1619"/>
                    <a:pt x="759" y="1595"/>
                  </a:cubicBezTo>
                  <a:cubicBezTo>
                    <a:pt x="882" y="1519"/>
                    <a:pt x="929" y="1348"/>
                    <a:pt x="859" y="1202"/>
                  </a:cubicBezTo>
                  <a:lnTo>
                    <a:pt x="635" y="808"/>
                  </a:lnTo>
                  <a:lnTo>
                    <a:pt x="859" y="443"/>
                  </a:lnTo>
                  <a:cubicBezTo>
                    <a:pt x="929" y="296"/>
                    <a:pt x="882" y="126"/>
                    <a:pt x="759" y="49"/>
                  </a:cubicBezTo>
                  <a:cubicBezTo>
                    <a:pt x="707" y="16"/>
                    <a:pt x="653" y="1"/>
                    <a:pt x="60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3"/>
            <p:cNvSpPr/>
            <p:nvPr/>
          </p:nvSpPr>
          <p:spPr>
            <a:xfrm>
              <a:off x="6028529" y="4393868"/>
              <a:ext cx="99738" cy="11474"/>
            </a:xfrm>
            <a:custGeom>
              <a:avLst/>
              <a:gdLst/>
              <a:ahLst/>
              <a:cxnLst/>
              <a:rect l="l" t="t" r="r" b="b"/>
              <a:pathLst>
                <a:path w="5120" h="589" extrusionOk="0">
                  <a:moveTo>
                    <a:pt x="294" y="1"/>
                  </a:moveTo>
                  <a:cubicBezTo>
                    <a:pt x="124" y="1"/>
                    <a:pt x="0" y="148"/>
                    <a:pt x="0" y="294"/>
                  </a:cubicBezTo>
                  <a:cubicBezTo>
                    <a:pt x="0" y="441"/>
                    <a:pt x="124" y="588"/>
                    <a:pt x="294" y="588"/>
                  </a:cubicBezTo>
                  <a:lnTo>
                    <a:pt x="4826" y="588"/>
                  </a:lnTo>
                  <a:cubicBezTo>
                    <a:pt x="4996" y="588"/>
                    <a:pt x="5120" y="441"/>
                    <a:pt x="5120" y="294"/>
                  </a:cubicBezTo>
                  <a:cubicBezTo>
                    <a:pt x="5120" y="148"/>
                    <a:pt x="4996" y="1"/>
                    <a:pt x="48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3"/>
            <p:cNvSpPr/>
            <p:nvPr/>
          </p:nvSpPr>
          <p:spPr>
            <a:xfrm>
              <a:off x="5978952" y="4393868"/>
              <a:ext cx="35726" cy="11474"/>
            </a:xfrm>
            <a:custGeom>
              <a:avLst/>
              <a:gdLst/>
              <a:ahLst/>
              <a:cxnLst/>
              <a:rect l="l" t="t" r="r" b="b"/>
              <a:pathLst>
                <a:path w="1834" h="589" extrusionOk="0">
                  <a:moveTo>
                    <a:pt x="270" y="1"/>
                  </a:moveTo>
                  <a:cubicBezTo>
                    <a:pt x="123" y="1"/>
                    <a:pt x="0" y="148"/>
                    <a:pt x="0" y="294"/>
                  </a:cubicBezTo>
                  <a:cubicBezTo>
                    <a:pt x="0" y="441"/>
                    <a:pt x="123" y="588"/>
                    <a:pt x="270" y="588"/>
                  </a:cubicBezTo>
                  <a:lnTo>
                    <a:pt x="1540" y="588"/>
                  </a:lnTo>
                  <a:cubicBezTo>
                    <a:pt x="1687" y="588"/>
                    <a:pt x="1834" y="441"/>
                    <a:pt x="1834" y="294"/>
                  </a:cubicBezTo>
                  <a:cubicBezTo>
                    <a:pt x="1834" y="148"/>
                    <a:pt x="1687" y="1"/>
                    <a:pt x="154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3"/>
            <p:cNvSpPr/>
            <p:nvPr/>
          </p:nvSpPr>
          <p:spPr>
            <a:xfrm>
              <a:off x="5948369" y="4419640"/>
              <a:ext cx="179898" cy="11454"/>
            </a:xfrm>
            <a:custGeom>
              <a:avLst/>
              <a:gdLst/>
              <a:ahLst/>
              <a:cxnLst/>
              <a:rect l="l" t="t" r="r" b="b"/>
              <a:pathLst>
                <a:path w="9235" h="588" extrusionOk="0">
                  <a:moveTo>
                    <a:pt x="295" y="0"/>
                  </a:moveTo>
                  <a:cubicBezTo>
                    <a:pt x="124" y="0"/>
                    <a:pt x="1" y="147"/>
                    <a:pt x="1" y="294"/>
                  </a:cubicBezTo>
                  <a:cubicBezTo>
                    <a:pt x="1" y="464"/>
                    <a:pt x="124" y="588"/>
                    <a:pt x="295" y="588"/>
                  </a:cubicBezTo>
                  <a:lnTo>
                    <a:pt x="8941" y="588"/>
                  </a:lnTo>
                  <a:cubicBezTo>
                    <a:pt x="9111" y="588"/>
                    <a:pt x="9235" y="464"/>
                    <a:pt x="9235" y="294"/>
                  </a:cubicBezTo>
                  <a:cubicBezTo>
                    <a:pt x="9235" y="147"/>
                    <a:pt x="9111" y="0"/>
                    <a:pt x="89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3"/>
            <p:cNvSpPr/>
            <p:nvPr/>
          </p:nvSpPr>
          <p:spPr>
            <a:xfrm>
              <a:off x="5895929" y="4419640"/>
              <a:ext cx="39057" cy="11454"/>
            </a:xfrm>
            <a:custGeom>
              <a:avLst/>
              <a:gdLst/>
              <a:ahLst/>
              <a:cxnLst/>
              <a:rect l="l" t="t" r="r" b="b"/>
              <a:pathLst>
                <a:path w="2005" h="588" extrusionOk="0">
                  <a:moveTo>
                    <a:pt x="295" y="0"/>
                  </a:moveTo>
                  <a:cubicBezTo>
                    <a:pt x="148" y="0"/>
                    <a:pt x="1" y="147"/>
                    <a:pt x="1" y="294"/>
                  </a:cubicBezTo>
                  <a:cubicBezTo>
                    <a:pt x="1" y="464"/>
                    <a:pt x="148" y="588"/>
                    <a:pt x="295" y="588"/>
                  </a:cubicBezTo>
                  <a:lnTo>
                    <a:pt x="1740" y="588"/>
                  </a:lnTo>
                  <a:cubicBezTo>
                    <a:pt x="1887" y="588"/>
                    <a:pt x="2005" y="464"/>
                    <a:pt x="2005" y="294"/>
                  </a:cubicBezTo>
                  <a:cubicBezTo>
                    <a:pt x="2005" y="147"/>
                    <a:pt x="1887" y="0"/>
                    <a:pt x="174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3"/>
            <p:cNvSpPr/>
            <p:nvPr/>
          </p:nvSpPr>
          <p:spPr>
            <a:xfrm>
              <a:off x="5895929" y="4445860"/>
              <a:ext cx="232338" cy="11006"/>
            </a:xfrm>
            <a:custGeom>
              <a:avLst/>
              <a:gdLst/>
              <a:ahLst/>
              <a:cxnLst/>
              <a:rect l="l" t="t" r="r" b="b"/>
              <a:pathLst>
                <a:path w="11927" h="565" extrusionOk="0">
                  <a:moveTo>
                    <a:pt x="295" y="0"/>
                  </a:moveTo>
                  <a:cubicBezTo>
                    <a:pt x="148" y="0"/>
                    <a:pt x="1" y="124"/>
                    <a:pt x="1" y="271"/>
                  </a:cubicBezTo>
                  <a:cubicBezTo>
                    <a:pt x="1" y="441"/>
                    <a:pt x="148" y="564"/>
                    <a:pt x="295" y="564"/>
                  </a:cubicBezTo>
                  <a:lnTo>
                    <a:pt x="11633" y="564"/>
                  </a:lnTo>
                  <a:cubicBezTo>
                    <a:pt x="11803" y="564"/>
                    <a:pt x="11927" y="441"/>
                    <a:pt x="11927" y="271"/>
                  </a:cubicBezTo>
                  <a:cubicBezTo>
                    <a:pt x="11927" y="124"/>
                    <a:pt x="11803" y="0"/>
                    <a:pt x="116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20"/>
        <p:cNvGrpSpPr/>
        <p:nvPr/>
      </p:nvGrpSpPr>
      <p:grpSpPr>
        <a:xfrm>
          <a:off x="0" y="0"/>
          <a:ext cx="0" cy="0"/>
          <a:chOff x="0" y="0"/>
          <a:chExt cx="0" cy="0"/>
        </a:xfrm>
      </p:grpSpPr>
      <p:sp>
        <p:nvSpPr>
          <p:cNvPr id="4221" name="Google Shape;4221;p65"/>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chemeClr val="dk1"/>
                </a:solidFill>
              </a:rPr>
              <a:t>Did you like the resources on this template? Get them for free at our other websites: </a:t>
            </a:r>
            <a:endParaRPr sz="1200">
              <a:solidFill>
                <a:schemeClr val="dk1"/>
              </a:solidFill>
            </a:endParaRPr>
          </a:p>
          <a:p>
            <a:pPr marL="0" lvl="0" indent="0" algn="l" rtl="0">
              <a:spcBef>
                <a:spcPts val="1000"/>
              </a:spcBef>
              <a:spcAft>
                <a:spcPts val="0"/>
              </a:spcAft>
              <a:buClr>
                <a:schemeClr val="dk1"/>
              </a:buClr>
              <a:buSzPts val="1100"/>
              <a:buFont typeface="Arial"/>
              <a:buNone/>
            </a:pPr>
            <a:r>
              <a:rPr lang="en" sz="1400" b="1">
                <a:solidFill>
                  <a:schemeClr val="dk1"/>
                </a:solidFill>
                <a:latin typeface="Montserrat"/>
                <a:ea typeface="Montserrat"/>
                <a:cs typeface="Montserrat"/>
                <a:sym typeface="Montserrat"/>
              </a:rPr>
              <a:t>Vectors</a:t>
            </a:r>
            <a:endParaRPr sz="1400" b="1">
              <a:solidFill>
                <a:schemeClr val="dk1"/>
              </a:solidFill>
              <a:latin typeface="Montserrat"/>
              <a:ea typeface="Montserrat"/>
              <a:cs typeface="Montserrat"/>
              <a:sym typeface="Montserrat"/>
            </a:endParaRPr>
          </a:p>
          <a:p>
            <a:pPr marL="241300" lvl="0" indent="-203200" algn="l" rtl="0">
              <a:spcBef>
                <a:spcPts val="300"/>
              </a:spcBef>
              <a:spcAft>
                <a:spcPts val="0"/>
              </a:spcAft>
              <a:buClr>
                <a:schemeClr val="accent1"/>
              </a:buClr>
              <a:buSzPts val="1200"/>
              <a:buFont typeface="Inter"/>
              <a:buChar char="●"/>
            </a:pPr>
            <a:r>
              <a:rPr lang="en" sz="1200">
                <a:solidFill>
                  <a:schemeClr val="dk1"/>
                </a:solidFill>
                <a:uFill>
                  <a:noFill/>
                </a:uFill>
                <a:hlinkClick r:id="rId3">
                  <a:extLst>
                    <a:ext uri="{A12FA001-AC4F-418D-AE19-62706E023703}">
                      <ahyp:hlinkClr xmlns:ahyp="http://schemas.microsoft.com/office/drawing/2018/hyperlinkcolor" val="tx"/>
                    </a:ext>
                  </a:extLst>
                </a:hlinkClick>
              </a:rPr>
              <a:t>Hand drawn website hosting illustration</a:t>
            </a:r>
            <a:endParaRPr sz="1200">
              <a:solidFill>
                <a:schemeClr val="dk1"/>
              </a:solidFill>
            </a:endParaRPr>
          </a:p>
          <a:p>
            <a:pPr marL="241300" lvl="0" indent="-203200" algn="l" rtl="0">
              <a:spcBef>
                <a:spcPts val="300"/>
              </a:spcBef>
              <a:spcAft>
                <a:spcPts val="0"/>
              </a:spcAft>
              <a:buClr>
                <a:schemeClr val="accent1"/>
              </a:buClr>
              <a:buSzPts val="1200"/>
              <a:buFont typeface="Inter Light"/>
              <a:buChar char="●"/>
            </a:pPr>
            <a:r>
              <a:rPr lang="en" sz="1200">
                <a:solidFill>
                  <a:schemeClr val="dk1"/>
                </a:solidFill>
                <a:uFill>
                  <a:noFill/>
                </a:uFill>
                <a:hlinkClick r:id="rId4">
                  <a:extLst>
                    <a:ext uri="{A12FA001-AC4F-418D-AE19-62706E023703}">
                      <ahyp:hlinkClr xmlns:ahyp="http://schemas.microsoft.com/office/drawing/2018/hyperlinkcolor" val="tx"/>
                    </a:ext>
                  </a:extLst>
                </a:hlinkClick>
              </a:rPr>
              <a:t>Hand drawn flat design gamification illustration</a:t>
            </a:r>
            <a:endParaRPr sz="1200">
              <a:solidFill>
                <a:schemeClr val="dk1"/>
              </a:solidFill>
            </a:endParaRPr>
          </a:p>
          <a:p>
            <a:pPr marL="241300" lvl="0" indent="-203200" algn="l" rtl="0">
              <a:spcBef>
                <a:spcPts val="300"/>
              </a:spcBef>
              <a:spcAft>
                <a:spcPts val="0"/>
              </a:spcAft>
              <a:buClr>
                <a:schemeClr val="accent1"/>
              </a:buClr>
              <a:buSzPts val="1200"/>
              <a:buFont typeface="Inter Light"/>
              <a:buChar char="●"/>
            </a:pPr>
            <a:r>
              <a:rPr lang="en" sz="1200">
                <a:solidFill>
                  <a:schemeClr val="dk1"/>
                </a:solidFill>
                <a:uFill>
                  <a:noFill/>
                </a:uFill>
                <a:hlinkClick r:id="rId5">
                  <a:extLst>
                    <a:ext uri="{A12FA001-AC4F-418D-AE19-62706E023703}">
                      <ahyp:hlinkClr xmlns:ahyp="http://schemas.microsoft.com/office/drawing/2018/hyperlinkcolor" val="tx"/>
                    </a:ext>
                  </a:extLst>
                </a:hlinkClick>
              </a:rPr>
              <a:t>Hand drawn flat design</a:t>
            </a:r>
            <a:r>
              <a:rPr lang="en" sz="1200">
                <a:solidFill>
                  <a:schemeClr val="dk1"/>
                </a:solidFill>
                <a:uFill>
                  <a:noFill/>
                </a:uFill>
                <a:hlinkClick r:id="rId5">
                  <a:extLst>
                    <a:ext uri="{A12FA001-AC4F-418D-AE19-62706E023703}">
                      <ahyp:hlinkClr xmlns:ahyp="http://schemas.microsoft.com/office/drawing/2018/hyperlinkcolor" val="tx"/>
                    </a:ext>
                  </a:extLst>
                </a:hlinkClick>
              </a:rPr>
              <a:t> </a:t>
            </a:r>
            <a:r>
              <a:rPr lang="en" sz="1200">
                <a:solidFill>
                  <a:schemeClr val="dk1"/>
                </a:solidFill>
                <a:uFill>
                  <a:noFill/>
                </a:uFill>
                <a:hlinkClick r:id="rId5">
                  <a:extLst>
                    <a:ext uri="{A12FA001-AC4F-418D-AE19-62706E023703}">
                      <ahyp:hlinkClr xmlns:ahyp="http://schemas.microsoft.com/office/drawing/2018/hyperlinkcolor" val="tx"/>
                    </a:ext>
                  </a:extLst>
                </a:hlinkClick>
              </a:rPr>
              <a:t>npl illustration</a:t>
            </a:r>
            <a:endParaRPr sz="1200">
              <a:solidFill>
                <a:schemeClr val="dk1"/>
              </a:solidFill>
            </a:endParaRPr>
          </a:p>
          <a:p>
            <a:pPr marL="0" lvl="0" indent="0" algn="l" rtl="0">
              <a:spcBef>
                <a:spcPts val="300"/>
              </a:spcBef>
              <a:spcAft>
                <a:spcPts val="0"/>
              </a:spcAft>
              <a:buNone/>
            </a:pPr>
            <a:r>
              <a:rPr lang="en" sz="1400" b="1">
                <a:solidFill>
                  <a:schemeClr val="dk1"/>
                </a:solidFill>
                <a:latin typeface="Montserrat"/>
                <a:ea typeface="Montserrat"/>
                <a:cs typeface="Montserrat"/>
                <a:sym typeface="Montserrat"/>
              </a:rPr>
              <a:t>Photos</a:t>
            </a:r>
            <a:endParaRPr sz="1400" b="1">
              <a:solidFill>
                <a:schemeClr val="dk1"/>
              </a:solidFill>
              <a:latin typeface="Montserrat"/>
              <a:ea typeface="Montserrat"/>
              <a:cs typeface="Montserrat"/>
              <a:sym typeface="Montserrat"/>
            </a:endParaRPr>
          </a:p>
          <a:p>
            <a:pPr marL="241300" lvl="0" indent="-203200" algn="l" rtl="0">
              <a:spcBef>
                <a:spcPts val="300"/>
              </a:spcBef>
              <a:spcAft>
                <a:spcPts val="0"/>
              </a:spcAft>
              <a:buClr>
                <a:schemeClr val="accent1"/>
              </a:buClr>
              <a:buSzPts val="1200"/>
              <a:buFont typeface="Inter"/>
              <a:buChar char="●"/>
            </a:pPr>
            <a:r>
              <a:rPr lang="en" sz="1200">
                <a:solidFill>
                  <a:schemeClr val="dk1"/>
                </a:solidFill>
                <a:uFill>
                  <a:noFill/>
                </a:uFill>
                <a:hlinkClick r:id="rId6">
                  <a:extLst>
                    <a:ext uri="{A12FA001-AC4F-418D-AE19-62706E023703}">
                      <ahyp:hlinkClr xmlns:ahyp="http://schemas.microsoft.com/office/drawing/2018/hyperlinkcolor" val="tx"/>
                    </a:ext>
                  </a:extLst>
                </a:hlinkClick>
              </a:rPr>
              <a:t>Technology background texture</a:t>
            </a:r>
            <a:endParaRPr sz="1200">
              <a:solidFill>
                <a:schemeClr val="dk1"/>
              </a:solidFill>
            </a:endParaRPr>
          </a:p>
          <a:p>
            <a:pPr marL="241300" lvl="0" indent="-203200" algn="l" rtl="0">
              <a:spcBef>
                <a:spcPts val="300"/>
              </a:spcBef>
              <a:spcAft>
                <a:spcPts val="0"/>
              </a:spcAft>
              <a:buClr>
                <a:schemeClr val="accent1"/>
              </a:buClr>
              <a:buSzPts val="1200"/>
              <a:buFont typeface="Inter Light"/>
              <a:buChar char="●"/>
            </a:pPr>
            <a:r>
              <a:rPr lang="en" sz="1200">
                <a:solidFill>
                  <a:schemeClr val="dk1"/>
                </a:solidFill>
                <a:uFill>
                  <a:noFill/>
                </a:uFill>
                <a:hlinkClick r:id="rId7">
                  <a:extLst>
                    <a:ext uri="{A12FA001-AC4F-418D-AE19-62706E023703}">
                      <ahyp:hlinkClr xmlns:ahyp="http://schemas.microsoft.com/office/drawing/2018/hyperlinkcolor" val="tx"/>
                    </a:ext>
                  </a:extLst>
                </a:hlinkClick>
              </a:rPr>
              <a:t>Close up of laptop</a:t>
            </a:r>
            <a:endParaRPr sz="1200">
              <a:solidFill>
                <a:schemeClr val="dk1"/>
              </a:solidFill>
            </a:endParaRPr>
          </a:p>
          <a:p>
            <a:pPr marL="241300" lvl="0" indent="-203200" algn="l" rtl="0">
              <a:spcBef>
                <a:spcPts val="300"/>
              </a:spcBef>
              <a:spcAft>
                <a:spcPts val="0"/>
              </a:spcAft>
              <a:buClr>
                <a:schemeClr val="accent1"/>
              </a:buClr>
              <a:buSzPts val="1200"/>
              <a:buFont typeface="Inter Light"/>
              <a:buChar char="●"/>
            </a:pPr>
            <a:r>
              <a:rPr lang="en" sz="1200">
                <a:solidFill>
                  <a:schemeClr val="dk1"/>
                </a:solidFill>
                <a:uFill>
                  <a:noFill/>
                </a:uFill>
                <a:hlinkClick r:id="rId8">
                  <a:extLst>
                    <a:ext uri="{A12FA001-AC4F-418D-AE19-62706E023703}">
                      <ahyp:hlinkClr xmlns:ahyp="http://schemas.microsoft.com/office/drawing/2018/hyperlinkcolor" val="tx"/>
                    </a:ext>
                  </a:extLst>
                </a:hlinkClick>
              </a:rPr>
              <a:t>High angle woman on laptop using mouse</a:t>
            </a:r>
            <a:endParaRPr sz="1200">
              <a:solidFill>
                <a:schemeClr val="dk1"/>
              </a:solidFill>
            </a:endParaRPr>
          </a:p>
          <a:p>
            <a:pPr marL="241300" lvl="0" indent="-203200" algn="l" rtl="0">
              <a:spcBef>
                <a:spcPts val="300"/>
              </a:spcBef>
              <a:spcAft>
                <a:spcPts val="0"/>
              </a:spcAft>
              <a:buClr>
                <a:schemeClr val="accent1"/>
              </a:buClr>
              <a:buSzPts val="1200"/>
              <a:buFont typeface="Inter Light"/>
              <a:buChar char="●"/>
            </a:pPr>
            <a:r>
              <a:rPr lang="en" sz="1200">
                <a:solidFill>
                  <a:schemeClr val="dk1"/>
                </a:solidFill>
                <a:uFill>
                  <a:noFill/>
                </a:uFill>
                <a:hlinkClick r:id="rId9">
                  <a:extLst>
                    <a:ext uri="{A12FA001-AC4F-418D-AE19-62706E023703}">
                      <ahyp:hlinkClr xmlns:ahyp="http://schemas.microsoft.com/office/drawing/2018/hyperlinkcolor" val="tx"/>
                    </a:ext>
                  </a:extLst>
                </a:hlinkClick>
              </a:rPr>
              <a:t>Hands close-up of busy entrepreneur with her laptop</a:t>
            </a:r>
            <a:endParaRPr sz="1200">
              <a:solidFill>
                <a:schemeClr val="dk1"/>
              </a:solidFill>
            </a:endParaRPr>
          </a:p>
          <a:p>
            <a:pPr marL="241300" lvl="0" indent="-203200" algn="l" rtl="0">
              <a:spcBef>
                <a:spcPts val="300"/>
              </a:spcBef>
              <a:spcAft>
                <a:spcPts val="0"/>
              </a:spcAft>
              <a:buClr>
                <a:schemeClr val="accent1"/>
              </a:buClr>
              <a:buSzPts val="1200"/>
              <a:buFont typeface="Inter Light"/>
              <a:buChar char="●"/>
            </a:pPr>
            <a:r>
              <a:rPr lang="en" sz="1200">
                <a:solidFill>
                  <a:schemeClr val="dk1"/>
                </a:solidFill>
                <a:uFill>
                  <a:noFill/>
                </a:uFill>
                <a:hlinkClick r:id="rId10">
                  <a:extLst>
                    <a:ext uri="{A12FA001-AC4F-418D-AE19-62706E023703}">
                      <ahyp:hlinkClr xmlns:ahyp="http://schemas.microsoft.com/office/drawing/2018/hyperlinkcolor" val="tx"/>
                    </a:ext>
                  </a:extLst>
                </a:hlinkClick>
              </a:rPr>
              <a:t>Classmates writing and learning together during study session</a:t>
            </a:r>
            <a:endParaRPr sz="1200">
              <a:solidFill>
                <a:schemeClr val="dk1"/>
              </a:solidFill>
            </a:endParaRPr>
          </a:p>
          <a:p>
            <a:pPr marL="0" lvl="0" indent="0" algn="l" rtl="0">
              <a:spcBef>
                <a:spcPts val="300"/>
              </a:spcBef>
              <a:spcAft>
                <a:spcPts val="0"/>
              </a:spcAft>
              <a:buNone/>
            </a:pPr>
            <a:r>
              <a:rPr lang="en" sz="1400" b="1">
                <a:solidFill>
                  <a:schemeClr val="dk1"/>
                </a:solidFill>
                <a:latin typeface="Montserrat"/>
                <a:ea typeface="Montserrat"/>
                <a:cs typeface="Montserrat"/>
                <a:sym typeface="Montserrat"/>
              </a:rPr>
              <a:t>Icon</a:t>
            </a:r>
            <a:endParaRPr sz="1400" b="1">
              <a:solidFill>
                <a:schemeClr val="dk1"/>
              </a:solidFill>
              <a:latin typeface="Montserrat"/>
              <a:ea typeface="Montserrat"/>
              <a:cs typeface="Montserrat"/>
              <a:sym typeface="Montserrat"/>
            </a:endParaRPr>
          </a:p>
          <a:p>
            <a:pPr marL="228600" lvl="0" indent="-190500" algn="l" rtl="0">
              <a:spcBef>
                <a:spcPts val="0"/>
              </a:spcBef>
              <a:spcAft>
                <a:spcPts val="0"/>
              </a:spcAft>
              <a:buClr>
                <a:schemeClr val="accent1"/>
              </a:buClr>
              <a:buSzPts val="1200"/>
              <a:buChar char="●"/>
            </a:pPr>
            <a:r>
              <a:rPr lang="en" sz="1200">
                <a:solidFill>
                  <a:schemeClr val="dk1"/>
                </a:solidFill>
                <a:uFill>
                  <a:noFill/>
                </a:uFill>
                <a:hlinkClick r:id="rId11">
                  <a:extLst>
                    <a:ext uri="{A12FA001-AC4F-418D-AE19-62706E023703}">
                      <ahyp:hlinkClr xmlns:ahyp="http://schemas.microsoft.com/office/drawing/2018/hyperlinkcolor" val="tx"/>
                    </a:ext>
                  </a:extLst>
                </a:hlinkClick>
              </a:rPr>
              <a:t>Icon Pack: Computer | Lineal color</a:t>
            </a:r>
            <a:endParaRPr sz="1200">
              <a:solidFill>
                <a:schemeClr val="dk1"/>
              </a:solidFill>
            </a:endParaRPr>
          </a:p>
        </p:txBody>
      </p:sp>
      <p:sp>
        <p:nvSpPr>
          <p:cNvPr id="4222" name="Google Shape;4222;p6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4223" name="Google Shape;4223;p65"/>
          <p:cNvSpPr/>
          <p:nvPr/>
        </p:nvSpPr>
        <p:spPr>
          <a:xfrm>
            <a:off x="5978000" y="3978225"/>
            <a:ext cx="2392500" cy="4626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4" name="Google Shape;4224;p65"/>
          <p:cNvGrpSpPr/>
          <p:nvPr/>
        </p:nvGrpSpPr>
        <p:grpSpPr>
          <a:xfrm>
            <a:off x="6143990" y="2571738"/>
            <a:ext cx="2280005" cy="1691059"/>
            <a:chOff x="3790320" y="631277"/>
            <a:chExt cx="4717578" cy="3498984"/>
          </a:xfrm>
        </p:grpSpPr>
        <p:sp>
          <p:nvSpPr>
            <p:cNvPr id="4225" name="Google Shape;4225;p65"/>
            <p:cNvSpPr/>
            <p:nvPr/>
          </p:nvSpPr>
          <p:spPr>
            <a:xfrm>
              <a:off x="5441192" y="3349436"/>
              <a:ext cx="939711" cy="653123"/>
            </a:xfrm>
            <a:custGeom>
              <a:avLst/>
              <a:gdLst/>
              <a:ahLst/>
              <a:cxnLst/>
              <a:rect l="l" t="t" r="r" b="b"/>
              <a:pathLst>
                <a:path w="6594" h="4583" extrusionOk="0">
                  <a:moveTo>
                    <a:pt x="288" y="0"/>
                  </a:moveTo>
                  <a:cubicBezTo>
                    <a:pt x="131" y="0"/>
                    <a:pt x="0" y="110"/>
                    <a:pt x="0" y="262"/>
                  </a:cubicBezTo>
                  <a:lnTo>
                    <a:pt x="0" y="4300"/>
                  </a:lnTo>
                  <a:cubicBezTo>
                    <a:pt x="0" y="4452"/>
                    <a:pt x="131" y="4583"/>
                    <a:pt x="288" y="4583"/>
                  </a:cubicBezTo>
                  <a:lnTo>
                    <a:pt x="6332" y="4583"/>
                  </a:lnTo>
                  <a:cubicBezTo>
                    <a:pt x="6484" y="4583"/>
                    <a:pt x="6594" y="4452"/>
                    <a:pt x="6594" y="4300"/>
                  </a:cubicBezTo>
                  <a:lnTo>
                    <a:pt x="6594" y="262"/>
                  </a:lnTo>
                  <a:cubicBezTo>
                    <a:pt x="6594" y="110"/>
                    <a:pt x="6484" y="0"/>
                    <a:pt x="6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5"/>
            <p:cNvSpPr/>
            <p:nvPr/>
          </p:nvSpPr>
          <p:spPr>
            <a:xfrm>
              <a:off x="5435206" y="3339745"/>
              <a:ext cx="954674" cy="668799"/>
            </a:xfrm>
            <a:custGeom>
              <a:avLst/>
              <a:gdLst/>
              <a:ahLst/>
              <a:cxnLst/>
              <a:rect l="l" t="t" r="r" b="b"/>
              <a:pathLst>
                <a:path w="6699" h="4693" extrusionOk="0">
                  <a:moveTo>
                    <a:pt x="6374" y="110"/>
                  </a:moveTo>
                  <a:cubicBezTo>
                    <a:pt x="6484" y="110"/>
                    <a:pt x="6588" y="220"/>
                    <a:pt x="6588" y="330"/>
                  </a:cubicBezTo>
                  <a:lnTo>
                    <a:pt x="6588" y="4368"/>
                  </a:lnTo>
                  <a:cubicBezTo>
                    <a:pt x="6588" y="4499"/>
                    <a:pt x="6484" y="4583"/>
                    <a:pt x="6374" y="4583"/>
                  </a:cubicBezTo>
                  <a:lnTo>
                    <a:pt x="330" y="4583"/>
                  </a:lnTo>
                  <a:cubicBezTo>
                    <a:pt x="199" y="4583"/>
                    <a:pt x="110" y="4499"/>
                    <a:pt x="110" y="4368"/>
                  </a:cubicBezTo>
                  <a:lnTo>
                    <a:pt x="110" y="330"/>
                  </a:lnTo>
                  <a:cubicBezTo>
                    <a:pt x="110" y="220"/>
                    <a:pt x="199" y="110"/>
                    <a:pt x="330" y="110"/>
                  </a:cubicBezTo>
                  <a:close/>
                  <a:moveTo>
                    <a:pt x="330" y="0"/>
                  </a:moveTo>
                  <a:cubicBezTo>
                    <a:pt x="152" y="0"/>
                    <a:pt x="0" y="157"/>
                    <a:pt x="0" y="330"/>
                  </a:cubicBezTo>
                  <a:lnTo>
                    <a:pt x="0" y="4368"/>
                  </a:lnTo>
                  <a:cubicBezTo>
                    <a:pt x="0" y="4541"/>
                    <a:pt x="152" y="4693"/>
                    <a:pt x="330" y="4693"/>
                  </a:cubicBezTo>
                  <a:lnTo>
                    <a:pt x="6374" y="4693"/>
                  </a:lnTo>
                  <a:cubicBezTo>
                    <a:pt x="6547" y="4693"/>
                    <a:pt x="6698" y="4541"/>
                    <a:pt x="6698" y="4368"/>
                  </a:cubicBezTo>
                  <a:lnTo>
                    <a:pt x="6698" y="330"/>
                  </a:lnTo>
                  <a:cubicBezTo>
                    <a:pt x="6698" y="157"/>
                    <a:pt x="6547" y="0"/>
                    <a:pt x="637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5"/>
            <p:cNvSpPr/>
            <p:nvPr/>
          </p:nvSpPr>
          <p:spPr>
            <a:xfrm>
              <a:off x="5357537" y="3843531"/>
              <a:ext cx="1107018" cy="277039"/>
            </a:xfrm>
            <a:custGeom>
              <a:avLst/>
              <a:gdLst/>
              <a:ahLst/>
              <a:cxnLst/>
              <a:rect l="l" t="t" r="r" b="b"/>
              <a:pathLst>
                <a:path w="7768" h="1944" extrusionOk="0">
                  <a:moveTo>
                    <a:pt x="284" y="0"/>
                  </a:moveTo>
                  <a:cubicBezTo>
                    <a:pt x="132" y="0"/>
                    <a:pt x="1" y="110"/>
                    <a:pt x="1" y="262"/>
                  </a:cubicBezTo>
                  <a:lnTo>
                    <a:pt x="1" y="1681"/>
                  </a:lnTo>
                  <a:cubicBezTo>
                    <a:pt x="1" y="1833"/>
                    <a:pt x="132" y="1943"/>
                    <a:pt x="284" y="1943"/>
                  </a:cubicBezTo>
                  <a:lnTo>
                    <a:pt x="7505" y="1943"/>
                  </a:lnTo>
                  <a:cubicBezTo>
                    <a:pt x="7657" y="1943"/>
                    <a:pt x="7767" y="1833"/>
                    <a:pt x="7767" y="1681"/>
                  </a:cubicBezTo>
                  <a:lnTo>
                    <a:pt x="7767" y="262"/>
                  </a:lnTo>
                  <a:cubicBezTo>
                    <a:pt x="7767" y="110"/>
                    <a:pt x="7657" y="0"/>
                    <a:pt x="75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5"/>
            <p:cNvSpPr/>
            <p:nvPr/>
          </p:nvSpPr>
          <p:spPr>
            <a:xfrm>
              <a:off x="5351551" y="3834552"/>
              <a:ext cx="1122694" cy="295708"/>
            </a:xfrm>
            <a:custGeom>
              <a:avLst/>
              <a:gdLst/>
              <a:ahLst/>
              <a:cxnLst/>
              <a:rect l="l" t="t" r="r" b="b"/>
              <a:pathLst>
                <a:path w="7878" h="2075" extrusionOk="0">
                  <a:moveTo>
                    <a:pt x="7547" y="110"/>
                  </a:moveTo>
                  <a:cubicBezTo>
                    <a:pt x="7657" y="110"/>
                    <a:pt x="7767" y="220"/>
                    <a:pt x="7767" y="325"/>
                  </a:cubicBezTo>
                  <a:lnTo>
                    <a:pt x="7767" y="1744"/>
                  </a:lnTo>
                  <a:cubicBezTo>
                    <a:pt x="7767" y="1854"/>
                    <a:pt x="7657" y="1964"/>
                    <a:pt x="7547" y="1964"/>
                  </a:cubicBezTo>
                  <a:lnTo>
                    <a:pt x="326" y="1964"/>
                  </a:lnTo>
                  <a:cubicBezTo>
                    <a:pt x="195" y="1964"/>
                    <a:pt x="106" y="1854"/>
                    <a:pt x="106" y="1744"/>
                  </a:cubicBezTo>
                  <a:lnTo>
                    <a:pt x="106" y="325"/>
                  </a:lnTo>
                  <a:cubicBezTo>
                    <a:pt x="106" y="220"/>
                    <a:pt x="195" y="110"/>
                    <a:pt x="326" y="110"/>
                  </a:cubicBezTo>
                  <a:close/>
                  <a:moveTo>
                    <a:pt x="326" y="0"/>
                  </a:moveTo>
                  <a:cubicBezTo>
                    <a:pt x="153" y="0"/>
                    <a:pt x="1" y="152"/>
                    <a:pt x="1" y="325"/>
                  </a:cubicBezTo>
                  <a:lnTo>
                    <a:pt x="1" y="1744"/>
                  </a:lnTo>
                  <a:cubicBezTo>
                    <a:pt x="1" y="1922"/>
                    <a:pt x="153" y="2074"/>
                    <a:pt x="326" y="2074"/>
                  </a:cubicBezTo>
                  <a:lnTo>
                    <a:pt x="7547" y="2074"/>
                  </a:lnTo>
                  <a:cubicBezTo>
                    <a:pt x="7725" y="2074"/>
                    <a:pt x="7877" y="1922"/>
                    <a:pt x="7877" y="1744"/>
                  </a:cubicBezTo>
                  <a:lnTo>
                    <a:pt x="7877" y="325"/>
                  </a:lnTo>
                  <a:cubicBezTo>
                    <a:pt x="7877" y="152"/>
                    <a:pt x="7725" y="0"/>
                    <a:pt x="75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5"/>
            <p:cNvSpPr/>
            <p:nvPr/>
          </p:nvSpPr>
          <p:spPr>
            <a:xfrm>
              <a:off x="3799298" y="820820"/>
              <a:ext cx="4226419" cy="2630877"/>
            </a:xfrm>
            <a:custGeom>
              <a:avLst/>
              <a:gdLst/>
              <a:ahLst/>
              <a:cxnLst/>
              <a:rect l="l" t="t" r="r" b="b"/>
              <a:pathLst>
                <a:path w="29657" h="18461" extrusionOk="0">
                  <a:moveTo>
                    <a:pt x="1356" y="1"/>
                  </a:moveTo>
                  <a:cubicBezTo>
                    <a:pt x="613" y="1"/>
                    <a:pt x="0" y="593"/>
                    <a:pt x="0" y="1357"/>
                  </a:cubicBezTo>
                  <a:lnTo>
                    <a:pt x="0" y="17089"/>
                  </a:lnTo>
                  <a:cubicBezTo>
                    <a:pt x="0" y="17853"/>
                    <a:pt x="613" y="18461"/>
                    <a:pt x="1356" y="18461"/>
                  </a:cubicBezTo>
                  <a:lnTo>
                    <a:pt x="28279" y="18461"/>
                  </a:lnTo>
                  <a:cubicBezTo>
                    <a:pt x="29044" y="18461"/>
                    <a:pt x="29657" y="17853"/>
                    <a:pt x="29657" y="17089"/>
                  </a:cubicBezTo>
                  <a:lnTo>
                    <a:pt x="29657" y="1357"/>
                  </a:lnTo>
                  <a:cubicBezTo>
                    <a:pt x="29657" y="593"/>
                    <a:pt x="29044" y="1"/>
                    <a:pt x="28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5"/>
            <p:cNvSpPr/>
            <p:nvPr/>
          </p:nvSpPr>
          <p:spPr>
            <a:xfrm>
              <a:off x="3790320" y="811841"/>
              <a:ext cx="4244375" cy="2646553"/>
            </a:xfrm>
            <a:custGeom>
              <a:avLst/>
              <a:gdLst/>
              <a:ahLst/>
              <a:cxnLst/>
              <a:rect l="l" t="t" r="r" b="b"/>
              <a:pathLst>
                <a:path w="29783" h="18571" extrusionOk="0">
                  <a:moveTo>
                    <a:pt x="28342" y="111"/>
                  </a:moveTo>
                  <a:cubicBezTo>
                    <a:pt x="29086" y="111"/>
                    <a:pt x="29652" y="697"/>
                    <a:pt x="29652" y="1420"/>
                  </a:cubicBezTo>
                  <a:lnTo>
                    <a:pt x="29652" y="17152"/>
                  </a:lnTo>
                  <a:cubicBezTo>
                    <a:pt x="29652" y="17869"/>
                    <a:pt x="29086" y="18461"/>
                    <a:pt x="28342" y="18461"/>
                  </a:cubicBezTo>
                  <a:lnTo>
                    <a:pt x="1419" y="18461"/>
                  </a:lnTo>
                  <a:cubicBezTo>
                    <a:pt x="697" y="18461"/>
                    <a:pt x="110" y="17869"/>
                    <a:pt x="110" y="17152"/>
                  </a:cubicBezTo>
                  <a:lnTo>
                    <a:pt x="110" y="1420"/>
                  </a:lnTo>
                  <a:cubicBezTo>
                    <a:pt x="110" y="697"/>
                    <a:pt x="697" y="111"/>
                    <a:pt x="1419" y="111"/>
                  </a:cubicBezTo>
                  <a:close/>
                  <a:moveTo>
                    <a:pt x="1419" y="1"/>
                  </a:moveTo>
                  <a:cubicBezTo>
                    <a:pt x="634" y="1"/>
                    <a:pt x="0" y="635"/>
                    <a:pt x="0" y="1420"/>
                  </a:cubicBezTo>
                  <a:lnTo>
                    <a:pt x="0" y="17152"/>
                  </a:lnTo>
                  <a:cubicBezTo>
                    <a:pt x="0" y="17937"/>
                    <a:pt x="634" y="18571"/>
                    <a:pt x="1419" y="18571"/>
                  </a:cubicBezTo>
                  <a:lnTo>
                    <a:pt x="28342" y="18571"/>
                  </a:lnTo>
                  <a:cubicBezTo>
                    <a:pt x="29128" y="18571"/>
                    <a:pt x="29782" y="17937"/>
                    <a:pt x="29782" y="17152"/>
                  </a:cubicBezTo>
                  <a:lnTo>
                    <a:pt x="29782" y="1420"/>
                  </a:lnTo>
                  <a:cubicBezTo>
                    <a:pt x="29782" y="635"/>
                    <a:pt x="29128" y="1"/>
                    <a:pt x="2834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5"/>
            <p:cNvSpPr/>
            <p:nvPr/>
          </p:nvSpPr>
          <p:spPr>
            <a:xfrm>
              <a:off x="3961193" y="955210"/>
              <a:ext cx="3899644" cy="2359966"/>
            </a:xfrm>
            <a:custGeom>
              <a:avLst/>
              <a:gdLst/>
              <a:ahLst/>
              <a:cxnLst/>
              <a:rect l="l" t="t" r="r" b="b"/>
              <a:pathLst>
                <a:path w="27364" h="16560" extrusionOk="0">
                  <a:moveTo>
                    <a:pt x="1268" y="0"/>
                  </a:moveTo>
                  <a:cubicBezTo>
                    <a:pt x="566" y="0"/>
                    <a:pt x="1" y="566"/>
                    <a:pt x="1" y="1262"/>
                  </a:cubicBezTo>
                  <a:lnTo>
                    <a:pt x="1" y="15292"/>
                  </a:lnTo>
                  <a:cubicBezTo>
                    <a:pt x="1" y="15994"/>
                    <a:pt x="566" y="16560"/>
                    <a:pt x="1268" y="16560"/>
                  </a:cubicBezTo>
                  <a:lnTo>
                    <a:pt x="26096" y="16560"/>
                  </a:lnTo>
                  <a:cubicBezTo>
                    <a:pt x="26798" y="16560"/>
                    <a:pt x="27363" y="15994"/>
                    <a:pt x="27363" y="15292"/>
                  </a:cubicBezTo>
                  <a:lnTo>
                    <a:pt x="27363" y="1262"/>
                  </a:lnTo>
                  <a:cubicBezTo>
                    <a:pt x="27363" y="566"/>
                    <a:pt x="26798" y="0"/>
                    <a:pt x="26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5"/>
            <p:cNvSpPr/>
            <p:nvPr/>
          </p:nvSpPr>
          <p:spPr>
            <a:xfrm>
              <a:off x="3955208" y="945519"/>
              <a:ext cx="3915320" cy="2379347"/>
            </a:xfrm>
            <a:custGeom>
              <a:avLst/>
              <a:gdLst/>
              <a:ahLst/>
              <a:cxnLst/>
              <a:rect l="l" t="t" r="r" b="b"/>
              <a:pathLst>
                <a:path w="27474" h="16696" extrusionOk="0">
                  <a:moveTo>
                    <a:pt x="26138" y="110"/>
                  </a:moveTo>
                  <a:cubicBezTo>
                    <a:pt x="26819" y="110"/>
                    <a:pt x="27363" y="655"/>
                    <a:pt x="27363" y="1330"/>
                  </a:cubicBezTo>
                  <a:lnTo>
                    <a:pt x="27363" y="15360"/>
                  </a:lnTo>
                  <a:cubicBezTo>
                    <a:pt x="27363" y="16041"/>
                    <a:pt x="26819" y="16586"/>
                    <a:pt x="26138" y="16586"/>
                  </a:cubicBezTo>
                  <a:lnTo>
                    <a:pt x="1310" y="16586"/>
                  </a:lnTo>
                  <a:cubicBezTo>
                    <a:pt x="655" y="16586"/>
                    <a:pt x="111" y="16041"/>
                    <a:pt x="111" y="15360"/>
                  </a:cubicBezTo>
                  <a:lnTo>
                    <a:pt x="111" y="1330"/>
                  </a:lnTo>
                  <a:cubicBezTo>
                    <a:pt x="111" y="655"/>
                    <a:pt x="655" y="110"/>
                    <a:pt x="1310" y="110"/>
                  </a:cubicBezTo>
                  <a:close/>
                  <a:moveTo>
                    <a:pt x="1310" y="0"/>
                  </a:moveTo>
                  <a:cubicBezTo>
                    <a:pt x="587" y="0"/>
                    <a:pt x="1" y="592"/>
                    <a:pt x="1" y="1330"/>
                  </a:cubicBezTo>
                  <a:lnTo>
                    <a:pt x="1" y="15360"/>
                  </a:lnTo>
                  <a:cubicBezTo>
                    <a:pt x="1" y="16104"/>
                    <a:pt x="587" y="16696"/>
                    <a:pt x="1310" y="16696"/>
                  </a:cubicBezTo>
                  <a:lnTo>
                    <a:pt x="26138" y="16696"/>
                  </a:lnTo>
                  <a:cubicBezTo>
                    <a:pt x="26882" y="16696"/>
                    <a:pt x="27473" y="16104"/>
                    <a:pt x="27473" y="15360"/>
                  </a:cubicBezTo>
                  <a:lnTo>
                    <a:pt x="27473" y="1330"/>
                  </a:lnTo>
                  <a:cubicBezTo>
                    <a:pt x="27473" y="592"/>
                    <a:pt x="26882" y="0"/>
                    <a:pt x="2613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5"/>
            <p:cNvSpPr/>
            <p:nvPr/>
          </p:nvSpPr>
          <p:spPr>
            <a:xfrm>
              <a:off x="5948681" y="1057392"/>
              <a:ext cx="1818855" cy="2142923"/>
            </a:xfrm>
            <a:custGeom>
              <a:avLst/>
              <a:gdLst/>
              <a:ahLst/>
              <a:cxnLst/>
              <a:rect l="l" t="t" r="r" b="b"/>
              <a:pathLst>
                <a:path w="12763" h="15037" extrusionOk="0">
                  <a:moveTo>
                    <a:pt x="262" y="1"/>
                  </a:moveTo>
                  <a:cubicBezTo>
                    <a:pt x="105" y="1"/>
                    <a:pt x="0" y="132"/>
                    <a:pt x="0" y="284"/>
                  </a:cubicBezTo>
                  <a:lnTo>
                    <a:pt x="0" y="14753"/>
                  </a:lnTo>
                  <a:cubicBezTo>
                    <a:pt x="0" y="14905"/>
                    <a:pt x="105" y="15036"/>
                    <a:pt x="262" y="15036"/>
                  </a:cubicBezTo>
                  <a:lnTo>
                    <a:pt x="12501" y="15036"/>
                  </a:lnTo>
                  <a:cubicBezTo>
                    <a:pt x="12653" y="15036"/>
                    <a:pt x="12763" y="14905"/>
                    <a:pt x="12763" y="14753"/>
                  </a:cubicBezTo>
                  <a:lnTo>
                    <a:pt x="12763" y="284"/>
                  </a:lnTo>
                  <a:cubicBezTo>
                    <a:pt x="12763" y="132"/>
                    <a:pt x="12653" y="1"/>
                    <a:pt x="125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5"/>
            <p:cNvSpPr/>
            <p:nvPr/>
          </p:nvSpPr>
          <p:spPr>
            <a:xfrm>
              <a:off x="6131526" y="1197768"/>
              <a:ext cx="1518159" cy="1050869"/>
            </a:xfrm>
            <a:custGeom>
              <a:avLst/>
              <a:gdLst/>
              <a:ahLst/>
              <a:cxnLst/>
              <a:rect l="l" t="t" r="r" b="b"/>
              <a:pathLst>
                <a:path w="10653" h="7374" extrusionOk="0">
                  <a:moveTo>
                    <a:pt x="262" y="0"/>
                  </a:moveTo>
                  <a:cubicBezTo>
                    <a:pt x="110" y="0"/>
                    <a:pt x="0" y="105"/>
                    <a:pt x="0" y="262"/>
                  </a:cubicBezTo>
                  <a:lnTo>
                    <a:pt x="0" y="7091"/>
                  </a:lnTo>
                  <a:cubicBezTo>
                    <a:pt x="0" y="7243"/>
                    <a:pt x="110" y="7374"/>
                    <a:pt x="262" y="7374"/>
                  </a:cubicBezTo>
                  <a:lnTo>
                    <a:pt x="10369" y="7374"/>
                  </a:lnTo>
                  <a:cubicBezTo>
                    <a:pt x="10521" y="7374"/>
                    <a:pt x="10652" y="7243"/>
                    <a:pt x="10652" y="7091"/>
                  </a:cubicBezTo>
                  <a:lnTo>
                    <a:pt x="10652" y="262"/>
                  </a:lnTo>
                  <a:cubicBezTo>
                    <a:pt x="10652" y="105"/>
                    <a:pt x="10521" y="0"/>
                    <a:pt x="103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5"/>
            <p:cNvSpPr/>
            <p:nvPr/>
          </p:nvSpPr>
          <p:spPr>
            <a:xfrm>
              <a:off x="3805997" y="640968"/>
              <a:ext cx="2055422" cy="643433"/>
            </a:xfrm>
            <a:custGeom>
              <a:avLst/>
              <a:gdLst/>
              <a:ahLst/>
              <a:cxnLst/>
              <a:rect l="l" t="t" r="r" b="b"/>
              <a:pathLst>
                <a:path w="14423" h="4515" extrusionOk="0">
                  <a:moveTo>
                    <a:pt x="1550" y="1"/>
                  </a:moveTo>
                  <a:cubicBezTo>
                    <a:pt x="697" y="1"/>
                    <a:pt x="0" y="697"/>
                    <a:pt x="0" y="1551"/>
                  </a:cubicBezTo>
                  <a:lnTo>
                    <a:pt x="0" y="2965"/>
                  </a:lnTo>
                  <a:cubicBezTo>
                    <a:pt x="0" y="3839"/>
                    <a:pt x="697" y="4515"/>
                    <a:pt x="1550" y="4515"/>
                  </a:cubicBezTo>
                  <a:lnTo>
                    <a:pt x="12873" y="4515"/>
                  </a:lnTo>
                  <a:cubicBezTo>
                    <a:pt x="13747" y="4515"/>
                    <a:pt x="14423" y="3839"/>
                    <a:pt x="14423" y="2965"/>
                  </a:cubicBezTo>
                  <a:lnTo>
                    <a:pt x="14423" y="1551"/>
                  </a:lnTo>
                  <a:cubicBezTo>
                    <a:pt x="14423" y="697"/>
                    <a:pt x="13747" y="1"/>
                    <a:pt x="12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5"/>
            <p:cNvSpPr/>
            <p:nvPr/>
          </p:nvSpPr>
          <p:spPr>
            <a:xfrm>
              <a:off x="3799298" y="631277"/>
              <a:ext cx="2071098" cy="662814"/>
            </a:xfrm>
            <a:custGeom>
              <a:avLst/>
              <a:gdLst/>
              <a:ahLst/>
              <a:cxnLst/>
              <a:rect l="l" t="t" r="r" b="b"/>
              <a:pathLst>
                <a:path w="14533" h="4651" extrusionOk="0">
                  <a:moveTo>
                    <a:pt x="12920" y="111"/>
                  </a:moveTo>
                  <a:cubicBezTo>
                    <a:pt x="13747" y="111"/>
                    <a:pt x="14428" y="786"/>
                    <a:pt x="14428" y="1619"/>
                  </a:cubicBezTo>
                  <a:lnTo>
                    <a:pt x="14428" y="3033"/>
                  </a:lnTo>
                  <a:cubicBezTo>
                    <a:pt x="14428" y="3865"/>
                    <a:pt x="13747" y="4541"/>
                    <a:pt x="12920" y="4541"/>
                  </a:cubicBezTo>
                  <a:lnTo>
                    <a:pt x="1597" y="4541"/>
                  </a:lnTo>
                  <a:cubicBezTo>
                    <a:pt x="765" y="4541"/>
                    <a:pt x="110" y="3865"/>
                    <a:pt x="110" y="3033"/>
                  </a:cubicBezTo>
                  <a:lnTo>
                    <a:pt x="110" y="1619"/>
                  </a:lnTo>
                  <a:cubicBezTo>
                    <a:pt x="110" y="786"/>
                    <a:pt x="765" y="111"/>
                    <a:pt x="1597" y="111"/>
                  </a:cubicBezTo>
                  <a:close/>
                  <a:moveTo>
                    <a:pt x="1597" y="1"/>
                  </a:moveTo>
                  <a:cubicBezTo>
                    <a:pt x="723" y="1"/>
                    <a:pt x="0" y="723"/>
                    <a:pt x="0" y="1619"/>
                  </a:cubicBezTo>
                  <a:lnTo>
                    <a:pt x="0" y="3033"/>
                  </a:lnTo>
                  <a:cubicBezTo>
                    <a:pt x="0" y="3928"/>
                    <a:pt x="723" y="4651"/>
                    <a:pt x="1597" y="4651"/>
                  </a:cubicBezTo>
                  <a:lnTo>
                    <a:pt x="12920" y="4651"/>
                  </a:lnTo>
                  <a:cubicBezTo>
                    <a:pt x="13815" y="4651"/>
                    <a:pt x="14532" y="3928"/>
                    <a:pt x="14532" y="3033"/>
                  </a:cubicBezTo>
                  <a:lnTo>
                    <a:pt x="14532" y="1619"/>
                  </a:lnTo>
                  <a:cubicBezTo>
                    <a:pt x="14532" y="723"/>
                    <a:pt x="13815" y="1"/>
                    <a:pt x="1292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5"/>
            <p:cNvSpPr/>
            <p:nvPr/>
          </p:nvSpPr>
          <p:spPr>
            <a:xfrm>
              <a:off x="3873833" y="820820"/>
              <a:ext cx="1515166" cy="280032"/>
            </a:xfrm>
            <a:custGeom>
              <a:avLst/>
              <a:gdLst/>
              <a:ahLst/>
              <a:cxnLst/>
              <a:rect l="l" t="t" r="r" b="b"/>
              <a:pathLst>
                <a:path w="10632" h="1965" extrusionOk="0">
                  <a:moveTo>
                    <a:pt x="875" y="1"/>
                  </a:moveTo>
                  <a:cubicBezTo>
                    <a:pt x="394" y="1"/>
                    <a:pt x="1" y="441"/>
                    <a:pt x="1" y="943"/>
                  </a:cubicBezTo>
                  <a:lnTo>
                    <a:pt x="1" y="1027"/>
                  </a:lnTo>
                  <a:cubicBezTo>
                    <a:pt x="1" y="1551"/>
                    <a:pt x="394" y="1965"/>
                    <a:pt x="875" y="1965"/>
                  </a:cubicBezTo>
                  <a:lnTo>
                    <a:pt x="9757" y="1965"/>
                  </a:lnTo>
                  <a:cubicBezTo>
                    <a:pt x="10260" y="1965"/>
                    <a:pt x="10632" y="1551"/>
                    <a:pt x="10632" y="1027"/>
                  </a:cubicBezTo>
                  <a:lnTo>
                    <a:pt x="10632" y="943"/>
                  </a:lnTo>
                  <a:cubicBezTo>
                    <a:pt x="10632" y="441"/>
                    <a:pt x="10260" y="1"/>
                    <a:pt x="9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5"/>
            <p:cNvSpPr/>
            <p:nvPr/>
          </p:nvSpPr>
          <p:spPr>
            <a:xfrm>
              <a:off x="3867847" y="814834"/>
              <a:ext cx="1530130" cy="295708"/>
            </a:xfrm>
            <a:custGeom>
              <a:avLst/>
              <a:gdLst/>
              <a:ahLst/>
              <a:cxnLst/>
              <a:rect l="l" t="t" r="r" b="b"/>
              <a:pathLst>
                <a:path w="10737" h="2075" extrusionOk="0">
                  <a:moveTo>
                    <a:pt x="9799" y="111"/>
                  </a:moveTo>
                  <a:cubicBezTo>
                    <a:pt x="10255" y="111"/>
                    <a:pt x="10627" y="504"/>
                    <a:pt x="10627" y="985"/>
                  </a:cubicBezTo>
                  <a:lnTo>
                    <a:pt x="10627" y="1069"/>
                  </a:lnTo>
                  <a:cubicBezTo>
                    <a:pt x="10627" y="1572"/>
                    <a:pt x="10255" y="1965"/>
                    <a:pt x="9799" y="1965"/>
                  </a:cubicBezTo>
                  <a:lnTo>
                    <a:pt x="917" y="1965"/>
                  </a:lnTo>
                  <a:cubicBezTo>
                    <a:pt x="483" y="1965"/>
                    <a:pt x="111" y="1572"/>
                    <a:pt x="111" y="1069"/>
                  </a:cubicBezTo>
                  <a:lnTo>
                    <a:pt x="111" y="985"/>
                  </a:lnTo>
                  <a:cubicBezTo>
                    <a:pt x="111" y="504"/>
                    <a:pt x="483" y="111"/>
                    <a:pt x="917" y="111"/>
                  </a:cubicBezTo>
                  <a:close/>
                  <a:moveTo>
                    <a:pt x="917" y="1"/>
                  </a:moveTo>
                  <a:cubicBezTo>
                    <a:pt x="415" y="1"/>
                    <a:pt x="1" y="436"/>
                    <a:pt x="1" y="985"/>
                  </a:cubicBezTo>
                  <a:lnTo>
                    <a:pt x="1" y="1069"/>
                  </a:lnTo>
                  <a:cubicBezTo>
                    <a:pt x="1" y="1640"/>
                    <a:pt x="415" y="2075"/>
                    <a:pt x="917" y="2075"/>
                  </a:cubicBezTo>
                  <a:lnTo>
                    <a:pt x="9799" y="2075"/>
                  </a:lnTo>
                  <a:cubicBezTo>
                    <a:pt x="10323" y="2075"/>
                    <a:pt x="10737" y="1640"/>
                    <a:pt x="10737" y="1069"/>
                  </a:cubicBezTo>
                  <a:lnTo>
                    <a:pt x="10737" y="985"/>
                  </a:lnTo>
                  <a:cubicBezTo>
                    <a:pt x="10737" y="436"/>
                    <a:pt x="10323" y="1"/>
                    <a:pt x="979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5"/>
            <p:cNvSpPr/>
            <p:nvPr/>
          </p:nvSpPr>
          <p:spPr>
            <a:xfrm>
              <a:off x="4060525" y="1542508"/>
              <a:ext cx="1697864" cy="700294"/>
            </a:xfrm>
            <a:custGeom>
              <a:avLst/>
              <a:gdLst/>
              <a:ahLst/>
              <a:cxnLst/>
              <a:rect l="l" t="t" r="r" b="b"/>
              <a:pathLst>
                <a:path w="11914" h="4914" extrusionOk="0">
                  <a:moveTo>
                    <a:pt x="288" y="1"/>
                  </a:moveTo>
                  <a:cubicBezTo>
                    <a:pt x="131" y="1"/>
                    <a:pt x="0" y="132"/>
                    <a:pt x="0" y="284"/>
                  </a:cubicBezTo>
                  <a:lnTo>
                    <a:pt x="0" y="4651"/>
                  </a:lnTo>
                  <a:cubicBezTo>
                    <a:pt x="0" y="4803"/>
                    <a:pt x="131" y="4913"/>
                    <a:pt x="288" y="4913"/>
                  </a:cubicBezTo>
                  <a:lnTo>
                    <a:pt x="11631" y="4913"/>
                  </a:lnTo>
                  <a:cubicBezTo>
                    <a:pt x="11783" y="4913"/>
                    <a:pt x="11914" y="4803"/>
                    <a:pt x="11914" y="4651"/>
                  </a:cubicBezTo>
                  <a:lnTo>
                    <a:pt x="11914" y="284"/>
                  </a:lnTo>
                  <a:cubicBezTo>
                    <a:pt x="11914" y="132"/>
                    <a:pt x="11783" y="1"/>
                    <a:pt x="11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5"/>
            <p:cNvSpPr/>
            <p:nvPr/>
          </p:nvSpPr>
          <p:spPr>
            <a:xfrm>
              <a:off x="4051547" y="1533530"/>
              <a:ext cx="1716675" cy="718108"/>
            </a:xfrm>
            <a:custGeom>
              <a:avLst/>
              <a:gdLst/>
              <a:ahLst/>
              <a:cxnLst/>
              <a:rect l="l" t="t" r="r" b="b"/>
              <a:pathLst>
                <a:path w="12046" h="5039" extrusionOk="0">
                  <a:moveTo>
                    <a:pt x="11694" y="132"/>
                  </a:moveTo>
                  <a:cubicBezTo>
                    <a:pt x="11825" y="132"/>
                    <a:pt x="11935" y="216"/>
                    <a:pt x="11935" y="347"/>
                  </a:cubicBezTo>
                  <a:lnTo>
                    <a:pt x="11935" y="4714"/>
                  </a:lnTo>
                  <a:cubicBezTo>
                    <a:pt x="11935" y="4819"/>
                    <a:pt x="11825" y="4929"/>
                    <a:pt x="11694" y="4929"/>
                  </a:cubicBezTo>
                  <a:lnTo>
                    <a:pt x="351" y="4929"/>
                  </a:lnTo>
                  <a:cubicBezTo>
                    <a:pt x="220" y="4929"/>
                    <a:pt x="131" y="4819"/>
                    <a:pt x="131" y="4714"/>
                  </a:cubicBezTo>
                  <a:lnTo>
                    <a:pt x="131" y="347"/>
                  </a:lnTo>
                  <a:cubicBezTo>
                    <a:pt x="131" y="216"/>
                    <a:pt x="220" y="132"/>
                    <a:pt x="351" y="132"/>
                  </a:cubicBezTo>
                  <a:close/>
                  <a:moveTo>
                    <a:pt x="351" y="1"/>
                  </a:moveTo>
                  <a:cubicBezTo>
                    <a:pt x="152" y="1"/>
                    <a:pt x="0" y="153"/>
                    <a:pt x="0" y="347"/>
                  </a:cubicBezTo>
                  <a:lnTo>
                    <a:pt x="0" y="4714"/>
                  </a:lnTo>
                  <a:cubicBezTo>
                    <a:pt x="0" y="4887"/>
                    <a:pt x="152" y="5039"/>
                    <a:pt x="351" y="5039"/>
                  </a:cubicBezTo>
                  <a:lnTo>
                    <a:pt x="11694" y="5039"/>
                  </a:lnTo>
                  <a:cubicBezTo>
                    <a:pt x="11893" y="5039"/>
                    <a:pt x="12045" y="4887"/>
                    <a:pt x="12045" y="4714"/>
                  </a:cubicBezTo>
                  <a:lnTo>
                    <a:pt x="12045" y="347"/>
                  </a:lnTo>
                  <a:cubicBezTo>
                    <a:pt x="12045" y="153"/>
                    <a:pt x="11893" y="1"/>
                    <a:pt x="116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5"/>
            <p:cNvSpPr/>
            <p:nvPr/>
          </p:nvSpPr>
          <p:spPr>
            <a:xfrm>
              <a:off x="4060525" y="2335880"/>
              <a:ext cx="1697864" cy="699439"/>
            </a:xfrm>
            <a:custGeom>
              <a:avLst/>
              <a:gdLst/>
              <a:ahLst/>
              <a:cxnLst/>
              <a:rect l="l" t="t" r="r" b="b"/>
              <a:pathLst>
                <a:path w="11914" h="4908" extrusionOk="0">
                  <a:moveTo>
                    <a:pt x="288" y="1"/>
                  </a:moveTo>
                  <a:cubicBezTo>
                    <a:pt x="131" y="1"/>
                    <a:pt x="0" y="132"/>
                    <a:pt x="0" y="283"/>
                  </a:cubicBezTo>
                  <a:lnTo>
                    <a:pt x="0" y="4646"/>
                  </a:lnTo>
                  <a:cubicBezTo>
                    <a:pt x="0" y="4798"/>
                    <a:pt x="131" y="4908"/>
                    <a:pt x="288" y="4908"/>
                  </a:cubicBezTo>
                  <a:lnTo>
                    <a:pt x="11631" y="4908"/>
                  </a:lnTo>
                  <a:cubicBezTo>
                    <a:pt x="11783" y="4908"/>
                    <a:pt x="11914" y="4798"/>
                    <a:pt x="11914" y="4646"/>
                  </a:cubicBezTo>
                  <a:lnTo>
                    <a:pt x="11914" y="283"/>
                  </a:lnTo>
                  <a:cubicBezTo>
                    <a:pt x="11914" y="132"/>
                    <a:pt x="11783" y="1"/>
                    <a:pt x="11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5"/>
            <p:cNvSpPr/>
            <p:nvPr/>
          </p:nvSpPr>
          <p:spPr>
            <a:xfrm>
              <a:off x="4051547" y="2329182"/>
              <a:ext cx="1716675" cy="715828"/>
            </a:xfrm>
            <a:custGeom>
              <a:avLst/>
              <a:gdLst/>
              <a:ahLst/>
              <a:cxnLst/>
              <a:rect l="l" t="t" r="r" b="b"/>
              <a:pathLst>
                <a:path w="12046" h="5023" extrusionOk="0">
                  <a:moveTo>
                    <a:pt x="11694" y="111"/>
                  </a:moveTo>
                  <a:cubicBezTo>
                    <a:pt x="11825" y="111"/>
                    <a:pt x="11935" y="200"/>
                    <a:pt x="11935" y="330"/>
                  </a:cubicBezTo>
                  <a:lnTo>
                    <a:pt x="11935" y="4693"/>
                  </a:lnTo>
                  <a:cubicBezTo>
                    <a:pt x="11935" y="4803"/>
                    <a:pt x="11825" y="4913"/>
                    <a:pt x="11694" y="4913"/>
                  </a:cubicBezTo>
                  <a:lnTo>
                    <a:pt x="351" y="4913"/>
                  </a:lnTo>
                  <a:cubicBezTo>
                    <a:pt x="220" y="4913"/>
                    <a:pt x="131" y="4803"/>
                    <a:pt x="131" y="4693"/>
                  </a:cubicBezTo>
                  <a:lnTo>
                    <a:pt x="131" y="330"/>
                  </a:lnTo>
                  <a:cubicBezTo>
                    <a:pt x="131" y="200"/>
                    <a:pt x="220" y="111"/>
                    <a:pt x="351" y="111"/>
                  </a:cubicBezTo>
                  <a:close/>
                  <a:moveTo>
                    <a:pt x="351" y="1"/>
                  </a:moveTo>
                  <a:cubicBezTo>
                    <a:pt x="152" y="1"/>
                    <a:pt x="0" y="131"/>
                    <a:pt x="0" y="330"/>
                  </a:cubicBezTo>
                  <a:lnTo>
                    <a:pt x="0" y="4693"/>
                  </a:lnTo>
                  <a:cubicBezTo>
                    <a:pt x="0" y="4866"/>
                    <a:pt x="152" y="5023"/>
                    <a:pt x="351" y="5023"/>
                  </a:cubicBezTo>
                  <a:lnTo>
                    <a:pt x="11694" y="5023"/>
                  </a:lnTo>
                  <a:cubicBezTo>
                    <a:pt x="11893" y="5023"/>
                    <a:pt x="12045" y="4866"/>
                    <a:pt x="12045" y="4693"/>
                  </a:cubicBezTo>
                  <a:lnTo>
                    <a:pt x="12045" y="330"/>
                  </a:lnTo>
                  <a:cubicBezTo>
                    <a:pt x="12045" y="131"/>
                    <a:pt x="11893" y="1"/>
                    <a:pt x="116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5"/>
            <p:cNvSpPr/>
            <p:nvPr/>
          </p:nvSpPr>
          <p:spPr>
            <a:xfrm>
              <a:off x="4129070" y="1654524"/>
              <a:ext cx="1560770" cy="109020"/>
            </a:xfrm>
            <a:custGeom>
              <a:avLst/>
              <a:gdLst/>
              <a:ahLst/>
              <a:cxnLst/>
              <a:rect l="l" t="t" r="r" b="b"/>
              <a:pathLst>
                <a:path w="10952" h="765" extrusionOk="0">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5"/>
            <p:cNvSpPr/>
            <p:nvPr/>
          </p:nvSpPr>
          <p:spPr>
            <a:xfrm>
              <a:off x="4113706" y="1648538"/>
              <a:ext cx="1577158" cy="120991"/>
            </a:xfrm>
            <a:custGeom>
              <a:avLst/>
              <a:gdLst/>
              <a:ahLst/>
              <a:cxnLst/>
              <a:rect l="l" t="t" r="r" b="b"/>
              <a:pathLst>
                <a:path w="11067" h="849" extrusionOk="0">
                  <a:moveTo>
                    <a:pt x="10737" y="110"/>
                  </a:moveTo>
                  <a:cubicBezTo>
                    <a:pt x="10867" y="110"/>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10"/>
                    <a:pt x="352" y="110"/>
                  </a:cubicBezTo>
                  <a:close/>
                  <a:moveTo>
                    <a:pt x="352" y="0"/>
                  </a:moveTo>
                  <a:cubicBezTo>
                    <a:pt x="153" y="0"/>
                    <a:pt x="1" y="131"/>
                    <a:pt x="1" y="325"/>
                  </a:cubicBezTo>
                  <a:lnTo>
                    <a:pt x="1" y="524"/>
                  </a:lnTo>
                  <a:cubicBezTo>
                    <a:pt x="1" y="697"/>
                    <a:pt x="153" y="849"/>
                    <a:pt x="352" y="849"/>
                  </a:cubicBezTo>
                  <a:lnTo>
                    <a:pt x="10737" y="849"/>
                  </a:lnTo>
                  <a:cubicBezTo>
                    <a:pt x="10909" y="849"/>
                    <a:pt x="11066" y="697"/>
                    <a:pt x="11066" y="524"/>
                  </a:cubicBezTo>
                  <a:lnTo>
                    <a:pt x="11066" y="325"/>
                  </a:lnTo>
                  <a:cubicBezTo>
                    <a:pt x="11066" y="131"/>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5"/>
            <p:cNvSpPr/>
            <p:nvPr/>
          </p:nvSpPr>
          <p:spPr>
            <a:xfrm>
              <a:off x="4129070" y="2447896"/>
              <a:ext cx="1560770" cy="108308"/>
            </a:xfrm>
            <a:custGeom>
              <a:avLst/>
              <a:gdLst/>
              <a:ahLst/>
              <a:cxnLst/>
              <a:rect l="l" t="t" r="r" b="b"/>
              <a:pathLst>
                <a:path w="10952" h="760" extrusionOk="0">
                  <a:moveTo>
                    <a:pt x="284" y="0"/>
                  </a:moveTo>
                  <a:cubicBezTo>
                    <a:pt x="132" y="0"/>
                    <a:pt x="1" y="131"/>
                    <a:pt x="1" y="283"/>
                  </a:cubicBezTo>
                  <a:lnTo>
                    <a:pt x="1" y="477"/>
                  </a:lnTo>
                  <a:cubicBezTo>
                    <a:pt x="1" y="629"/>
                    <a:pt x="132" y="760"/>
                    <a:pt x="284" y="760"/>
                  </a:cubicBezTo>
                  <a:lnTo>
                    <a:pt x="10669" y="760"/>
                  </a:lnTo>
                  <a:cubicBezTo>
                    <a:pt x="10820" y="760"/>
                    <a:pt x="10951" y="629"/>
                    <a:pt x="10951" y="477"/>
                  </a:cubicBezTo>
                  <a:lnTo>
                    <a:pt x="10951" y="283"/>
                  </a:lnTo>
                  <a:cubicBezTo>
                    <a:pt x="10951" y="131"/>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5"/>
            <p:cNvSpPr/>
            <p:nvPr/>
          </p:nvSpPr>
          <p:spPr>
            <a:xfrm>
              <a:off x="4113706" y="2441198"/>
              <a:ext cx="1577158" cy="121704"/>
            </a:xfrm>
            <a:custGeom>
              <a:avLst/>
              <a:gdLst/>
              <a:ahLst/>
              <a:cxnLst/>
              <a:rect l="l" t="t" r="r" b="b"/>
              <a:pathLst>
                <a:path w="11067" h="854" extrusionOk="0">
                  <a:moveTo>
                    <a:pt x="10737" y="110"/>
                  </a:moveTo>
                  <a:cubicBezTo>
                    <a:pt x="10867" y="110"/>
                    <a:pt x="10956" y="199"/>
                    <a:pt x="10956" y="330"/>
                  </a:cubicBezTo>
                  <a:lnTo>
                    <a:pt x="10956" y="524"/>
                  </a:lnTo>
                  <a:cubicBezTo>
                    <a:pt x="10956" y="655"/>
                    <a:pt x="10867" y="744"/>
                    <a:pt x="10737" y="744"/>
                  </a:cubicBezTo>
                  <a:lnTo>
                    <a:pt x="352" y="744"/>
                  </a:lnTo>
                  <a:cubicBezTo>
                    <a:pt x="221" y="744"/>
                    <a:pt x="132" y="655"/>
                    <a:pt x="132" y="524"/>
                  </a:cubicBezTo>
                  <a:lnTo>
                    <a:pt x="132" y="330"/>
                  </a:lnTo>
                  <a:cubicBezTo>
                    <a:pt x="132" y="199"/>
                    <a:pt x="221" y="110"/>
                    <a:pt x="352" y="110"/>
                  </a:cubicBezTo>
                  <a:close/>
                  <a:moveTo>
                    <a:pt x="352" y="0"/>
                  </a:moveTo>
                  <a:cubicBezTo>
                    <a:pt x="153" y="0"/>
                    <a:pt x="1" y="131"/>
                    <a:pt x="1" y="330"/>
                  </a:cubicBezTo>
                  <a:lnTo>
                    <a:pt x="1" y="524"/>
                  </a:lnTo>
                  <a:cubicBezTo>
                    <a:pt x="1" y="723"/>
                    <a:pt x="153" y="854"/>
                    <a:pt x="352" y="854"/>
                  </a:cubicBezTo>
                  <a:lnTo>
                    <a:pt x="10737" y="854"/>
                  </a:lnTo>
                  <a:cubicBezTo>
                    <a:pt x="10909" y="854"/>
                    <a:pt x="11066" y="723"/>
                    <a:pt x="11066" y="524"/>
                  </a:cubicBezTo>
                  <a:lnTo>
                    <a:pt x="11066" y="330"/>
                  </a:lnTo>
                  <a:cubicBezTo>
                    <a:pt x="11066" y="131"/>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5"/>
            <p:cNvSpPr/>
            <p:nvPr/>
          </p:nvSpPr>
          <p:spPr>
            <a:xfrm>
              <a:off x="4120095" y="1819412"/>
              <a:ext cx="1560770" cy="106170"/>
            </a:xfrm>
            <a:custGeom>
              <a:avLst/>
              <a:gdLst/>
              <a:ahLst/>
              <a:cxnLst/>
              <a:rect l="l" t="t" r="r" b="b"/>
              <a:pathLst>
                <a:path w="10952" h="745" extrusionOk="0">
                  <a:moveTo>
                    <a:pt x="284" y="1"/>
                  </a:moveTo>
                  <a:cubicBezTo>
                    <a:pt x="132" y="1"/>
                    <a:pt x="1" y="111"/>
                    <a:pt x="1" y="263"/>
                  </a:cubicBezTo>
                  <a:lnTo>
                    <a:pt x="1" y="456"/>
                  </a:lnTo>
                  <a:cubicBezTo>
                    <a:pt x="1" y="613"/>
                    <a:pt x="132" y="744"/>
                    <a:pt x="284" y="744"/>
                  </a:cubicBezTo>
                  <a:lnTo>
                    <a:pt x="10669" y="744"/>
                  </a:lnTo>
                  <a:cubicBezTo>
                    <a:pt x="10820" y="744"/>
                    <a:pt x="10951" y="613"/>
                    <a:pt x="10951" y="456"/>
                  </a:cubicBezTo>
                  <a:lnTo>
                    <a:pt x="10951" y="263"/>
                  </a:lnTo>
                  <a:cubicBezTo>
                    <a:pt x="10951" y="111"/>
                    <a:pt x="10820" y="1"/>
                    <a:pt x="10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5"/>
            <p:cNvSpPr/>
            <p:nvPr/>
          </p:nvSpPr>
          <p:spPr>
            <a:xfrm>
              <a:off x="4113706" y="1809721"/>
              <a:ext cx="1577158" cy="124839"/>
            </a:xfrm>
            <a:custGeom>
              <a:avLst/>
              <a:gdLst/>
              <a:ahLst/>
              <a:cxnLst/>
              <a:rect l="l" t="t" r="r" b="b"/>
              <a:pathLst>
                <a:path w="11067" h="876" extrusionOk="0">
                  <a:moveTo>
                    <a:pt x="10737" y="111"/>
                  </a:moveTo>
                  <a:cubicBezTo>
                    <a:pt x="10867" y="111"/>
                    <a:pt x="10956" y="221"/>
                    <a:pt x="10956" y="331"/>
                  </a:cubicBezTo>
                  <a:lnTo>
                    <a:pt x="10956" y="524"/>
                  </a:lnTo>
                  <a:cubicBezTo>
                    <a:pt x="10956" y="655"/>
                    <a:pt x="10867" y="744"/>
                    <a:pt x="10737" y="744"/>
                  </a:cubicBezTo>
                  <a:lnTo>
                    <a:pt x="352" y="744"/>
                  </a:lnTo>
                  <a:cubicBezTo>
                    <a:pt x="221" y="744"/>
                    <a:pt x="132" y="655"/>
                    <a:pt x="132" y="524"/>
                  </a:cubicBezTo>
                  <a:lnTo>
                    <a:pt x="132" y="331"/>
                  </a:lnTo>
                  <a:cubicBezTo>
                    <a:pt x="132" y="221"/>
                    <a:pt x="221" y="111"/>
                    <a:pt x="352" y="111"/>
                  </a:cubicBezTo>
                  <a:close/>
                  <a:moveTo>
                    <a:pt x="352" y="1"/>
                  </a:moveTo>
                  <a:cubicBezTo>
                    <a:pt x="153" y="1"/>
                    <a:pt x="1" y="158"/>
                    <a:pt x="1" y="331"/>
                  </a:cubicBezTo>
                  <a:lnTo>
                    <a:pt x="1" y="524"/>
                  </a:lnTo>
                  <a:cubicBezTo>
                    <a:pt x="1" y="723"/>
                    <a:pt x="153" y="875"/>
                    <a:pt x="352" y="875"/>
                  </a:cubicBezTo>
                  <a:lnTo>
                    <a:pt x="10737" y="875"/>
                  </a:lnTo>
                  <a:cubicBezTo>
                    <a:pt x="10909" y="875"/>
                    <a:pt x="11066" y="723"/>
                    <a:pt x="11066" y="524"/>
                  </a:cubicBezTo>
                  <a:lnTo>
                    <a:pt x="11066" y="331"/>
                  </a:lnTo>
                  <a:cubicBezTo>
                    <a:pt x="11066" y="158"/>
                    <a:pt x="10909" y="1"/>
                    <a:pt x="1073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5"/>
            <p:cNvSpPr/>
            <p:nvPr/>
          </p:nvSpPr>
          <p:spPr>
            <a:xfrm>
              <a:off x="4120095" y="2612072"/>
              <a:ext cx="1560770" cy="106027"/>
            </a:xfrm>
            <a:custGeom>
              <a:avLst/>
              <a:gdLst/>
              <a:ahLst/>
              <a:cxnLst/>
              <a:rect l="l" t="t" r="r" b="b"/>
              <a:pathLst>
                <a:path w="10952" h="744" extrusionOk="0">
                  <a:moveTo>
                    <a:pt x="284" y="0"/>
                  </a:moveTo>
                  <a:cubicBezTo>
                    <a:pt x="132" y="0"/>
                    <a:pt x="1" y="110"/>
                    <a:pt x="1" y="262"/>
                  </a:cubicBezTo>
                  <a:lnTo>
                    <a:pt x="1" y="482"/>
                  </a:lnTo>
                  <a:cubicBezTo>
                    <a:pt x="1" y="634"/>
                    <a:pt x="132" y="744"/>
                    <a:pt x="284" y="744"/>
                  </a:cubicBezTo>
                  <a:lnTo>
                    <a:pt x="10669" y="744"/>
                  </a:lnTo>
                  <a:cubicBezTo>
                    <a:pt x="10820" y="744"/>
                    <a:pt x="10951" y="634"/>
                    <a:pt x="10951" y="482"/>
                  </a:cubicBezTo>
                  <a:lnTo>
                    <a:pt x="10951" y="262"/>
                  </a:lnTo>
                  <a:cubicBezTo>
                    <a:pt x="10951" y="110"/>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5"/>
            <p:cNvSpPr/>
            <p:nvPr/>
          </p:nvSpPr>
          <p:spPr>
            <a:xfrm>
              <a:off x="4113706" y="2603093"/>
              <a:ext cx="1577158" cy="124839"/>
            </a:xfrm>
            <a:custGeom>
              <a:avLst/>
              <a:gdLst/>
              <a:ahLst/>
              <a:cxnLst/>
              <a:rect l="l" t="t" r="r" b="b"/>
              <a:pathLst>
                <a:path w="11067" h="876" extrusionOk="0">
                  <a:moveTo>
                    <a:pt x="10737" y="110"/>
                  </a:moveTo>
                  <a:cubicBezTo>
                    <a:pt x="10867" y="110"/>
                    <a:pt x="10956" y="220"/>
                    <a:pt x="10956" y="325"/>
                  </a:cubicBezTo>
                  <a:lnTo>
                    <a:pt x="10956" y="545"/>
                  </a:lnTo>
                  <a:cubicBezTo>
                    <a:pt x="10956" y="655"/>
                    <a:pt x="10867" y="765"/>
                    <a:pt x="10737" y="765"/>
                  </a:cubicBezTo>
                  <a:lnTo>
                    <a:pt x="352" y="765"/>
                  </a:lnTo>
                  <a:cubicBezTo>
                    <a:pt x="221" y="765"/>
                    <a:pt x="132" y="655"/>
                    <a:pt x="132" y="545"/>
                  </a:cubicBezTo>
                  <a:lnTo>
                    <a:pt x="132" y="325"/>
                  </a:lnTo>
                  <a:cubicBezTo>
                    <a:pt x="132" y="220"/>
                    <a:pt x="221" y="110"/>
                    <a:pt x="352" y="110"/>
                  </a:cubicBezTo>
                  <a:close/>
                  <a:moveTo>
                    <a:pt x="352" y="0"/>
                  </a:moveTo>
                  <a:cubicBezTo>
                    <a:pt x="153" y="0"/>
                    <a:pt x="1" y="152"/>
                    <a:pt x="1" y="325"/>
                  </a:cubicBezTo>
                  <a:lnTo>
                    <a:pt x="1" y="545"/>
                  </a:lnTo>
                  <a:cubicBezTo>
                    <a:pt x="1" y="718"/>
                    <a:pt x="153" y="875"/>
                    <a:pt x="352" y="875"/>
                  </a:cubicBezTo>
                  <a:lnTo>
                    <a:pt x="10737" y="875"/>
                  </a:lnTo>
                  <a:cubicBezTo>
                    <a:pt x="10909" y="875"/>
                    <a:pt x="11066" y="718"/>
                    <a:pt x="11066" y="545"/>
                  </a:cubicBezTo>
                  <a:lnTo>
                    <a:pt x="11066" y="325"/>
                  </a:lnTo>
                  <a:cubicBezTo>
                    <a:pt x="11066" y="152"/>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5"/>
            <p:cNvSpPr/>
            <p:nvPr/>
          </p:nvSpPr>
          <p:spPr>
            <a:xfrm>
              <a:off x="4120095" y="1968766"/>
              <a:ext cx="1560770" cy="109020"/>
            </a:xfrm>
            <a:custGeom>
              <a:avLst/>
              <a:gdLst/>
              <a:ahLst/>
              <a:cxnLst/>
              <a:rect l="l" t="t" r="r" b="b"/>
              <a:pathLst>
                <a:path w="10952" h="765" extrusionOk="0">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5"/>
            <p:cNvSpPr/>
            <p:nvPr/>
          </p:nvSpPr>
          <p:spPr>
            <a:xfrm>
              <a:off x="4113706" y="1962780"/>
              <a:ext cx="1577158" cy="120991"/>
            </a:xfrm>
            <a:custGeom>
              <a:avLst/>
              <a:gdLst/>
              <a:ahLst/>
              <a:cxnLst/>
              <a:rect l="l" t="t" r="r" b="b"/>
              <a:pathLst>
                <a:path w="11067" h="849" extrusionOk="0">
                  <a:moveTo>
                    <a:pt x="10737" y="105"/>
                  </a:moveTo>
                  <a:cubicBezTo>
                    <a:pt x="10867" y="105"/>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05"/>
                    <a:pt x="352" y="105"/>
                  </a:cubicBezTo>
                  <a:close/>
                  <a:moveTo>
                    <a:pt x="352" y="0"/>
                  </a:moveTo>
                  <a:cubicBezTo>
                    <a:pt x="153" y="0"/>
                    <a:pt x="1" y="131"/>
                    <a:pt x="1" y="325"/>
                  </a:cubicBezTo>
                  <a:lnTo>
                    <a:pt x="1" y="524"/>
                  </a:lnTo>
                  <a:cubicBezTo>
                    <a:pt x="1" y="718"/>
                    <a:pt x="153" y="849"/>
                    <a:pt x="352" y="849"/>
                  </a:cubicBezTo>
                  <a:lnTo>
                    <a:pt x="10737" y="849"/>
                  </a:lnTo>
                  <a:cubicBezTo>
                    <a:pt x="10909" y="849"/>
                    <a:pt x="11066" y="718"/>
                    <a:pt x="11066" y="524"/>
                  </a:cubicBezTo>
                  <a:lnTo>
                    <a:pt x="11066" y="325"/>
                  </a:lnTo>
                  <a:cubicBezTo>
                    <a:pt x="11066" y="131"/>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5"/>
            <p:cNvSpPr/>
            <p:nvPr/>
          </p:nvSpPr>
          <p:spPr>
            <a:xfrm>
              <a:off x="4120095" y="2761283"/>
              <a:ext cx="1560770" cy="109163"/>
            </a:xfrm>
            <a:custGeom>
              <a:avLst/>
              <a:gdLst/>
              <a:ahLst/>
              <a:cxnLst/>
              <a:rect l="l" t="t" r="r" b="b"/>
              <a:pathLst>
                <a:path w="10952" h="766" extrusionOk="0">
                  <a:moveTo>
                    <a:pt x="284" y="1"/>
                  </a:moveTo>
                  <a:cubicBezTo>
                    <a:pt x="132" y="1"/>
                    <a:pt x="1" y="132"/>
                    <a:pt x="1" y="289"/>
                  </a:cubicBezTo>
                  <a:lnTo>
                    <a:pt x="1" y="483"/>
                  </a:lnTo>
                  <a:cubicBezTo>
                    <a:pt x="1" y="634"/>
                    <a:pt x="132" y="765"/>
                    <a:pt x="284" y="765"/>
                  </a:cubicBezTo>
                  <a:lnTo>
                    <a:pt x="10669" y="765"/>
                  </a:lnTo>
                  <a:cubicBezTo>
                    <a:pt x="10820" y="765"/>
                    <a:pt x="10951" y="634"/>
                    <a:pt x="10951" y="483"/>
                  </a:cubicBezTo>
                  <a:lnTo>
                    <a:pt x="10951" y="289"/>
                  </a:lnTo>
                  <a:cubicBezTo>
                    <a:pt x="10951" y="132"/>
                    <a:pt x="10820" y="1"/>
                    <a:pt x="10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5"/>
            <p:cNvSpPr/>
            <p:nvPr/>
          </p:nvSpPr>
          <p:spPr>
            <a:xfrm>
              <a:off x="4113706" y="2755298"/>
              <a:ext cx="1577158" cy="121846"/>
            </a:xfrm>
            <a:custGeom>
              <a:avLst/>
              <a:gdLst/>
              <a:ahLst/>
              <a:cxnLst/>
              <a:rect l="l" t="t" r="r" b="b"/>
              <a:pathLst>
                <a:path w="11067" h="855" extrusionOk="0">
                  <a:moveTo>
                    <a:pt x="10737" y="111"/>
                  </a:moveTo>
                  <a:cubicBezTo>
                    <a:pt x="10867" y="111"/>
                    <a:pt x="10956" y="200"/>
                    <a:pt x="10956" y="331"/>
                  </a:cubicBezTo>
                  <a:lnTo>
                    <a:pt x="10956" y="525"/>
                  </a:lnTo>
                  <a:cubicBezTo>
                    <a:pt x="10956" y="655"/>
                    <a:pt x="10867" y="744"/>
                    <a:pt x="10737" y="744"/>
                  </a:cubicBezTo>
                  <a:lnTo>
                    <a:pt x="352" y="744"/>
                  </a:lnTo>
                  <a:cubicBezTo>
                    <a:pt x="221" y="744"/>
                    <a:pt x="132" y="655"/>
                    <a:pt x="132" y="525"/>
                  </a:cubicBezTo>
                  <a:lnTo>
                    <a:pt x="132" y="331"/>
                  </a:lnTo>
                  <a:cubicBezTo>
                    <a:pt x="132" y="200"/>
                    <a:pt x="221" y="111"/>
                    <a:pt x="352" y="111"/>
                  </a:cubicBezTo>
                  <a:close/>
                  <a:moveTo>
                    <a:pt x="352" y="1"/>
                  </a:moveTo>
                  <a:cubicBezTo>
                    <a:pt x="153" y="1"/>
                    <a:pt x="1" y="153"/>
                    <a:pt x="1" y="331"/>
                  </a:cubicBezTo>
                  <a:lnTo>
                    <a:pt x="1" y="525"/>
                  </a:lnTo>
                  <a:cubicBezTo>
                    <a:pt x="1" y="724"/>
                    <a:pt x="153" y="854"/>
                    <a:pt x="352" y="854"/>
                  </a:cubicBezTo>
                  <a:lnTo>
                    <a:pt x="10737" y="854"/>
                  </a:lnTo>
                  <a:cubicBezTo>
                    <a:pt x="10909" y="854"/>
                    <a:pt x="11066" y="724"/>
                    <a:pt x="11066" y="525"/>
                  </a:cubicBezTo>
                  <a:lnTo>
                    <a:pt x="11066" y="331"/>
                  </a:lnTo>
                  <a:cubicBezTo>
                    <a:pt x="11066" y="153"/>
                    <a:pt x="10909" y="1"/>
                    <a:pt x="1073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5"/>
            <p:cNvSpPr/>
            <p:nvPr/>
          </p:nvSpPr>
          <p:spPr>
            <a:xfrm>
              <a:off x="5938990" y="1051406"/>
              <a:ext cx="1838236" cy="2157744"/>
            </a:xfrm>
            <a:custGeom>
              <a:avLst/>
              <a:gdLst/>
              <a:ahLst/>
              <a:cxnLst/>
              <a:rect l="l" t="t" r="r" b="b"/>
              <a:pathLst>
                <a:path w="12899" h="15141" extrusionOk="0">
                  <a:moveTo>
                    <a:pt x="12569" y="111"/>
                  </a:moveTo>
                  <a:cubicBezTo>
                    <a:pt x="12679" y="111"/>
                    <a:pt x="12789" y="195"/>
                    <a:pt x="12789" y="326"/>
                  </a:cubicBezTo>
                  <a:lnTo>
                    <a:pt x="12789" y="14795"/>
                  </a:lnTo>
                  <a:cubicBezTo>
                    <a:pt x="12789" y="14926"/>
                    <a:pt x="12679" y="15010"/>
                    <a:pt x="12569" y="15010"/>
                  </a:cubicBezTo>
                  <a:lnTo>
                    <a:pt x="330" y="15010"/>
                  </a:lnTo>
                  <a:cubicBezTo>
                    <a:pt x="220" y="15010"/>
                    <a:pt x="110" y="14926"/>
                    <a:pt x="110" y="14795"/>
                  </a:cubicBezTo>
                  <a:lnTo>
                    <a:pt x="110" y="326"/>
                  </a:lnTo>
                  <a:cubicBezTo>
                    <a:pt x="110" y="195"/>
                    <a:pt x="220" y="111"/>
                    <a:pt x="330" y="111"/>
                  </a:cubicBezTo>
                  <a:close/>
                  <a:moveTo>
                    <a:pt x="330" y="1"/>
                  </a:moveTo>
                  <a:cubicBezTo>
                    <a:pt x="152" y="1"/>
                    <a:pt x="0" y="132"/>
                    <a:pt x="0" y="326"/>
                  </a:cubicBezTo>
                  <a:lnTo>
                    <a:pt x="0" y="14795"/>
                  </a:lnTo>
                  <a:cubicBezTo>
                    <a:pt x="0" y="14989"/>
                    <a:pt x="152" y="15141"/>
                    <a:pt x="330" y="15141"/>
                  </a:cubicBezTo>
                  <a:lnTo>
                    <a:pt x="12569" y="15141"/>
                  </a:lnTo>
                  <a:cubicBezTo>
                    <a:pt x="12742" y="15141"/>
                    <a:pt x="12899" y="14989"/>
                    <a:pt x="12899" y="14795"/>
                  </a:cubicBezTo>
                  <a:lnTo>
                    <a:pt x="12899" y="326"/>
                  </a:lnTo>
                  <a:cubicBezTo>
                    <a:pt x="12899" y="132"/>
                    <a:pt x="12742" y="1"/>
                    <a:pt x="1256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5"/>
            <p:cNvSpPr/>
            <p:nvPr/>
          </p:nvSpPr>
          <p:spPr>
            <a:xfrm>
              <a:off x="6980761" y="1436620"/>
              <a:ext cx="1517446" cy="1051724"/>
            </a:xfrm>
            <a:custGeom>
              <a:avLst/>
              <a:gdLst/>
              <a:ahLst/>
              <a:cxnLst/>
              <a:rect l="l" t="t" r="r" b="b"/>
              <a:pathLst>
                <a:path w="10648" h="7380" extrusionOk="0">
                  <a:moveTo>
                    <a:pt x="284" y="0"/>
                  </a:moveTo>
                  <a:cubicBezTo>
                    <a:pt x="132" y="0"/>
                    <a:pt x="1" y="110"/>
                    <a:pt x="1" y="262"/>
                  </a:cubicBezTo>
                  <a:lnTo>
                    <a:pt x="1" y="7096"/>
                  </a:lnTo>
                  <a:cubicBezTo>
                    <a:pt x="1" y="7248"/>
                    <a:pt x="132" y="7379"/>
                    <a:pt x="284" y="7379"/>
                  </a:cubicBezTo>
                  <a:lnTo>
                    <a:pt x="10386" y="7379"/>
                  </a:lnTo>
                  <a:cubicBezTo>
                    <a:pt x="10538" y="7379"/>
                    <a:pt x="10648" y="7248"/>
                    <a:pt x="10648" y="7096"/>
                  </a:cubicBezTo>
                  <a:lnTo>
                    <a:pt x="10648" y="262"/>
                  </a:lnTo>
                  <a:cubicBezTo>
                    <a:pt x="10648" y="110"/>
                    <a:pt x="10538" y="0"/>
                    <a:pt x="10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5"/>
            <p:cNvSpPr/>
            <p:nvPr/>
          </p:nvSpPr>
          <p:spPr>
            <a:xfrm>
              <a:off x="6974918" y="1427642"/>
              <a:ext cx="1532980" cy="1069538"/>
            </a:xfrm>
            <a:custGeom>
              <a:avLst/>
              <a:gdLst/>
              <a:ahLst/>
              <a:cxnLst/>
              <a:rect l="l" t="t" r="r" b="b"/>
              <a:pathLst>
                <a:path w="10757" h="7505" extrusionOk="0">
                  <a:moveTo>
                    <a:pt x="10427" y="110"/>
                  </a:moveTo>
                  <a:cubicBezTo>
                    <a:pt x="10537" y="110"/>
                    <a:pt x="10647" y="220"/>
                    <a:pt x="10647" y="325"/>
                  </a:cubicBezTo>
                  <a:lnTo>
                    <a:pt x="10647" y="7159"/>
                  </a:lnTo>
                  <a:cubicBezTo>
                    <a:pt x="10647" y="7290"/>
                    <a:pt x="10537" y="7374"/>
                    <a:pt x="10427" y="7374"/>
                  </a:cubicBezTo>
                  <a:lnTo>
                    <a:pt x="325" y="7374"/>
                  </a:lnTo>
                  <a:cubicBezTo>
                    <a:pt x="194" y="7374"/>
                    <a:pt x="105" y="7290"/>
                    <a:pt x="105" y="7159"/>
                  </a:cubicBezTo>
                  <a:lnTo>
                    <a:pt x="105" y="325"/>
                  </a:lnTo>
                  <a:cubicBezTo>
                    <a:pt x="105" y="220"/>
                    <a:pt x="194" y="110"/>
                    <a:pt x="325" y="110"/>
                  </a:cubicBezTo>
                  <a:close/>
                  <a:moveTo>
                    <a:pt x="325" y="0"/>
                  </a:moveTo>
                  <a:cubicBezTo>
                    <a:pt x="131" y="0"/>
                    <a:pt x="0" y="152"/>
                    <a:pt x="0" y="325"/>
                  </a:cubicBezTo>
                  <a:lnTo>
                    <a:pt x="0" y="7159"/>
                  </a:lnTo>
                  <a:cubicBezTo>
                    <a:pt x="0" y="7353"/>
                    <a:pt x="131" y="7505"/>
                    <a:pt x="325" y="7505"/>
                  </a:cubicBezTo>
                  <a:lnTo>
                    <a:pt x="10427" y="7505"/>
                  </a:lnTo>
                  <a:cubicBezTo>
                    <a:pt x="10605" y="7505"/>
                    <a:pt x="10757" y="7353"/>
                    <a:pt x="10757" y="7159"/>
                  </a:cubicBezTo>
                  <a:lnTo>
                    <a:pt x="10757" y="325"/>
                  </a:lnTo>
                  <a:cubicBezTo>
                    <a:pt x="10757" y="152"/>
                    <a:pt x="10605" y="0"/>
                    <a:pt x="1042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5"/>
            <p:cNvSpPr/>
            <p:nvPr/>
          </p:nvSpPr>
          <p:spPr>
            <a:xfrm>
              <a:off x="7524876" y="1735044"/>
              <a:ext cx="447909" cy="448051"/>
            </a:xfrm>
            <a:custGeom>
              <a:avLst/>
              <a:gdLst/>
              <a:ahLst/>
              <a:cxnLst/>
              <a:rect l="l" t="t" r="r" b="b"/>
              <a:pathLst>
                <a:path w="3143" h="3144" extrusionOk="0">
                  <a:moveTo>
                    <a:pt x="1572" y="1"/>
                  </a:moveTo>
                  <a:cubicBezTo>
                    <a:pt x="697" y="1"/>
                    <a:pt x="1" y="703"/>
                    <a:pt x="1" y="1572"/>
                  </a:cubicBezTo>
                  <a:cubicBezTo>
                    <a:pt x="1" y="2447"/>
                    <a:pt x="697" y="3143"/>
                    <a:pt x="1572" y="3143"/>
                  </a:cubicBezTo>
                  <a:cubicBezTo>
                    <a:pt x="2446" y="3143"/>
                    <a:pt x="3143" y="2447"/>
                    <a:pt x="3143" y="1572"/>
                  </a:cubicBezTo>
                  <a:cubicBezTo>
                    <a:pt x="3143" y="703"/>
                    <a:pt x="2446" y="1"/>
                    <a:pt x="15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5"/>
            <p:cNvSpPr/>
            <p:nvPr/>
          </p:nvSpPr>
          <p:spPr>
            <a:xfrm>
              <a:off x="7518891" y="1729201"/>
              <a:ext cx="463585" cy="460592"/>
            </a:xfrm>
            <a:custGeom>
              <a:avLst/>
              <a:gdLst/>
              <a:ahLst/>
              <a:cxnLst/>
              <a:rect l="l" t="t" r="r" b="b"/>
              <a:pathLst>
                <a:path w="3253" h="3232" extrusionOk="0">
                  <a:moveTo>
                    <a:pt x="1614" y="110"/>
                  </a:moveTo>
                  <a:cubicBezTo>
                    <a:pt x="2441" y="110"/>
                    <a:pt x="3122" y="786"/>
                    <a:pt x="3122" y="1613"/>
                  </a:cubicBezTo>
                  <a:cubicBezTo>
                    <a:pt x="3122" y="2446"/>
                    <a:pt x="2441" y="3121"/>
                    <a:pt x="1614" y="3121"/>
                  </a:cubicBezTo>
                  <a:cubicBezTo>
                    <a:pt x="786" y="3121"/>
                    <a:pt x="111" y="2446"/>
                    <a:pt x="111" y="1613"/>
                  </a:cubicBezTo>
                  <a:cubicBezTo>
                    <a:pt x="111" y="786"/>
                    <a:pt x="786" y="110"/>
                    <a:pt x="1614" y="110"/>
                  </a:cubicBezTo>
                  <a:close/>
                  <a:moveTo>
                    <a:pt x="1614" y="0"/>
                  </a:moveTo>
                  <a:cubicBezTo>
                    <a:pt x="718" y="0"/>
                    <a:pt x="1" y="723"/>
                    <a:pt x="1" y="1613"/>
                  </a:cubicBezTo>
                  <a:cubicBezTo>
                    <a:pt x="1" y="2509"/>
                    <a:pt x="718" y="3231"/>
                    <a:pt x="1614" y="3231"/>
                  </a:cubicBezTo>
                  <a:cubicBezTo>
                    <a:pt x="2509" y="3231"/>
                    <a:pt x="3253" y="2509"/>
                    <a:pt x="3253" y="1613"/>
                  </a:cubicBezTo>
                  <a:cubicBezTo>
                    <a:pt x="3253" y="723"/>
                    <a:pt x="2509" y="0"/>
                    <a:pt x="161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5"/>
            <p:cNvSpPr/>
            <p:nvPr/>
          </p:nvSpPr>
          <p:spPr>
            <a:xfrm>
              <a:off x="7698742" y="1875419"/>
              <a:ext cx="165169" cy="174005"/>
            </a:xfrm>
            <a:custGeom>
              <a:avLst/>
              <a:gdLst/>
              <a:ahLst/>
              <a:cxnLst/>
              <a:rect l="l" t="t" r="r" b="b"/>
              <a:pathLst>
                <a:path w="1159" h="1221" extrusionOk="0">
                  <a:moveTo>
                    <a:pt x="1" y="1"/>
                  </a:moveTo>
                  <a:lnTo>
                    <a:pt x="1" y="1221"/>
                  </a:lnTo>
                  <a:lnTo>
                    <a:pt x="1158" y="65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5"/>
            <p:cNvSpPr/>
            <p:nvPr/>
          </p:nvSpPr>
          <p:spPr>
            <a:xfrm>
              <a:off x="7689906" y="1862736"/>
              <a:ext cx="189681" cy="199371"/>
            </a:xfrm>
            <a:custGeom>
              <a:avLst/>
              <a:gdLst/>
              <a:ahLst/>
              <a:cxnLst/>
              <a:rect l="l" t="t" r="r" b="b"/>
              <a:pathLst>
                <a:path w="1331" h="1399" extrusionOk="0">
                  <a:moveTo>
                    <a:pt x="110" y="199"/>
                  </a:moveTo>
                  <a:lnTo>
                    <a:pt x="1089" y="744"/>
                  </a:lnTo>
                  <a:lnTo>
                    <a:pt x="110" y="1226"/>
                  </a:lnTo>
                  <a:lnTo>
                    <a:pt x="110" y="199"/>
                  </a:lnTo>
                  <a:close/>
                  <a:moveTo>
                    <a:pt x="0" y="0"/>
                  </a:moveTo>
                  <a:lnTo>
                    <a:pt x="0" y="90"/>
                  </a:lnTo>
                  <a:lnTo>
                    <a:pt x="0" y="1399"/>
                  </a:lnTo>
                  <a:lnTo>
                    <a:pt x="1330" y="744"/>
                  </a:lnTo>
                  <a:lnTo>
                    <a:pt x="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5"/>
            <p:cNvSpPr/>
            <p:nvPr/>
          </p:nvSpPr>
          <p:spPr>
            <a:xfrm>
              <a:off x="6069532" y="2947833"/>
              <a:ext cx="1545806" cy="121846"/>
            </a:xfrm>
            <a:custGeom>
              <a:avLst/>
              <a:gdLst/>
              <a:ahLst/>
              <a:cxnLst/>
              <a:rect l="l" t="t" r="r" b="b"/>
              <a:pathLst>
                <a:path w="10847" h="855" extrusionOk="0">
                  <a:moveTo>
                    <a:pt x="435" y="1"/>
                  </a:moveTo>
                  <a:cubicBezTo>
                    <a:pt x="200" y="1"/>
                    <a:pt x="1" y="179"/>
                    <a:pt x="1" y="420"/>
                  </a:cubicBezTo>
                  <a:cubicBezTo>
                    <a:pt x="1" y="656"/>
                    <a:pt x="200" y="855"/>
                    <a:pt x="435" y="855"/>
                  </a:cubicBezTo>
                  <a:lnTo>
                    <a:pt x="10412" y="855"/>
                  </a:lnTo>
                  <a:cubicBezTo>
                    <a:pt x="10647" y="855"/>
                    <a:pt x="10846" y="656"/>
                    <a:pt x="10846" y="420"/>
                  </a:cubicBezTo>
                  <a:cubicBezTo>
                    <a:pt x="10846" y="179"/>
                    <a:pt x="10647" y="1"/>
                    <a:pt x="10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5"/>
            <p:cNvSpPr/>
            <p:nvPr/>
          </p:nvSpPr>
          <p:spPr>
            <a:xfrm>
              <a:off x="6076217" y="2938997"/>
              <a:ext cx="1563762" cy="139660"/>
            </a:xfrm>
            <a:custGeom>
              <a:avLst/>
              <a:gdLst/>
              <a:ahLst/>
              <a:cxnLst/>
              <a:rect l="l" t="t" r="r" b="b"/>
              <a:pathLst>
                <a:path w="10973" h="980" extrusionOk="0">
                  <a:moveTo>
                    <a:pt x="10475" y="110"/>
                  </a:moveTo>
                  <a:cubicBezTo>
                    <a:pt x="10689" y="110"/>
                    <a:pt x="10841" y="283"/>
                    <a:pt x="10841" y="482"/>
                  </a:cubicBezTo>
                  <a:cubicBezTo>
                    <a:pt x="10841" y="697"/>
                    <a:pt x="10689" y="848"/>
                    <a:pt x="10475" y="848"/>
                  </a:cubicBezTo>
                  <a:lnTo>
                    <a:pt x="498" y="848"/>
                  </a:lnTo>
                  <a:cubicBezTo>
                    <a:pt x="284" y="848"/>
                    <a:pt x="106" y="697"/>
                    <a:pt x="106" y="482"/>
                  </a:cubicBezTo>
                  <a:cubicBezTo>
                    <a:pt x="106" y="283"/>
                    <a:pt x="284" y="110"/>
                    <a:pt x="498" y="110"/>
                  </a:cubicBezTo>
                  <a:close/>
                  <a:moveTo>
                    <a:pt x="498" y="0"/>
                  </a:moveTo>
                  <a:cubicBezTo>
                    <a:pt x="216" y="0"/>
                    <a:pt x="1" y="220"/>
                    <a:pt x="1" y="482"/>
                  </a:cubicBezTo>
                  <a:cubicBezTo>
                    <a:pt x="1" y="765"/>
                    <a:pt x="216" y="979"/>
                    <a:pt x="498" y="979"/>
                  </a:cubicBezTo>
                  <a:lnTo>
                    <a:pt x="10475" y="979"/>
                  </a:lnTo>
                  <a:cubicBezTo>
                    <a:pt x="10757" y="979"/>
                    <a:pt x="10972" y="765"/>
                    <a:pt x="10972" y="482"/>
                  </a:cubicBezTo>
                  <a:cubicBezTo>
                    <a:pt x="10972" y="220"/>
                    <a:pt x="10757" y="0"/>
                    <a:pt x="1047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5"/>
            <p:cNvSpPr/>
            <p:nvPr/>
          </p:nvSpPr>
          <p:spPr>
            <a:xfrm>
              <a:off x="6069532" y="2752305"/>
              <a:ext cx="1545806" cy="121133"/>
            </a:xfrm>
            <a:custGeom>
              <a:avLst/>
              <a:gdLst/>
              <a:ahLst/>
              <a:cxnLst/>
              <a:rect l="l" t="t" r="r" b="b"/>
              <a:pathLst>
                <a:path w="10847" h="850" extrusionOk="0">
                  <a:moveTo>
                    <a:pt x="435" y="1"/>
                  </a:moveTo>
                  <a:cubicBezTo>
                    <a:pt x="200" y="1"/>
                    <a:pt x="1" y="195"/>
                    <a:pt x="1" y="436"/>
                  </a:cubicBezTo>
                  <a:cubicBezTo>
                    <a:pt x="1" y="676"/>
                    <a:pt x="200" y="849"/>
                    <a:pt x="435" y="849"/>
                  </a:cubicBezTo>
                  <a:lnTo>
                    <a:pt x="10412" y="849"/>
                  </a:lnTo>
                  <a:cubicBezTo>
                    <a:pt x="10647" y="849"/>
                    <a:pt x="10846" y="676"/>
                    <a:pt x="10846" y="436"/>
                  </a:cubicBezTo>
                  <a:cubicBezTo>
                    <a:pt x="10846" y="195"/>
                    <a:pt x="10647" y="1"/>
                    <a:pt x="10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5"/>
            <p:cNvSpPr/>
            <p:nvPr/>
          </p:nvSpPr>
          <p:spPr>
            <a:xfrm>
              <a:off x="6076217" y="2742614"/>
              <a:ext cx="1563762" cy="140515"/>
            </a:xfrm>
            <a:custGeom>
              <a:avLst/>
              <a:gdLst/>
              <a:ahLst/>
              <a:cxnLst/>
              <a:rect l="l" t="t" r="r" b="b"/>
              <a:pathLst>
                <a:path w="10973" h="986" extrusionOk="0">
                  <a:moveTo>
                    <a:pt x="10475" y="111"/>
                  </a:moveTo>
                  <a:cubicBezTo>
                    <a:pt x="10689" y="111"/>
                    <a:pt x="10841" y="289"/>
                    <a:pt x="10841" y="504"/>
                  </a:cubicBezTo>
                  <a:cubicBezTo>
                    <a:pt x="10841" y="703"/>
                    <a:pt x="10689" y="875"/>
                    <a:pt x="10475" y="875"/>
                  </a:cubicBezTo>
                  <a:lnTo>
                    <a:pt x="498" y="875"/>
                  </a:lnTo>
                  <a:cubicBezTo>
                    <a:pt x="284" y="875"/>
                    <a:pt x="106" y="703"/>
                    <a:pt x="106" y="504"/>
                  </a:cubicBezTo>
                  <a:cubicBezTo>
                    <a:pt x="106" y="289"/>
                    <a:pt x="284" y="111"/>
                    <a:pt x="498" y="111"/>
                  </a:cubicBezTo>
                  <a:close/>
                  <a:moveTo>
                    <a:pt x="498" y="1"/>
                  </a:moveTo>
                  <a:cubicBezTo>
                    <a:pt x="216" y="1"/>
                    <a:pt x="1" y="221"/>
                    <a:pt x="1" y="504"/>
                  </a:cubicBezTo>
                  <a:cubicBezTo>
                    <a:pt x="1" y="765"/>
                    <a:pt x="216" y="985"/>
                    <a:pt x="498" y="985"/>
                  </a:cubicBezTo>
                  <a:lnTo>
                    <a:pt x="10475" y="985"/>
                  </a:lnTo>
                  <a:cubicBezTo>
                    <a:pt x="10757" y="985"/>
                    <a:pt x="10972" y="765"/>
                    <a:pt x="10972" y="504"/>
                  </a:cubicBezTo>
                  <a:cubicBezTo>
                    <a:pt x="10972" y="221"/>
                    <a:pt x="10757" y="1"/>
                    <a:pt x="104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5"/>
            <p:cNvSpPr/>
            <p:nvPr/>
          </p:nvSpPr>
          <p:spPr>
            <a:xfrm>
              <a:off x="6069532" y="2544093"/>
              <a:ext cx="1545806" cy="124126"/>
            </a:xfrm>
            <a:custGeom>
              <a:avLst/>
              <a:gdLst/>
              <a:ahLst/>
              <a:cxnLst/>
              <a:rect l="l" t="t" r="r" b="b"/>
              <a:pathLst>
                <a:path w="10847" h="871" extrusionOk="0">
                  <a:moveTo>
                    <a:pt x="435" y="1"/>
                  </a:moveTo>
                  <a:cubicBezTo>
                    <a:pt x="200" y="1"/>
                    <a:pt x="1" y="195"/>
                    <a:pt x="1" y="435"/>
                  </a:cubicBezTo>
                  <a:cubicBezTo>
                    <a:pt x="1" y="676"/>
                    <a:pt x="200" y="870"/>
                    <a:pt x="435" y="870"/>
                  </a:cubicBezTo>
                  <a:lnTo>
                    <a:pt x="10412" y="870"/>
                  </a:lnTo>
                  <a:cubicBezTo>
                    <a:pt x="10647" y="870"/>
                    <a:pt x="10846" y="676"/>
                    <a:pt x="10846" y="435"/>
                  </a:cubicBezTo>
                  <a:cubicBezTo>
                    <a:pt x="10846" y="195"/>
                    <a:pt x="10647" y="1"/>
                    <a:pt x="10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5"/>
            <p:cNvSpPr/>
            <p:nvPr/>
          </p:nvSpPr>
          <p:spPr>
            <a:xfrm>
              <a:off x="6076217" y="2537395"/>
              <a:ext cx="1563762" cy="140515"/>
            </a:xfrm>
            <a:custGeom>
              <a:avLst/>
              <a:gdLst/>
              <a:ahLst/>
              <a:cxnLst/>
              <a:rect l="l" t="t" r="r" b="b"/>
              <a:pathLst>
                <a:path w="10973" h="986" extrusionOk="0">
                  <a:moveTo>
                    <a:pt x="10475" y="111"/>
                  </a:moveTo>
                  <a:cubicBezTo>
                    <a:pt x="10689" y="111"/>
                    <a:pt x="10841" y="289"/>
                    <a:pt x="10841" y="482"/>
                  </a:cubicBezTo>
                  <a:cubicBezTo>
                    <a:pt x="10841" y="702"/>
                    <a:pt x="10689" y="854"/>
                    <a:pt x="10475" y="854"/>
                  </a:cubicBezTo>
                  <a:lnTo>
                    <a:pt x="498" y="854"/>
                  </a:lnTo>
                  <a:cubicBezTo>
                    <a:pt x="284" y="854"/>
                    <a:pt x="106" y="702"/>
                    <a:pt x="106" y="482"/>
                  </a:cubicBezTo>
                  <a:cubicBezTo>
                    <a:pt x="106" y="289"/>
                    <a:pt x="284" y="111"/>
                    <a:pt x="498" y="111"/>
                  </a:cubicBezTo>
                  <a:close/>
                  <a:moveTo>
                    <a:pt x="498" y="1"/>
                  </a:moveTo>
                  <a:cubicBezTo>
                    <a:pt x="216" y="1"/>
                    <a:pt x="1" y="221"/>
                    <a:pt x="1" y="482"/>
                  </a:cubicBezTo>
                  <a:cubicBezTo>
                    <a:pt x="1" y="765"/>
                    <a:pt x="216" y="985"/>
                    <a:pt x="498" y="985"/>
                  </a:cubicBezTo>
                  <a:lnTo>
                    <a:pt x="10475" y="985"/>
                  </a:lnTo>
                  <a:cubicBezTo>
                    <a:pt x="10757" y="985"/>
                    <a:pt x="10972" y="765"/>
                    <a:pt x="10972" y="482"/>
                  </a:cubicBezTo>
                  <a:cubicBezTo>
                    <a:pt x="10972" y="221"/>
                    <a:pt x="10757" y="1"/>
                    <a:pt x="104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5"/>
            <p:cNvSpPr/>
            <p:nvPr/>
          </p:nvSpPr>
          <p:spPr>
            <a:xfrm>
              <a:off x="5609072" y="933690"/>
              <a:ext cx="215048" cy="208065"/>
            </a:xfrm>
            <a:custGeom>
              <a:avLst/>
              <a:gdLst/>
              <a:ahLst/>
              <a:cxnLst/>
              <a:rect l="l" t="t" r="r" b="b"/>
              <a:pathLst>
                <a:path w="1509" h="1460" extrusionOk="0">
                  <a:moveTo>
                    <a:pt x="273" y="1"/>
                  </a:moveTo>
                  <a:cubicBezTo>
                    <a:pt x="210" y="1"/>
                    <a:pt x="145" y="28"/>
                    <a:pt x="90" y="83"/>
                  </a:cubicBezTo>
                  <a:cubicBezTo>
                    <a:pt x="1" y="172"/>
                    <a:pt x="1" y="324"/>
                    <a:pt x="90" y="434"/>
                  </a:cubicBezTo>
                  <a:lnTo>
                    <a:pt x="1048" y="1393"/>
                  </a:lnTo>
                  <a:cubicBezTo>
                    <a:pt x="1103" y="1437"/>
                    <a:pt x="1168" y="1459"/>
                    <a:pt x="1231" y="1459"/>
                  </a:cubicBezTo>
                  <a:cubicBezTo>
                    <a:pt x="1294" y="1459"/>
                    <a:pt x="1354" y="1437"/>
                    <a:pt x="1399" y="1393"/>
                  </a:cubicBezTo>
                  <a:cubicBezTo>
                    <a:pt x="1509" y="1283"/>
                    <a:pt x="1509" y="1131"/>
                    <a:pt x="1399" y="1042"/>
                  </a:cubicBezTo>
                  <a:lnTo>
                    <a:pt x="440" y="83"/>
                  </a:lnTo>
                  <a:cubicBezTo>
                    <a:pt x="396" y="28"/>
                    <a:pt x="336" y="1"/>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5"/>
            <p:cNvSpPr/>
            <p:nvPr/>
          </p:nvSpPr>
          <p:spPr>
            <a:xfrm>
              <a:off x="5600094" y="927705"/>
              <a:ext cx="230011" cy="222173"/>
            </a:xfrm>
            <a:custGeom>
              <a:avLst/>
              <a:gdLst/>
              <a:ahLst/>
              <a:cxnLst/>
              <a:rect l="l" t="t" r="r" b="b"/>
              <a:pathLst>
                <a:path w="1614" h="1559" extrusionOk="0">
                  <a:moveTo>
                    <a:pt x="327" y="104"/>
                  </a:moveTo>
                  <a:cubicBezTo>
                    <a:pt x="376" y="104"/>
                    <a:pt x="425" y="125"/>
                    <a:pt x="456" y="167"/>
                  </a:cubicBezTo>
                  <a:lnTo>
                    <a:pt x="1420" y="1131"/>
                  </a:lnTo>
                  <a:cubicBezTo>
                    <a:pt x="1504" y="1194"/>
                    <a:pt x="1504" y="1325"/>
                    <a:pt x="1420" y="1393"/>
                  </a:cubicBezTo>
                  <a:cubicBezTo>
                    <a:pt x="1386" y="1424"/>
                    <a:pt x="1341" y="1440"/>
                    <a:pt x="1295" y="1440"/>
                  </a:cubicBezTo>
                  <a:cubicBezTo>
                    <a:pt x="1248" y="1440"/>
                    <a:pt x="1200" y="1424"/>
                    <a:pt x="1158" y="1393"/>
                  </a:cubicBezTo>
                  <a:lnTo>
                    <a:pt x="195" y="429"/>
                  </a:lnTo>
                  <a:cubicBezTo>
                    <a:pt x="132" y="345"/>
                    <a:pt x="132" y="235"/>
                    <a:pt x="195" y="167"/>
                  </a:cubicBezTo>
                  <a:cubicBezTo>
                    <a:pt x="229" y="125"/>
                    <a:pt x="278" y="104"/>
                    <a:pt x="327" y="104"/>
                  </a:cubicBezTo>
                  <a:close/>
                  <a:moveTo>
                    <a:pt x="336" y="1"/>
                  </a:moveTo>
                  <a:cubicBezTo>
                    <a:pt x="257" y="1"/>
                    <a:pt x="176" y="28"/>
                    <a:pt x="111" y="83"/>
                  </a:cubicBezTo>
                  <a:cubicBezTo>
                    <a:pt x="1" y="193"/>
                    <a:pt x="1" y="387"/>
                    <a:pt x="111" y="518"/>
                  </a:cubicBezTo>
                  <a:lnTo>
                    <a:pt x="1069" y="1476"/>
                  </a:lnTo>
                  <a:cubicBezTo>
                    <a:pt x="1135" y="1531"/>
                    <a:pt x="1217" y="1559"/>
                    <a:pt x="1296" y="1559"/>
                  </a:cubicBezTo>
                  <a:cubicBezTo>
                    <a:pt x="1375" y="1559"/>
                    <a:pt x="1451" y="1531"/>
                    <a:pt x="1504" y="1476"/>
                  </a:cubicBezTo>
                  <a:cubicBezTo>
                    <a:pt x="1614" y="1346"/>
                    <a:pt x="1614" y="1152"/>
                    <a:pt x="1504" y="1042"/>
                  </a:cubicBezTo>
                  <a:lnTo>
                    <a:pt x="545" y="83"/>
                  </a:lnTo>
                  <a:cubicBezTo>
                    <a:pt x="490" y="28"/>
                    <a:pt x="414" y="1"/>
                    <a:pt x="3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5"/>
            <p:cNvSpPr/>
            <p:nvPr/>
          </p:nvSpPr>
          <p:spPr>
            <a:xfrm>
              <a:off x="5432214" y="768375"/>
              <a:ext cx="280032" cy="255093"/>
            </a:xfrm>
            <a:custGeom>
              <a:avLst/>
              <a:gdLst/>
              <a:ahLst/>
              <a:cxnLst/>
              <a:rect l="l" t="t" r="r" b="b"/>
              <a:pathLst>
                <a:path w="1965" h="1790" extrusionOk="0">
                  <a:moveTo>
                    <a:pt x="982" y="1"/>
                  </a:moveTo>
                  <a:cubicBezTo>
                    <a:pt x="753" y="1"/>
                    <a:pt x="524" y="89"/>
                    <a:pt x="351" y="264"/>
                  </a:cubicBezTo>
                  <a:cubicBezTo>
                    <a:pt x="0" y="610"/>
                    <a:pt x="0" y="1180"/>
                    <a:pt x="351" y="1526"/>
                  </a:cubicBezTo>
                  <a:cubicBezTo>
                    <a:pt x="524" y="1702"/>
                    <a:pt x="753" y="1789"/>
                    <a:pt x="982" y="1789"/>
                  </a:cubicBezTo>
                  <a:cubicBezTo>
                    <a:pt x="1211" y="1789"/>
                    <a:pt x="1441" y="1702"/>
                    <a:pt x="1613" y="1526"/>
                  </a:cubicBezTo>
                  <a:cubicBezTo>
                    <a:pt x="1964" y="1180"/>
                    <a:pt x="1964" y="610"/>
                    <a:pt x="1613" y="264"/>
                  </a:cubicBezTo>
                  <a:cubicBezTo>
                    <a:pt x="1441" y="89"/>
                    <a:pt x="1211"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5"/>
            <p:cNvSpPr/>
            <p:nvPr/>
          </p:nvSpPr>
          <p:spPr>
            <a:xfrm>
              <a:off x="5422523" y="759396"/>
              <a:ext cx="298701" cy="272479"/>
            </a:xfrm>
            <a:custGeom>
              <a:avLst/>
              <a:gdLst/>
              <a:ahLst/>
              <a:cxnLst/>
              <a:rect l="l" t="t" r="r" b="b"/>
              <a:pathLst>
                <a:path w="2096" h="1912" extrusionOk="0">
                  <a:moveTo>
                    <a:pt x="1048" y="121"/>
                  </a:moveTo>
                  <a:cubicBezTo>
                    <a:pt x="1261" y="121"/>
                    <a:pt x="1475" y="204"/>
                    <a:pt x="1640" y="369"/>
                  </a:cubicBezTo>
                  <a:cubicBezTo>
                    <a:pt x="1964" y="694"/>
                    <a:pt x="1964" y="1217"/>
                    <a:pt x="1640" y="1547"/>
                  </a:cubicBezTo>
                  <a:cubicBezTo>
                    <a:pt x="1475" y="1710"/>
                    <a:pt x="1261" y="1791"/>
                    <a:pt x="1048" y="1791"/>
                  </a:cubicBezTo>
                  <a:cubicBezTo>
                    <a:pt x="836" y="1791"/>
                    <a:pt x="624" y="1710"/>
                    <a:pt x="461" y="1547"/>
                  </a:cubicBezTo>
                  <a:cubicBezTo>
                    <a:pt x="131" y="1217"/>
                    <a:pt x="131" y="694"/>
                    <a:pt x="461" y="369"/>
                  </a:cubicBezTo>
                  <a:cubicBezTo>
                    <a:pt x="624" y="204"/>
                    <a:pt x="836" y="121"/>
                    <a:pt x="1048" y="121"/>
                  </a:cubicBezTo>
                  <a:close/>
                  <a:moveTo>
                    <a:pt x="1050" y="1"/>
                  </a:moveTo>
                  <a:cubicBezTo>
                    <a:pt x="804" y="1"/>
                    <a:pt x="558" y="94"/>
                    <a:pt x="372" y="280"/>
                  </a:cubicBezTo>
                  <a:cubicBezTo>
                    <a:pt x="0" y="652"/>
                    <a:pt x="0" y="1264"/>
                    <a:pt x="372" y="1636"/>
                  </a:cubicBezTo>
                  <a:cubicBezTo>
                    <a:pt x="558" y="1820"/>
                    <a:pt x="804" y="1911"/>
                    <a:pt x="1050" y="1911"/>
                  </a:cubicBezTo>
                  <a:cubicBezTo>
                    <a:pt x="1296" y="1911"/>
                    <a:pt x="1543" y="1820"/>
                    <a:pt x="1729" y="1636"/>
                  </a:cubicBezTo>
                  <a:cubicBezTo>
                    <a:pt x="2095" y="1264"/>
                    <a:pt x="2095" y="652"/>
                    <a:pt x="1729" y="280"/>
                  </a:cubicBezTo>
                  <a:cubicBezTo>
                    <a:pt x="1543" y="94"/>
                    <a:pt x="1296" y="1"/>
                    <a:pt x="105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5"/>
            <p:cNvSpPr/>
            <p:nvPr/>
          </p:nvSpPr>
          <p:spPr>
            <a:xfrm>
              <a:off x="5466559" y="799585"/>
              <a:ext cx="211342" cy="189681"/>
            </a:xfrm>
            <a:custGeom>
              <a:avLst/>
              <a:gdLst/>
              <a:ahLst/>
              <a:cxnLst/>
              <a:rect l="l" t="t" r="r" b="b"/>
              <a:pathLst>
                <a:path w="1483" h="1331" extrusionOk="0">
                  <a:moveTo>
                    <a:pt x="741" y="0"/>
                  </a:moveTo>
                  <a:cubicBezTo>
                    <a:pt x="567" y="0"/>
                    <a:pt x="393" y="66"/>
                    <a:pt x="262" y="197"/>
                  </a:cubicBezTo>
                  <a:cubicBezTo>
                    <a:pt x="0" y="459"/>
                    <a:pt x="0" y="893"/>
                    <a:pt x="262" y="1134"/>
                  </a:cubicBezTo>
                  <a:cubicBezTo>
                    <a:pt x="393" y="1265"/>
                    <a:pt x="567" y="1331"/>
                    <a:pt x="741" y="1331"/>
                  </a:cubicBezTo>
                  <a:cubicBezTo>
                    <a:pt x="915" y="1331"/>
                    <a:pt x="1090" y="1265"/>
                    <a:pt x="1221" y="1134"/>
                  </a:cubicBezTo>
                  <a:cubicBezTo>
                    <a:pt x="1482" y="893"/>
                    <a:pt x="1482" y="459"/>
                    <a:pt x="1221" y="197"/>
                  </a:cubicBezTo>
                  <a:cubicBezTo>
                    <a:pt x="1090" y="66"/>
                    <a:pt x="915" y="0"/>
                    <a:pt x="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5"/>
            <p:cNvSpPr/>
            <p:nvPr/>
          </p:nvSpPr>
          <p:spPr>
            <a:xfrm>
              <a:off x="5459861" y="790607"/>
              <a:ext cx="227731" cy="206925"/>
            </a:xfrm>
            <a:custGeom>
              <a:avLst/>
              <a:gdLst/>
              <a:ahLst/>
              <a:cxnLst/>
              <a:rect l="l" t="t" r="r" b="b"/>
              <a:pathLst>
                <a:path w="1598" h="1452" extrusionOk="0">
                  <a:moveTo>
                    <a:pt x="788" y="121"/>
                  </a:moveTo>
                  <a:cubicBezTo>
                    <a:pt x="947" y="121"/>
                    <a:pt x="1105" y="181"/>
                    <a:pt x="1226" y="302"/>
                  </a:cubicBezTo>
                  <a:cubicBezTo>
                    <a:pt x="1467" y="543"/>
                    <a:pt x="1467" y="935"/>
                    <a:pt x="1226" y="1176"/>
                  </a:cubicBezTo>
                  <a:cubicBezTo>
                    <a:pt x="1105" y="1297"/>
                    <a:pt x="947" y="1357"/>
                    <a:pt x="788" y="1357"/>
                  </a:cubicBezTo>
                  <a:cubicBezTo>
                    <a:pt x="630" y="1357"/>
                    <a:pt x="472" y="1297"/>
                    <a:pt x="351" y="1176"/>
                  </a:cubicBezTo>
                  <a:cubicBezTo>
                    <a:pt x="110" y="935"/>
                    <a:pt x="110" y="543"/>
                    <a:pt x="351" y="302"/>
                  </a:cubicBezTo>
                  <a:cubicBezTo>
                    <a:pt x="472" y="181"/>
                    <a:pt x="630" y="121"/>
                    <a:pt x="788" y="121"/>
                  </a:cubicBezTo>
                  <a:close/>
                  <a:moveTo>
                    <a:pt x="799" y="1"/>
                  </a:moveTo>
                  <a:cubicBezTo>
                    <a:pt x="614" y="1"/>
                    <a:pt x="430" y="71"/>
                    <a:pt x="288" y="213"/>
                  </a:cubicBezTo>
                  <a:cubicBezTo>
                    <a:pt x="0" y="501"/>
                    <a:pt x="0" y="956"/>
                    <a:pt x="288" y="1239"/>
                  </a:cubicBezTo>
                  <a:cubicBezTo>
                    <a:pt x="430" y="1381"/>
                    <a:pt x="614" y="1451"/>
                    <a:pt x="799" y="1451"/>
                  </a:cubicBezTo>
                  <a:cubicBezTo>
                    <a:pt x="983" y="1451"/>
                    <a:pt x="1168" y="1381"/>
                    <a:pt x="1309" y="1239"/>
                  </a:cubicBezTo>
                  <a:cubicBezTo>
                    <a:pt x="1597" y="956"/>
                    <a:pt x="1597" y="501"/>
                    <a:pt x="1309" y="213"/>
                  </a:cubicBezTo>
                  <a:cubicBezTo>
                    <a:pt x="1168" y="71"/>
                    <a:pt x="983" y="1"/>
                    <a:pt x="79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289"/>
        <p:cNvGrpSpPr/>
        <p:nvPr/>
      </p:nvGrpSpPr>
      <p:grpSpPr>
        <a:xfrm>
          <a:off x="0" y="0"/>
          <a:ext cx="0" cy="0"/>
          <a:chOff x="0" y="0"/>
          <a:chExt cx="0" cy="0"/>
        </a:xfrm>
      </p:grpSpPr>
      <p:sp>
        <p:nvSpPr>
          <p:cNvPr id="4290" name="Google Shape;4290;p68"/>
          <p:cNvSpPr txBox="1"/>
          <p:nvPr/>
        </p:nvSpPr>
        <p:spPr>
          <a:xfrm>
            <a:off x="720000" y="1188000"/>
            <a:ext cx="7704000" cy="172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Montserrat</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https://fonts.google.com/specimen/Montserrat</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Inter</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https://fonts.google.com/specimen/Inter</a:t>
            </a:r>
            <a:r>
              <a:rPr lang="en" sz="1100">
                <a:solidFill>
                  <a:schemeClr val="lt1"/>
                </a:solidFill>
              </a:rPr>
              <a:t>)</a:t>
            </a:r>
            <a:endParaRPr sz="1100">
              <a:solidFill>
                <a:schemeClr val="lt1"/>
              </a:solidFill>
            </a:endParaRPr>
          </a:p>
        </p:txBody>
      </p:sp>
      <p:sp>
        <p:nvSpPr>
          <p:cNvPr id="4291" name="Google Shape;4291;p68"/>
          <p:cNvSpPr/>
          <p:nvPr/>
        </p:nvSpPr>
        <p:spPr>
          <a:xfrm>
            <a:off x="2052650" y="2947175"/>
            <a:ext cx="791400" cy="754200"/>
          </a:xfrm>
          <a:prstGeom prst="roundRect">
            <a:avLst>
              <a:gd name="adj" fmla="val 16667"/>
            </a:avLst>
          </a:prstGeom>
          <a:solidFill>
            <a:srgbClr val="112E5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8"/>
          <p:cNvSpPr/>
          <p:nvPr/>
        </p:nvSpPr>
        <p:spPr>
          <a:xfrm>
            <a:off x="3114470" y="2947175"/>
            <a:ext cx="791400" cy="754200"/>
          </a:xfrm>
          <a:prstGeom prst="roundRect">
            <a:avLst>
              <a:gd name="adj" fmla="val 16667"/>
            </a:avLst>
          </a:prstGeom>
          <a:solidFill>
            <a:srgbClr val="AEE2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8"/>
          <p:cNvSpPr/>
          <p:nvPr/>
        </p:nvSpPr>
        <p:spPr>
          <a:xfrm>
            <a:off x="4176289" y="2947175"/>
            <a:ext cx="791400" cy="754200"/>
          </a:xfrm>
          <a:prstGeom prst="roundRect">
            <a:avLst>
              <a:gd name="adj" fmla="val 16667"/>
            </a:avLst>
          </a:prstGeom>
          <a:solidFill>
            <a:srgbClr val="FFE18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8"/>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#112e54</a:t>
            </a:r>
            <a:endParaRPr sz="1000">
              <a:solidFill>
                <a:srgbClr val="FFFFFF"/>
              </a:solidFill>
            </a:endParaRPr>
          </a:p>
        </p:txBody>
      </p:sp>
      <p:sp>
        <p:nvSpPr>
          <p:cNvPr id="4295" name="Google Shape;4295;p68"/>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#aee2f4</a:t>
            </a:r>
            <a:endParaRPr sz="1000">
              <a:solidFill>
                <a:schemeClr val="dk1"/>
              </a:solidFill>
            </a:endParaRPr>
          </a:p>
        </p:txBody>
      </p:sp>
      <p:sp>
        <p:nvSpPr>
          <p:cNvPr id="4296" name="Google Shape;4296;p68"/>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#ffe188</a:t>
            </a:r>
            <a:endParaRPr sz="1000">
              <a:solidFill>
                <a:schemeClr val="dk1"/>
              </a:solidFill>
            </a:endParaRPr>
          </a:p>
        </p:txBody>
      </p:sp>
      <p:sp>
        <p:nvSpPr>
          <p:cNvPr id="4297" name="Google Shape;4297;p68"/>
          <p:cNvSpPr/>
          <p:nvPr/>
        </p:nvSpPr>
        <p:spPr>
          <a:xfrm>
            <a:off x="5238125" y="2947175"/>
            <a:ext cx="791400" cy="754200"/>
          </a:xfrm>
          <a:prstGeom prst="roundRect">
            <a:avLst>
              <a:gd name="adj" fmla="val 16667"/>
            </a:avLst>
          </a:prstGeom>
          <a:solidFill>
            <a:srgbClr val="FF93A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8"/>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#ff93a9</a:t>
            </a:r>
            <a:endParaRPr sz="1000">
              <a:solidFill>
                <a:srgbClr val="FFFFFF"/>
              </a:solidFill>
            </a:endParaRPr>
          </a:p>
        </p:txBody>
      </p:sp>
      <p:sp>
        <p:nvSpPr>
          <p:cNvPr id="4299" name="Google Shape;4299;p68"/>
          <p:cNvSpPr/>
          <p:nvPr/>
        </p:nvSpPr>
        <p:spPr>
          <a:xfrm>
            <a:off x="2052650" y="3878275"/>
            <a:ext cx="791400" cy="754200"/>
          </a:xfrm>
          <a:prstGeom prst="roundRect">
            <a:avLst>
              <a:gd name="adj" fmla="val 16667"/>
            </a:avLst>
          </a:prstGeom>
          <a:solidFill>
            <a:srgbClr val="F5FB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8"/>
          <p:cNvSpPr/>
          <p:nvPr/>
        </p:nvSpPr>
        <p:spPr>
          <a:xfrm>
            <a:off x="3114470" y="3878275"/>
            <a:ext cx="791400" cy="754200"/>
          </a:xfrm>
          <a:prstGeom prst="roundRect">
            <a:avLst>
              <a:gd name="adj" fmla="val 16667"/>
            </a:avLst>
          </a:prstGeom>
          <a:solidFill>
            <a:srgbClr val="00C7E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8"/>
          <p:cNvSpPr/>
          <p:nvPr/>
        </p:nvSpPr>
        <p:spPr>
          <a:xfrm>
            <a:off x="4176289" y="3878275"/>
            <a:ext cx="791400" cy="754200"/>
          </a:xfrm>
          <a:prstGeom prst="roundRect">
            <a:avLst>
              <a:gd name="adj" fmla="val 16667"/>
            </a:avLst>
          </a:prstGeom>
          <a:solidFill>
            <a:srgbClr val="356B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8"/>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#f5fbff</a:t>
            </a:r>
            <a:endParaRPr sz="1000">
              <a:solidFill>
                <a:schemeClr val="dk1"/>
              </a:solidFill>
            </a:endParaRPr>
          </a:p>
        </p:txBody>
      </p:sp>
      <p:sp>
        <p:nvSpPr>
          <p:cNvPr id="4303" name="Google Shape;4303;p68"/>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#00c7e6</a:t>
            </a:r>
            <a:endParaRPr sz="1000">
              <a:solidFill>
                <a:schemeClr val="dk1"/>
              </a:solidFill>
            </a:endParaRPr>
          </a:p>
        </p:txBody>
      </p:sp>
      <p:sp>
        <p:nvSpPr>
          <p:cNvPr id="4304" name="Google Shape;4304;p68"/>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#356b90</a:t>
            </a:r>
            <a:endParaRPr sz="1000">
              <a:solidFill>
                <a:srgbClr val="FFFFFF"/>
              </a:solidFill>
            </a:endParaRPr>
          </a:p>
        </p:txBody>
      </p:sp>
      <p:sp>
        <p:nvSpPr>
          <p:cNvPr id="4305" name="Google Shape;4305;p68"/>
          <p:cNvSpPr/>
          <p:nvPr/>
        </p:nvSpPr>
        <p:spPr>
          <a:xfrm>
            <a:off x="5238125" y="3878275"/>
            <a:ext cx="791400" cy="754200"/>
          </a:xfrm>
          <a:prstGeom prst="roundRect">
            <a:avLst>
              <a:gd name="adj" fmla="val 16667"/>
            </a:avLst>
          </a:prstGeom>
          <a:solidFill>
            <a:srgbClr val="866A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8"/>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#866aac</a:t>
            </a:r>
            <a:endParaRPr sz="1000">
              <a:solidFill>
                <a:srgbClr val="FFFFFF"/>
              </a:solidFill>
            </a:endParaRPr>
          </a:p>
        </p:txBody>
      </p:sp>
      <p:sp>
        <p:nvSpPr>
          <p:cNvPr id="4307" name="Google Shape;4307;p68"/>
          <p:cNvSpPr/>
          <p:nvPr/>
        </p:nvSpPr>
        <p:spPr>
          <a:xfrm>
            <a:off x="6299950" y="2947175"/>
            <a:ext cx="791400" cy="754200"/>
          </a:xfrm>
          <a:prstGeom prst="roundRect">
            <a:avLst>
              <a:gd name="adj" fmla="val 16667"/>
            </a:avLst>
          </a:prstGeom>
          <a:solidFill>
            <a:srgbClr val="FF61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8"/>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#ff6180</a:t>
            </a:r>
            <a:endParaRPr sz="1000">
              <a:solidFill>
                <a:srgbClr val="FFFFFF"/>
              </a:solidFill>
            </a:endParaRPr>
          </a:p>
        </p:txBody>
      </p:sp>
      <p:sp>
        <p:nvSpPr>
          <p:cNvPr id="4309" name="Google Shape;4309;p68"/>
          <p:cNvSpPr/>
          <p:nvPr/>
        </p:nvSpPr>
        <p:spPr>
          <a:xfrm>
            <a:off x="6299950" y="3878275"/>
            <a:ext cx="791400" cy="754200"/>
          </a:xfrm>
          <a:prstGeom prst="roundRect">
            <a:avLst>
              <a:gd name="adj" fmla="val 16667"/>
            </a:avLst>
          </a:prstGeom>
          <a:solidFill>
            <a:srgbClr val="3E285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8"/>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#3e285a</a:t>
            </a:r>
            <a:endParaRPr sz="1000">
              <a:solidFill>
                <a:srgbClr val="FFFFFF"/>
              </a:solidFill>
            </a:endParaRPr>
          </a:p>
        </p:txBody>
      </p:sp>
      <p:sp>
        <p:nvSpPr>
          <p:cNvPr id="4311" name="Google Shape;4311;p68"/>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15"/>
        <p:cNvGrpSpPr/>
        <p:nvPr/>
      </p:nvGrpSpPr>
      <p:grpSpPr>
        <a:xfrm>
          <a:off x="0" y="0"/>
          <a:ext cx="0" cy="0"/>
          <a:chOff x="0" y="0"/>
          <a:chExt cx="0" cy="0"/>
        </a:xfrm>
      </p:grpSpPr>
      <p:sp>
        <p:nvSpPr>
          <p:cNvPr id="4316" name="Google Shape;4316;p69"/>
          <p:cNvSpPr txBox="1"/>
          <p:nvPr/>
        </p:nvSpPr>
        <p:spPr>
          <a:xfrm>
            <a:off x="1498100" y="1188000"/>
            <a:ext cx="6147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4317" name="Google Shape;4317;p69"/>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4318" name="Google Shape;4318;p6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4319" name="Google Shape;4319;p6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4320" name="Google Shape;4320;p6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4321" name="Google Shape;4321;p6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4322" name="Google Shape;4322;p6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4323" name="Google Shape;4323;p6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4324" name="Google Shape;4324;p6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4325" name="Google Shape;4325;p6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4326" name="Google Shape;4326;p6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4327" name="Google Shape;4327;p6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31"/>
        <p:cNvGrpSpPr/>
        <p:nvPr/>
      </p:nvGrpSpPr>
      <p:grpSpPr>
        <a:xfrm>
          <a:off x="0" y="0"/>
          <a:ext cx="0" cy="0"/>
          <a:chOff x="0" y="0"/>
          <a:chExt cx="0" cy="0"/>
        </a:xfrm>
      </p:grpSpPr>
      <p:sp>
        <p:nvSpPr>
          <p:cNvPr id="4332" name="Google Shape;4332;p70"/>
          <p:cNvSpPr txBox="1"/>
          <p:nvPr/>
        </p:nvSpPr>
        <p:spPr>
          <a:xfrm>
            <a:off x="720000" y="1188000"/>
            <a:ext cx="7704000" cy="68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rgbClr val="FFFFFF"/>
              </a:solidFill>
            </a:endParaRPr>
          </a:p>
        </p:txBody>
      </p:sp>
      <p:sp>
        <p:nvSpPr>
          <p:cNvPr id="4333" name="Google Shape;4333;p70"/>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4334" name="Google Shape;4334;p70"/>
          <p:cNvGrpSpPr/>
          <p:nvPr/>
        </p:nvGrpSpPr>
        <p:grpSpPr>
          <a:xfrm>
            <a:off x="5048544" y="2943384"/>
            <a:ext cx="442841" cy="514271"/>
            <a:chOff x="4727025" y="1332775"/>
            <a:chExt cx="59900" cy="69625"/>
          </a:xfrm>
        </p:grpSpPr>
        <p:sp>
          <p:nvSpPr>
            <p:cNvPr id="4335" name="Google Shape;4335;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70"/>
          <p:cNvGrpSpPr/>
          <p:nvPr/>
        </p:nvGrpSpPr>
        <p:grpSpPr>
          <a:xfrm>
            <a:off x="5723860" y="2190872"/>
            <a:ext cx="500909" cy="500899"/>
            <a:chOff x="4820425" y="1329900"/>
            <a:chExt cx="70175" cy="70350"/>
          </a:xfrm>
        </p:grpSpPr>
        <p:sp>
          <p:nvSpPr>
            <p:cNvPr id="4338" name="Google Shape;4338;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70"/>
          <p:cNvGrpSpPr/>
          <p:nvPr/>
        </p:nvGrpSpPr>
        <p:grpSpPr>
          <a:xfrm>
            <a:off x="6376484" y="2202662"/>
            <a:ext cx="538135" cy="493119"/>
            <a:chOff x="4903200" y="1331525"/>
            <a:chExt cx="73575" cy="67425"/>
          </a:xfrm>
        </p:grpSpPr>
        <p:sp>
          <p:nvSpPr>
            <p:cNvPr id="4343" name="Google Shape;4343;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344" name="Google Shape;4344;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70"/>
          <p:cNvGrpSpPr/>
          <p:nvPr/>
        </p:nvGrpSpPr>
        <p:grpSpPr>
          <a:xfrm>
            <a:off x="5636435" y="2944640"/>
            <a:ext cx="544563" cy="511895"/>
            <a:chOff x="4815575" y="1416800"/>
            <a:chExt cx="73750" cy="71400"/>
          </a:xfrm>
        </p:grpSpPr>
        <p:sp>
          <p:nvSpPr>
            <p:cNvPr id="4346" name="Google Shape;4346;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9" name="Google Shape;4349;p70"/>
          <p:cNvGrpSpPr/>
          <p:nvPr/>
        </p:nvGrpSpPr>
        <p:grpSpPr>
          <a:xfrm>
            <a:off x="6333060" y="2944346"/>
            <a:ext cx="602914" cy="512477"/>
            <a:chOff x="4902475" y="1418875"/>
            <a:chExt cx="74500" cy="63775"/>
          </a:xfrm>
        </p:grpSpPr>
        <p:sp>
          <p:nvSpPr>
            <p:cNvPr id="4350" name="Google Shape;4350;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0"/>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70"/>
          <p:cNvGrpSpPr/>
          <p:nvPr/>
        </p:nvGrpSpPr>
        <p:grpSpPr>
          <a:xfrm>
            <a:off x="5748932" y="3683585"/>
            <a:ext cx="515391" cy="525699"/>
            <a:chOff x="4818100" y="1507675"/>
            <a:chExt cx="71225" cy="71625"/>
          </a:xfrm>
        </p:grpSpPr>
        <p:sp>
          <p:nvSpPr>
            <p:cNvPr id="4353" name="Google Shape;4353;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7" name="Google Shape;4357;p70"/>
          <p:cNvGrpSpPr/>
          <p:nvPr/>
        </p:nvGrpSpPr>
        <p:grpSpPr>
          <a:xfrm>
            <a:off x="5087034" y="3705117"/>
            <a:ext cx="522956" cy="489869"/>
            <a:chOff x="4721450" y="1509475"/>
            <a:chExt cx="79350" cy="74325"/>
          </a:xfrm>
        </p:grpSpPr>
        <p:sp>
          <p:nvSpPr>
            <p:cNvPr id="4358" name="Google Shape;4358;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2" name="Google Shape;4362;p70"/>
          <p:cNvGrpSpPr/>
          <p:nvPr/>
        </p:nvGrpSpPr>
        <p:grpSpPr>
          <a:xfrm>
            <a:off x="6410277" y="3684869"/>
            <a:ext cx="525704" cy="535436"/>
            <a:chOff x="4906800" y="1507500"/>
            <a:chExt cx="70350" cy="71075"/>
          </a:xfrm>
        </p:grpSpPr>
        <p:sp>
          <p:nvSpPr>
            <p:cNvPr id="4363" name="Google Shape;4363;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8" name="Google Shape;4368;p70"/>
          <p:cNvGrpSpPr/>
          <p:nvPr/>
        </p:nvGrpSpPr>
        <p:grpSpPr>
          <a:xfrm>
            <a:off x="4443099" y="2190850"/>
            <a:ext cx="508054" cy="508095"/>
            <a:chOff x="3736598" y="2170606"/>
            <a:chExt cx="404889" cy="404889"/>
          </a:xfrm>
        </p:grpSpPr>
        <p:sp>
          <p:nvSpPr>
            <p:cNvPr id="4369" name="Google Shape;4369;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70"/>
          <p:cNvGrpSpPr/>
          <p:nvPr/>
        </p:nvGrpSpPr>
        <p:grpSpPr>
          <a:xfrm>
            <a:off x="3731139" y="2190945"/>
            <a:ext cx="575790" cy="507904"/>
            <a:chOff x="3161917" y="2170682"/>
            <a:chExt cx="458870" cy="404737"/>
          </a:xfrm>
        </p:grpSpPr>
        <p:sp>
          <p:nvSpPr>
            <p:cNvPr id="4374" name="Google Shape;4374;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375" name="Google Shape;4375;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7" name="Google Shape;4377;p70"/>
          <p:cNvGrpSpPr/>
          <p:nvPr/>
        </p:nvGrpSpPr>
        <p:grpSpPr>
          <a:xfrm>
            <a:off x="3758669" y="2951317"/>
            <a:ext cx="520730" cy="498567"/>
            <a:chOff x="3179914" y="2889488"/>
            <a:chExt cx="422876" cy="404911"/>
          </a:xfrm>
        </p:grpSpPr>
        <p:sp>
          <p:nvSpPr>
            <p:cNvPr id="4378" name="Google Shape;4378;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4" name="Google Shape;4384;p70"/>
          <p:cNvGrpSpPr/>
          <p:nvPr/>
        </p:nvGrpSpPr>
        <p:grpSpPr>
          <a:xfrm>
            <a:off x="4387349" y="2951277"/>
            <a:ext cx="516145" cy="498648"/>
            <a:chOff x="3729467" y="2889422"/>
            <a:chExt cx="419153" cy="404977"/>
          </a:xfrm>
        </p:grpSpPr>
        <p:sp>
          <p:nvSpPr>
            <p:cNvPr id="4385" name="Google Shape;4385;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2" name="Google Shape;4392;p70"/>
          <p:cNvSpPr/>
          <p:nvPr/>
        </p:nvSpPr>
        <p:spPr>
          <a:xfrm>
            <a:off x="7405574" y="21982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0"/>
          <p:cNvSpPr/>
          <p:nvPr/>
        </p:nvSpPr>
        <p:spPr>
          <a:xfrm>
            <a:off x="7105028" y="21806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0"/>
          <p:cNvSpPr/>
          <p:nvPr/>
        </p:nvSpPr>
        <p:spPr>
          <a:xfrm>
            <a:off x="7727317" y="21871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0"/>
          <p:cNvSpPr/>
          <p:nvPr/>
        </p:nvSpPr>
        <p:spPr>
          <a:xfrm>
            <a:off x="8022022" y="21806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6" name="Google Shape;4396;p70"/>
          <p:cNvGrpSpPr/>
          <p:nvPr/>
        </p:nvGrpSpPr>
        <p:grpSpPr>
          <a:xfrm>
            <a:off x="7107677" y="2398162"/>
            <a:ext cx="166473" cy="141497"/>
            <a:chOff x="4660325" y="1866850"/>
            <a:chExt cx="68350" cy="58100"/>
          </a:xfrm>
        </p:grpSpPr>
        <p:sp>
          <p:nvSpPr>
            <p:cNvPr id="4397" name="Google Shape;4397;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9" name="Google Shape;4399;p70"/>
          <p:cNvGrpSpPr/>
          <p:nvPr/>
        </p:nvGrpSpPr>
        <p:grpSpPr>
          <a:xfrm>
            <a:off x="7417022" y="2423886"/>
            <a:ext cx="162515" cy="90049"/>
            <a:chOff x="4791775" y="1877500"/>
            <a:chExt cx="66725" cy="36975"/>
          </a:xfrm>
        </p:grpSpPr>
        <p:sp>
          <p:nvSpPr>
            <p:cNvPr id="4400" name="Google Shape;4400;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70"/>
          <p:cNvGrpSpPr/>
          <p:nvPr/>
        </p:nvGrpSpPr>
        <p:grpSpPr>
          <a:xfrm>
            <a:off x="7738734" y="2423886"/>
            <a:ext cx="144979" cy="90049"/>
            <a:chOff x="4923925" y="1877500"/>
            <a:chExt cx="59525" cy="36975"/>
          </a:xfrm>
        </p:grpSpPr>
        <p:sp>
          <p:nvSpPr>
            <p:cNvPr id="4403" name="Google Shape;4403;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5" name="Google Shape;4405;p70"/>
          <p:cNvGrpSpPr/>
          <p:nvPr/>
        </p:nvGrpSpPr>
        <p:grpSpPr>
          <a:xfrm>
            <a:off x="8033226" y="2406077"/>
            <a:ext cx="141447" cy="125667"/>
            <a:chOff x="5058450" y="1870100"/>
            <a:chExt cx="58075" cy="51600"/>
          </a:xfrm>
        </p:grpSpPr>
        <p:sp>
          <p:nvSpPr>
            <p:cNvPr id="4406" name="Google Shape;4406;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70"/>
          <p:cNvGrpSpPr/>
          <p:nvPr/>
        </p:nvGrpSpPr>
        <p:grpSpPr>
          <a:xfrm>
            <a:off x="7447741" y="2828485"/>
            <a:ext cx="101077" cy="107645"/>
            <a:chOff x="4811425" y="2065025"/>
            <a:chExt cx="41500" cy="44200"/>
          </a:xfrm>
        </p:grpSpPr>
        <p:sp>
          <p:nvSpPr>
            <p:cNvPr id="4409" name="Google Shape;4409;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70"/>
          <p:cNvGrpSpPr/>
          <p:nvPr/>
        </p:nvGrpSpPr>
        <p:grpSpPr>
          <a:xfrm>
            <a:off x="7740178" y="2828698"/>
            <a:ext cx="120867" cy="107218"/>
            <a:chOff x="4929875" y="2065025"/>
            <a:chExt cx="49625" cy="44025"/>
          </a:xfrm>
        </p:grpSpPr>
        <p:sp>
          <p:nvSpPr>
            <p:cNvPr id="4412" name="Google Shape;4412;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4" name="Google Shape;4414;p70"/>
          <p:cNvGrpSpPr/>
          <p:nvPr/>
        </p:nvGrpSpPr>
        <p:grpSpPr>
          <a:xfrm>
            <a:off x="8068847" y="2831712"/>
            <a:ext cx="70206" cy="101191"/>
            <a:chOff x="5083925" y="2066350"/>
            <a:chExt cx="28825" cy="41550"/>
          </a:xfrm>
        </p:grpSpPr>
        <p:sp>
          <p:nvSpPr>
            <p:cNvPr id="4415" name="Google Shape;4415;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7" name="Google Shape;4417;p70"/>
          <p:cNvGrpSpPr/>
          <p:nvPr/>
        </p:nvGrpSpPr>
        <p:grpSpPr>
          <a:xfrm>
            <a:off x="7100401" y="2847359"/>
            <a:ext cx="181026" cy="69896"/>
            <a:chOff x="4659775" y="2072775"/>
            <a:chExt cx="74325" cy="28700"/>
          </a:xfrm>
        </p:grpSpPr>
        <p:sp>
          <p:nvSpPr>
            <p:cNvPr id="4418" name="Google Shape;4418;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 name="Google Shape;4421;p70"/>
          <p:cNvGrpSpPr/>
          <p:nvPr/>
        </p:nvGrpSpPr>
        <p:grpSpPr>
          <a:xfrm>
            <a:off x="8020257" y="2637924"/>
            <a:ext cx="167387" cy="89197"/>
            <a:chOff x="4662475" y="1976500"/>
            <a:chExt cx="68725" cy="36625"/>
          </a:xfrm>
        </p:grpSpPr>
        <p:sp>
          <p:nvSpPr>
            <p:cNvPr id="4422" name="Google Shape;4422;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5" name="Google Shape;4425;p70"/>
          <p:cNvGrpSpPr/>
          <p:nvPr/>
        </p:nvGrpSpPr>
        <p:grpSpPr>
          <a:xfrm>
            <a:off x="7717162" y="2641364"/>
            <a:ext cx="166899" cy="82317"/>
            <a:chOff x="4920150" y="1977875"/>
            <a:chExt cx="68525" cy="33800"/>
          </a:xfrm>
        </p:grpSpPr>
        <p:sp>
          <p:nvSpPr>
            <p:cNvPr id="4426" name="Google Shape;4426;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9" name="Google Shape;4429;p70"/>
          <p:cNvGrpSpPr/>
          <p:nvPr/>
        </p:nvGrpSpPr>
        <p:grpSpPr>
          <a:xfrm>
            <a:off x="7128319" y="3045282"/>
            <a:ext cx="125190" cy="127858"/>
            <a:chOff x="4676550" y="2160575"/>
            <a:chExt cx="51400" cy="52500"/>
          </a:xfrm>
        </p:grpSpPr>
        <p:sp>
          <p:nvSpPr>
            <p:cNvPr id="4430" name="Google Shape;4430;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70"/>
          <p:cNvGrpSpPr/>
          <p:nvPr/>
        </p:nvGrpSpPr>
        <p:grpSpPr>
          <a:xfrm>
            <a:off x="7425577" y="3052314"/>
            <a:ext cx="145405" cy="113794"/>
            <a:chOff x="4768325" y="2163475"/>
            <a:chExt cx="59700" cy="46725"/>
          </a:xfrm>
        </p:grpSpPr>
        <p:sp>
          <p:nvSpPr>
            <p:cNvPr id="4434" name="Google Shape;4434;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6" name="Google Shape;4436;p70"/>
          <p:cNvSpPr/>
          <p:nvPr/>
        </p:nvSpPr>
        <p:spPr>
          <a:xfrm>
            <a:off x="7757532" y="30438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0"/>
          <p:cNvSpPr/>
          <p:nvPr/>
        </p:nvSpPr>
        <p:spPr>
          <a:xfrm>
            <a:off x="8029908" y="40509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0"/>
          <p:cNvSpPr/>
          <p:nvPr/>
        </p:nvSpPr>
        <p:spPr>
          <a:xfrm>
            <a:off x="7131363" y="32791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0"/>
          <p:cNvSpPr/>
          <p:nvPr/>
        </p:nvSpPr>
        <p:spPr>
          <a:xfrm>
            <a:off x="7099335" y="40667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0"/>
          <p:cNvSpPr/>
          <p:nvPr/>
        </p:nvSpPr>
        <p:spPr>
          <a:xfrm>
            <a:off x="7116658" y="35483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0"/>
          <p:cNvSpPr/>
          <p:nvPr/>
        </p:nvSpPr>
        <p:spPr>
          <a:xfrm>
            <a:off x="7750408" y="35302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2" name="Google Shape;4442;p70"/>
          <p:cNvGrpSpPr/>
          <p:nvPr/>
        </p:nvGrpSpPr>
        <p:grpSpPr>
          <a:xfrm>
            <a:off x="7441895" y="3307408"/>
            <a:ext cx="112768" cy="106853"/>
            <a:chOff x="4768575" y="2253950"/>
            <a:chExt cx="46300" cy="43875"/>
          </a:xfrm>
        </p:grpSpPr>
        <p:sp>
          <p:nvSpPr>
            <p:cNvPr id="4443" name="Google Shape;4443;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70"/>
          <p:cNvGrpSpPr/>
          <p:nvPr/>
        </p:nvGrpSpPr>
        <p:grpSpPr>
          <a:xfrm>
            <a:off x="7741518" y="3796434"/>
            <a:ext cx="118187" cy="146246"/>
            <a:chOff x="4960900" y="2433225"/>
            <a:chExt cx="48525" cy="60050"/>
          </a:xfrm>
        </p:grpSpPr>
        <p:sp>
          <p:nvSpPr>
            <p:cNvPr id="4446" name="Google Shape;4446;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70"/>
          <p:cNvGrpSpPr/>
          <p:nvPr/>
        </p:nvGrpSpPr>
        <p:grpSpPr>
          <a:xfrm>
            <a:off x="7430083" y="4060495"/>
            <a:ext cx="136394" cy="143810"/>
            <a:chOff x="4854075" y="2527625"/>
            <a:chExt cx="56000" cy="59050"/>
          </a:xfrm>
        </p:grpSpPr>
        <p:sp>
          <p:nvSpPr>
            <p:cNvPr id="4449" name="Google Shape;4449;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1" name="Google Shape;4451;p70"/>
          <p:cNvSpPr/>
          <p:nvPr/>
        </p:nvSpPr>
        <p:spPr>
          <a:xfrm>
            <a:off x="7445335" y="38032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0"/>
          <p:cNvSpPr/>
          <p:nvPr/>
        </p:nvSpPr>
        <p:spPr>
          <a:xfrm>
            <a:off x="8024001" y="30428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0"/>
          <p:cNvSpPr/>
          <p:nvPr/>
        </p:nvSpPr>
        <p:spPr>
          <a:xfrm>
            <a:off x="7123265" y="38032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4" name="Google Shape;4454;p70"/>
          <p:cNvGrpSpPr/>
          <p:nvPr/>
        </p:nvGrpSpPr>
        <p:grpSpPr>
          <a:xfrm>
            <a:off x="8054294" y="3524239"/>
            <a:ext cx="99312" cy="160797"/>
            <a:chOff x="5059700" y="2334775"/>
            <a:chExt cx="40775" cy="66025"/>
          </a:xfrm>
        </p:grpSpPr>
        <p:sp>
          <p:nvSpPr>
            <p:cNvPr id="4455" name="Google Shape;4455;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4" name="Google Shape;4464;p70"/>
          <p:cNvGrpSpPr/>
          <p:nvPr/>
        </p:nvGrpSpPr>
        <p:grpSpPr>
          <a:xfrm>
            <a:off x="8011458" y="3789371"/>
            <a:ext cx="184984" cy="160371"/>
            <a:chOff x="5037700" y="2430325"/>
            <a:chExt cx="75950" cy="65850"/>
          </a:xfrm>
        </p:grpSpPr>
        <p:sp>
          <p:nvSpPr>
            <p:cNvPr id="4465" name="Google Shape;4465;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70"/>
          <p:cNvGrpSpPr/>
          <p:nvPr/>
        </p:nvGrpSpPr>
        <p:grpSpPr>
          <a:xfrm>
            <a:off x="7430964" y="3555823"/>
            <a:ext cx="173014" cy="97629"/>
            <a:chOff x="4756975" y="2341800"/>
            <a:chExt cx="91975" cy="51925"/>
          </a:xfrm>
        </p:grpSpPr>
        <p:sp>
          <p:nvSpPr>
            <p:cNvPr id="4468" name="Google Shape;4468;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70"/>
          <p:cNvGrpSpPr/>
          <p:nvPr/>
        </p:nvGrpSpPr>
        <p:grpSpPr>
          <a:xfrm>
            <a:off x="7697901" y="4044520"/>
            <a:ext cx="212497" cy="175761"/>
            <a:chOff x="4943575" y="2516350"/>
            <a:chExt cx="98675" cy="81700"/>
          </a:xfrm>
        </p:grpSpPr>
        <p:sp>
          <p:nvSpPr>
            <p:cNvPr id="4489" name="Google Shape;4489;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70"/>
          <p:cNvGrpSpPr/>
          <p:nvPr/>
        </p:nvGrpSpPr>
        <p:grpSpPr>
          <a:xfrm>
            <a:off x="1955962" y="3270763"/>
            <a:ext cx="965351" cy="134611"/>
            <a:chOff x="4411970" y="2962952"/>
            <a:chExt cx="706544" cy="104212"/>
          </a:xfrm>
        </p:grpSpPr>
        <p:sp>
          <p:nvSpPr>
            <p:cNvPr id="4568" name="Google Shape;4568;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2" name="Google Shape;4572;p70"/>
          <p:cNvGrpSpPr/>
          <p:nvPr/>
        </p:nvGrpSpPr>
        <p:grpSpPr>
          <a:xfrm>
            <a:off x="1955962" y="2859677"/>
            <a:ext cx="960158" cy="289172"/>
            <a:chOff x="4411970" y="2726085"/>
            <a:chExt cx="643107" cy="193659"/>
          </a:xfrm>
        </p:grpSpPr>
        <p:sp>
          <p:nvSpPr>
            <p:cNvPr id="4573" name="Google Shape;4573;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6" name="Google Shape;4576;p70"/>
          <p:cNvGrpSpPr/>
          <p:nvPr/>
        </p:nvGrpSpPr>
        <p:grpSpPr>
          <a:xfrm>
            <a:off x="958854" y="3125787"/>
            <a:ext cx="833173" cy="259209"/>
            <a:chOff x="4411970" y="4340222"/>
            <a:chExt cx="779467" cy="242683"/>
          </a:xfrm>
        </p:grpSpPr>
        <p:sp>
          <p:nvSpPr>
            <p:cNvPr id="4577" name="Google Shape;4577;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0" name="Google Shape;4580;p70"/>
          <p:cNvGrpSpPr/>
          <p:nvPr/>
        </p:nvGrpSpPr>
        <p:grpSpPr>
          <a:xfrm>
            <a:off x="1955962" y="2521533"/>
            <a:ext cx="965160" cy="216230"/>
            <a:chOff x="4411970" y="2468674"/>
            <a:chExt cx="747317" cy="167425"/>
          </a:xfrm>
        </p:grpSpPr>
        <p:sp>
          <p:nvSpPr>
            <p:cNvPr id="4581" name="Google Shape;4581;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3" name="Google Shape;4583;p70"/>
          <p:cNvGrpSpPr/>
          <p:nvPr/>
        </p:nvGrpSpPr>
        <p:grpSpPr>
          <a:xfrm>
            <a:off x="954709" y="2426250"/>
            <a:ext cx="810451" cy="319148"/>
            <a:chOff x="4411970" y="3686602"/>
            <a:chExt cx="797845" cy="314215"/>
          </a:xfrm>
        </p:grpSpPr>
        <p:sp>
          <p:nvSpPr>
            <p:cNvPr id="4584" name="Google Shape;4584;p70"/>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0"/>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0"/>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0"/>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0"/>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9" name="Google Shape;4589;p70"/>
          <p:cNvSpPr/>
          <p:nvPr/>
        </p:nvSpPr>
        <p:spPr>
          <a:xfrm>
            <a:off x="947558" y="28348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0" name="Google Shape;4590;p70"/>
          <p:cNvGrpSpPr/>
          <p:nvPr/>
        </p:nvGrpSpPr>
        <p:grpSpPr>
          <a:xfrm>
            <a:off x="954806" y="2180774"/>
            <a:ext cx="1970333" cy="208784"/>
            <a:chOff x="6336019" y="3733725"/>
            <a:chExt cx="2566206" cy="351310"/>
          </a:xfrm>
        </p:grpSpPr>
        <p:sp>
          <p:nvSpPr>
            <p:cNvPr id="4591" name="Google Shape;4591;p70"/>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0"/>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0"/>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0"/>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5" name="Google Shape;4595;p70"/>
          <p:cNvGrpSpPr/>
          <p:nvPr/>
        </p:nvGrpSpPr>
        <p:grpSpPr>
          <a:xfrm>
            <a:off x="1955962" y="3788329"/>
            <a:ext cx="946551" cy="153200"/>
            <a:chOff x="4404545" y="3301592"/>
            <a:chExt cx="782403" cy="129272"/>
          </a:xfrm>
        </p:grpSpPr>
        <p:sp>
          <p:nvSpPr>
            <p:cNvPr id="4596" name="Google Shape;4596;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0"/>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8" name="Google Shape;4598;p70"/>
          <p:cNvGrpSpPr/>
          <p:nvPr/>
        </p:nvGrpSpPr>
        <p:grpSpPr>
          <a:xfrm>
            <a:off x="1955962" y="3527288"/>
            <a:ext cx="962257" cy="139127"/>
            <a:chOff x="4411970" y="3131459"/>
            <a:chExt cx="710520" cy="117397"/>
          </a:xfrm>
        </p:grpSpPr>
        <p:sp>
          <p:nvSpPr>
            <p:cNvPr id="4599" name="Google Shape;4599;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1" name="Google Shape;4601;p70" descr="Timeline background shape"/>
          <p:cNvSpPr/>
          <p:nvPr/>
        </p:nvSpPr>
        <p:spPr>
          <a:xfrm>
            <a:off x="1955962" y="40634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2" name="Google Shape;4602;p70"/>
          <p:cNvGrpSpPr/>
          <p:nvPr/>
        </p:nvGrpSpPr>
        <p:grpSpPr>
          <a:xfrm>
            <a:off x="956107" y="3462082"/>
            <a:ext cx="823838" cy="458988"/>
            <a:chOff x="4411970" y="1801825"/>
            <a:chExt cx="734586" cy="409262"/>
          </a:xfrm>
        </p:grpSpPr>
        <p:sp>
          <p:nvSpPr>
            <p:cNvPr id="4603" name="Google Shape;4603;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70"/>
          <p:cNvGrpSpPr/>
          <p:nvPr/>
        </p:nvGrpSpPr>
        <p:grpSpPr>
          <a:xfrm>
            <a:off x="956107" y="4010508"/>
            <a:ext cx="856348" cy="212039"/>
            <a:chOff x="4411970" y="2233974"/>
            <a:chExt cx="763574" cy="189068"/>
          </a:xfrm>
        </p:grpSpPr>
        <p:sp>
          <p:nvSpPr>
            <p:cNvPr id="4606" name="Google Shape;4606;p70"/>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0"/>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70"/>
          <p:cNvGrpSpPr/>
          <p:nvPr/>
        </p:nvGrpSpPr>
        <p:grpSpPr>
          <a:xfrm>
            <a:off x="3066303" y="2185844"/>
            <a:ext cx="511602" cy="511602"/>
            <a:chOff x="5681300" y="2527788"/>
            <a:chExt cx="805800" cy="805800"/>
          </a:xfrm>
        </p:grpSpPr>
        <p:sp>
          <p:nvSpPr>
            <p:cNvPr id="4609" name="Google Shape;4609;p70"/>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70"/>
          <p:cNvGrpSpPr/>
          <p:nvPr/>
        </p:nvGrpSpPr>
        <p:grpSpPr>
          <a:xfrm>
            <a:off x="3063497" y="2952427"/>
            <a:ext cx="513021" cy="512935"/>
            <a:chOff x="4049800" y="640400"/>
            <a:chExt cx="858900" cy="858900"/>
          </a:xfrm>
        </p:grpSpPr>
        <p:sp>
          <p:nvSpPr>
            <p:cNvPr id="4612" name="Google Shape;4612;p70"/>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0"/>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70"/>
          <p:cNvGrpSpPr/>
          <p:nvPr/>
        </p:nvGrpSpPr>
        <p:grpSpPr>
          <a:xfrm>
            <a:off x="2980696" y="3604319"/>
            <a:ext cx="686489" cy="686585"/>
            <a:chOff x="5080188" y="927900"/>
            <a:chExt cx="961200" cy="961200"/>
          </a:xfrm>
        </p:grpSpPr>
        <p:sp>
          <p:nvSpPr>
            <p:cNvPr id="4615" name="Google Shape;4615;p7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3" name="Google Shape;4623;p70"/>
          <p:cNvGrpSpPr/>
          <p:nvPr/>
        </p:nvGrpSpPr>
        <p:grpSpPr>
          <a:xfrm>
            <a:off x="3763848" y="3697048"/>
            <a:ext cx="510373" cy="510937"/>
            <a:chOff x="7508249" y="1522825"/>
            <a:chExt cx="1326332" cy="1322987"/>
          </a:xfrm>
        </p:grpSpPr>
        <p:sp>
          <p:nvSpPr>
            <p:cNvPr id="4624" name="Google Shape;4624;p70"/>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0"/>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0"/>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0"/>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0"/>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0"/>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0"/>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0"/>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0"/>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0"/>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4" name="Google Shape;4634;p70"/>
          <p:cNvGrpSpPr/>
          <p:nvPr/>
        </p:nvGrpSpPr>
        <p:grpSpPr>
          <a:xfrm>
            <a:off x="4455441" y="3698453"/>
            <a:ext cx="492652" cy="503348"/>
            <a:chOff x="6039282" y="1042577"/>
            <a:chExt cx="734315" cy="731929"/>
          </a:xfrm>
        </p:grpSpPr>
        <p:sp>
          <p:nvSpPr>
            <p:cNvPr id="4635" name="Google Shape;4635;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6" name="Google Shape;4656;p70"/>
          <p:cNvGrpSpPr/>
          <p:nvPr/>
        </p:nvGrpSpPr>
        <p:grpSpPr>
          <a:xfrm>
            <a:off x="5095855" y="2194494"/>
            <a:ext cx="483304" cy="504902"/>
            <a:chOff x="1825800" y="1651625"/>
            <a:chExt cx="568125" cy="591775"/>
          </a:xfrm>
        </p:grpSpPr>
        <p:sp>
          <p:nvSpPr>
            <p:cNvPr id="4657" name="Google Shape;4657;p70"/>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0"/>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0"/>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0"/>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0"/>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3" name="Google Shape;4663;p70"/>
          <p:cNvSpPr/>
          <p:nvPr/>
        </p:nvSpPr>
        <p:spPr>
          <a:xfrm>
            <a:off x="7713443" y="32736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0"/>
          <p:cNvSpPr/>
          <p:nvPr/>
        </p:nvSpPr>
        <p:spPr>
          <a:xfrm>
            <a:off x="8029700" y="33024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0"/>
          <p:cNvSpPr/>
          <p:nvPr/>
        </p:nvSpPr>
        <p:spPr>
          <a:xfrm>
            <a:off x="7131814" y="26234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0"/>
          <p:cNvSpPr/>
          <p:nvPr/>
        </p:nvSpPr>
        <p:spPr>
          <a:xfrm flipH="1">
            <a:off x="7439179" y="26234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70"/>
        <p:cNvGrpSpPr/>
        <p:nvPr/>
      </p:nvGrpSpPr>
      <p:grpSpPr>
        <a:xfrm>
          <a:off x="0" y="0"/>
          <a:ext cx="0" cy="0"/>
          <a:chOff x="0" y="0"/>
          <a:chExt cx="0" cy="0"/>
        </a:xfrm>
      </p:grpSpPr>
      <p:grpSp>
        <p:nvGrpSpPr>
          <p:cNvPr id="4671" name="Google Shape;4671;p71"/>
          <p:cNvGrpSpPr/>
          <p:nvPr/>
        </p:nvGrpSpPr>
        <p:grpSpPr>
          <a:xfrm>
            <a:off x="722059" y="974193"/>
            <a:ext cx="2492868" cy="1379876"/>
            <a:chOff x="2654821" y="2311071"/>
            <a:chExt cx="2279715" cy="1262120"/>
          </a:xfrm>
        </p:grpSpPr>
        <p:grpSp>
          <p:nvGrpSpPr>
            <p:cNvPr id="4672" name="Google Shape;4672;p71"/>
            <p:cNvGrpSpPr/>
            <p:nvPr/>
          </p:nvGrpSpPr>
          <p:grpSpPr>
            <a:xfrm>
              <a:off x="4034269" y="2840745"/>
              <a:ext cx="40212" cy="36437"/>
              <a:chOff x="4293400" y="2574725"/>
              <a:chExt cx="84425" cy="80100"/>
            </a:xfrm>
          </p:grpSpPr>
          <p:sp>
            <p:nvSpPr>
              <p:cNvPr id="4673" name="Google Shape;4673;p7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674" name="Google Shape;4674;p7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5" name="Google Shape;4675;p71"/>
            <p:cNvGrpSpPr/>
            <p:nvPr/>
          </p:nvGrpSpPr>
          <p:grpSpPr>
            <a:xfrm>
              <a:off x="3894606" y="2334874"/>
              <a:ext cx="913198" cy="518984"/>
              <a:chOff x="4000175" y="1462675"/>
              <a:chExt cx="1917275" cy="1140875"/>
            </a:xfrm>
          </p:grpSpPr>
          <p:sp>
            <p:nvSpPr>
              <p:cNvPr id="4676" name="Google Shape;4676;p7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677" name="Google Shape;4677;p71"/>
              <p:cNvGrpSpPr/>
              <p:nvPr/>
            </p:nvGrpSpPr>
            <p:grpSpPr>
              <a:xfrm>
                <a:off x="4000175" y="1462675"/>
                <a:ext cx="1917275" cy="1140875"/>
                <a:chOff x="4000175" y="1462675"/>
                <a:chExt cx="1917275" cy="1140875"/>
              </a:xfrm>
            </p:grpSpPr>
            <p:sp>
              <p:nvSpPr>
                <p:cNvPr id="4678" name="Google Shape;4678;p7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679" name="Google Shape;4679;p7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683" name="Google Shape;4683;p7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4" name="Google Shape;4684;p71"/>
            <p:cNvGrpSpPr/>
            <p:nvPr/>
          </p:nvGrpSpPr>
          <p:grpSpPr>
            <a:xfrm>
              <a:off x="3875768" y="2846704"/>
              <a:ext cx="44796" cy="47366"/>
              <a:chOff x="3960625" y="2587825"/>
              <a:chExt cx="94050" cy="104125"/>
            </a:xfrm>
          </p:grpSpPr>
          <p:sp>
            <p:nvSpPr>
              <p:cNvPr id="4685" name="Google Shape;4685;p7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686" name="Google Shape;4686;p7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7" name="Google Shape;4687;p71"/>
            <p:cNvGrpSpPr/>
            <p:nvPr/>
          </p:nvGrpSpPr>
          <p:grpSpPr>
            <a:xfrm>
              <a:off x="3782759" y="2807162"/>
              <a:ext cx="82686" cy="85487"/>
              <a:chOff x="3765350" y="2500900"/>
              <a:chExt cx="173600" cy="187925"/>
            </a:xfrm>
          </p:grpSpPr>
          <p:sp>
            <p:nvSpPr>
              <p:cNvPr id="4688" name="Google Shape;4688;p7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689" name="Google Shape;4689;p7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71"/>
            <p:cNvGrpSpPr/>
            <p:nvPr/>
          </p:nvGrpSpPr>
          <p:grpSpPr>
            <a:xfrm>
              <a:off x="3775674" y="2798496"/>
              <a:ext cx="40545" cy="23564"/>
              <a:chOff x="3750475" y="2481850"/>
              <a:chExt cx="85125" cy="51800"/>
            </a:xfrm>
          </p:grpSpPr>
          <p:sp>
            <p:nvSpPr>
              <p:cNvPr id="4695" name="Google Shape;4695;p7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697" name="Google Shape;4697;p71"/>
            <p:cNvGrpSpPr/>
            <p:nvPr/>
          </p:nvGrpSpPr>
          <p:grpSpPr>
            <a:xfrm>
              <a:off x="3716946" y="2776024"/>
              <a:ext cx="81971" cy="76912"/>
              <a:chOff x="3627175" y="2432450"/>
              <a:chExt cx="172100" cy="169075"/>
            </a:xfrm>
          </p:grpSpPr>
          <p:sp>
            <p:nvSpPr>
              <p:cNvPr id="4698" name="Google Shape;4698;p7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700" name="Google Shape;4700;p7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701" name="Google Shape;4701;p71"/>
            <p:cNvGrpSpPr/>
            <p:nvPr/>
          </p:nvGrpSpPr>
          <p:grpSpPr>
            <a:xfrm>
              <a:off x="3685682" y="2845624"/>
              <a:ext cx="29311" cy="45055"/>
              <a:chOff x="3561536" y="2585450"/>
              <a:chExt cx="61539" cy="99045"/>
            </a:xfrm>
          </p:grpSpPr>
          <p:sp>
            <p:nvSpPr>
              <p:cNvPr id="4702" name="Google Shape;4702;p7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704" name="Google Shape;4704;p71"/>
            <p:cNvGrpSpPr/>
            <p:nvPr/>
          </p:nvGrpSpPr>
          <p:grpSpPr>
            <a:xfrm>
              <a:off x="3849905" y="2572252"/>
              <a:ext cx="74339" cy="119559"/>
              <a:chOff x="3906325" y="1984500"/>
              <a:chExt cx="156075" cy="262825"/>
            </a:xfrm>
          </p:grpSpPr>
          <p:sp>
            <p:nvSpPr>
              <p:cNvPr id="4705" name="Google Shape;4705;p7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706" name="Google Shape;4706;p7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7" name="Google Shape;4707;p71"/>
            <p:cNvGrpSpPr/>
            <p:nvPr/>
          </p:nvGrpSpPr>
          <p:grpSpPr>
            <a:xfrm>
              <a:off x="2654821" y="2414345"/>
              <a:ext cx="667570" cy="558731"/>
              <a:chOff x="1397225" y="1637375"/>
              <a:chExt cx="1401575" cy="1228250"/>
            </a:xfrm>
          </p:grpSpPr>
          <p:sp>
            <p:nvSpPr>
              <p:cNvPr id="4708" name="Google Shape;4708;p7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709" name="Google Shape;4709;p71"/>
              <p:cNvGrpSpPr/>
              <p:nvPr/>
            </p:nvGrpSpPr>
            <p:grpSpPr>
              <a:xfrm>
                <a:off x="1397225" y="1637375"/>
                <a:ext cx="1398775" cy="1228250"/>
                <a:chOff x="1397225" y="1637375"/>
                <a:chExt cx="1398775" cy="1228250"/>
              </a:xfrm>
            </p:grpSpPr>
            <p:sp>
              <p:nvSpPr>
                <p:cNvPr id="4710" name="Google Shape;4710;p7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2" name="Google Shape;4712;p71"/>
            <p:cNvGrpSpPr/>
            <p:nvPr/>
          </p:nvGrpSpPr>
          <p:grpSpPr>
            <a:xfrm>
              <a:off x="3230417" y="3103734"/>
              <a:ext cx="282982" cy="280332"/>
              <a:chOff x="2605700" y="3152850"/>
              <a:chExt cx="594125" cy="616250"/>
            </a:xfrm>
          </p:grpSpPr>
          <p:sp>
            <p:nvSpPr>
              <p:cNvPr id="4713" name="Google Shape;4713;p7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714" name="Google Shape;4714;p7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715" name="Google Shape;4715;p71"/>
            <p:cNvGrpSpPr/>
            <p:nvPr/>
          </p:nvGrpSpPr>
          <p:grpSpPr>
            <a:xfrm>
              <a:off x="3265985" y="3226989"/>
              <a:ext cx="87151" cy="346202"/>
              <a:chOff x="2680375" y="3423800"/>
              <a:chExt cx="182975" cy="761050"/>
            </a:xfrm>
          </p:grpSpPr>
          <p:sp>
            <p:nvSpPr>
              <p:cNvPr id="4716" name="Google Shape;4716;p7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717" name="Google Shape;4717;p7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8" name="Google Shape;4718;p71"/>
            <p:cNvGrpSpPr/>
            <p:nvPr/>
          </p:nvGrpSpPr>
          <p:grpSpPr>
            <a:xfrm>
              <a:off x="3855466" y="3289811"/>
              <a:ext cx="112514" cy="94210"/>
              <a:chOff x="3918000" y="3561900"/>
              <a:chExt cx="236225" cy="207100"/>
            </a:xfrm>
          </p:grpSpPr>
          <p:sp>
            <p:nvSpPr>
              <p:cNvPr id="4719" name="Google Shape;4719;p7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720" name="Google Shape;4720;p7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1" name="Google Shape;4721;p7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724" name="Google Shape;4724;p71"/>
            <p:cNvGrpSpPr/>
            <p:nvPr/>
          </p:nvGrpSpPr>
          <p:grpSpPr>
            <a:xfrm>
              <a:off x="2905224" y="2311071"/>
              <a:ext cx="596721" cy="528992"/>
              <a:chOff x="1922950" y="1410350"/>
              <a:chExt cx="1252825" cy="1162875"/>
            </a:xfrm>
          </p:grpSpPr>
          <p:sp>
            <p:nvSpPr>
              <p:cNvPr id="4725" name="Google Shape;4725;p7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741" name="Google Shape;4741;p7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761" name="Google Shape;4761;p7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762" name="Google Shape;4762;p7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3" name="Google Shape;4763;p71"/>
            <p:cNvGrpSpPr/>
            <p:nvPr/>
          </p:nvGrpSpPr>
          <p:grpSpPr>
            <a:xfrm>
              <a:off x="3280929" y="3294542"/>
              <a:ext cx="109894" cy="272224"/>
              <a:chOff x="2711750" y="3572300"/>
              <a:chExt cx="230725" cy="598425"/>
            </a:xfrm>
          </p:grpSpPr>
          <p:sp>
            <p:nvSpPr>
              <p:cNvPr id="4764" name="Google Shape;4764;p7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6" name="Google Shape;4766;p7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7" name="Google Shape;4767;p71"/>
            <p:cNvGrpSpPr/>
            <p:nvPr/>
          </p:nvGrpSpPr>
          <p:grpSpPr>
            <a:xfrm>
              <a:off x="3790439" y="2408636"/>
              <a:ext cx="73017" cy="75684"/>
              <a:chOff x="3781475" y="1624825"/>
              <a:chExt cx="153300" cy="166375"/>
            </a:xfrm>
          </p:grpSpPr>
          <p:sp>
            <p:nvSpPr>
              <p:cNvPr id="4768" name="Google Shape;4768;p7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2" name="Google Shape;4772;p7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9" name="Google Shape;4779;p71"/>
            <p:cNvGrpSpPr/>
            <p:nvPr/>
          </p:nvGrpSpPr>
          <p:grpSpPr>
            <a:xfrm>
              <a:off x="4403342" y="3107749"/>
              <a:ext cx="316680" cy="101374"/>
              <a:chOff x="5068275" y="3161675"/>
              <a:chExt cx="664875" cy="222850"/>
            </a:xfrm>
          </p:grpSpPr>
          <p:sp>
            <p:nvSpPr>
              <p:cNvPr id="4780" name="Google Shape;4780;p7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4" name="Google Shape;4784;p7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3" name="Google Shape;4813;p71"/>
            <p:cNvGrpSpPr/>
            <p:nvPr/>
          </p:nvGrpSpPr>
          <p:grpSpPr>
            <a:xfrm>
              <a:off x="3697513" y="2707266"/>
              <a:ext cx="59549" cy="79733"/>
              <a:chOff x="3586375" y="2281300"/>
              <a:chExt cx="125025" cy="175275"/>
            </a:xfrm>
          </p:grpSpPr>
          <p:sp>
            <p:nvSpPr>
              <p:cNvPr id="4814" name="Google Shape;4814;p7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6" name="Google Shape;4816;p7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7" name="Google Shape;4817;p71"/>
            <p:cNvGrpSpPr/>
            <p:nvPr/>
          </p:nvGrpSpPr>
          <p:grpSpPr>
            <a:xfrm>
              <a:off x="4513224" y="3221724"/>
              <a:ext cx="274563" cy="280321"/>
              <a:chOff x="5298975" y="3412225"/>
              <a:chExt cx="576450" cy="616225"/>
            </a:xfrm>
          </p:grpSpPr>
          <p:sp>
            <p:nvSpPr>
              <p:cNvPr id="4818" name="Google Shape;4818;p7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819" name="Google Shape;4819;p7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0" name="Google Shape;4820;p71"/>
            <p:cNvGrpSpPr/>
            <p:nvPr/>
          </p:nvGrpSpPr>
          <p:grpSpPr>
            <a:xfrm>
              <a:off x="4824403" y="3421846"/>
              <a:ext cx="110132" cy="130647"/>
              <a:chOff x="5952300" y="3852150"/>
              <a:chExt cx="231225" cy="287200"/>
            </a:xfrm>
          </p:grpSpPr>
          <p:sp>
            <p:nvSpPr>
              <p:cNvPr id="4821" name="Google Shape;4821;p7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3" name="Google Shape;4823;p7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1" name="Google Shape;4831;p71"/>
            <p:cNvGrpSpPr/>
            <p:nvPr/>
          </p:nvGrpSpPr>
          <p:grpSpPr>
            <a:xfrm>
              <a:off x="4295710" y="3079670"/>
              <a:ext cx="14968" cy="27135"/>
              <a:chOff x="4842300" y="3099950"/>
              <a:chExt cx="31425" cy="59650"/>
            </a:xfrm>
          </p:grpSpPr>
          <p:sp>
            <p:nvSpPr>
              <p:cNvPr id="4832" name="Google Shape;4832;p7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6" name="Google Shape;4836;p7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4" name="Google Shape;4844;p71"/>
            <p:cNvGrpSpPr/>
            <p:nvPr/>
          </p:nvGrpSpPr>
          <p:grpSpPr>
            <a:xfrm>
              <a:off x="3831056" y="2816010"/>
              <a:ext cx="37378" cy="27612"/>
              <a:chOff x="3866750" y="2520350"/>
              <a:chExt cx="78475" cy="60700"/>
            </a:xfrm>
          </p:grpSpPr>
          <p:sp>
            <p:nvSpPr>
              <p:cNvPr id="4845" name="Google Shape;4845;p7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9" name="Google Shape;4849;p7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866" name="Google Shape;4866;p7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878" name="Google Shape;4878;p7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1" name="Google Shape;4891;p71"/>
            <p:cNvGrpSpPr/>
            <p:nvPr/>
          </p:nvGrpSpPr>
          <p:grpSpPr>
            <a:xfrm>
              <a:off x="3632736" y="3051591"/>
              <a:ext cx="63288" cy="45217"/>
              <a:chOff x="3450375" y="3038225"/>
              <a:chExt cx="132875" cy="99400"/>
            </a:xfrm>
          </p:grpSpPr>
          <p:sp>
            <p:nvSpPr>
              <p:cNvPr id="4892" name="Google Shape;4892;p7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4" name="Google Shape;4894;p7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903" name="Google Shape;4903;p7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913" name="Google Shape;4913;p7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919" name="Google Shape;4919;p7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71"/>
          <p:cNvGrpSpPr/>
          <p:nvPr/>
        </p:nvGrpSpPr>
        <p:grpSpPr>
          <a:xfrm>
            <a:off x="719116" y="2869970"/>
            <a:ext cx="2622876" cy="1333540"/>
            <a:chOff x="238125" y="1038125"/>
            <a:chExt cx="7146800" cy="3633625"/>
          </a:xfrm>
        </p:grpSpPr>
        <p:sp>
          <p:nvSpPr>
            <p:cNvPr id="4930" name="Google Shape;4930;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71"/>
          <p:cNvGrpSpPr/>
          <p:nvPr/>
        </p:nvGrpSpPr>
        <p:grpSpPr>
          <a:xfrm>
            <a:off x="5834044" y="1012080"/>
            <a:ext cx="2590840" cy="1380235"/>
            <a:chOff x="233350" y="949250"/>
            <a:chExt cx="7137300" cy="3802300"/>
          </a:xfrm>
        </p:grpSpPr>
        <p:sp>
          <p:nvSpPr>
            <p:cNvPr id="6503" name="Google Shape;6503;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1"/>
          <p:cNvGrpSpPr/>
          <p:nvPr/>
        </p:nvGrpSpPr>
        <p:grpSpPr>
          <a:xfrm>
            <a:off x="7648473" y="3056853"/>
            <a:ext cx="104231" cy="320340"/>
            <a:chOff x="7564426" y="3224343"/>
            <a:chExt cx="119985" cy="368801"/>
          </a:xfrm>
        </p:grpSpPr>
        <p:sp>
          <p:nvSpPr>
            <p:cNvPr id="6555" name="Google Shape;6555;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71"/>
          <p:cNvGrpSpPr/>
          <p:nvPr/>
        </p:nvGrpSpPr>
        <p:grpSpPr>
          <a:xfrm>
            <a:off x="7347962" y="3050954"/>
            <a:ext cx="189489" cy="332132"/>
            <a:chOff x="8370831" y="3202002"/>
            <a:chExt cx="218129" cy="382376"/>
          </a:xfrm>
        </p:grpSpPr>
        <p:sp>
          <p:nvSpPr>
            <p:cNvPr id="6558" name="Google Shape;6558;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71"/>
          <p:cNvGrpSpPr/>
          <p:nvPr/>
        </p:nvGrpSpPr>
        <p:grpSpPr>
          <a:xfrm>
            <a:off x="8071351" y="3462086"/>
            <a:ext cx="309429" cy="267000"/>
            <a:chOff x="6742064" y="3750480"/>
            <a:chExt cx="399315" cy="344560"/>
          </a:xfrm>
        </p:grpSpPr>
        <p:sp>
          <p:nvSpPr>
            <p:cNvPr id="6561" name="Google Shape;6561;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71"/>
          <p:cNvGrpSpPr/>
          <p:nvPr/>
        </p:nvGrpSpPr>
        <p:grpSpPr>
          <a:xfrm>
            <a:off x="7610370" y="3813134"/>
            <a:ext cx="180437" cy="281608"/>
            <a:chOff x="7248525" y="3739696"/>
            <a:chExt cx="230531" cy="359790"/>
          </a:xfrm>
        </p:grpSpPr>
        <p:sp>
          <p:nvSpPr>
            <p:cNvPr id="6564" name="Google Shape;6564;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71"/>
          <p:cNvGrpSpPr/>
          <p:nvPr/>
        </p:nvGrpSpPr>
        <p:grpSpPr>
          <a:xfrm>
            <a:off x="7856289" y="3456358"/>
            <a:ext cx="162896" cy="278710"/>
            <a:chOff x="7601242" y="3729267"/>
            <a:chExt cx="222566" cy="380803"/>
          </a:xfrm>
        </p:grpSpPr>
        <p:sp>
          <p:nvSpPr>
            <p:cNvPr id="6567" name="Google Shape;6567;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9" name="Google Shape;6569;p71"/>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0" name="Google Shape;6570;p71"/>
          <p:cNvGrpSpPr/>
          <p:nvPr/>
        </p:nvGrpSpPr>
        <p:grpSpPr>
          <a:xfrm>
            <a:off x="7345935" y="3457498"/>
            <a:ext cx="193543" cy="275990"/>
            <a:chOff x="8304647" y="3738687"/>
            <a:chExt cx="225076" cy="320956"/>
          </a:xfrm>
        </p:grpSpPr>
        <p:sp>
          <p:nvSpPr>
            <p:cNvPr id="6571" name="Google Shape;6571;p7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71"/>
          <p:cNvGrpSpPr/>
          <p:nvPr/>
        </p:nvGrpSpPr>
        <p:grpSpPr>
          <a:xfrm>
            <a:off x="7618427" y="3457498"/>
            <a:ext cx="178492" cy="275990"/>
            <a:chOff x="8615101" y="3738687"/>
            <a:chExt cx="207573" cy="320956"/>
          </a:xfrm>
        </p:grpSpPr>
        <p:sp>
          <p:nvSpPr>
            <p:cNvPr id="6575" name="Google Shape;6575;p7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8" name="Google Shape;6578;p71"/>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9" name="Google Shape;6579;p71"/>
          <p:cNvGrpSpPr/>
          <p:nvPr/>
        </p:nvGrpSpPr>
        <p:grpSpPr>
          <a:xfrm>
            <a:off x="6013132" y="3578986"/>
            <a:ext cx="557671" cy="511283"/>
            <a:chOff x="6015419" y="3716859"/>
            <a:chExt cx="557671" cy="511283"/>
          </a:xfrm>
        </p:grpSpPr>
        <p:sp>
          <p:nvSpPr>
            <p:cNvPr id="6580" name="Google Shape;6580;p7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1" name="Google Shape;6581;p71"/>
            <p:cNvGrpSpPr/>
            <p:nvPr/>
          </p:nvGrpSpPr>
          <p:grpSpPr>
            <a:xfrm>
              <a:off x="6036094" y="3716980"/>
              <a:ext cx="529860" cy="510468"/>
              <a:chOff x="6036094" y="3716980"/>
              <a:chExt cx="529860" cy="510468"/>
            </a:xfrm>
          </p:grpSpPr>
          <p:sp>
            <p:nvSpPr>
              <p:cNvPr id="6582" name="Google Shape;6582;p7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92" name="Google Shape;6592;p71"/>
          <p:cNvGrpSpPr/>
          <p:nvPr/>
        </p:nvGrpSpPr>
        <p:grpSpPr>
          <a:xfrm>
            <a:off x="6642017" y="2935755"/>
            <a:ext cx="576302" cy="511871"/>
            <a:chOff x="6644304" y="3073628"/>
            <a:chExt cx="576302" cy="511871"/>
          </a:xfrm>
        </p:grpSpPr>
        <p:sp>
          <p:nvSpPr>
            <p:cNvPr id="6593" name="Google Shape;6593;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4" name="Google Shape;6594;p71"/>
            <p:cNvGrpSpPr/>
            <p:nvPr/>
          </p:nvGrpSpPr>
          <p:grpSpPr>
            <a:xfrm>
              <a:off x="6712169" y="3085440"/>
              <a:ext cx="481622" cy="494913"/>
              <a:chOff x="6712169" y="3085440"/>
              <a:chExt cx="481622" cy="494913"/>
            </a:xfrm>
          </p:grpSpPr>
          <p:sp>
            <p:nvSpPr>
              <p:cNvPr id="6595" name="Google Shape;6595;p7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0" name="Google Shape;6600;p7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3" name="Google Shape;6603;p71"/>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4" name="Google Shape;6604;p71"/>
          <p:cNvGrpSpPr/>
          <p:nvPr/>
        </p:nvGrpSpPr>
        <p:grpSpPr>
          <a:xfrm>
            <a:off x="6649868" y="3578750"/>
            <a:ext cx="560631" cy="511352"/>
            <a:chOff x="6652154" y="3716623"/>
            <a:chExt cx="560631" cy="511352"/>
          </a:xfrm>
        </p:grpSpPr>
        <p:sp>
          <p:nvSpPr>
            <p:cNvPr id="6605" name="Google Shape;6605;p7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6" name="Google Shape;6606;p71"/>
            <p:cNvGrpSpPr/>
            <p:nvPr/>
          </p:nvGrpSpPr>
          <p:grpSpPr>
            <a:xfrm>
              <a:off x="6669657" y="3716715"/>
              <a:ext cx="466779" cy="464290"/>
              <a:chOff x="6669657" y="3716715"/>
              <a:chExt cx="466779" cy="464290"/>
            </a:xfrm>
          </p:grpSpPr>
          <p:sp>
            <p:nvSpPr>
              <p:cNvPr id="6607" name="Google Shape;6607;p7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20" name="Google Shape;6620;p71"/>
          <p:cNvGrpSpPr/>
          <p:nvPr/>
        </p:nvGrpSpPr>
        <p:grpSpPr>
          <a:xfrm>
            <a:off x="7843959" y="3860159"/>
            <a:ext cx="187557" cy="187557"/>
            <a:chOff x="8565775" y="671075"/>
            <a:chExt cx="441000" cy="441000"/>
          </a:xfrm>
        </p:grpSpPr>
        <p:sp>
          <p:nvSpPr>
            <p:cNvPr id="6621" name="Google Shape;6621;p7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3" name="Google Shape;6623;p71"/>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5" name="Google Shape;6625;p71"/>
          <p:cNvGrpSpPr/>
          <p:nvPr/>
        </p:nvGrpSpPr>
        <p:grpSpPr>
          <a:xfrm>
            <a:off x="5997814" y="2938377"/>
            <a:ext cx="587871" cy="512373"/>
            <a:chOff x="6000100" y="3076250"/>
            <a:chExt cx="587871" cy="512373"/>
          </a:xfrm>
        </p:grpSpPr>
        <p:sp>
          <p:nvSpPr>
            <p:cNvPr id="6626" name="Google Shape;6626;p7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7" name="Google Shape;6627;p71"/>
            <p:cNvGrpSpPr/>
            <p:nvPr/>
          </p:nvGrpSpPr>
          <p:grpSpPr>
            <a:xfrm>
              <a:off x="6031360" y="3076713"/>
              <a:ext cx="539107" cy="480965"/>
              <a:chOff x="6031360" y="3076713"/>
              <a:chExt cx="539107" cy="480965"/>
            </a:xfrm>
          </p:grpSpPr>
          <p:sp>
            <p:nvSpPr>
              <p:cNvPr id="6628" name="Google Shape;6628;p7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35" name="Google Shape;6635;p71"/>
          <p:cNvGrpSpPr/>
          <p:nvPr/>
        </p:nvGrpSpPr>
        <p:grpSpPr>
          <a:xfrm>
            <a:off x="3416805" y="919691"/>
            <a:ext cx="2310381" cy="1488888"/>
            <a:chOff x="229225" y="549050"/>
            <a:chExt cx="7161750" cy="4615275"/>
          </a:xfrm>
        </p:grpSpPr>
        <p:sp>
          <p:nvSpPr>
            <p:cNvPr id="6636" name="Google Shape;6636;p7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71"/>
          <p:cNvGrpSpPr/>
          <p:nvPr/>
        </p:nvGrpSpPr>
        <p:grpSpPr>
          <a:xfrm>
            <a:off x="3514723" y="2849588"/>
            <a:ext cx="2310282" cy="1374222"/>
            <a:chOff x="3514722" y="2832485"/>
            <a:chExt cx="2310282" cy="1374222"/>
          </a:xfrm>
        </p:grpSpPr>
        <p:sp>
          <p:nvSpPr>
            <p:cNvPr id="6754" name="Google Shape;6754;p71"/>
            <p:cNvSpPr/>
            <p:nvPr/>
          </p:nvSpPr>
          <p:spPr>
            <a:xfrm>
              <a:off x="4463864" y="2916960"/>
              <a:ext cx="1217948" cy="1085392"/>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755" name="Google Shape;6755;p71"/>
            <p:cNvSpPr/>
            <p:nvPr/>
          </p:nvSpPr>
          <p:spPr>
            <a:xfrm>
              <a:off x="4882083" y="3828574"/>
              <a:ext cx="63115" cy="99622"/>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5153636" y="3663083"/>
              <a:ext cx="20258" cy="34174"/>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5261131" y="3700927"/>
              <a:ext cx="83057" cy="86840"/>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5335902" y="3779067"/>
              <a:ext cx="110873" cy="2916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5432146" y="3793493"/>
              <a:ext cx="65975" cy="15447"/>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5430097" y="3724246"/>
              <a:ext cx="53500" cy="60969"/>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5360858" y="3682418"/>
              <a:ext cx="75281" cy="90218"/>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5516418" y="3735603"/>
              <a:ext cx="156597" cy="87966"/>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5376710" y="3816092"/>
              <a:ext cx="286286" cy="255911"/>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5565618" y="4088665"/>
              <a:ext cx="37543" cy="41018"/>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5700936" y="4119859"/>
              <a:ext cx="69044" cy="67927"/>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5776720" y="4042333"/>
              <a:ext cx="48284" cy="83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5422629" y="3537898"/>
              <a:ext cx="19238" cy="3979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5351851" y="3583614"/>
              <a:ext cx="27937" cy="25377"/>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5433272" y="3589138"/>
              <a:ext cx="40711" cy="6618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5454543" y="3641197"/>
              <a:ext cx="44906" cy="60758"/>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5483387" y="3380798"/>
              <a:ext cx="77128" cy="122334"/>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5531355" y="3332215"/>
              <a:ext cx="34271" cy="51961"/>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5501587" y="3222063"/>
              <a:ext cx="47166" cy="105964"/>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5257551" y="2882089"/>
              <a:ext cx="52682" cy="42452"/>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5321476" y="2883620"/>
              <a:ext cx="36118" cy="17399"/>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5301534" y="2920540"/>
              <a:ext cx="36620" cy="2210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5039490" y="2879838"/>
              <a:ext cx="30699" cy="44704"/>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4980377" y="2849665"/>
              <a:ext cx="59640" cy="59430"/>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4857945" y="2971376"/>
              <a:ext cx="58928" cy="131844"/>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4513266" y="3289973"/>
              <a:ext cx="30691" cy="43683"/>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4537307" y="3258780"/>
              <a:ext cx="52682" cy="87658"/>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4618614" y="2943253"/>
              <a:ext cx="84386" cy="7763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4658709" y="2930665"/>
              <a:ext cx="50738" cy="36118"/>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4438705" y="3158956"/>
              <a:ext cx="59227" cy="49718"/>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4666583" y="3449324"/>
              <a:ext cx="18525" cy="11567"/>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4658709" y="3446254"/>
              <a:ext cx="30999" cy="19238"/>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4634571" y="3406775"/>
              <a:ext cx="20363" cy="28544"/>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4632733" y="3425802"/>
              <a:ext cx="14021" cy="2997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4846289" y="3118553"/>
              <a:ext cx="24041" cy="14434"/>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4227190" y="2847008"/>
              <a:ext cx="304495" cy="394802"/>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4104354" y="2832485"/>
              <a:ext cx="222061" cy="1770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4084209" y="2964628"/>
              <a:ext cx="22712" cy="266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4112948" y="2899164"/>
              <a:ext cx="23944" cy="40613"/>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4082062" y="2875237"/>
              <a:ext cx="32732" cy="5625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4058637" y="2930973"/>
              <a:ext cx="40208" cy="41634"/>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3987657" y="2920751"/>
              <a:ext cx="67918" cy="50738"/>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3965568" y="2890270"/>
              <a:ext cx="59738" cy="36823"/>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4031737" y="2904073"/>
              <a:ext cx="33356" cy="18833"/>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4049841" y="2877999"/>
              <a:ext cx="19035" cy="25264"/>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3901335" y="2948769"/>
              <a:ext cx="65359" cy="67619"/>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3925781" y="2984878"/>
              <a:ext cx="113125" cy="93182"/>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4032247" y="2985591"/>
              <a:ext cx="36628" cy="61787"/>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4014962" y="3063627"/>
              <a:ext cx="32027" cy="29363"/>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3514722" y="2942451"/>
              <a:ext cx="832251" cy="1264256"/>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4063748" y="3127042"/>
              <a:ext cx="47166" cy="58101"/>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4089223" y="3006862"/>
              <a:ext cx="138591" cy="200580"/>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4194053" y="3324341"/>
              <a:ext cx="38362" cy="46032"/>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3985608" y="3568070"/>
              <a:ext cx="85925" cy="28131"/>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4058637" y="3586376"/>
              <a:ext cx="49305" cy="24454"/>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4028667" y="3603864"/>
              <a:ext cx="28755" cy="15455"/>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4110801" y="3597627"/>
              <a:ext cx="34579" cy="17601"/>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15"/>
        <p:cNvGrpSpPr/>
        <p:nvPr/>
      </p:nvGrpSpPr>
      <p:grpSpPr>
        <a:xfrm>
          <a:off x="0" y="0"/>
          <a:ext cx="0" cy="0"/>
          <a:chOff x="0" y="0"/>
          <a:chExt cx="0" cy="0"/>
        </a:xfrm>
      </p:grpSpPr>
      <p:grpSp>
        <p:nvGrpSpPr>
          <p:cNvPr id="6816" name="Google Shape;6816;p72"/>
          <p:cNvGrpSpPr/>
          <p:nvPr/>
        </p:nvGrpSpPr>
        <p:grpSpPr>
          <a:xfrm>
            <a:off x="725414" y="969763"/>
            <a:ext cx="2507799" cy="206239"/>
            <a:chOff x="106648" y="895722"/>
            <a:chExt cx="4481413" cy="374300"/>
          </a:xfrm>
        </p:grpSpPr>
        <p:grpSp>
          <p:nvGrpSpPr>
            <p:cNvPr id="6817" name="Google Shape;6817;p72"/>
            <p:cNvGrpSpPr/>
            <p:nvPr/>
          </p:nvGrpSpPr>
          <p:grpSpPr>
            <a:xfrm>
              <a:off x="2233276" y="895722"/>
              <a:ext cx="1082667" cy="223591"/>
              <a:chOff x="4808316" y="2800065"/>
              <a:chExt cx="1999386" cy="412910"/>
            </a:xfrm>
          </p:grpSpPr>
          <p:sp>
            <p:nvSpPr>
              <p:cNvPr id="6818" name="Google Shape;6818;p7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9" name="Google Shape;6819;p72"/>
              <p:cNvGrpSpPr/>
              <p:nvPr/>
            </p:nvGrpSpPr>
            <p:grpSpPr>
              <a:xfrm>
                <a:off x="4808316" y="2800065"/>
                <a:ext cx="92400" cy="411825"/>
                <a:chOff x="845575" y="2563700"/>
                <a:chExt cx="92400" cy="411825"/>
              </a:xfrm>
            </p:grpSpPr>
            <p:cxnSp>
              <p:nvCxnSpPr>
                <p:cNvPr id="6820" name="Google Shape;6820;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821" name="Google Shape;6821;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2" name="Google Shape;6822;p72"/>
            <p:cNvGrpSpPr/>
            <p:nvPr/>
          </p:nvGrpSpPr>
          <p:grpSpPr>
            <a:xfrm>
              <a:off x="106648" y="895722"/>
              <a:ext cx="1088401" cy="223591"/>
              <a:chOff x="881025" y="2800065"/>
              <a:chExt cx="2009975" cy="412910"/>
            </a:xfrm>
          </p:grpSpPr>
          <p:sp>
            <p:nvSpPr>
              <p:cNvPr id="6823" name="Google Shape;6823;p7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4" name="Google Shape;6824;p72"/>
              <p:cNvGrpSpPr/>
              <p:nvPr/>
            </p:nvGrpSpPr>
            <p:grpSpPr>
              <a:xfrm>
                <a:off x="881025" y="2800065"/>
                <a:ext cx="92400" cy="411825"/>
                <a:chOff x="845575" y="2563700"/>
                <a:chExt cx="92400" cy="411825"/>
              </a:xfrm>
            </p:grpSpPr>
            <p:cxnSp>
              <p:nvCxnSpPr>
                <p:cNvPr id="6825" name="Google Shape;6825;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826" name="Google Shape;6826;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7" name="Google Shape;6827;p72"/>
            <p:cNvGrpSpPr/>
            <p:nvPr/>
          </p:nvGrpSpPr>
          <p:grpSpPr>
            <a:xfrm>
              <a:off x="1172346" y="1047018"/>
              <a:ext cx="1083151" cy="223003"/>
              <a:chOff x="2849073" y="3079467"/>
              <a:chExt cx="2000279" cy="411825"/>
            </a:xfrm>
          </p:grpSpPr>
          <p:sp>
            <p:nvSpPr>
              <p:cNvPr id="6828" name="Google Shape;6828;p7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9" name="Google Shape;6829;p72"/>
              <p:cNvGrpSpPr/>
              <p:nvPr/>
            </p:nvGrpSpPr>
            <p:grpSpPr>
              <a:xfrm rot="10800000">
                <a:off x="2849073" y="3079467"/>
                <a:ext cx="92400" cy="411825"/>
                <a:chOff x="2070100" y="2563700"/>
                <a:chExt cx="92400" cy="411825"/>
              </a:xfrm>
            </p:grpSpPr>
            <p:cxnSp>
              <p:nvCxnSpPr>
                <p:cNvPr id="6830" name="Google Shape;6830;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831" name="Google Shape;6831;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32" name="Google Shape;6832;p72"/>
            <p:cNvGrpSpPr/>
            <p:nvPr/>
          </p:nvGrpSpPr>
          <p:grpSpPr>
            <a:xfrm>
              <a:off x="3290132" y="1047018"/>
              <a:ext cx="1297929" cy="223003"/>
              <a:chOff x="6760035" y="3079467"/>
              <a:chExt cx="2396914" cy="411825"/>
            </a:xfrm>
          </p:grpSpPr>
          <p:sp>
            <p:nvSpPr>
              <p:cNvPr id="6833" name="Google Shape;6833;p7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4" name="Google Shape;6834;p72"/>
              <p:cNvGrpSpPr/>
              <p:nvPr/>
            </p:nvGrpSpPr>
            <p:grpSpPr>
              <a:xfrm rot="10800000">
                <a:off x="6760035" y="3079467"/>
                <a:ext cx="92400" cy="411825"/>
                <a:chOff x="2070100" y="2563700"/>
                <a:chExt cx="92400" cy="411825"/>
              </a:xfrm>
            </p:grpSpPr>
            <p:cxnSp>
              <p:nvCxnSpPr>
                <p:cNvPr id="6835" name="Google Shape;6835;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836" name="Google Shape;6836;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37" name="Google Shape;6837;p72"/>
          <p:cNvGrpSpPr/>
          <p:nvPr/>
        </p:nvGrpSpPr>
        <p:grpSpPr>
          <a:xfrm>
            <a:off x="2143176" y="3369134"/>
            <a:ext cx="1086701" cy="799429"/>
            <a:chOff x="2183288" y="3555572"/>
            <a:chExt cx="1136241" cy="835873"/>
          </a:xfrm>
        </p:grpSpPr>
        <p:sp>
          <p:nvSpPr>
            <p:cNvPr id="6838" name="Google Shape;6838;p7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9" name="Google Shape;6839;p72"/>
            <p:cNvGrpSpPr/>
            <p:nvPr/>
          </p:nvGrpSpPr>
          <p:grpSpPr>
            <a:xfrm>
              <a:off x="2205895" y="3637269"/>
              <a:ext cx="1089848" cy="724993"/>
              <a:chOff x="2205895" y="3637269"/>
              <a:chExt cx="1089848" cy="724993"/>
            </a:xfrm>
          </p:grpSpPr>
          <p:sp>
            <p:nvSpPr>
              <p:cNvPr id="6840" name="Google Shape;6840;p7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6" name="Google Shape;6846;p7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47" name="Google Shape;6847;p7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848" name="Google Shape;6848;p72"/>
            <p:cNvGrpSpPr/>
            <p:nvPr/>
          </p:nvGrpSpPr>
          <p:grpSpPr>
            <a:xfrm>
              <a:off x="3173850" y="3779426"/>
              <a:ext cx="145679" cy="70048"/>
              <a:chOff x="3173850" y="3779426"/>
              <a:chExt cx="145679" cy="70048"/>
            </a:xfrm>
          </p:grpSpPr>
          <p:cxnSp>
            <p:nvCxnSpPr>
              <p:cNvPr id="6849" name="Google Shape;6849;p7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850" name="Google Shape;6850;p7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72"/>
            <p:cNvGrpSpPr/>
            <p:nvPr/>
          </p:nvGrpSpPr>
          <p:grpSpPr>
            <a:xfrm>
              <a:off x="2183288" y="4139483"/>
              <a:ext cx="145133" cy="70048"/>
              <a:chOff x="2183288" y="4139483"/>
              <a:chExt cx="145133" cy="70048"/>
            </a:xfrm>
          </p:grpSpPr>
          <p:cxnSp>
            <p:nvCxnSpPr>
              <p:cNvPr id="6852" name="Google Shape;6852;p7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853" name="Google Shape;6853;p7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4" name="Google Shape;6854;p7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55" name="Google Shape;6855;p7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856" name="Google Shape;6856;p72"/>
            <p:cNvGrpSpPr/>
            <p:nvPr/>
          </p:nvGrpSpPr>
          <p:grpSpPr>
            <a:xfrm>
              <a:off x="2943836" y="4268886"/>
              <a:ext cx="60717" cy="122559"/>
              <a:chOff x="2943836" y="4268886"/>
              <a:chExt cx="60717" cy="122559"/>
            </a:xfrm>
          </p:grpSpPr>
          <p:sp>
            <p:nvSpPr>
              <p:cNvPr id="6857" name="Google Shape;6857;p7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58" name="Google Shape;6858;p7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859" name="Google Shape;6859;p72"/>
          <p:cNvGrpSpPr/>
          <p:nvPr/>
        </p:nvGrpSpPr>
        <p:grpSpPr>
          <a:xfrm>
            <a:off x="3406121" y="1290134"/>
            <a:ext cx="1675870" cy="758251"/>
            <a:chOff x="3530532" y="1496185"/>
            <a:chExt cx="1562000" cy="706730"/>
          </a:xfrm>
        </p:grpSpPr>
        <p:cxnSp>
          <p:nvCxnSpPr>
            <p:cNvPr id="6860" name="Google Shape;6860;p7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861" name="Google Shape;6861;p72"/>
            <p:cNvGrpSpPr/>
            <p:nvPr/>
          </p:nvGrpSpPr>
          <p:grpSpPr>
            <a:xfrm>
              <a:off x="3530532" y="1496185"/>
              <a:ext cx="323430" cy="463587"/>
              <a:chOff x="3530532" y="1496185"/>
              <a:chExt cx="323430" cy="463587"/>
            </a:xfrm>
          </p:grpSpPr>
          <p:grpSp>
            <p:nvGrpSpPr>
              <p:cNvPr id="6862" name="Google Shape;6862;p72"/>
              <p:cNvGrpSpPr/>
              <p:nvPr/>
            </p:nvGrpSpPr>
            <p:grpSpPr>
              <a:xfrm>
                <a:off x="3567462" y="1496185"/>
                <a:ext cx="286500" cy="361376"/>
                <a:chOff x="3567462" y="1496185"/>
                <a:chExt cx="286500" cy="361376"/>
              </a:xfrm>
            </p:grpSpPr>
            <p:cxnSp>
              <p:nvCxnSpPr>
                <p:cNvPr id="6863" name="Google Shape;6863;p7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864" name="Google Shape;6864;p7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5" name="Google Shape;6865;p7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6" name="Google Shape;6866;p72"/>
            <p:cNvGrpSpPr/>
            <p:nvPr/>
          </p:nvGrpSpPr>
          <p:grpSpPr>
            <a:xfrm>
              <a:off x="3891569" y="1779209"/>
              <a:ext cx="323945" cy="423706"/>
              <a:chOff x="3891569" y="1779209"/>
              <a:chExt cx="323945" cy="423706"/>
            </a:xfrm>
          </p:grpSpPr>
          <p:grpSp>
            <p:nvGrpSpPr>
              <p:cNvPr id="6867" name="Google Shape;6867;p72"/>
              <p:cNvGrpSpPr/>
              <p:nvPr/>
            </p:nvGrpSpPr>
            <p:grpSpPr>
              <a:xfrm>
                <a:off x="3929014" y="1881638"/>
                <a:ext cx="286500" cy="321278"/>
                <a:chOff x="3929014" y="1881638"/>
                <a:chExt cx="286500" cy="321278"/>
              </a:xfrm>
            </p:grpSpPr>
            <p:cxnSp>
              <p:nvCxnSpPr>
                <p:cNvPr id="6868" name="Google Shape;6868;p7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869" name="Google Shape;6869;p7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0" name="Google Shape;6870;p7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72"/>
            <p:cNvGrpSpPr/>
            <p:nvPr/>
          </p:nvGrpSpPr>
          <p:grpSpPr>
            <a:xfrm>
              <a:off x="4252606" y="1496185"/>
              <a:ext cx="324721" cy="463587"/>
              <a:chOff x="4252606" y="1496185"/>
              <a:chExt cx="324721" cy="463587"/>
            </a:xfrm>
          </p:grpSpPr>
          <p:grpSp>
            <p:nvGrpSpPr>
              <p:cNvPr id="6872" name="Google Shape;6872;p72"/>
              <p:cNvGrpSpPr/>
              <p:nvPr/>
            </p:nvGrpSpPr>
            <p:grpSpPr>
              <a:xfrm>
                <a:off x="4290828" y="1496185"/>
                <a:ext cx="286500" cy="361376"/>
                <a:chOff x="4290828" y="1496185"/>
                <a:chExt cx="286500" cy="361376"/>
              </a:xfrm>
            </p:grpSpPr>
            <p:cxnSp>
              <p:nvCxnSpPr>
                <p:cNvPr id="6873" name="Google Shape;6873;p7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874" name="Google Shape;6874;p7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7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72"/>
            <p:cNvGrpSpPr/>
            <p:nvPr/>
          </p:nvGrpSpPr>
          <p:grpSpPr>
            <a:xfrm>
              <a:off x="4613643" y="1763716"/>
              <a:ext cx="325308" cy="439200"/>
              <a:chOff x="4613643" y="1763716"/>
              <a:chExt cx="325308" cy="439200"/>
            </a:xfrm>
          </p:grpSpPr>
          <p:grpSp>
            <p:nvGrpSpPr>
              <p:cNvPr id="6877" name="Google Shape;6877;p72"/>
              <p:cNvGrpSpPr/>
              <p:nvPr/>
            </p:nvGrpSpPr>
            <p:grpSpPr>
              <a:xfrm>
                <a:off x="4652451" y="1879538"/>
                <a:ext cx="286500" cy="323378"/>
                <a:chOff x="4652451" y="1879538"/>
                <a:chExt cx="286500" cy="323378"/>
              </a:xfrm>
            </p:grpSpPr>
            <p:cxnSp>
              <p:nvCxnSpPr>
                <p:cNvPr id="6878" name="Google Shape;6878;p7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879" name="Google Shape;6879;p7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0" name="Google Shape;6880;p7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1" name="Google Shape;6881;p72"/>
          <p:cNvGrpSpPr/>
          <p:nvPr/>
        </p:nvGrpSpPr>
        <p:grpSpPr>
          <a:xfrm>
            <a:off x="3417981" y="2143759"/>
            <a:ext cx="1652173" cy="391517"/>
            <a:chOff x="3512551" y="2358270"/>
            <a:chExt cx="1597383" cy="378533"/>
          </a:xfrm>
        </p:grpSpPr>
        <p:cxnSp>
          <p:nvCxnSpPr>
            <p:cNvPr id="6882" name="Google Shape;6882;p72"/>
            <p:cNvCxnSpPr>
              <a:stCxn id="6883" idx="6"/>
              <a:endCxn id="688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885" name="Google Shape;6885;p72"/>
            <p:cNvGrpSpPr/>
            <p:nvPr/>
          </p:nvGrpSpPr>
          <p:grpSpPr>
            <a:xfrm>
              <a:off x="3512551" y="2358270"/>
              <a:ext cx="225647" cy="307714"/>
              <a:chOff x="2182679" y="2004714"/>
              <a:chExt cx="792300" cy="1080458"/>
            </a:xfrm>
          </p:grpSpPr>
          <p:cxnSp>
            <p:nvCxnSpPr>
              <p:cNvPr id="6886" name="Google Shape;6886;p72"/>
              <p:cNvCxnSpPr>
                <a:stCxn id="688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883" name="Google Shape;6883;p7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72"/>
            <p:cNvGrpSpPr/>
            <p:nvPr/>
          </p:nvGrpSpPr>
          <p:grpSpPr>
            <a:xfrm>
              <a:off x="3969644" y="2440153"/>
              <a:ext cx="225853" cy="296651"/>
              <a:chOff x="3775710" y="1729289"/>
              <a:chExt cx="136500" cy="179289"/>
            </a:xfrm>
          </p:grpSpPr>
          <p:cxnSp>
            <p:nvCxnSpPr>
              <p:cNvPr id="6889" name="Google Shape;6889;p7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890" name="Google Shape;6890;p7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72"/>
            <p:cNvGrpSpPr/>
            <p:nvPr/>
          </p:nvGrpSpPr>
          <p:grpSpPr>
            <a:xfrm>
              <a:off x="4427051" y="2358270"/>
              <a:ext cx="225647" cy="307714"/>
              <a:chOff x="5393704" y="2004714"/>
              <a:chExt cx="792300" cy="1080458"/>
            </a:xfrm>
          </p:grpSpPr>
          <p:cxnSp>
            <p:nvCxnSpPr>
              <p:cNvPr id="6893" name="Google Shape;6893;p72"/>
              <p:cNvCxnSpPr>
                <a:stCxn id="689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895" name="Google Shape;6895;p7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72"/>
            <p:cNvGrpSpPr/>
            <p:nvPr/>
          </p:nvGrpSpPr>
          <p:grpSpPr>
            <a:xfrm>
              <a:off x="4884287" y="2440252"/>
              <a:ext cx="225647" cy="296532"/>
              <a:chOff x="6999166" y="2292572"/>
              <a:chExt cx="792300" cy="1041192"/>
            </a:xfrm>
          </p:grpSpPr>
          <p:cxnSp>
            <p:nvCxnSpPr>
              <p:cNvPr id="6897" name="Google Shape;6897;p7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884" name="Google Shape;6884;p7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99" name="Google Shape;6899;p72"/>
          <p:cNvGrpSpPr/>
          <p:nvPr/>
        </p:nvGrpSpPr>
        <p:grpSpPr>
          <a:xfrm>
            <a:off x="6838789" y="979959"/>
            <a:ext cx="1581844" cy="732818"/>
            <a:chOff x="634175" y="2986275"/>
            <a:chExt cx="3147949" cy="1458344"/>
          </a:xfrm>
        </p:grpSpPr>
        <p:cxnSp>
          <p:nvCxnSpPr>
            <p:cNvPr id="6900" name="Google Shape;6900;p72"/>
            <p:cNvCxnSpPr>
              <a:stCxn id="6901" idx="4"/>
              <a:endCxn id="690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903" name="Google Shape;6903;p72"/>
            <p:cNvCxnSpPr>
              <a:stCxn id="6902" idx="0"/>
              <a:endCxn id="690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905" name="Google Shape;6905;p72"/>
            <p:cNvCxnSpPr>
              <a:stCxn id="6904" idx="4"/>
              <a:endCxn id="690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907" name="Google Shape;6907;p72"/>
            <p:cNvCxnSpPr>
              <a:stCxn id="6906" idx="0"/>
              <a:endCxn id="690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908" name="Google Shape;6908;p7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04" name="Google Shape;6904;p7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01" name="Google Shape;6901;p7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06" name="Google Shape;6906;p7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02" name="Google Shape;6902;p7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909" name="Google Shape;6909;p72"/>
          <p:cNvGrpSpPr/>
          <p:nvPr/>
        </p:nvGrpSpPr>
        <p:grpSpPr>
          <a:xfrm>
            <a:off x="3406504" y="2674269"/>
            <a:ext cx="1675128" cy="313674"/>
            <a:chOff x="998425" y="1182125"/>
            <a:chExt cx="1065400" cy="199500"/>
          </a:xfrm>
        </p:grpSpPr>
        <p:sp>
          <p:nvSpPr>
            <p:cNvPr id="6910" name="Google Shape;6910;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72"/>
          <p:cNvGrpSpPr/>
          <p:nvPr/>
        </p:nvGrpSpPr>
        <p:grpSpPr>
          <a:xfrm>
            <a:off x="3406503" y="3630235"/>
            <a:ext cx="1675129" cy="525345"/>
            <a:chOff x="5194708" y="3484366"/>
            <a:chExt cx="3148148" cy="987304"/>
          </a:xfrm>
        </p:grpSpPr>
        <p:grpSp>
          <p:nvGrpSpPr>
            <p:cNvPr id="6916" name="Google Shape;6916;p72"/>
            <p:cNvGrpSpPr/>
            <p:nvPr/>
          </p:nvGrpSpPr>
          <p:grpSpPr>
            <a:xfrm>
              <a:off x="7531521" y="3484366"/>
              <a:ext cx="811335" cy="987304"/>
              <a:chOff x="3379425" y="1617275"/>
              <a:chExt cx="1090650" cy="1327200"/>
            </a:xfrm>
          </p:grpSpPr>
          <p:sp>
            <p:nvSpPr>
              <p:cNvPr id="6917" name="Google Shape;6917;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72"/>
            <p:cNvGrpSpPr/>
            <p:nvPr/>
          </p:nvGrpSpPr>
          <p:grpSpPr>
            <a:xfrm>
              <a:off x="6752546" y="3484366"/>
              <a:ext cx="811428" cy="987304"/>
              <a:chOff x="2332275" y="1617275"/>
              <a:chExt cx="1090775" cy="1327200"/>
            </a:xfrm>
          </p:grpSpPr>
          <p:sp>
            <p:nvSpPr>
              <p:cNvPr id="6921" name="Google Shape;6921;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72"/>
            <p:cNvGrpSpPr/>
            <p:nvPr/>
          </p:nvGrpSpPr>
          <p:grpSpPr>
            <a:xfrm>
              <a:off x="5973664" y="3484366"/>
              <a:ext cx="811335" cy="987304"/>
              <a:chOff x="1285250" y="1617275"/>
              <a:chExt cx="1090650" cy="1327200"/>
            </a:xfrm>
          </p:grpSpPr>
          <p:sp>
            <p:nvSpPr>
              <p:cNvPr id="6925" name="Google Shape;6925;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72"/>
            <p:cNvGrpSpPr/>
            <p:nvPr/>
          </p:nvGrpSpPr>
          <p:grpSpPr>
            <a:xfrm>
              <a:off x="5194708" y="3484366"/>
              <a:ext cx="811409" cy="987304"/>
              <a:chOff x="238125" y="1617275"/>
              <a:chExt cx="1090750" cy="1327200"/>
            </a:xfrm>
          </p:grpSpPr>
          <p:sp>
            <p:nvSpPr>
              <p:cNvPr id="6929" name="Google Shape;6929;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2" name="Google Shape;6932;p72"/>
          <p:cNvGrpSpPr/>
          <p:nvPr/>
        </p:nvGrpSpPr>
        <p:grpSpPr>
          <a:xfrm>
            <a:off x="6840188" y="2276124"/>
            <a:ext cx="1579046" cy="522230"/>
            <a:chOff x="6853641" y="2534077"/>
            <a:chExt cx="1515545" cy="501229"/>
          </a:xfrm>
        </p:grpSpPr>
        <p:grpSp>
          <p:nvGrpSpPr>
            <p:cNvPr id="6933" name="Google Shape;6933;p72"/>
            <p:cNvGrpSpPr/>
            <p:nvPr/>
          </p:nvGrpSpPr>
          <p:grpSpPr>
            <a:xfrm>
              <a:off x="6853641" y="2618923"/>
              <a:ext cx="1515545" cy="324556"/>
              <a:chOff x="6853641" y="2618923"/>
              <a:chExt cx="1515545" cy="324556"/>
            </a:xfrm>
          </p:grpSpPr>
          <p:sp>
            <p:nvSpPr>
              <p:cNvPr id="6934" name="Google Shape;6934;p7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9" name="Google Shape;6939;p7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72"/>
          <p:cNvGrpSpPr/>
          <p:nvPr/>
        </p:nvGrpSpPr>
        <p:grpSpPr>
          <a:xfrm>
            <a:off x="3435080" y="3151165"/>
            <a:ext cx="1617976" cy="346616"/>
            <a:chOff x="1808063" y="4294338"/>
            <a:chExt cx="3370782" cy="721817"/>
          </a:xfrm>
        </p:grpSpPr>
        <p:sp>
          <p:nvSpPr>
            <p:cNvPr id="6945" name="Google Shape;6945;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72"/>
          <p:cNvGrpSpPr/>
          <p:nvPr/>
        </p:nvGrpSpPr>
        <p:grpSpPr>
          <a:xfrm>
            <a:off x="5261076" y="3817915"/>
            <a:ext cx="1417067" cy="350605"/>
            <a:chOff x="4234950" y="2101012"/>
            <a:chExt cx="4219974" cy="1044090"/>
          </a:xfrm>
        </p:grpSpPr>
        <p:sp>
          <p:nvSpPr>
            <p:cNvPr id="6956" name="Google Shape;6956;p7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72"/>
          <p:cNvGrpSpPr/>
          <p:nvPr/>
        </p:nvGrpSpPr>
        <p:grpSpPr>
          <a:xfrm>
            <a:off x="6836548" y="1808672"/>
            <a:ext cx="1586327" cy="371557"/>
            <a:chOff x="1247650" y="2075423"/>
            <a:chExt cx="6648477" cy="1557238"/>
          </a:xfrm>
        </p:grpSpPr>
        <p:sp>
          <p:nvSpPr>
            <p:cNvPr id="6973" name="Google Shape;6973;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72"/>
          <p:cNvGrpSpPr/>
          <p:nvPr/>
        </p:nvGrpSpPr>
        <p:grpSpPr>
          <a:xfrm>
            <a:off x="5267818" y="961862"/>
            <a:ext cx="1415601" cy="1648533"/>
            <a:chOff x="1839112" y="2209163"/>
            <a:chExt cx="1918159" cy="2233784"/>
          </a:xfrm>
        </p:grpSpPr>
        <p:sp>
          <p:nvSpPr>
            <p:cNvPr id="6980" name="Google Shape;6980;p7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3" name="Google Shape;6983;p72"/>
            <p:cNvCxnSpPr>
              <a:stCxn id="6980" idx="6"/>
              <a:endCxn id="698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984" name="Google Shape;6984;p72"/>
            <p:cNvCxnSpPr>
              <a:stCxn id="6981" idx="4"/>
              <a:endCxn id="698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986" name="Google Shape;6986;p72"/>
            <p:cNvCxnSpPr>
              <a:stCxn id="6985" idx="6"/>
              <a:endCxn id="698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987" name="Google Shape;6987;p72"/>
            <p:cNvCxnSpPr>
              <a:stCxn id="6982" idx="4"/>
              <a:endCxn id="698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985" name="Google Shape;6985;p7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90" name="Google Shape;6990;p72"/>
            <p:cNvCxnSpPr>
              <a:endCxn id="698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991" name="Google Shape;6991;p72"/>
          <p:cNvGrpSpPr/>
          <p:nvPr/>
        </p:nvGrpSpPr>
        <p:grpSpPr>
          <a:xfrm>
            <a:off x="3425084" y="979946"/>
            <a:ext cx="1637968" cy="154942"/>
            <a:chOff x="238125" y="2506075"/>
            <a:chExt cx="7115411" cy="673075"/>
          </a:xfrm>
        </p:grpSpPr>
        <p:sp>
          <p:nvSpPr>
            <p:cNvPr id="6992" name="Google Shape;6992;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2"/>
          <p:cNvGrpSpPr/>
          <p:nvPr/>
        </p:nvGrpSpPr>
        <p:grpSpPr>
          <a:xfrm>
            <a:off x="1965820" y="1294664"/>
            <a:ext cx="1262932" cy="785408"/>
            <a:chOff x="548861" y="389676"/>
            <a:chExt cx="3843371" cy="2390163"/>
          </a:xfrm>
        </p:grpSpPr>
        <p:cxnSp>
          <p:nvCxnSpPr>
            <p:cNvPr id="6998" name="Google Shape;6998;p7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999" name="Google Shape;6999;p7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000" name="Google Shape;7000;p7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001" name="Google Shape;7001;p7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002" name="Google Shape;7002;p7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003" name="Google Shape;7003;p7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04" name="Google Shape;7004;p7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005" name="Google Shape;7005;p7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72"/>
          <p:cNvGrpSpPr/>
          <p:nvPr/>
        </p:nvGrpSpPr>
        <p:grpSpPr>
          <a:xfrm>
            <a:off x="753952" y="2401541"/>
            <a:ext cx="1412054" cy="633562"/>
            <a:chOff x="1187400" y="2529299"/>
            <a:chExt cx="6769193" cy="2241903"/>
          </a:xfrm>
        </p:grpSpPr>
        <p:sp>
          <p:nvSpPr>
            <p:cNvPr id="7012" name="Google Shape;7012;p7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013" name="Google Shape;7013;p7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14" name="Google Shape;7014;p7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15" name="Google Shape;7015;p7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16" name="Google Shape;7016;p7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17" name="Google Shape;7017;p7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18" name="Google Shape;7018;p7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019" name="Google Shape;7019;p72"/>
            <p:cNvCxnSpPr>
              <a:stCxn id="7012" idx="2"/>
              <a:endCxn id="701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020" name="Google Shape;7020;p72"/>
            <p:cNvCxnSpPr>
              <a:stCxn id="7014" idx="0"/>
              <a:endCxn id="701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021" name="Google Shape;7021;p72"/>
            <p:cNvCxnSpPr>
              <a:stCxn id="7014" idx="2"/>
              <a:endCxn id="701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022" name="Google Shape;7022;p72"/>
            <p:cNvCxnSpPr>
              <a:stCxn id="7015" idx="0"/>
              <a:endCxn id="701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023" name="Google Shape;7023;p72"/>
            <p:cNvCxnSpPr>
              <a:stCxn id="7013" idx="2"/>
              <a:endCxn id="701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024" name="Google Shape;7024;p72"/>
            <p:cNvCxnSpPr>
              <a:stCxn id="7017" idx="0"/>
              <a:endCxn id="701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025" name="Google Shape;7025;p72"/>
          <p:cNvGrpSpPr/>
          <p:nvPr/>
        </p:nvGrpSpPr>
        <p:grpSpPr>
          <a:xfrm>
            <a:off x="6840198" y="2894250"/>
            <a:ext cx="1579035" cy="540873"/>
            <a:chOff x="6895650" y="3126697"/>
            <a:chExt cx="1436662" cy="492105"/>
          </a:xfrm>
        </p:grpSpPr>
        <p:sp>
          <p:nvSpPr>
            <p:cNvPr id="7026" name="Google Shape;7026;p7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1" name="Google Shape;7031;p72"/>
            <p:cNvGrpSpPr/>
            <p:nvPr/>
          </p:nvGrpSpPr>
          <p:grpSpPr>
            <a:xfrm>
              <a:off x="6995957" y="3335810"/>
              <a:ext cx="1230393" cy="71754"/>
              <a:chOff x="6995957" y="3287964"/>
              <a:chExt cx="1230393" cy="71754"/>
            </a:xfrm>
          </p:grpSpPr>
          <p:sp>
            <p:nvSpPr>
              <p:cNvPr id="7032" name="Google Shape;7032;p7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7" name="Google Shape;7037;p72"/>
          <p:cNvGrpSpPr/>
          <p:nvPr/>
        </p:nvGrpSpPr>
        <p:grpSpPr>
          <a:xfrm>
            <a:off x="6838780" y="3531013"/>
            <a:ext cx="1581862" cy="650625"/>
            <a:chOff x="6777990" y="3710194"/>
            <a:chExt cx="1646915" cy="677382"/>
          </a:xfrm>
        </p:grpSpPr>
        <p:grpSp>
          <p:nvGrpSpPr>
            <p:cNvPr id="7038" name="Google Shape;7038;p72"/>
            <p:cNvGrpSpPr/>
            <p:nvPr/>
          </p:nvGrpSpPr>
          <p:grpSpPr>
            <a:xfrm>
              <a:off x="6777990" y="3874492"/>
              <a:ext cx="411129" cy="513083"/>
              <a:chOff x="6777990" y="3874492"/>
              <a:chExt cx="411129" cy="513083"/>
            </a:xfrm>
          </p:grpSpPr>
          <p:cxnSp>
            <p:nvCxnSpPr>
              <p:cNvPr id="7039" name="Google Shape;7039;p7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040" name="Google Shape;7040;p7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72"/>
            <p:cNvGrpSpPr/>
            <p:nvPr/>
          </p:nvGrpSpPr>
          <p:grpSpPr>
            <a:xfrm>
              <a:off x="7188425" y="3710194"/>
              <a:ext cx="411123" cy="520535"/>
              <a:chOff x="7188425" y="3710194"/>
              <a:chExt cx="411123" cy="520535"/>
            </a:xfrm>
          </p:grpSpPr>
          <p:cxnSp>
            <p:nvCxnSpPr>
              <p:cNvPr id="7042" name="Google Shape;7042;p7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043" name="Google Shape;7043;p7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72"/>
            <p:cNvGrpSpPr/>
            <p:nvPr/>
          </p:nvGrpSpPr>
          <p:grpSpPr>
            <a:xfrm>
              <a:off x="7603341" y="3874492"/>
              <a:ext cx="411474" cy="513083"/>
              <a:chOff x="7603341" y="3874492"/>
              <a:chExt cx="411474" cy="513083"/>
            </a:xfrm>
          </p:grpSpPr>
          <p:cxnSp>
            <p:nvCxnSpPr>
              <p:cNvPr id="7045" name="Google Shape;7045;p7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046" name="Google Shape;7046;p7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72"/>
            <p:cNvGrpSpPr/>
            <p:nvPr/>
          </p:nvGrpSpPr>
          <p:grpSpPr>
            <a:xfrm>
              <a:off x="8013776" y="3722847"/>
              <a:ext cx="411129" cy="507881"/>
              <a:chOff x="8013776" y="3722847"/>
              <a:chExt cx="411129" cy="507881"/>
            </a:xfrm>
          </p:grpSpPr>
          <p:cxnSp>
            <p:nvCxnSpPr>
              <p:cNvPr id="7048" name="Google Shape;7048;p7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049" name="Google Shape;7049;p7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0" name="Google Shape;7050;p72"/>
          <p:cNvGrpSpPr/>
          <p:nvPr/>
        </p:nvGrpSpPr>
        <p:grpSpPr>
          <a:xfrm>
            <a:off x="5258295" y="2703853"/>
            <a:ext cx="1421889" cy="1020603"/>
            <a:chOff x="5190863" y="2824811"/>
            <a:chExt cx="1544860" cy="1108869"/>
          </a:xfrm>
        </p:grpSpPr>
        <p:grpSp>
          <p:nvGrpSpPr>
            <p:cNvPr id="7051" name="Google Shape;7051;p72"/>
            <p:cNvGrpSpPr/>
            <p:nvPr/>
          </p:nvGrpSpPr>
          <p:grpSpPr>
            <a:xfrm>
              <a:off x="5938695" y="3176919"/>
              <a:ext cx="685761" cy="404739"/>
              <a:chOff x="5938695" y="3176919"/>
              <a:chExt cx="685761" cy="404739"/>
            </a:xfrm>
          </p:grpSpPr>
          <p:grpSp>
            <p:nvGrpSpPr>
              <p:cNvPr id="7052" name="Google Shape;7052;p72"/>
              <p:cNvGrpSpPr/>
              <p:nvPr/>
            </p:nvGrpSpPr>
            <p:grpSpPr>
              <a:xfrm>
                <a:off x="5938695" y="3176919"/>
                <a:ext cx="685761" cy="404739"/>
                <a:chOff x="5938695" y="3176919"/>
                <a:chExt cx="685761" cy="404739"/>
              </a:xfrm>
            </p:grpSpPr>
            <p:sp>
              <p:nvSpPr>
                <p:cNvPr id="7053" name="Google Shape;7053;p7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5" name="Google Shape;7055;p7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72"/>
            <p:cNvGrpSpPr/>
            <p:nvPr/>
          </p:nvGrpSpPr>
          <p:grpSpPr>
            <a:xfrm>
              <a:off x="5305233" y="3176835"/>
              <a:ext cx="685971" cy="404655"/>
              <a:chOff x="5305233" y="3176835"/>
              <a:chExt cx="685971" cy="404655"/>
            </a:xfrm>
          </p:grpSpPr>
          <p:grpSp>
            <p:nvGrpSpPr>
              <p:cNvPr id="7057" name="Google Shape;7057;p72"/>
              <p:cNvGrpSpPr/>
              <p:nvPr/>
            </p:nvGrpSpPr>
            <p:grpSpPr>
              <a:xfrm>
                <a:off x="5305233" y="3176835"/>
                <a:ext cx="685971" cy="404655"/>
                <a:chOff x="5305233" y="3176835"/>
                <a:chExt cx="685971" cy="404655"/>
              </a:xfrm>
            </p:grpSpPr>
            <p:sp>
              <p:nvSpPr>
                <p:cNvPr id="7058" name="Google Shape;7058;p7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0" name="Google Shape;7060;p7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7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2" name="Google Shape;7062;p72"/>
            <p:cNvGrpSpPr/>
            <p:nvPr/>
          </p:nvGrpSpPr>
          <p:grpSpPr>
            <a:xfrm>
              <a:off x="5657361" y="2824811"/>
              <a:ext cx="1078361" cy="404655"/>
              <a:chOff x="5657361" y="2824811"/>
              <a:chExt cx="1078361" cy="404655"/>
            </a:xfrm>
          </p:grpSpPr>
          <p:grpSp>
            <p:nvGrpSpPr>
              <p:cNvPr id="7063" name="Google Shape;7063;p72"/>
              <p:cNvGrpSpPr/>
              <p:nvPr/>
            </p:nvGrpSpPr>
            <p:grpSpPr>
              <a:xfrm>
                <a:off x="5657361" y="2824811"/>
                <a:ext cx="1078361" cy="404655"/>
                <a:chOff x="5657361" y="2824811"/>
                <a:chExt cx="1078361" cy="404655"/>
              </a:xfrm>
            </p:grpSpPr>
            <p:grpSp>
              <p:nvGrpSpPr>
                <p:cNvPr id="7064" name="Google Shape;7064;p72"/>
                <p:cNvGrpSpPr/>
                <p:nvPr/>
              </p:nvGrpSpPr>
              <p:grpSpPr>
                <a:xfrm>
                  <a:off x="5938485" y="2824811"/>
                  <a:ext cx="797237" cy="404655"/>
                  <a:chOff x="5938485" y="2824811"/>
                  <a:chExt cx="797237" cy="404655"/>
                </a:xfrm>
              </p:grpSpPr>
              <p:sp>
                <p:nvSpPr>
                  <p:cNvPr id="7065" name="Google Shape;7065;p7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7" name="Google Shape;7067;p7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8" name="Google Shape;7068;p7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72"/>
            <p:cNvGrpSpPr/>
            <p:nvPr/>
          </p:nvGrpSpPr>
          <p:grpSpPr>
            <a:xfrm>
              <a:off x="5190863" y="3528942"/>
              <a:ext cx="1078026" cy="404739"/>
              <a:chOff x="5190863" y="3528942"/>
              <a:chExt cx="1078026" cy="404739"/>
            </a:xfrm>
          </p:grpSpPr>
          <p:sp>
            <p:nvSpPr>
              <p:cNvPr id="7070" name="Google Shape;7070;p7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1" name="Google Shape;7071;p72"/>
              <p:cNvGrpSpPr/>
              <p:nvPr/>
            </p:nvGrpSpPr>
            <p:grpSpPr>
              <a:xfrm>
                <a:off x="5190863" y="3528942"/>
                <a:ext cx="1078026" cy="404739"/>
                <a:chOff x="5190863" y="3528942"/>
                <a:chExt cx="1078026" cy="404739"/>
              </a:xfrm>
            </p:grpSpPr>
            <p:sp>
              <p:nvSpPr>
                <p:cNvPr id="7072" name="Google Shape;7072;p7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74" name="Google Shape;7074;p72"/>
          <p:cNvGrpSpPr/>
          <p:nvPr/>
        </p:nvGrpSpPr>
        <p:grpSpPr>
          <a:xfrm>
            <a:off x="724302" y="1268321"/>
            <a:ext cx="1086719" cy="879487"/>
            <a:chOff x="803162" y="1474292"/>
            <a:chExt cx="1086719" cy="879487"/>
          </a:xfrm>
        </p:grpSpPr>
        <p:grpSp>
          <p:nvGrpSpPr>
            <p:cNvPr id="7075" name="Google Shape;7075;p72"/>
            <p:cNvGrpSpPr/>
            <p:nvPr/>
          </p:nvGrpSpPr>
          <p:grpSpPr>
            <a:xfrm>
              <a:off x="803162" y="1625948"/>
              <a:ext cx="445856" cy="576579"/>
              <a:chOff x="803162" y="1625948"/>
              <a:chExt cx="445856" cy="576579"/>
            </a:xfrm>
          </p:grpSpPr>
          <p:sp>
            <p:nvSpPr>
              <p:cNvPr id="7076" name="Google Shape;7076;p7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7" name="Google Shape;7077;p72"/>
              <p:cNvGrpSpPr/>
              <p:nvPr/>
            </p:nvGrpSpPr>
            <p:grpSpPr>
              <a:xfrm>
                <a:off x="1056023" y="1625948"/>
                <a:ext cx="192995" cy="576579"/>
                <a:chOff x="1056023" y="1625948"/>
                <a:chExt cx="192995" cy="576579"/>
              </a:xfrm>
            </p:grpSpPr>
            <p:sp>
              <p:nvSpPr>
                <p:cNvPr id="7078" name="Google Shape;7078;p7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3" name="Google Shape;7083;p72"/>
            <p:cNvGrpSpPr/>
            <p:nvPr/>
          </p:nvGrpSpPr>
          <p:grpSpPr>
            <a:xfrm>
              <a:off x="1371406" y="1474292"/>
              <a:ext cx="518475" cy="879487"/>
              <a:chOff x="1398231" y="1474292"/>
              <a:chExt cx="518475" cy="879487"/>
            </a:xfrm>
          </p:grpSpPr>
          <p:grpSp>
            <p:nvGrpSpPr>
              <p:cNvPr id="7084" name="Google Shape;7084;p72"/>
              <p:cNvGrpSpPr/>
              <p:nvPr/>
            </p:nvGrpSpPr>
            <p:grpSpPr>
              <a:xfrm>
                <a:off x="1398231" y="1474292"/>
                <a:ext cx="518475" cy="341643"/>
                <a:chOff x="1398231" y="1474292"/>
                <a:chExt cx="518475" cy="341643"/>
              </a:xfrm>
            </p:grpSpPr>
            <p:sp>
              <p:nvSpPr>
                <p:cNvPr id="7085" name="Google Shape;7085;p7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6" name="Google Shape;7086;p72"/>
                <p:cNvGrpSpPr/>
                <p:nvPr/>
              </p:nvGrpSpPr>
              <p:grpSpPr>
                <a:xfrm>
                  <a:off x="1616453" y="1474292"/>
                  <a:ext cx="300253" cy="341643"/>
                  <a:chOff x="1616453" y="1475379"/>
                  <a:chExt cx="300253" cy="341643"/>
                </a:xfrm>
              </p:grpSpPr>
              <p:sp>
                <p:nvSpPr>
                  <p:cNvPr id="7087" name="Google Shape;7087;p7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4" name="Google Shape;7094;p72"/>
                  <p:cNvGrpSpPr/>
                  <p:nvPr/>
                </p:nvGrpSpPr>
                <p:grpSpPr>
                  <a:xfrm>
                    <a:off x="1839639" y="1475379"/>
                    <a:ext cx="77067" cy="341643"/>
                    <a:chOff x="1839639" y="1475379"/>
                    <a:chExt cx="77067" cy="341643"/>
                  </a:xfrm>
                </p:grpSpPr>
                <p:sp>
                  <p:nvSpPr>
                    <p:cNvPr id="7095" name="Google Shape;7095;p7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97" name="Google Shape;7097;p72"/>
              <p:cNvGrpSpPr/>
              <p:nvPr/>
            </p:nvGrpSpPr>
            <p:grpSpPr>
              <a:xfrm>
                <a:off x="1398451" y="2012951"/>
                <a:ext cx="518255" cy="340828"/>
                <a:chOff x="1398451" y="2012951"/>
                <a:chExt cx="518255" cy="340828"/>
              </a:xfrm>
            </p:grpSpPr>
            <p:sp>
              <p:nvSpPr>
                <p:cNvPr id="7098" name="Google Shape;7098;p7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72"/>
                <p:cNvGrpSpPr/>
                <p:nvPr/>
              </p:nvGrpSpPr>
              <p:grpSpPr>
                <a:xfrm>
                  <a:off x="1616453" y="2012951"/>
                  <a:ext cx="300253" cy="340828"/>
                  <a:chOff x="1616453" y="2013538"/>
                  <a:chExt cx="300253" cy="340828"/>
                </a:xfrm>
              </p:grpSpPr>
              <p:sp>
                <p:nvSpPr>
                  <p:cNvPr id="7100" name="Google Shape;7100;p7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7" name="Google Shape;7107;p72"/>
                  <p:cNvGrpSpPr/>
                  <p:nvPr/>
                </p:nvGrpSpPr>
                <p:grpSpPr>
                  <a:xfrm>
                    <a:off x="1839639" y="2013538"/>
                    <a:ext cx="77067" cy="340828"/>
                    <a:chOff x="1839639" y="2013538"/>
                    <a:chExt cx="77067" cy="340828"/>
                  </a:xfrm>
                </p:grpSpPr>
                <p:sp>
                  <p:nvSpPr>
                    <p:cNvPr id="7108" name="Google Shape;7108;p7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110" name="Google Shape;7110;p72"/>
          <p:cNvGrpSpPr/>
          <p:nvPr/>
        </p:nvGrpSpPr>
        <p:grpSpPr>
          <a:xfrm>
            <a:off x="721126" y="3399508"/>
            <a:ext cx="1368681" cy="682918"/>
            <a:chOff x="724986" y="3605478"/>
            <a:chExt cx="1368681" cy="682918"/>
          </a:xfrm>
        </p:grpSpPr>
        <p:grpSp>
          <p:nvGrpSpPr>
            <p:cNvPr id="7111" name="Google Shape;7111;p72"/>
            <p:cNvGrpSpPr/>
            <p:nvPr/>
          </p:nvGrpSpPr>
          <p:grpSpPr>
            <a:xfrm>
              <a:off x="1289102" y="3823629"/>
              <a:ext cx="240442" cy="250435"/>
              <a:chOff x="-165066" y="3843615"/>
              <a:chExt cx="221259" cy="230455"/>
            </a:xfrm>
          </p:grpSpPr>
          <p:sp>
            <p:nvSpPr>
              <p:cNvPr id="7112" name="Google Shape;7112;p7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72"/>
            <p:cNvGrpSpPr/>
            <p:nvPr/>
          </p:nvGrpSpPr>
          <p:grpSpPr>
            <a:xfrm>
              <a:off x="724986" y="3605478"/>
              <a:ext cx="1368681" cy="682918"/>
              <a:chOff x="724986" y="3605478"/>
              <a:chExt cx="1368681" cy="682918"/>
            </a:xfrm>
          </p:grpSpPr>
          <p:grpSp>
            <p:nvGrpSpPr>
              <p:cNvPr id="7133" name="Google Shape;7133;p72"/>
              <p:cNvGrpSpPr/>
              <p:nvPr/>
            </p:nvGrpSpPr>
            <p:grpSpPr>
              <a:xfrm>
                <a:off x="1498221" y="4047614"/>
                <a:ext cx="529172" cy="240783"/>
                <a:chOff x="1498221" y="4047614"/>
                <a:chExt cx="529172" cy="240783"/>
              </a:xfrm>
            </p:grpSpPr>
            <p:grpSp>
              <p:nvGrpSpPr>
                <p:cNvPr id="7134" name="Google Shape;7134;p72"/>
                <p:cNvGrpSpPr/>
                <p:nvPr/>
              </p:nvGrpSpPr>
              <p:grpSpPr>
                <a:xfrm>
                  <a:off x="1826655" y="4224370"/>
                  <a:ext cx="200738" cy="25631"/>
                  <a:chOff x="1826655" y="4224370"/>
                  <a:chExt cx="200738" cy="25631"/>
                </a:xfrm>
              </p:grpSpPr>
              <p:sp>
                <p:nvSpPr>
                  <p:cNvPr id="7135" name="Google Shape;7135;p7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72"/>
                <p:cNvGrpSpPr/>
                <p:nvPr/>
              </p:nvGrpSpPr>
              <p:grpSpPr>
                <a:xfrm>
                  <a:off x="1498221" y="4047614"/>
                  <a:ext cx="328444" cy="240783"/>
                  <a:chOff x="1498221" y="4047614"/>
                  <a:chExt cx="328444" cy="240783"/>
                </a:xfrm>
              </p:grpSpPr>
              <p:sp>
                <p:nvSpPr>
                  <p:cNvPr id="7138" name="Google Shape;7138;p7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9" name="Google Shape;7139;p72"/>
                  <p:cNvGrpSpPr/>
                  <p:nvPr/>
                </p:nvGrpSpPr>
                <p:grpSpPr>
                  <a:xfrm>
                    <a:off x="1498221" y="4047614"/>
                    <a:ext cx="150566" cy="190416"/>
                    <a:chOff x="1498221" y="4047614"/>
                    <a:chExt cx="150566" cy="190416"/>
                  </a:xfrm>
                </p:grpSpPr>
                <p:sp>
                  <p:nvSpPr>
                    <p:cNvPr id="7140" name="Google Shape;7140;p7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42" name="Google Shape;7142;p72"/>
              <p:cNvGrpSpPr/>
              <p:nvPr/>
            </p:nvGrpSpPr>
            <p:grpSpPr>
              <a:xfrm>
                <a:off x="1560718" y="3800594"/>
                <a:ext cx="532948" cy="302090"/>
                <a:chOff x="1560718" y="3800594"/>
                <a:chExt cx="532948" cy="302090"/>
              </a:xfrm>
            </p:grpSpPr>
            <p:grpSp>
              <p:nvGrpSpPr>
                <p:cNvPr id="7143" name="Google Shape;7143;p72"/>
                <p:cNvGrpSpPr/>
                <p:nvPr/>
              </p:nvGrpSpPr>
              <p:grpSpPr>
                <a:xfrm>
                  <a:off x="1912179" y="3827344"/>
                  <a:ext cx="181487" cy="25631"/>
                  <a:chOff x="1912179" y="3827344"/>
                  <a:chExt cx="181487" cy="25631"/>
                </a:xfrm>
              </p:grpSpPr>
              <p:sp>
                <p:nvSpPr>
                  <p:cNvPr id="7144" name="Google Shape;7144;p7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72"/>
                <p:cNvGrpSpPr/>
                <p:nvPr/>
              </p:nvGrpSpPr>
              <p:grpSpPr>
                <a:xfrm>
                  <a:off x="1912179" y="4044505"/>
                  <a:ext cx="181487" cy="25622"/>
                  <a:chOff x="1912179" y="4044506"/>
                  <a:chExt cx="181487" cy="25622"/>
                </a:xfrm>
              </p:grpSpPr>
              <p:sp>
                <p:nvSpPr>
                  <p:cNvPr id="7147" name="Google Shape;7147;p7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72"/>
                <p:cNvGrpSpPr/>
                <p:nvPr/>
              </p:nvGrpSpPr>
              <p:grpSpPr>
                <a:xfrm>
                  <a:off x="1560718" y="3800594"/>
                  <a:ext cx="351472" cy="302090"/>
                  <a:chOff x="1560718" y="3800594"/>
                  <a:chExt cx="351472" cy="302090"/>
                </a:xfrm>
              </p:grpSpPr>
              <p:grpSp>
                <p:nvGrpSpPr>
                  <p:cNvPr id="7150" name="Google Shape;7150;p72"/>
                  <p:cNvGrpSpPr/>
                  <p:nvPr/>
                </p:nvGrpSpPr>
                <p:grpSpPr>
                  <a:xfrm>
                    <a:off x="1560718" y="3842857"/>
                    <a:ext cx="173586" cy="217131"/>
                    <a:chOff x="1560718" y="3842857"/>
                    <a:chExt cx="173586" cy="217131"/>
                  </a:xfrm>
                </p:grpSpPr>
                <p:sp>
                  <p:nvSpPr>
                    <p:cNvPr id="7151" name="Google Shape;7151;p7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4" name="Google Shape;7154;p7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56" name="Google Shape;7156;p7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7" name="Google Shape;7157;p72"/>
              <p:cNvGrpSpPr/>
              <p:nvPr/>
            </p:nvGrpSpPr>
            <p:grpSpPr>
              <a:xfrm>
                <a:off x="785350" y="3605478"/>
                <a:ext cx="535311" cy="249245"/>
                <a:chOff x="785350" y="3605478"/>
                <a:chExt cx="535311" cy="249245"/>
              </a:xfrm>
            </p:grpSpPr>
            <p:grpSp>
              <p:nvGrpSpPr>
                <p:cNvPr id="7158" name="Google Shape;7158;p72"/>
                <p:cNvGrpSpPr/>
                <p:nvPr/>
              </p:nvGrpSpPr>
              <p:grpSpPr>
                <a:xfrm>
                  <a:off x="785350" y="3605478"/>
                  <a:ext cx="376191" cy="102736"/>
                  <a:chOff x="785350" y="3605478"/>
                  <a:chExt cx="376191" cy="102736"/>
                </a:xfrm>
              </p:grpSpPr>
              <p:sp>
                <p:nvSpPr>
                  <p:cNvPr id="7159" name="Google Shape;7159;p7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72"/>
                <p:cNvGrpSpPr/>
                <p:nvPr/>
              </p:nvGrpSpPr>
              <p:grpSpPr>
                <a:xfrm>
                  <a:off x="1161530" y="3655851"/>
                  <a:ext cx="159131" cy="198872"/>
                  <a:chOff x="1161530" y="3655851"/>
                  <a:chExt cx="159131" cy="198872"/>
                </a:xfrm>
              </p:grpSpPr>
              <p:sp>
                <p:nvSpPr>
                  <p:cNvPr id="7163" name="Google Shape;7163;p7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5" name="Google Shape;7165;p72"/>
              <p:cNvGrpSpPr/>
              <p:nvPr/>
            </p:nvGrpSpPr>
            <p:grpSpPr>
              <a:xfrm>
                <a:off x="785350" y="4047614"/>
                <a:ext cx="535311" cy="240783"/>
                <a:chOff x="785350" y="4047614"/>
                <a:chExt cx="535311" cy="240783"/>
              </a:xfrm>
            </p:grpSpPr>
            <p:grpSp>
              <p:nvGrpSpPr>
                <p:cNvPr id="7166" name="Google Shape;7166;p72"/>
                <p:cNvGrpSpPr/>
                <p:nvPr/>
              </p:nvGrpSpPr>
              <p:grpSpPr>
                <a:xfrm>
                  <a:off x="1161636" y="4047614"/>
                  <a:ext cx="159025" cy="190415"/>
                  <a:chOff x="1161636" y="4047614"/>
                  <a:chExt cx="159025" cy="190415"/>
                </a:xfrm>
              </p:grpSpPr>
              <p:sp>
                <p:nvSpPr>
                  <p:cNvPr id="7167" name="Google Shape;7167;p7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72"/>
                <p:cNvGrpSpPr/>
                <p:nvPr/>
              </p:nvGrpSpPr>
              <p:grpSpPr>
                <a:xfrm>
                  <a:off x="785350" y="4185661"/>
                  <a:ext cx="376191" cy="102736"/>
                  <a:chOff x="785350" y="4185661"/>
                  <a:chExt cx="376191" cy="102736"/>
                </a:xfrm>
              </p:grpSpPr>
              <p:sp>
                <p:nvSpPr>
                  <p:cNvPr id="7170" name="Google Shape;7170;p7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3" name="Google Shape;7173;p72"/>
              <p:cNvGrpSpPr/>
              <p:nvPr/>
            </p:nvGrpSpPr>
            <p:grpSpPr>
              <a:xfrm>
                <a:off x="1501054" y="3605478"/>
                <a:ext cx="526340" cy="249240"/>
                <a:chOff x="1501054" y="3605478"/>
                <a:chExt cx="526340" cy="249240"/>
              </a:xfrm>
            </p:grpSpPr>
            <p:grpSp>
              <p:nvGrpSpPr>
                <p:cNvPr id="7174" name="Google Shape;7174;p72"/>
                <p:cNvGrpSpPr/>
                <p:nvPr/>
              </p:nvGrpSpPr>
              <p:grpSpPr>
                <a:xfrm>
                  <a:off x="1834208" y="3643867"/>
                  <a:ext cx="193185" cy="25622"/>
                  <a:chOff x="1834208" y="3643867"/>
                  <a:chExt cx="193185" cy="25622"/>
                </a:xfrm>
              </p:grpSpPr>
              <p:sp>
                <p:nvSpPr>
                  <p:cNvPr id="7175" name="Google Shape;7175;p7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72"/>
                <p:cNvGrpSpPr/>
                <p:nvPr/>
              </p:nvGrpSpPr>
              <p:grpSpPr>
                <a:xfrm>
                  <a:off x="1501054" y="3605478"/>
                  <a:ext cx="333165" cy="249240"/>
                  <a:chOff x="1501054" y="3605478"/>
                  <a:chExt cx="333165" cy="249240"/>
                </a:xfrm>
              </p:grpSpPr>
              <p:sp>
                <p:nvSpPr>
                  <p:cNvPr id="7178" name="Google Shape;7178;p7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9" name="Google Shape;7179;p72"/>
                  <p:cNvGrpSpPr/>
                  <p:nvPr/>
                </p:nvGrpSpPr>
                <p:grpSpPr>
                  <a:xfrm>
                    <a:off x="1501054" y="3655851"/>
                    <a:ext cx="155286" cy="198867"/>
                    <a:chOff x="1501054" y="3655851"/>
                    <a:chExt cx="155286" cy="198867"/>
                  </a:xfrm>
                </p:grpSpPr>
                <p:sp>
                  <p:nvSpPr>
                    <p:cNvPr id="7180" name="Google Shape;7180;p7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82" name="Google Shape;7182;p72"/>
              <p:cNvGrpSpPr/>
              <p:nvPr/>
            </p:nvGrpSpPr>
            <p:grpSpPr>
              <a:xfrm>
                <a:off x="724986" y="3800594"/>
                <a:ext cx="532950" cy="302090"/>
                <a:chOff x="724986" y="3800594"/>
                <a:chExt cx="532950" cy="302090"/>
              </a:xfrm>
            </p:grpSpPr>
            <p:grpSp>
              <p:nvGrpSpPr>
                <p:cNvPr id="7183" name="Google Shape;7183;p72"/>
                <p:cNvGrpSpPr/>
                <p:nvPr/>
              </p:nvGrpSpPr>
              <p:grpSpPr>
                <a:xfrm>
                  <a:off x="724986" y="4044367"/>
                  <a:ext cx="181314" cy="25626"/>
                  <a:chOff x="724986" y="4044367"/>
                  <a:chExt cx="181314" cy="25626"/>
                </a:xfrm>
              </p:grpSpPr>
              <p:sp>
                <p:nvSpPr>
                  <p:cNvPr id="7184" name="Google Shape;7184;p7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72"/>
                <p:cNvGrpSpPr/>
                <p:nvPr/>
              </p:nvGrpSpPr>
              <p:grpSpPr>
                <a:xfrm>
                  <a:off x="906290" y="3800594"/>
                  <a:ext cx="351646" cy="302090"/>
                  <a:chOff x="906290" y="3800594"/>
                  <a:chExt cx="351646" cy="302090"/>
                </a:xfrm>
              </p:grpSpPr>
              <p:grpSp>
                <p:nvGrpSpPr>
                  <p:cNvPr id="7187" name="Google Shape;7187;p72"/>
                  <p:cNvGrpSpPr/>
                  <p:nvPr/>
                </p:nvGrpSpPr>
                <p:grpSpPr>
                  <a:xfrm>
                    <a:off x="1084172" y="3842857"/>
                    <a:ext cx="173764" cy="217131"/>
                    <a:chOff x="1084172" y="3842857"/>
                    <a:chExt cx="173764" cy="217131"/>
                  </a:xfrm>
                </p:grpSpPr>
                <p:grpSp>
                  <p:nvGrpSpPr>
                    <p:cNvPr id="7188" name="Google Shape;7188;p72"/>
                    <p:cNvGrpSpPr/>
                    <p:nvPr/>
                  </p:nvGrpSpPr>
                  <p:grpSpPr>
                    <a:xfrm>
                      <a:off x="1156862" y="3936509"/>
                      <a:ext cx="101073" cy="25622"/>
                      <a:chOff x="1156862" y="3936509"/>
                      <a:chExt cx="101073" cy="25622"/>
                    </a:xfrm>
                  </p:grpSpPr>
                  <p:sp>
                    <p:nvSpPr>
                      <p:cNvPr id="7189" name="Google Shape;7189;p7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1" name="Google Shape;7191;p7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2" name="Google Shape;7192;p7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72"/>
                <p:cNvGrpSpPr/>
                <p:nvPr/>
              </p:nvGrpSpPr>
              <p:grpSpPr>
                <a:xfrm>
                  <a:off x="724986" y="3830189"/>
                  <a:ext cx="189533" cy="25626"/>
                  <a:chOff x="724986" y="3830189"/>
                  <a:chExt cx="189533" cy="25626"/>
                </a:xfrm>
              </p:grpSpPr>
              <p:sp>
                <p:nvSpPr>
                  <p:cNvPr id="7195" name="Google Shape;7195;p7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197" name="Google Shape;7197;p72"/>
          <p:cNvGrpSpPr/>
          <p:nvPr/>
        </p:nvGrpSpPr>
        <p:grpSpPr>
          <a:xfrm>
            <a:off x="2249438" y="2249669"/>
            <a:ext cx="948701" cy="935378"/>
            <a:chOff x="2253298" y="2428317"/>
            <a:chExt cx="948701" cy="935378"/>
          </a:xfrm>
        </p:grpSpPr>
        <p:sp>
          <p:nvSpPr>
            <p:cNvPr id="7198" name="Google Shape;7198;p7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Tabla de contenidos</a:t>
            </a:r>
            <a:endParaRPr dirty="0"/>
          </a:p>
        </p:txBody>
      </p:sp>
      <p:sp>
        <p:nvSpPr>
          <p:cNvPr id="744" name="Google Shape;744;p35"/>
          <p:cNvSpPr txBox="1">
            <a:spLocks noGrp="1"/>
          </p:cNvSpPr>
          <p:nvPr>
            <p:ph type="title" idx="5"/>
          </p:nvPr>
        </p:nvSpPr>
        <p:spPr>
          <a:xfrm>
            <a:off x="1276775" y="1429475"/>
            <a:ext cx="954600" cy="47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745" name="Google Shape;745;p35"/>
          <p:cNvSpPr txBox="1">
            <a:spLocks noGrp="1"/>
          </p:cNvSpPr>
          <p:nvPr>
            <p:ph type="title" idx="7"/>
          </p:nvPr>
        </p:nvSpPr>
        <p:spPr>
          <a:xfrm>
            <a:off x="4947925" y="1429475"/>
            <a:ext cx="954600" cy="47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746" name="Google Shape;746;p35"/>
          <p:cNvSpPr txBox="1">
            <a:spLocks noGrp="1"/>
          </p:cNvSpPr>
          <p:nvPr>
            <p:ph type="title" idx="8"/>
          </p:nvPr>
        </p:nvSpPr>
        <p:spPr>
          <a:xfrm>
            <a:off x="4947925" y="3125724"/>
            <a:ext cx="954600" cy="47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747" name="Google Shape;747;p35"/>
          <p:cNvSpPr txBox="1">
            <a:spLocks noGrp="1"/>
          </p:cNvSpPr>
          <p:nvPr>
            <p:ph type="title" idx="6"/>
          </p:nvPr>
        </p:nvSpPr>
        <p:spPr>
          <a:xfrm>
            <a:off x="1276775" y="3125724"/>
            <a:ext cx="954600" cy="47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748" name="Google Shape;748;p35"/>
          <p:cNvSpPr txBox="1">
            <a:spLocks noGrp="1"/>
          </p:cNvSpPr>
          <p:nvPr>
            <p:ph type="subTitle" idx="9"/>
          </p:nvPr>
        </p:nvSpPr>
        <p:spPr>
          <a:xfrm>
            <a:off x="1276775" y="1900175"/>
            <a:ext cx="3144000" cy="44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¿Qué es Reaper’s Pc?</a:t>
            </a:r>
            <a:endParaRPr dirty="0"/>
          </a:p>
        </p:txBody>
      </p:sp>
      <p:sp>
        <p:nvSpPr>
          <p:cNvPr id="749" name="Google Shape;749;p35"/>
          <p:cNvSpPr txBox="1">
            <a:spLocks noGrp="1"/>
          </p:cNvSpPr>
          <p:nvPr>
            <p:ph type="subTitle" idx="13"/>
          </p:nvPr>
        </p:nvSpPr>
        <p:spPr>
          <a:xfrm>
            <a:off x="4947926" y="1900175"/>
            <a:ext cx="3144000" cy="44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Nuestros Valores</a:t>
            </a:r>
            <a:endParaRPr dirty="0"/>
          </a:p>
        </p:txBody>
      </p:sp>
      <p:sp>
        <p:nvSpPr>
          <p:cNvPr id="750" name="Google Shape;750;p35"/>
          <p:cNvSpPr txBox="1">
            <a:spLocks noGrp="1"/>
          </p:cNvSpPr>
          <p:nvPr>
            <p:ph type="subTitle" idx="14"/>
          </p:nvPr>
        </p:nvSpPr>
        <p:spPr>
          <a:xfrm>
            <a:off x="1276775" y="3596200"/>
            <a:ext cx="3144000" cy="44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Organigrama</a:t>
            </a:r>
            <a:endParaRPr dirty="0"/>
          </a:p>
        </p:txBody>
      </p:sp>
      <p:sp>
        <p:nvSpPr>
          <p:cNvPr id="751" name="Google Shape;751;p35"/>
          <p:cNvSpPr txBox="1">
            <a:spLocks noGrp="1"/>
          </p:cNvSpPr>
          <p:nvPr>
            <p:ph type="subTitle" idx="15"/>
          </p:nvPr>
        </p:nvSpPr>
        <p:spPr>
          <a:xfrm>
            <a:off x="4947926" y="3596200"/>
            <a:ext cx="3144000" cy="44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Análisis FODA</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234"/>
        <p:cNvGrpSpPr/>
        <p:nvPr/>
      </p:nvGrpSpPr>
      <p:grpSpPr>
        <a:xfrm>
          <a:off x="0" y="0"/>
          <a:ext cx="0" cy="0"/>
          <a:chOff x="0" y="0"/>
          <a:chExt cx="0" cy="0"/>
        </a:xfrm>
      </p:grpSpPr>
      <p:grpSp>
        <p:nvGrpSpPr>
          <p:cNvPr id="7235" name="Google Shape;7235;p73"/>
          <p:cNvGrpSpPr/>
          <p:nvPr/>
        </p:nvGrpSpPr>
        <p:grpSpPr>
          <a:xfrm>
            <a:off x="3339745" y="952988"/>
            <a:ext cx="2363393" cy="1017867"/>
            <a:chOff x="3292400" y="1219146"/>
            <a:chExt cx="2615240" cy="1110239"/>
          </a:xfrm>
        </p:grpSpPr>
        <p:sp>
          <p:nvSpPr>
            <p:cNvPr id="7236" name="Google Shape;7236;p7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7237" name="Google Shape;7237;p7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38" name="Google Shape;7238;p7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239" name="Google Shape;7239;p7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240" name="Google Shape;7240;p7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241" name="Google Shape;7241;p7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242" name="Google Shape;7242;p7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243" name="Google Shape;7243;p7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244" name="Google Shape;7244;p7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245" name="Google Shape;7245;p7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246" name="Google Shape;7246;p7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47" name="Google Shape;7247;p7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248" name="Google Shape;7248;p7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49" name="Google Shape;7249;p7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250" name="Google Shape;7250;p73"/>
            <p:cNvGrpSpPr/>
            <p:nvPr/>
          </p:nvGrpSpPr>
          <p:grpSpPr>
            <a:xfrm>
              <a:off x="3748438" y="1378608"/>
              <a:ext cx="2159202" cy="903971"/>
              <a:chOff x="1683525" y="2179850"/>
              <a:chExt cx="4519050" cy="2134525"/>
            </a:xfrm>
          </p:grpSpPr>
          <p:sp>
            <p:nvSpPr>
              <p:cNvPr id="7251" name="Google Shape;7251;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52" name="Google Shape;7252;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53" name="Google Shape;7253;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54" name="Google Shape;7254;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55" name="Google Shape;7255;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56" name="Google Shape;7256;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57" name="Google Shape;7257;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58" name="Google Shape;7258;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59" name="Google Shape;7259;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60" name="Google Shape;7260;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61" name="Google Shape;7261;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62" name="Google Shape;7262;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7263" name="Google Shape;7263;p73"/>
          <p:cNvGraphicFramePr/>
          <p:nvPr/>
        </p:nvGraphicFramePr>
        <p:xfrm>
          <a:off x="5935838" y="2130461"/>
          <a:ext cx="2491300" cy="868600"/>
        </p:xfrm>
        <a:graphic>
          <a:graphicData uri="http://schemas.openxmlformats.org/drawingml/2006/table">
            <a:tbl>
              <a:tblPr>
                <a:noFill/>
                <a:tableStyleId>{9C051666-DEF6-49E3-BC56-FF68DFFCE700}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264" name="Google Shape;7264;p73"/>
          <p:cNvGrpSpPr/>
          <p:nvPr/>
        </p:nvGrpSpPr>
        <p:grpSpPr>
          <a:xfrm>
            <a:off x="5910045" y="3189058"/>
            <a:ext cx="2522867" cy="1001454"/>
            <a:chOff x="1904318" y="789980"/>
            <a:chExt cx="1489472" cy="606868"/>
          </a:xfrm>
        </p:grpSpPr>
        <p:cxnSp>
          <p:nvCxnSpPr>
            <p:cNvPr id="7265" name="Google Shape;7265;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266" name="Google Shape;7266;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267" name="Google Shape;7267;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268" name="Google Shape;7268;p7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269" name="Google Shape;7269;p7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270" name="Google Shape;7270;p7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271" name="Google Shape;7271;p7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272" name="Google Shape;7272;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3"/>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279" name="Google Shape;7279;p73"/>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280" name="Google Shape;7280;p73"/>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281" name="Google Shape;7281;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73"/>
          <p:cNvGrpSpPr/>
          <p:nvPr/>
        </p:nvGrpSpPr>
        <p:grpSpPr>
          <a:xfrm>
            <a:off x="712562" y="998017"/>
            <a:ext cx="2394370" cy="976502"/>
            <a:chOff x="749309" y="1112739"/>
            <a:chExt cx="2371603" cy="976502"/>
          </a:xfrm>
        </p:grpSpPr>
        <p:sp>
          <p:nvSpPr>
            <p:cNvPr id="7283" name="Google Shape;7283;p7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315" name="Google Shape;7315;p73"/>
          <p:cNvGraphicFramePr/>
          <p:nvPr/>
        </p:nvGraphicFramePr>
        <p:xfrm>
          <a:off x="5935863" y="996311"/>
          <a:ext cx="2491300" cy="976425"/>
        </p:xfrm>
        <a:graphic>
          <a:graphicData uri="http://schemas.openxmlformats.org/drawingml/2006/table">
            <a:tbl>
              <a:tblPr>
                <a:noFill/>
                <a:tableStyleId>{9C051666-DEF6-49E3-BC56-FF68DFFCE700}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7316" name="Google Shape;7316;p73"/>
          <p:cNvGraphicFramePr/>
          <p:nvPr/>
        </p:nvGraphicFramePr>
        <p:xfrm>
          <a:off x="3342575" y="2130461"/>
          <a:ext cx="2363400" cy="868575"/>
        </p:xfrm>
        <a:graphic>
          <a:graphicData uri="http://schemas.openxmlformats.org/drawingml/2006/table">
            <a:tbl>
              <a:tblPr>
                <a:noFill/>
                <a:tableStyleId>{9C051666-DEF6-49E3-BC56-FF68DFFCE700}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317" name="Google Shape;7317;p73"/>
          <p:cNvGrpSpPr/>
          <p:nvPr/>
        </p:nvGrpSpPr>
        <p:grpSpPr>
          <a:xfrm>
            <a:off x="4086505" y="2517104"/>
            <a:ext cx="1517436" cy="74460"/>
            <a:chOff x="3980086" y="2804397"/>
            <a:chExt cx="1227600" cy="66900"/>
          </a:xfrm>
        </p:grpSpPr>
        <p:sp>
          <p:nvSpPr>
            <p:cNvPr id="7318" name="Google Shape;7318;p7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73"/>
          <p:cNvGrpSpPr/>
          <p:nvPr/>
        </p:nvGrpSpPr>
        <p:grpSpPr>
          <a:xfrm>
            <a:off x="4711569" y="2809692"/>
            <a:ext cx="892956" cy="74460"/>
            <a:chOff x="3980086" y="2804397"/>
            <a:chExt cx="1227600" cy="66900"/>
          </a:xfrm>
        </p:grpSpPr>
        <p:sp>
          <p:nvSpPr>
            <p:cNvPr id="7321" name="Google Shape;7321;p7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73"/>
          <p:cNvGrpSpPr/>
          <p:nvPr/>
        </p:nvGrpSpPr>
        <p:grpSpPr>
          <a:xfrm>
            <a:off x="3344661" y="3168575"/>
            <a:ext cx="2363244" cy="1005943"/>
            <a:chOff x="3358415" y="3361302"/>
            <a:chExt cx="2363244" cy="1024695"/>
          </a:xfrm>
        </p:grpSpPr>
        <p:grpSp>
          <p:nvGrpSpPr>
            <p:cNvPr id="7324" name="Google Shape;7324;p73"/>
            <p:cNvGrpSpPr/>
            <p:nvPr/>
          </p:nvGrpSpPr>
          <p:grpSpPr>
            <a:xfrm>
              <a:off x="3358415" y="3361302"/>
              <a:ext cx="441300" cy="1024695"/>
              <a:chOff x="3358415" y="3361302"/>
              <a:chExt cx="441300" cy="1024695"/>
            </a:xfrm>
          </p:grpSpPr>
          <p:sp>
            <p:nvSpPr>
              <p:cNvPr id="7325" name="Google Shape;7325;p7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73"/>
            <p:cNvGrpSpPr/>
            <p:nvPr/>
          </p:nvGrpSpPr>
          <p:grpSpPr>
            <a:xfrm>
              <a:off x="3838901" y="3361302"/>
              <a:ext cx="441300" cy="1024695"/>
              <a:chOff x="3838901" y="3361302"/>
              <a:chExt cx="441300" cy="1024695"/>
            </a:xfrm>
          </p:grpSpPr>
          <p:sp>
            <p:nvSpPr>
              <p:cNvPr id="7332" name="Google Shape;7332;p7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73"/>
            <p:cNvGrpSpPr/>
            <p:nvPr/>
          </p:nvGrpSpPr>
          <p:grpSpPr>
            <a:xfrm>
              <a:off x="4319387" y="3361302"/>
              <a:ext cx="441300" cy="1024695"/>
              <a:chOff x="4319387" y="3361302"/>
              <a:chExt cx="441300" cy="1024695"/>
            </a:xfrm>
          </p:grpSpPr>
          <p:sp>
            <p:nvSpPr>
              <p:cNvPr id="7339" name="Google Shape;7339;p7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3"/>
            <p:cNvGrpSpPr/>
            <p:nvPr/>
          </p:nvGrpSpPr>
          <p:grpSpPr>
            <a:xfrm>
              <a:off x="4799873" y="3361302"/>
              <a:ext cx="441300" cy="1024695"/>
              <a:chOff x="4799873" y="3361302"/>
              <a:chExt cx="441300" cy="1024695"/>
            </a:xfrm>
          </p:grpSpPr>
          <p:sp>
            <p:nvSpPr>
              <p:cNvPr id="7346" name="Google Shape;7346;p7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73"/>
            <p:cNvGrpSpPr/>
            <p:nvPr/>
          </p:nvGrpSpPr>
          <p:grpSpPr>
            <a:xfrm>
              <a:off x="5280360" y="3361302"/>
              <a:ext cx="441300" cy="1024695"/>
              <a:chOff x="5280360" y="3361302"/>
              <a:chExt cx="441300" cy="1024695"/>
            </a:xfrm>
          </p:grpSpPr>
          <p:sp>
            <p:nvSpPr>
              <p:cNvPr id="7353" name="Google Shape;7353;p7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359" name="Google Shape;7359;p73"/>
          <p:cNvGraphicFramePr/>
          <p:nvPr/>
        </p:nvGraphicFramePr>
        <p:xfrm>
          <a:off x="711088" y="2130461"/>
          <a:ext cx="2403600" cy="881400"/>
        </p:xfrm>
        <a:graphic>
          <a:graphicData uri="http://schemas.openxmlformats.org/drawingml/2006/table">
            <a:tbl>
              <a:tblPr>
                <a:noFill/>
                <a:tableStyleId>{9C051666-DEF6-49E3-BC56-FF68DFFCE700}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360" name="Google Shape;7360;p73"/>
          <p:cNvGrpSpPr/>
          <p:nvPr/>
        </p:nvGrpSpPr>
        <p:grpSpPr>
          <a:xfrm>
            <a:off x="712613" y="3180186"/>
            <a:ext cx="2403614" cy="1005900"/>
            <a:chOff x="726450" y="3372825"/>
            <a:chExt cx="2403614" cy="1005900"/>
          </a:xfrm>
        </p:grpSpPr>
        <p:grpSp>
          <p:nvGrpSpPr>
            <p:cNvPr id="7361" name="Google Shape;7361;p73"/>
            <p:cNvGrpSpPr/>
            <p:nvPr/>
          </p:nvGrpSpPr>
          <p:grpSpPr>
            <a:xfrm>
              <a:off x="726450" y="3696000"/>
              <a:ext cx="2403614" cy="500898"/>
              <a:chOff x="726450" y="3696000"/>
              <a:chExt cx="2403614" cy="500898"/>
            </a:xfrm>
          </p:grpSpPr>
          <p:sp>
            <p:nvSpPr>
              <p:cNvPr id="7362" name="Google Shape;7362;p7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63" name="Google Shape;7363;p7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64" name="Google Shape;7364;p73"/>
            <p:cNvGrpSpPr/>
            <p:nvPr/>
          </p:nvGrpSpPr>
          <p:grpSpPr>
            <a:xfrm>
              <a:off x="1348050" y="3372825"/>
              <a:ext cx="1720425" cy="1005900"/>
              <a:chOff x="1348050" y="3372825"/>
              <a:chExt cx="1720425" cy="1005900"/>
            </a:xfrm>
          </p:grpSpPr>
          <p:sp>
            <p:nvSpPr>
              <p:cNvPr id="7365" name="Google Shape;7365;p7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66" name="Google Shape;7366;p7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67" name="Google Shape;7367;p7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68" name="Google Shape;7368;p7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69" name="Google Shape;7369;p7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70" name="Google Shape;7370;p73"/>
            <p:cNvGrpSpPr/>
            <p:nvPr/>
          </p:nvGrpSpPr>
          <p:grpSpPr>
            <a:xfrm>
              <a:off x="1455707" y="3731058"/>
              <a:ext cx="1491150" cy="417657"/>
              <a:chOff x="1455707" y="3731058"/>
              <a:chExt cx="1491150" cy="417657"/>
            </a:xfrm>
          </p:grpSpPr>
          <p:grpSp>
            <p:nvGrpSpPr>
              <p:cNvPr id="7371" name="Google Shape;7371;p73"/>
              <p:cNvGrpSpPr/>
              <p:nvPr/>
            </p:nvGrpSpPr>
            <p:grpSpPr>
              <a:xfrm>
                <a:off x="1472938" y="3745828"/>
                <a:ext cx="72126" cy="53788"/>
                <a:chOff x="1472938" y="3745828"/>
                <a:chExt cx="72126" cy="53788"/>
              </a:xfrm>
            </p:grpSpPr>
            <p:sp>
              <p:nvSpPr>
                <p:cNvPr id="7372" name="Google Shape;7372;p7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73"/>
              <p:cNvGrpSpPr/>
              <p:nvPr/>
            </p:nvGrpSpPr>
            <p:grpSpPr>
              <a:xfrm>
                <a:off x="1819181" y="4089633"/>
                <a:ext cx="72126" cy="53788"/>
                <a:chOff x="1819181" y="4089633"/>
                <a:chExt cx="72126" cy="53788"/>
              </a:xfrm>
            </p:grpSpPr>
            <p:sp>
              <p:nvSpPr>
                <p:cNvPr id="7375" name="Google Shape;7375;p7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73"/>
              <p:cNvGrpSpPr/>
              <p:nvPr/>
            </p:nvGrpSpPr>
            <p:grpSpPr>
              <a:xfrm>
                <a:off x="1455707" y="4084171"/>
                <a:ext cx="64321" cy="64544"/>
                <a:chOff x="1455707" y="4084171"/>
                <a:chExt cx="64321" cy="64544"/>
              </a:xfrm>
            </p:grpSpPr>
            <p:sp>
              <p:nvSpPr>
                <p:cNvPr id="7378" name="Google Shape;7378;p7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73"/>
              <p:cNvGrpSpPr/>
              <p:nvPr/>
            </p:nvGrpSpPr>
            <p:grpSpPr>
              <a:xfrm>
                <a:off x="1818610" y="3731058"/>
                <a:ext cx="64321" cy="64544"/>
                <a:chOff x="1818610" y="3731058"/>
                <a:chExt cx="64321" cy="64544"/>
              </a:xfrm>
            </p:grpSpPr>
            <p:sp>
              <p:nvSpPr>
                <p:cNvPr id="7381" name="Google Shape;7381;p7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73"/>
              <p:cNvGrpSpPr/>
              <p:nvPr/>
            </p:nvGrpSpPr>
            <p:grpSpPr>
              <a:xfrm>
                <a:off x="2172491" y="4089633"/>
                <a:ext cx="72126" cy="53788"/>
                <a:chOff x="2172491" y="4089633"/>
                <a:chExt cx="72126" cy="53788"/>
              </a:xfrm>
            </p:grpSpPr>
            <p:sp>
              <p:nvSpPr>
                <p:cNvPr id="7384" name="Google Shape;7384;p7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73"/>
              <p:cNvGrpSpPr/>
              <p:nvPr/>
            </p:nvGrpSpPr>
            <p:grpSpPr>
              <a:xfrm>
                <a:off x="2171920" y="3731058"/>
                <a:ext cx="64321" cy="64544"/>
                <a:chOff x="2171920" y="3731058"/>
                <a:chExt cx="64321" cy="64544"/>
              </a:xfrm>
            </p:grpSpPr>
            <p:sp>
              <p:nvSpPr>
                <p:cNvPr id="7387" name="Google Shape;7387;p7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73"/>
              <p:cNvGrpSpPr/>
              <p:nvPr/>
            </p:nvGrpSpPr>
            <p:grpSpPr>
              <a:xfrm>
                <a:off x="2874730" y="3745828"/>
                <a:ext cx="72126" cy="53788"/>
                <a:chOff x="2874730" y="3745828"/>
                <a:chExt cx="72126" cy="53788"/>
              </a:xfrm>
            </p:grpSpPr>
            <p:sp>
              <p:nvSpPr>
                <p:cNvPr id="7390" name="Google Shape;7390;p7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73"/>
              <p:cNvGrpSpPr/>
              <p:nvPr/>
            </p:nvGrpSpPr>
            <p:grpSpPr>
              <a:xfrm>
                <a:off x="2878589" y="4081481"/>
                <a:ext cx="64321" cy="64544"/>
                <a:chOff x="2878589" y="4081481"/>
                <a:chExt cx="64321" cy="64544"/>
              </a:xfrm>
            </p:grpSpPr>
            <p:sp>
              <p:nvSpPr>
                <p:cNvPr id="7393" name="Google Shape;7393;p7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73"/>
              <p:cNvGrpSpPr/>
              <p:nvPr/>
            </p:nvGrpSpPr>
            <p:grpSpPr>
              <a:xfrm>
                <a:off x="2525796" y="4089633"/>
                <a:ext cx="72126" cy="53788"/>
                <a:chOff x="2525796" y="4089633"/>
                <a:chExt cx="72126" cy="53788"/>
              </a:xfrm>
            </p:grpSpPr>
            <p:sp>
              <p:nvSpPr>
                <p:cNvPr id="7396" name="Google Shape;7396;p7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73"/>
              <p:cNvGrpSpPr/>
              <p:nvPr/>
            </p:nvGrpSpPr>
            <p:grpSpPr>
              <a:xfrm>
                <a:off x="2525225" y="3731058"/>
                <a:ext cx="64321" cy="64544"/>
                <a:chOff x="2525225" y="3731058"/>
                <a:chExt cx="64321" cy="64544"/>
              </a:xfrm>
            </p:grpSpPr>
            <p:sp>
              <p:nvSpPr>
                <p:cNvPr id="7399" name="Google Shape;7399;p7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404"/>
        <p:cNvGrpSpPr/>
        <p:nvPr/>
      </p:nvGrpSpPr>
      <p:grpSpPr>
        <a:xfrm>
          <a:off x="0" y="0"/>
          <a:ext cx="0" cy="0"/>
          <a:chOff x="0" y="0"/>
          <a:chExt cx="0" cy="0"/>
        </a:xfrm>
      </p:grpSpPr>
      <p:grpSp>
        <p:nvGrpSpPr>
          <p:cNvPr id="7405" name="Google Shape;7405;p74"/>
          <p:cNvGrpSpPr/>
          <p:nvPr/>
        </p:nvGrpSpPr>
        <p:grpSpPr>
          <a:xfrm>
            <a:off x="716996" y="971307"/>
            <a:ext cx="845921" cy="690752"/>
            <a:chOff x="732428" y="1198513"/>
            <a:chExt cx="845921" cy="690752"/>
          </a:xfrm>
        </p:grpSpPr>
        <p:grpSp>
          <p:nvGrpSpPr>
            <p:cNvPr id="7406" name="Google Shape;7406;p74"/>
            <p:cNvGrpSpPr/>
            <p:nvPr/>
          </p:nvGrpSpPr>
          <p:grpSpPr>
            <a:xfrm>
              <a:off x="823030" y="1198513"/>
              <a:ext cx="755319" cy="690752"/>
              <a:chOff x="823030" y="1198513"/>
              <a:chExt cx="755319" cy="690752"/>
            </a:xfrm>
          </p:grpSpPr>
          <p:sp>
            <p:nvSpPr>
              <p:cNvPr id="7407" name="Google Shape;7407;p7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74"/>
            <p:cNvGrpSpPr/>
            <p:nvPr/>
          </p:nvGrpSpPr>
          <p:grpSpPr>
            <a:xfrm>
              <a:off x="732428" y="1239937"/>
              <a:ext cx="739912" cy="607886"/>
              <a:chOff x="732428" y="1239937"/>
              <a:chExt cx="739912" cy="607886"/>
            </a:xfrm>
          </p:grpSpPr>
          <p:sp>
            <p:nvSpPr>
              <p:cNvPr id="7410" name="Google Shape;7410;p7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74"/>
            <p:cNvGrpSpPr/>
            <p:nvPr/>
          </p:nvGrpSpPr>
          <p:grpSpPr>
            <a:xfrm>
              <a:off x="732428" y="1277018"/>
              <a:ext cx="702832" cy="533758"/>
              <a:chOff x="732428" y="1277018"/>
              <a:chExt cx="702832" cy="533758"/>
            </a:xfrm>
          </p:grpSpPr>
          <p:sp>
            <p:nvSpPr>
              <p:cNvPr id="7413" name="Google Shape;7413;p7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74"/>
            <p:cNvGrpSpPr/>
            <p:nvPr/>
          </p:nvGrpSpPr>
          <p:grpSpPr>
            <a:xfrm>
              <a:off x="931170" y="1306653"/>
              <a:ext cx="647179" cy="474455"/>
              <a:chOff x="931170" y="1306653"/>
              <a:chExt cx="647179" cy="474455"/>
            </a:xfrm>
          </p:grpSpPr>
          <p:sp>
            <p:nvSpPr>
              <p:cNvPr id="7416" name="Google Shape;7416;p7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8" name="Google Shape;7418;p7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74"/>
          <p:cNvGrpSpPr/>
          <p:nvPr/>
        </p:nvGrpSpPr>
        <p:grpSpPr>
          <a:xfrm>
            <a:off x="3948605" y="971313"/>
            <a:ext cx="634656" cy="699982"/>
            <a:chOff x="5985650" y="2860025"/>
            <a:chExt cx="1396075" cy="1539775"/>
          </a:xfrm>
        </p:grpSpPr>
        <p:sp>
          <p:nvSpPr>
            <p:cNvPr id="7420" name="Google Shape;7420;p7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74"/>
          <p:cNvGrpSpPr/>
          <p:nvPr/>
        </p:nvGrpSpPr>
        <p:grpSpPr>
          <a:xfrm>
            <a:off x="4704254" y="971307"/>
            <a:ext cx="725845" cy="699975"/>
            <a:chOff x="4249973" y="1201875"/>
            <a:chExt cx="1958568" cy="1888762"/>
          </a:xfrm>
        </p:grpSpPr>
        <p:sp>
          <p:nvSpPr>
            <p:cNvPr id="7453" name="Google Shape;7453;p7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4" name="Google Shape;7454;p74"/>
            <p:cNvGrpSpPr/>
            <p:nvPr/>
          </p:nvGrpSpPr>
          <p:grpSpPr>
            <a:xfrm>
              <a:off x="5853086" y="1789142"/>
              <a:ext cx="355454" cy="1048099"/>
              <a:chOff x="5576108" y="2016725"/>
              <a:chExt cx="565200" cy="1666560"/>
            </a:xfrm>
          </p:grpSpPr>
          <p:sp>
            <p:nvSpPr>
              <p:cNvPr id="7455" name="Google Shape;7455;p7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56" name="Google Shape;7456;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74"/>
            <p:cNvGrpSpPr/>
            <p:nvPr/>
          </p:nvGrpSpPr>
          <p:grpSpPr>
            <a:xfrm>
              <a:off x="4869455" y="2691676"/>
              <a:ext cx="1013897" cy="398961"/>
              <a:chOff x="4012057" y="3451825"/>
              <a:chExt cx="1612175" cy="634379"/>
            </a:xfrm>
          </p:grpSpPr>
          <p:sp>
            <p:nvSpPr>
              <p:cNvPr id="7458" name="Google Shape;7458;p7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59" name="Google Shape;7459;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74"/>
            <p:cNvGrpSpPr/>
            <p:nvPr/>
          </p:nvGrpSpPr>
          <p:grpSpPr>
            <a:xfrm>
              <a:off x="4276937" y="2155961"/>
              <a:ext cx="651965" cy="891358"/>
              <a:chOff x="3069908" y="2599997"/>
              <a:chExt cx="1036675" cy="1417328"/>
            </a:xfrm>
          </p:grpSpPr>
          <p:sp>
            <p:nvSpPr>
              <p:cNvPr id="7461" name="Google Shape;7461;p7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62" name="Google Shape;7462;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74"/>
            <p:cNvGrpSpPr/>
            <p:nvPr/>
          </p:nvGrpSpPr>
          <p:grpSpPr>
            <a:xfrm>
              <a:off x="5054918" y="1201875"/>
              <a:ext cx="999548" cy="602711"/>
              <a:chOff x="4306958" y="1082925"/>
              <a:chExt cx="1589359" cy="958358"/>
            </a:xfrm>
          </p:grpSpPr>
          <p:sp>
            <p:nvSpPr>
              <p:cNvPr id="7464" name="Google Shape;7464;p7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65" name="Google Shape;7465;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74"/>
            <p:cNvGrpSpPr/>
            <p:nvPr/>
          </p:nvGrpSpPr>
          <p:grpSpPr>
            <a:xfrm>
              <a:off x="4249973" y="1303451"/>
              <a:ext cx="799317" cy="841334"/>
              <a:chOff x="3027033" y="1244439"/>
              <a:chExt cx="1270977" cy="1337786"/>
            </a:xfrm>
          </p:grpSpPr>
          <p:sp>
            <p:nvSpPr>
              <p:cNvPr id="7467" name="Google Shape;7467;p7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68" name="Google Shape;7468;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69" name="Google Shape;7469;p74"/>
          <p:cNvGrpSpPr/>
          <p:nvPr/>
        </p:nvGrpSpPr>
        <p:grpSpPr>
          <a:xfrm>
            <a:off x="4057119" y="1858087"/>
            <a:ext cx="750769" cy="683784"/>
            <a:chOff x="4204684" y="2104422"/>
            <a:chExt cx="699822" cy="637382"/>
          </a:xfrm>
        </p:grpSpPr>
        <p:grpSp>
          <p:nvGrpSpPr>
            <p:cNvPr id="7470" name="Google Shape;7470;p74"/>
            <p:cNvGrpSpPr/>
            <p:nvPr/>
          </p:nvGrpSpPr>
          <p:grpSpPr>
            <a:xfrm>
              <a:off x="4204684" y="2430067"/>
              <a:ext cx="342957" cy="311738"/>
              <a:chOff x="4204684" y="2430067"/>
              <a:chExt cx="342957" cy="311738"/>
            </a:xfrm>
          </p:grpSpPr>
          <p:sp>
            <p:nvSpPr>
              <p:cNvPr id="7471" name="Google Shape;7471;p7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74"/>
            <p:cNvGrpSpPr/>
            <p:nvPr/>
          </p:nvGrpSpPr>
          <p:grpSpPr>
            <a:xfrm>
              <a:off x="4561586" y="2430067"/>
              <a:ext cx="342920" cy="311738"/>
              <a:chOff x="4561586" y="2430067"/>
              <a:chExt cx="342920" cy="311738"/>
            </a:xfrm>
          </p:grpSpPr>
          <p:sp>
            <p:nvSpPr>
              <p:cNvPr id="7474" name="Google Shape;7474;p7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74"/>
            <p:cNvGrpSpPr/>
            <p:nvPr/>
          </p:nvGrpSpPr>
          <p:grpSpPr>
            <a:xfrm>
              <a:off x="4561586" y="2104422"/>
              <a:ext cx="342920" cy="311738"/>
              <a:chOff x="4561586" y="2104422"/>
              <a:chExt cx="342920" cy="311738"/>
            </a:xfrm>
          </p:grpSpPr>
          <p:sp>
            <p:nvSpPr>
              <p:cNvPr id="7477" name="Google Shape;7477;p7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74"/>
            <p:cNvGrpSpPr/>
            <p:nvPr/>
          </p:nvGrpSpPr>
          <p:grpSpPr>
            <a:xfrm>
              <a:off x="4204684" y="2104422"/>
              <a:ext cx="342957" cy="311664"/>
              <a:chOff x="4204684" y="2104422"/>
              <a:chExt cx="342957" cy="311664"/>
            </a:xfrm>
          </p:grpSpPr>
          <p:sp>
            <p:nvSpPr>
              <p:cNvPr id="7480" name="Google Shape;7480;p7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82" name="Google Shape;7482;p74"/>
          <p:cNvGrpSpPr/>
          <p:nvPr/>
        </p:nvGrpSpPr>
        <p:grpSpPr>
          <a:xfrm>
            <a:off x="5521552" y="971301"/>
            <a:ext cx="660591" cy="688867"/>
            <a:chOff x="5830645" y="1267368"/>
            <a:chExt cx="530340" cy="553040"/>
          </a:xfrm>
        </p:grpSpPr>
        <p:sp>
          <p:nvSpPr>
            <p:cNvPr id="7483" name="Google Shape;7483;p7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4" name="Google Shape;7484;p74"/>
            <p:cNvGrpSpPr/>
            <p:nvPr/>
          </p:nvGrpSpPr>
          <p:grpSpPr>
            <a:xfrm>
              <a:off x="5830645" y="1267368"/>
              <a:ext cx="259743" cy="269909"/>
              <a:chOff x="5830645" y="1267368"/>
              <a:chExt cx="259743" cy="269909"/>
            </a:xfrm>
          </p:grpSpPr>
          <p:sp>
            <p:nvSpPr>
              <p:cNvPr id="7485" name="Google Shape;7485;p7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74"/>
            <p:cNvGrpSpPr/>
            <p:nvPr/>
          </p:nvGrpSpPr>
          <p:grpSpPr>
            <a:xfrm>
              <a:off x="6101293" y="1267368"/>
              <a:ext cx="259692" cy="269909"/>
              <a:chOff x="6101293" y="1267368"/>
              <a:chExt cx="259692" cy="269909"/>
            </a:xfrm>
          </p:grpSpPr>
          <p:sp>
            <p:nvSpPr>
              <p:cNvPr id="7488" name="Google Shape;7488;p7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74"/>
            <p:cNvGrpSpPr/>
            <p:nvPr/>
          </p:nvGrpSpPr>
          <p:grpSpPr>
            <a:xfrm>
              <a:off x="5830645" y="1550500"/>
              <a:ext cx="259692" cy="269909"/>
              <a:chOff x="5830645" y="1550500"/>
              <a:chExt cx="259692" cy="269909"/>
            </a:xfrm>
          </p:grpSpPr>
          <p:sp>
            <p:nvSpPr>
              <p:cNvPr id="7491" name="Google Shape;7491;p7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74"/>
            <p:cNvGrpSpPr/>
            <p:nvPr/>
          </p:nvGrpSpPr>
          <p:grpSpPr>
            <a:xfrm>
              <a:off x="6101293" y="1550500"/>
              <a:ext cx="259692" cy="269909"/>
              <a:chOff x="6101293" y="1550500"/>
              <a:chExt cx="259692" cy="269909"/>
            </a:xfrm>
          </p:grpSpPr>
          <p:sp>
            <p:nvSpPr>
              <p:cNvPr id="7494" name="Google Shape;7494;p7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6" name="Google Shape;7496;p74"/>
          <p:cNvGrpSpPr/>
          <p:nvPr/>
        </p:nvGrpSpPr>
        <p:grpSpPr>
          <a:xfrm>
            <a:off x="723705" y="1861761"/>
            <a:ext cx="697154" cy="679574"/>
            <a:chOff x="2679875" y="2361475"/>
            <a:chExt cx="780425" cy="760575"/>
          </a:xfrm>
        </p:grpSpPr>
        <p:sp>
          <p:nvSpPr>
            <p:cNvPr id="7497" name="Google Shape;7497;p7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74"/>
          <p:cNvGrpSpPr/>
          <p:nvPr/>
        </p:nvGrpSpPr>
        <p:grpSpPr>
          <a:xfrm>
            <a:off x="3122864" y="971353"/>
            <a:ext cx="735829" cy="684547"/>
            <a:chOff x="3351965" y="1148808"/>
            <a:chExt cx="750770" cy="698375"/>
          </a:xfrm>
        </p:grpSpPr>
        <p:grpSp>
          <p:nvGrpSpPr>
            <p:cNvPr id="7504" name="Google Shape;7504;p74"/>
            <p:cNvGrpSpPr/>
            <p:nvPr/>
          </p:nvGrpSpPr>
          <p:grpSpPr>
            <a:xfrm>
              <a:off x="3586796" y="1148808"/>
              <a:ext cx="294857" cy="286830"/>
              <a:chOff x="3750225" y="1774000"/>
              <a:chExt cx="149575" cy="145525"/>
            </a:xfrm>
          </p:grpSpPr>
          <p:sp>
            <p:nvSpPr>
              <p:cNvPr id="7505" name="Google Shape;7505;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74"/>
            <p:cNvGrpSpPr/>
            <p:nvPr/>
          </p:nvGrpSpPr>
          <p:grpSpPr>
            <a:xfrm>
              <a:off x="3779245" y="1375768"/>
              <a:ext cx="323490" cy="286978"/>
              <a:chOff x="3847850" y="1889150"/>
              <a:chExt cx="164100" cy="145600"/>
            </a:xfrm>
          </p:grpSpPr>
          <p:sp>
            <p:nvSpPr>
              <p:cNvPr id="7508" name="Google Shape;7508;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74"/>
            <p:cNvGrpSpPr/>
            <p:nvPr/>
          </p:nvGrpSpPr>
          <p:grpSpPr>
            <a:xfrm>
              <a:off x="3351965" y="1330435"/>
              <a:ext cx="295449" cy="285401"/>
              <a:chOff x="3631100" y="1866150"/>
              <a:chExt cx="149875" cy="144800"/>
            </a:xfrm>
          </p:grpSpPr>
          <p:sp>
            <p:nvSpPr>
              <p:cNvPr id="7511" name="Google Shape;7511;p7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4"/>
            <p:cNvGrpSpPr/>
            <p:nvPr/>
          </p:nvGrpSpPr>
          <p:grpSpPr>
            <a:xfrm>
              <a:off x="3548208" y="1560352"/>
              <a:ext cx="294808" cy="286830"/>
              <a:chOff x="3730650" y="1982800"/>
              <a:chExt cx="149550" cy="145525"/>
            </a:xfrm>
          </p:grpSpPr>
          <p:sp>
            <p:nvSpPr>
              <p:cNvPr id="7514" name="Google Shape;7514;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16" name="Google Shape;7516;p74"/>
          <p:cNvGrpSpPr/>
          <p:nvPr/>
        </p:nvGrpSpPr>
        <p:grpSpPr>
          <a:xfrm>
            <a:off x="7624517" y="971307"/>
            <a:ext cx="804565" cy="677795"/>
            <a:chOff x="7636443" y="1204988"/>
            <a:chExt cx="804565" cy="677795"/>
          </a:xfrm>
        </p:grpSpPr>
        <p:grpSp>
          <p:nvGrpSpPr>
            <p:cNvPr id="7517" name="Google Shape;7517;p74"/>
            <p:cNvGrpSpPr/>
            <p:nvPr/>
          </p:nvGrpSpPr>
          <p:grpSpPr>
            <a:xfrm>
              <a:off x="7636443" y="1509705"/>
              <a:ext cx="804565" cy="373078"/>
              <a:chOff x="7636443" y="1509705"/>
              <a:chExt cx="804565" cy="373078"/>
            </a:xfrm>
          </p:grpSpPr>
          <p:sp>
            <p:nvSpPr>
              <p:cNvPr id="7518" name="Google Shape;7518;p7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74"/>
            <p:cNvGrpSpPr/>
            <p:nvPr/>
          </p:nvGrpSpPr>
          <p:grpSpPr>
            <a:xfrm>
              <a:off x="7636443" y="1408133"/>
              <a:ext cx="804565" cy="373078"/>
              <a:chOff x="7636443" y="1408133"/>
              <a:chExt cx="804565" cy="373078"/>
            </a:xfrm>
          </p:grpSpPr>
          <p:sp>
            <p:nvSpPr>
              <p:cNvPr id="7521" name="Google Shape;7521;p7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74"/>
            <p:cNvGrpSpPr/>
            <p:nvPr/>
          </p:nvGrpSpPr>
          <p:grpSpPr>
            <a:xfrm>
              <a:off x="7636443" y="1306560"/>
              <a:ext cx="804565" cy="373078"/>
              <a:chOff x="7636443" y="1306560"/>
              <a:chExt cx="804565" cy="373078"/>
            </a:xfrm>
          </p:grpSpPr>
          <p:sp>
            <p:nvSpPr>
              <p:cNvPr id="7524" name="Google Shape;7524;p7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74"/>
            <p:cNvGrpSpPr/>
            <p:nvPr/>
          </p:nvGrpSpPr>
          <p:grpSpPr>
            <a:xfrm>
              <a:off x="7636443" y="1204988"/>
              <a:ext cx="804565" cy="373078"/>
              <a:chOff x="7636443" y="1204988"/>
              <a:chExt cx="804565" cy="373078"/>
            </a:xfrm>
          </p:grpSpPr>
          <p:sp>
            <p:nvSpPr>
              <p:cNvPr id="7527" name="Google Shape;7527;p7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9" name="Google Shape;7529;p74"/>
          <p:cNvGrpSpPr/>
          <p:nvPr/>
        </p:nvGrpSpPr>
        <p:grpSpPr>
          <a:xfrm>
            <a:off x="4963363" y="1878721"/>
            <a:ext cx="661339" cy="661188"/>
            <a:chOff x="3990000" y="975400"/>
            <a:chExt cx="3934200" cy="3933300"/>
          </a:xfrm>
        </p:grpSpPr>
        <p:sp>
          <p:nvSpPr>
            <p:cNvPr id="7530" name="Google Shape;7530;p7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74"/>
          <p:cNvGrpSpPr/>
          <p:nvPr/>
        </p:nvGrpSpPr>
        <p:grpSpPr>
          <a:xfrm>
            <a:off x="6607011" y="1857359"/>
            <a:ext cx="868881" cy="684241"/>
            <a:chOff x="6598259" y="2078634"/>
            <a:chExt cx="868881" cy="684241"/>
          </a:xfrm>
        </p:grpSpPr>
        <p:sp>
          <p:nvSpPr>
            <p:cNvPr id="7535" name="Google Shape;7535;p7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1" name="Google Shape;7541;p74"/>
            <p:cNvGrpSpPr/>
            <p:nvPr/>
          </p:nvGrpSpPr>
          <p:grpSpPr>
            <a:xfrm>
              <a:off x="6808175" y="2078634"/>
              <a:ext cx="452229" cy="684241"/>
              <a:chOff x="6808175" y="2078634"/>
              <a:chExt cx="452229" cy="684241"/>
            </a:xfrm>
          </p:grpSpPr>
          <p:sp>
            <p:nvSpPr>
              <p:cNvPr id="7542" name="Google Shape;7542;p7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8" name="Google Shape;7548;p74"/>
              <p:cNvGrpSpPr/>
              <p:nvPr/>
            </p:nvGrpSpPr>
            <p:grpSpPr>
              <a:xfrm>
                <a:off x="6821586" y="2078634"/>
                <a:ext cx="426871" cy="684241"/>
                <a:chOff x="6821586" y="2078634"/>
                <a:chExt cx="426871" cy="684241"/>
              </a:xfrm>
            </p:grpSpPr>
            <p:grpSp>
              <p:nvGrpSpPr>
                <p:cNvPr id="7549" name="Google Shape;7549;p74"/>
                <p:cNvGrpSpPr/>
                <p:nvPr/>
              </p:nvGrpSpPr>
              <p:grpSpPr>
                <a:xfrm>
                  <a:off x="6821586" y="2078634"/>
                  <a:ext cx="426871" cy="684241"/>
                  <a:chOff x="6821586" y="2078634"/>
                  <a:chExt cx="426871" cy="684241"/>
                </a:xfrm>
              </p:grpSpPr>
              <p:sp>
                <p:nvSpPr>
                  <p:cNvPr id="7550" name="Google Shape;7550;p7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9" name="Google Shape;7569;p7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75" name="Google Shape;7575;p74"/>
          <p:cNvGrpSpPr/>
          <p:nvPr/>
        </p:nvGrpSpPr>
        <p:grpSpPr>
          <a:xfrm>
            <a:off x="5780178" y="1862968"/>
            <a:ext cx="671358" cy="671358"/>
            <a:chOff x="6535625" y="760425"/>
            <a:chExt cx="1665900" cy="1665900"/>
          </a:xfrm>
        </p:grpSpPr>
        <p:sp>
          <p:nvSpPr>
            <p:cNvPr id="7576" name="Google Shape;7576;p74"/>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4"/>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4"/>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4"/>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74"/>
          <p:cNvGrpSpPr/>
          <p:nvPr/>
        </p:nvGrpSpPr>
        <p:grpSpPr>
          <a:xfrm>
            <a:off x="716994" y="3531369"/>
            <a:ext cx="1340789" cy="640830"/>
            <a:chOff x="238125" y="1151100"/>
            <a:chExt cx="7139450" cy="3412300"/>
          </a:xfrm>
        </p:grpSpPr>
        <p:sp>
          <p:nvSpPr>
            <p:cNvPr id="7581" name="Google Shape;7581;p7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74"/>
          <p:cNvGrpSpPr/>
          <p:nvPr/>
        </p:nvGrpSpPr>
        <p:grpSpPr>
          <a:xfrm>
            <a:off x="5584217" y="2734650"/>
            <a:ext cx="985357" cy="585764"/>
            <a:chOff x="5145061" y="2881789"/>
            <a:chExt cx="1107641" cy="658458"/>
          </a:xfrm>
        </p:grpSpPr>
        <p:grpSp>
          <p:nvGrpSpPr>
            <p:cNvPr id="7594" name="Google Shape;7594;p74"/>
            <p:cNvGrpSpPr/>
            <p:nvPr/>
          </p:nvGrpSpPr>
          <p:grpSpPr>
            <a:xfrm>
              <a:off x="5722989" y="3244587"/>
              <a:ext cx="529713" cy="295659"/>
              <a:chOff x="5722989" y="3244587"/>
              <a:chExt cx="529713" cy="295659"/>
            </a:xfrm>
          </p:grpSpPr>
          <p:sp>
            <p:nvSpPr>
              <p:cNvPr id="7595" name="Google Shape;7595;p7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96" name="Google Shape;7596;p7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97" name="Google Shape;7597;p74"/>
            <p:cNvGrpSpPr/>
            <p:nvPr/>
          </p:nvGrpSpPr>
          <p:grpSpPr>
            <a:xfrm>
              <a:off x="5145061" y="3244587"/>
              <a:ext cx="536807" cy="295659"/>
              <a:chOff x="5145061" y="3244587"/>
              <a:chExt cx="536807" cy="295659"/>
            </a:xfrm>
          </p:grpSpPr>
          <p:sp>
            <p:nvSpPr>
              <p:cNvPr id="7598" name="Google Shape;7598;p7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99" name="Google Shape;7599;p7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00" name="Google Shape;7600;p74"/>
            <p:cNvGrpSpPr/>
            <p:nvPr/>
          </p:nvGrpSpPr>
          <p:grpSpPr>
            <a:xfrm>
              <a:off x="5341327" y="2898245"/>
              <a:ext cx="532309" cy="614891"/>
              <a:chOff x="5341327" y="2898245"/>
              <a:chExt cx="532309" cy="614891"/>
            </a:xfrm>
          </p:grpSpPr>
          <p:sp>
            <p:nvSpPr>
              <p:cNvPr id="7601" name="Google Shape;7601;p7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02" name="Google Shape;7602;p7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03" name="Google Shape;7603;p74"/>
            <p:cNvGrpSpPr/>
            <p:nvPr/>
          </p:nvGrpSpPr>
          <p:grpSpPr>
            <a:xfrm>
              <a:off x="5532290" y="2881789"/>
              <a:ext cx="620516" cy="305456"/>
              <a:chOff x="5532290" y="2881789"/>
              <a:chExt cx="620516" cy="305456"/>
            </a:xfrm>
          </p:grpSpPr>
          <p:sp>
            <p:nvSpPr>
              <p:cNvPr id="7604" name="Google Shape;7604;p7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05" name="Google Shape;7605;p7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606" name="Google Shape;7606;p74"/>
          <p:cNvGrpSpPr/>
          <p:nvPr/>
        </p:nvGrpSpPr>
        <p:grpSpPr>
          <a:xfrm>
            <a:off x="8163140" y="3526708"/>
            <a:ext cx="269068" cy="645491"/>
            <a:chOff x="7026852" y="3311869"/>
            <a:chExt cx="434331" cy="1041954"/>
          </a:xfrm>
        </p:grpSpPr>
        <p:sp>
          <p:nvSpPr>
            <p:cNvPr id="7607" name="Google Shape;7607;p7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74"/>
          <p:cNvGrpSpPr/>
          <p:nvPr/>
        </p:nvGrpSpPr>
        <p:grpSpPr>
          <a:xfrm>
            <a:off x="6179721" y="3565945"/>
            <a:ext cx="293882" cy="293836"/>
            <a:chOff x="4873519" y="3311869"/>
            <a:chExt cx="499374" cy="499296"/>
          </a:xfrm>
        </p:grpSpPr>
        <p:sp>
          <p:nvSpPr>
            <p:cNvPr id="7611" name="Google Shape;7611;p7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74"/>
          <p:cNvGrpSpPr/>
          <p:nvPr/>
        </p:nvGrpSpPr>
        <p:grpSpPr>
          <a:xfrm>
            <a:off x="6179721" y="3878317"/>
            <a:ext cx="293882" cy="293882"/>
            <a:chOff x="4873519" y="3875839"/>
            <a:chExt cx="499374" cy="499374"/>
          </a:xfrm>
        </p:grpSpPr>
        <p:sp>
          <p:nvSpPr>
            <p:cNvPr id="7614" name="Google Shape;7614;p7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74"/>
          <p:cNvGrpSpPr/>
          <p:nvPr/>
        </p:nvGrpSpPr>
        <p:grpSpPr>
          <a:xfrm>
            <a:off x="2410248" y="1850269"/>
            <a:ext cx="698104" cy="698208"/>
            <a:chOff x="2565073" y="2075876"/>
            <a:chExt cx="672482" cy="672518"/>
          </a:xfrm>
        </p:grpSpPr>
        <p:sp>
          <p:nvSpPr>
            <p:cNvPr id="7617" name="Google Shape;7617;p7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74"/>
          <p:cNvGrpSpPr/>
          <p:nvPr/>
        </p:nvGrpSpPr>
        <p:grpSpPr>
          <a:xfrm>
            <a:off x="5633660" y="3534870"/>
            <a:ext cx="438354" cy="637329"/>
            <a:chOff x="1697726" y="3244179"/>
            <a:chExt cx="788124" cy="1146069"/>
          </a:xfrm>
        </p:grpSpPr>
        <p:sp>
          <p:nvSpPr>
            <p:cNvPr id="7624" name="Google Shape;7624;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74"/>
          <p:cNvGrpSpPr/>
          <p:nvPr/>
        </p:nvGrpSpPr>
        <p:grpSpPr>
          <a:xfrm>
            <a:off x="7634874" y="1863232"/>
            <a:ext cx="799565" cy="670282"/>
            <a:chOff x="7617850" y="2063282"/>
            <a:chExt cx="799565" cy="670282"/>
          </a:xfrm>
        </p:grpSpPr>
        <p:cxnSp>
          <p:nvCxnSpPr>
            <p:cNvPr id="7627" name="Google Shape;7627;p7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28" name="Google Shape;7628;p7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29" name="Google Shape;7629;p7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30" name="Google Shape;7630;p7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631" name="Google Shape;7631;p7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632" name="Google Shape;7632;p7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633" name="Google Shape;7633;p74"/>
            <p:cNvGrpSpPr/>
            <p:nvPr/>
          </p:nvGrpSpPr>
          <p:grpSpPr>
            <a:xfrm>
              <a:off x="7734309" y="2063282"/>
              <a:ext cx="570957" cy="620095"/>
              <a:chOff x="7734309" y="2063282"/>
              <a:chExt cx="570957" cy="620095"/>
            </a:xfrm>
          </p:grpSpPr>
          <p:grpSp>
            <p:nvGrpSpPr>
              <p:cNvPr id="7634" name="Google Shape;7634;p74"/>
              <p:cNvGrpSpPr/>
              <p:nvPr/>
            </p:nvGrpSpPr>
            <p:grpSpPr>
              <a:xfrm>
                <a:off x="8031573" y="2063282"/>
                <a:ext cx="273693" cy="620095"/>
                <a:chOff x="8031573" y="2063282"/>
                <a:chExt cx="273693" cy="620095"/>
              </a:xfrm>
            </p:grpSpPr>
            <p:sp>
              <p:nvSpPr>
                <p:cNvPr id="7635" name="Google Shape;7635;p7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74"/>
              <p:cNvGrpSpPr/>
              <p:nvPr/>
            </p:nvGrpSpPr>
            <p:grpSpPr>
              <a:xfrm flipH="1">
                <a:off x="7734309" y="2063282"/>
                <a:ext cx="273693" cy="620095"/>
                <a:chOff x="8031573" y="2063282"/>
                <a:chExt cx="273693" cy="620095"/>
              </a:xfrm>
            </p:grpSpPr>
            <p:sp>
              <p:nvSpPr>
                <p:cNvPr id="7640" name="Google Shape;7640;p7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644" name="Google Shape;7644;p74"/>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4"/>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6" name="Google Shape;7646;p74"/>
          <p:cNvGrpSpPr/>
          <p:nvPr/>
        </p:nvGrpSpPr>
        <p:grpSpPr>
          <a:xfrm>
            <a:off x="7821480" y="2716716"/>
            <a:ext cx="602567" cy="601884"/>
            <a:chOff x="1186975" y="238125"/>
            <a:chExt cx="5244275" cy="5238325"/>
          </a:xfrm>
        </p:grpSpPr>
        <p:sp>
          <p:nvSpPr>
            <p:cNvPr id="7647" name="Google Shape;7647;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74"/>
          <p:cNvGrpSpPr/>
          <p:nvPr/>
        </p:nvGrpSpPr>
        <p:grpSpPr>
          <a:xfrm>
            <a:off x="3264218" y="1856199"/>
            <a:ext cx="651848" cy="687338"/>
            <a:chOff x="3400515" y="2056248"/>
            <a:chExt cx="698134" cy="735987"/>
          </a:xfrm>
        </p:grpSpPr>
        <p:grpSp>
          <p:nvGrpSpPr>
            <p:cNvPr id="7652" name="Google Shape;7652;p74"/>
            <p:cNvGrpSpPr/>
            <p:nvPr/>
          </p:nvGrpSpPr>
          <p:grpSpPr>
            <a:xfrm>
              <a:off x="3400515" y="2283913"/>
              <a:ext cx="312919" cy="219900"/>
              <a:chOff x="3400515" y="2283913"/>
              <a:chExt cx="312919" cy="219900"/>
            </a:xfrm>
          </p:grpSpPr>
          <p:sp>
            <p:nvSpPr>
              <p:cNvPr id="7653" name="Google Shape;7653;p7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54" name="Google Shape;7654;p7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655" name="Google Shape;7655;p74"/>
            <p:cNvGrpSpPr/>
            <p:nvPr/>
          </p:nvGrpSpPr>
          <p:grpSpPr>
            <a:xfrm>
              <a:off x="3547823" y="2461089"/>
              <a:ext cx="219900" cy="331146"/>
              <a:chOff x="3547823" y="2461089"/>
              <a:chExt cx="219900" cy="331146"/>
            </a:xfrm>
          </p:grpSpPr>
          <p:sp>
            <p:nvSpPr>
              <p:cNvPr id="7656" name="Google Shape;7656;p7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57" name="Google Shape;7657;p7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658" name="Google Shape;7658;p74"/>
            <p:cNvGrpSpPr/>
            <p:nvPr/>
          </p:nvGrpSpPr>
          <p:grpSpPr>
            <a:xfrm>
              <a:off x="3734138" y="2461089"/>
              <a:ext cx="219900" cy="331146"/>
              <a:chOff x="3734138" y="2461089"/>
              <a:chExt cx="219900" cy="331146"/>
            </a:xfrm>
          </p:grpSpPr>
          <p:sp>
            <p:nvSpPr>
              <p:cNvPr id="7659" name="Google Shape;7659;p7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60" name="Google Shape;7660;p7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661" name="Google Shape;7661;p74"/>
            <p:cNvGrpSpPr/>
            <p:nvPr/>
          </p:nvGrpSpPr>
          <p:grpSpPr>
            <a:xfrm>
              <a:off x="3787560" y="2281742"/>
              <a:ext cx="311089" cy="219900"/>
              <a:chOff x="3787560" y="2281742"/>
              <a:chExt cx="311089" cy="219900"/>
            </a:xfrm>
          </p:grpSpPr>
          <p:sp>
            <p:nvSpPr>
              <p:cNvPr id="7662" name="Google Shape;7662;p7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63" name="Google Shape;7663;p7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664" name="Google Shape;7664;p74"/>
            <p:cNvGrpSpPr/>
            <p:nvPr/>
          </p:nvGrpSpPr>
          <p:grpSpPr>
            <a:xfrm>
              <a:off x="3637290" y="2056248"/>
              <a:ext cx="219900" cy="330736"/>
              <a:chOff x="3637290" y="2056248"/>
              <a:chExt cx="219900" cy="330736"/>
            </a:xfrm>
          </p:grpSpPr>
          <p:sp>
            <p:nvSpPr>
              <p:cNvPr id="7665" name="Google Shape;7665;p7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666" name="Google Shape;7666;p7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67" name="Google Shape;7667;p74"/>
          <p:cNvGrpSpPr/>
          <p:nvPr/>
        </p:nvGrpSpPr>
        <p:grpSpPr>
          <a:xfrm>
            <a:off x="2555923" y="2726206"/>
            <a:ext cx="1268144" cy="592394"/>
            <a:chOff x="238125" y="1188750"/>
            <a:chExt cx="7140450" cy="3335550"/>
          </a:xfrm>
        </p:grpSpPr>
        <p:sp>
          <p:nvSpPr>
            <p:cNvPr id="7668" name="Google Shape;7668;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74"/>
          <p:cNvGrpSpPr/>
          <p:nvPr/>
        </p:nvGrpSpPr>
        <p:grpSpPr>
          <a:xfrm>
            <a:off x="6663824" y="2728360"/>
            <a:ext cx="1053944" cy="590147"/>
            <a:chOff x="238125" y="1335475"/>
            <a:chExt cx="5418735" cy="3034175"/>
          </a:xfrm>
        </p:grpSpPr>
        <p:sp>
          <p:nvSpPr>
            <p:cNvPr id="7674" name="Google Shape;7674;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74"/>
          <p:cNvGrpSpPr/>
          <p:nvPr/>
        </p:nvGrpSpPr>
        <p:grpSpPr>
          <a:xfrm>
            <a:off x="4094633" y="3533260"/>
            <a:ext cx="1268207" cy="638939"/>
            <a:chOff x="3967651" y="3645904"/>
            <a:chExt cx="1479304" cy="745292"/>
          </a:xfrm>
        </p:grpSpPr>
        <p:grpSp>
          <p:nvGrpSpPr>
            <p:cNvPr id="7678" name="Google Shape;7678;p74"/>
            <p:cNvGrpSpPr/>
            <p:nvPr/>
          </p:nvGrpSpPr>
          <p:grpSpPr>
            <a:xfrm>
              <a:off x="3967651" y="4009026"/>
              <a:ext cx="1479304" cy="382170"/>
              <a:chOff x="3967651" y="4009026"/>
              <a:chExt cx="1479304" cy="382170"/>
            </a:xfrm>
          </p:grpSpPr>
          <p:grpSp>
            <p:nvGrpSpPr>
              <p:cNvPr id="7679" name="Google Shape;7679;p74"/>
              <p:cNvGrpSpPr/>
              <p:nvPr/>
            </p:nvGrpSpPr>
            <p:grpSpPr>
              <a:xfrm>
                <a:off x="4892216" y="4195630"/>
                <a:ext cx="554739" cy="195566"/>
                <a:chOff x="3604375" y="4892160"/>
                <a:chExt cx="1651500" cy="582215"/>
              </a:xfrm>
            </p:grpSpPr>
            <p:sp>
              <p:nvSpPr>
                <p:cNvPr id="7680" name="Google Shape;7680;p7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74"/>
              <p:cNvGrpSpPr/>
              <p:nvPr/>
            </p:nvGrpSpPr>
            <p:grpSpPr>
              <a:xfrm>
                <a:off x="3967651" y="4146303"/>
                <a:ext cx="579402" cy="244893"/>
                <a:chOff x="851875" y="4745310"/>
                <a:chExt cx="1724925" cy="729065"/>
              </a:xfrm>
            </p:grpSpPr>
            <p:sp>
              <p:nvSpPr>
                <p:cNvPr id="7683" name="Google Shape;7683;p7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74"/>
              <p:cNvGrpSpPr/>
              <p:nvPr/>
            </p:nvGrpSpPr>
            <p:grpSpPr>
              <a:xfrm>
                <a:off x="4460753" y="4009026"/>
                <a:ext cx="493110" cy="382170"/>
                <a:chOff x="2319875" y="4336625"/>
                <a:chExt cx="1468025" cy="1137750"/>
              </a:xfrm>
            </p:grpSpPr>
            <p:sp>
              <p:nvSpPr>
                <p:cNvPr id="7686" name="Google Shape;7686;p7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8" name="Google Shape;7688;p74"/>
            <p:cNvGrpSpPr/>
            <p:nvPr/>
          </p:nvGrpSpPr>
          <p:grpSpPr>
            <a:xfrm>
              <a:off x="4479443" y="3645904"/>
              <a:ext cx="455965" cy="388789"/>
              <a:chOff x="2957425" y="238100"/>
              <a:chExt cx="1910200" cy="1628775"/>
            </a:xfrm>
          </p:grpSpPr>
          <p:sp>
            <p:nvSpPr>
              <p:cNvPr id="7689" name="Google Shape;7689;p7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9" name="Google Shape;7699;p74"/>
          <p:cNvGrpSpPr/>
          <p:nvPr/>
        </p:nvGrpSpPr>
        <p:grpSpPr>
          <a:xfrm>
            <a:off x="2480746" y="3534460"/>
            <a:ext cx="1243128" cy="637739"/>
            <a:chOff x="2496310" y="3693351"/>
            <a:chExt cx="1342906" cy="688926"/>
          </a:xfrm>
        </p:grpSpPr>
        <p:grpSp>
          <p:nvGrpSpPr>
            <p:cNvPr id="7700" name="Google Shape;7700;p74"/>
            <p:cNvGrpSpPr/>
            <p:nvPr/>
          </p:nvGrpSpPr>
          <p:grpSpPr>
            <a:xfrm>
              <a:off x="2496310" y="3693351"/>
              <a:ext cx="1342906" cy="688875"/>
              <a:chOff x="2496310" y="3693351"/>
              <a:chExt cx="1342906" cy="688875"/>
            </a:xfrm>
          </p:grpSpPr>
          <p:sp>
            <p:nvSpPr>
              <p:cNvPr id="7701" name="Google Shape;7701;p7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7" name="Google Shape;7707;p74"/>
              <p:cNvCxnSpPr>
                <a:stCxn id="770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708" name="Google Shape;7708;p74"/>
              <p:cNvCxnSpPr>
                <a:stCxn id="770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709" name="Google Shape;7709;p74"/>
              <p:cNvCxnSpPr>
                <a:stCxn id="770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710" name="Google Shape;7710;p74"/>
              <p:cNvCxnSpPr>
                <a:stCxn id="770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711" name="Google Shape;7711;p74"/>
              <p:cNvCxnSpPr>
                <a:stCxn id="770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12" name="Google Shape;7712;p74"/>
            <p:cNvGrpSpPr/>
            <p:nvPr/>
          </p:nvGrpSpPr>
          <p:grpSpPr>
            <a:xfrm>
              <a:off x="2675275" y="3930557"/>
              <a:ext cx="1003306" cy="451719"/>
              <a:chOff x="2675275" y="4174282"/>
              <a:chExt cx="1003306" cy="451719"/>
            </a:xfrm>
          </p:grpSpPr>
          <p:sp>
            <p:nvSpPr>
              <p:cNvPr id="7713" name="Google Shape;7713;p7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6" name="Google Shape;7716;p74"/>
          <p:cNvGrpSpPr/>
          <p:nvPr/>
        </p:nvGrpSpPr>
        <p:grpSpPr>
          <a:xfrm>
            <a:off x="1654417" y="971307"/>
            <a:ext cx="574511" cy="874709"/>
            <a:chOff x="1715404" y="1112080"/>
            <a:chExt cx="642270" cy="977984"/>
          </a:xfrm>
        </p:grpSpPr>
        <p:grpSp>
          <p:nvGrpSpPr>
            <p:cNvPr id="7717" name="Google Shape;7717;p74"/>
            <p:cNvGrpSpPr/>
            <p:nvPr/>
          </p:nvGrpSpPr>
          <p:grpSpPr>
            <a:xfrm>
              <a:off x="1715404" y="1112080"/>
              <a:ext cx="642270" cy="977984"/>
              <a:chOff x="1715404" y="1112080"/>
              <a:chExt cx="642270" cy="977984"/>
            </a:xfrm>
          </p:grpSpPr>
          <p:sp>
            <p:nvSpPr>
              <p:cNvPr id="7718" name="Google Shape;7718;p7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4"/>
            <p:cNvGrpSpPr/>
            <p:nvPr/>
          </p:nvGrpSpPr>
          <p:grpSpPr>
            <a:xfrm>
              <a:off x="1768927" y="1165603"/>
              <a:ext cx="535225" cy="851367"/>
              <a:chOff x="1768927" y="1165603"/>
              <a:chExt cx="535225" cy="851367"/>
            </a:xfrm>
          </p:grpSpPr>
          <p:sp>
            <p:nvSpPr>
              <p:cNvPr id="7721" name="Google Shape;7721;p7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74"/>
            <p:cNvGrpSpPr/>
            <p:nvPr/>
          </p:nvGrpSpPr>
          <p:grpSpPr>
            <a:xfrm>
              <a:off x="1822449" y="1219125"/>
              <a:ext cx="428180" cy="718859"/>
              <a:chOff x="1822449" y="1219125"/>
              <a:chExt cx="428180" cy="718859"/>
            </a:xfrm>
          </p:grpSpPr>
          <p:sp>
            <p:nvSpPr>
              <p:cNvPr id="7724" name="Google Shape;7724;p7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74"/>
            <p:cNvGrpSpPr/>
            <p:nvPr/>
          </p:nvGrpSpPr>
          <p:grpSpPr>
            <a:xfrm>
              <a:off x="1875972" y="1272648"/>
              <a:ext cx="321135" cy="586939"/>
              <a:chOff x="1875972" y="1272648"/>
              <a:chExt cx="321135" cy="586939"/>
            </a:xfrm>
          </p:grpSpPr>
          <p:sp>
            <p:nvSpPr>
              <p:cNvPr id="7727" name="Google Shape;7727;p7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9" name="Google Shape;7729;p74"/>
          <p:cNvGrpSpPr/>
          <p:nvPr/>
        </p:nvGrpSpPr>
        <p:grpSpPr>
          <a:xfrm>
            <a:off x="7761578" y="3528028"/>
            <a:ext cx="293855" cy="644170"/>
            <a:chOff x="241025" y="3151575"/>
            <a:chExt cx="293855" cy="644170"/>
          </a:xfrm>
        </p:grpSpPr>
        <p:sp>
          <p:nvSpPr>
            <p:cNvPr id="7730" name="Google Shape;7730;p7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4"/>
          <p:cNvGrpSpPr/>
          <p:nvPr/>
        </p:nvGrpSpPr>
        <p:grpSpPr>
          <a:xfrm>
            <a:off x="709562" y="2728028"/>
            <a:ext cx="1779649" cy="591620"/>
            <a:chOff x="246070" y="1983375"/>
            <a:chExt cx="1855347" cy="616849"/>
          </a:xfrm>
        </p:grpSpPr>
        <p:sp>
          <p:nvSpPr>
            <p:cNvPr id="7733" name="Google Shape;7733;p7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74"/>
          <p:cNvGrpSpPr/>
          <p:nvPr/>
        </p:nvGrpSpPr>
        <p:grpSpPr>
          <a:xfrm>
            <a:off x="2320428" y="971307"/>
            <a:ext cx="711055" cy="745993"/>
            <a:chOff x="2496269" y="1171698"/>
            <a:chExt cx="761953" cy="799392"/>
          </a:xfrm>
        </p:grpSpPr>
        <p:grpSp>
          <p:nvGrpSpPr>
            <p:cNvPr id="7743" name="Google Shape;7743;p74"/>
            <p:cNvGrpSpPr/>
            <p:nvPr/>
          </p:nvGrpSpPr>
          <p:grpSpPr>
            <a:xfrm>
              <a:off x="2496269" y="1171698"/>
              <a:ext cx="761953" cy="723022"/>
              <a:chOff x="2496269" y="1171698"/>
              <a:chExt cx="761953" cy="723022"/>
            </a:xfrm>
          </p:grpSpPr>
          <p:sp>
            <p:nvSpPr>
              <p:cNvPr id="7744" name="Google Shape;7744;p7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6" name="Google Shape;7746;p74"/>
              <p:cNvGrpSpPr/>
              <p:nvPr/>
            </p:nvGrpSpPr>
            <p:grpSpPr>
              <a:xfrm>
                <a:off x="2496269" y="1171698"/>
                <a:ext cx="761953" cy="723022"/>
                <a:chOff x="2496269" y="1120652"/>
                <a:chExt cx="761953" cy="723022"/>
              </a:xfrm>
            </p:grpSpPr>
            <p:grpSp>
              <p:nvGrpSpPr>
                <p:cNvPr id="7747" name="Google Shape;7747;p74"/>
                <p:cNvGrpSpPr/>
                <p:nvPr/>
              </p:nvGrpSpPr>
              <p:grpSpPr>
                <a:xfrm>
                  <a:off x="2496269" y="1120652"/>
                  <a:ext cx="761953" cy="723022"/>
                  <a:chOff x="2496269" y="1120652"/>
                  <a:chExt cx="761953" cy="723022"/>
                </a:xfrm>
              </p:grpSpPr>
              <p:grpSp>
                <p:nvGrpSpPr>
                  <p:cNvPr id="7748" name="Google Shape;7748;p74"/>
                  <p:cNvGrpSpPr/>
                  <p:nvPr/>
                </p:nvGrpSpPr>
                <p:grpSpPr>
                  <a:xfrm>
                    <a:off x="2496269" y="1304589"/>
                    <a:ext cx="407089" cy="305057"/>
                    <a:chOff x="2496269" y="1304589"/>
                    <a:chExt cx="407089" cy="305057"/>
                  </a:xfrm>
                </p:grpSpPr>
                <p:sp>
                  <p:nvSpPr>
                    <p:cNvPr id="7749" name="Google Shape;7749;p7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74"/>
                  <p:cNvGrpSpPr/>
                  <p:nvPr/>
                </p:nvGrpSpPr>
                <p:grpSpPr>
                  <a:xfrm>
                    <a:off x="2586468" y="1493376"/>
                    <a:ext cx="358850" cy="349656"/>
                    <a:chOff x="2586468" y="1493376"/>
                    <a:chExt cx="358850" cy="349656"/>
                  </a:xfrm>
                </p:grpSpPr>
                <p:sp>
                  <p:nvSpPr>
                    <p:cNvPr id="7752" name="Google Shape;7752;p7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74"/>
                  <p:cNvGrpSpPr/>
                  <p:nvPr/>
                </p:nvGrpSpPr>
                <p:grpSpPr>
                  <a:xfrm>
                    <a:off x="2807939" y="1494024"/>
                    <a:ext cx="358857" cy="349650"/>
                    <a:chOff x="2807939" y="1494024"/>
                    <a:chExt cx="358857" cy="349650"/>
                  </a:xfrm>
                </p:grpSpPr>
                <p:sp>
                  <p:nvSpPr>
                    <p:cNvPr id="7755" name="Google Shape;7755;p7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74"/>
                  <p:cNvGrpSpPr/>
                  <p:nvPr/>
                </p:nvGrpSpPr>
                <p:grpSpPr>
                  <a:xfrm>
                    <a:off x="2851133" y="1305635"/>
                    <a:ext cx="407089" cy="305057"/>
                    <a:chOff x="2851133" y="1305635"/>
                    <a:chExt cx="407089" cy="305057"/>
                  </a:xfrm>
                </p:grpSpPr>
                <p:sp>
                  <p:nvSpPr>
                    <p:cNvPr id="7758" name="Google Shape;7758;p7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74"/>
                  <p:cNvGrpSpPr/>
                  <p:nvPr/>
                </p:nvGrpSpPr>
                <p:grpSpPr>
                  <a:xfrm>
                    <a:off x="2727495" y="1120652"/>
                    <a:ext cx="300271" cy="396358"/>
                    <a:chOff x="2727495" y="1120652"/>
                    <a:chExt cx="300271" cy="396358"/>
                  </a:xfrm>
                </p:grpSpPr>
                <p:sp>
                  <p:nvSpPr>
                    <p:cNvPr id="7761" name="Google Shape;7761;p7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3" name="Google Shape;7763;p74"/>
                <p:cNvGrpSpPr/>
                <p:nvPr/>
              </p:nvGrpSpPr>
              <p:grpSpPr>
                <a:xfrm>
                  <a:off x="2722305" y="1350460"/>
                  <a:ext cx="308357" cy="308344"/>
                  <a:chOff x="2722305" y="1350460"/>
                  <a:chExt cx="308357" cy="308344"/>
                </a:xfrm>
              </p:grpSpPr>
              <p:sp>
                <p:nvSpPr>
                  <p:cNvPr id="7764" name="Google Shape;7764;p7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5" name="Google Shape;7765;p74"/>
                  <p:cNvGrpSpPr/>
                  <p:nvPr/>
                </p:nvGrpSpPr>
                <p:grpSpPr>
                  <a:xfrm>
                    <a:off x="2725064" y="1364529"/>
                    <a:ext cx="297954" cy="280182"/>
                    <a:chOff x="2725064" y="1364529"/>
                    <a:chExt cx="297954" cy="280182"/>
                  </a:xfrm>
                </p:grpSpPr>
                <p:sp>
                  <p:nvSpPr>
                    <p:cNvPr id="7766" name="Google Shape;7766;p7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771" name="Google Shape;7771;p7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74"/>
          <p:cNvGrpSpPr/>
          <p:nvPr/>
        </p:nvGrpSpPr>
        <p:grpSpPr>
          <a:xfrm>
            <a:off x="3909129" y="2727412"/>
            <a:ext cx="1569144" cy="591015"/>
            <a:chOff x="3820100" y="3023049"/>
            <a:chExt cx="1303926" cy="491162"/>
          </a:xfrm>
        </p:grpSpPr>
        <p:grpSp>
          <p:nvGrpSpPr>
            <p:cNvPr id="7777" name="Google Shape;7777;p74"/>
            <p:cNvGrpSpPr/>
            <p:nvPr/>
          </p:nvGrpSpPr>
          <p:grpSpPr>
            <a:xfrm>
              <a:off x="3820100" y="3023072"/>
              <a:ext cx="1303926" cy="491139"/>
              <a:chOff x="3820100" y="3023072"/>
              <a:chExt cx="1303926" cy="491139"/>
            </a:xfrm>
          </p:grpSpPr>
          <p:sp>
            <p:nvSpPr>
              <p:cNvPr id="7778" name="Google Shape;7778;p7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74"/>
            <p:cNvGrpSpPr/>
            <p:nvPr/>
          </p:nvGrpSpPr>
          <p:grpSpPr>
            <a:xfrm>
              <a:off x="4132439" y="3023645"/>
              <a:ext cx="393633" cy="177096"/>
              <a:chOff x="4132439" y="3023645"/>
              <a:chExt cx="393633" cy="177096"/>
            </a:xfrm>
          </p:grpSpPr>
          <p:sp>
            <p:nvSpPr>
              <p:cNvPr id="7781" name="Google Shape;7781;p7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74"/>
            <p:cNvGrpSpPr/>
            <p:nvPr/>
          </p:nvGrpSpPr>
          <p:grpSpPr>
            <a:xfrm>
              <a:off x="3921811" y="3023049"/>
              <a:ext cx="1002397" cy="388943"/>
              <a:chOff x="3921811" y="3023049"/>
              <a:chExt cx="1002397" cy="388943"/>
            </a:xfrm>
          </p:grpSpPr>
          <p:sp>
            <p:nvSpPr>
              <p:cNvPr id="7784" name="Google Shape;7784;p7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74"/>
            <p:cNvGrpSpPr/>
            <p:nvPr/>
          </p:nvGrpSpPr>
          <p:grpSpPr>
            <a:xfrm>
              <a:off x="4023645" y="3023049"/>
              <a:ext cx="683032" cy="286722"/>
              <a:chOff x="4023645" y="3023049"/>
              <a:chExt cx="683032" cy="286722"/>
            </a:xfrm>
          </p:grpSpPr>
          <p:sp>
            <p:nvSpPr>
              <p:cNvPr id="7787" name="Google Shape;7787;p7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9" name="Google Shape;7789;p74"/>
          <p:cNvGrpSpPr/>
          <p:nvPr/>
        </p:nvGrpSpPr>
        <p:grpSpPr>
          <a:xfrm>
            <a:off x="1541251" y="1854258"/>
            <a:ext cx="713522" cy="688025"/>
            <a:chOff x="1706078" y="2092648"/>
            <a:chExt cx="660913" cy="637296"/>
          </a:xfrm>
        </p:grpSpPr>
        <p:sp>
          <p:nvSpPr>
            <p:cNvPr id="7790" name="Google Shape;7790;p7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1" name="Google Shape;7791;p74"/>
            <p:cNvGrpSpPr/>
            <p:nvPr/>
          </p:nvGrpSpPr>
          <p:grpSpPr>
            <a:xfrm>
              <a:off x="1706078" y="2092648"/>
              <a:ext cx="660913" cy="575241"/>
              <a:chOff x="1706078" y="2092648"/>
              <a:chExt cx="660913" cy="575241"/>
            </a:xfrm>
          </p:grpSpPr>
          <p:sp>
            <p:nvSpPr>
              <p:cNvPr id="7792" name="Google Shape;7792;p7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95" name="Google Shape;7795;p74"/>
          <p:cNvGrpSpPr/>
          <p:nvPr/>
        </p:nvGrpSpPr>
        <p:grpSpPr>
          <a:xfrm>
            <a:off x="6303109" y="971806"/>
            <a:ext cx="1317459" cy="684168"/>
            <a:chOff x="238125" y="999450"/>
            <a:chExt cx="7140700" cy="3708225"/>
          </a:xfrm>
        </p:grpSpPr>
        <p:sp>
          <p:nvSpPr>
            <p:cNvPr id="7796" name="Google Shape;7796;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808"/>
        <p:cNvGrpSpPr/>
        <p:nvPr/>
      </p:nvGrpSpPr>
      <p:grpSpPr>
        <a:xfrm>
          <a:off x="0" y="0"/>
          <a:ext cx="0" cy="0"/>
          <a:chOff x="0" y="0"/>
          <a:chExt cx="0" cy="0"/>
        </a:xfrm>
      </p:grpSpPr>
      <p:grpSp>
        <p:nvGrpSpPr>
          <p:cNvPr id="7809" name="Google Shape;7809;p75"/>
          <p:cNvGrpSpPr/>
          <p:nvPr/>
        </p:nvGrpSpPr>
        <p:grpSpPr>
          <a:xfrm>
            <a:off x="717027" y="967622"/>
            <a:ext cx="1636117" cy="1526144"/>
            <a:chOff x="729238" y="1179665"/>
            <a:chExt cx="1636117" cy="1526144"/>
          </a:xfrm>
        </p:grpSpPr>
        <p:grpSp>
          <p:nvGrpSpPr>
            <p:cNvPr id="7810" name="Google Shape;7810;p75"/>
            <p:cNvGrpSpPr/>
            <p:nvPr/>
          </p:nvGrpSpPr>
          <p:grpSpPr>
            <a:xfrm>
              <a:off x="729238" y="1179665"/>
              <a:ext cx="80700" cy="1526144"/>
              <a:chOff x="729238" y="1179665"/>
              <a:chExt cx="80700" cy="1526144"/>
            </a:xfrm>
          </p:grpSpPr>
          <p:sp>
            <p:nvSpPr>
              <p:cNvPr id="7811" name="Google Shape;7811;p7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75"/>
            <p:cNvGrpSpPr/>
            <p:nvPr/>
          </p:nvGrpSpPr>
          <p:grpSpPr>
            <a:xfrm>
              <a:off x="903098" y="1179665"/>
              <a:ext cx="80700" cy="1526144"/>
              <a:chOff x="903098" y="1179665"/>
              <a:chExt cx="80700" cy="1526144"/>
            </a:xfrm>
          </p:grpSpPr>
          <p:sp>
            <p:nvSpPr>
              <p:cNvPr id="7822" name="Google Shape;7822;p7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75"/>
            <p:cNvGrpSpPr/>
            <p:nvPr/>
          </p:nvGrpSpPr>
          <p:grpSpPr>
            <a:xfrm>
              <a:off x="1076958" y="1179665"/>
              <a:ext cx="80700" cy="1526144"/>
              <a:chOff x="1076958" y="1179665"/>
              <a:chExt cx="80700" cy="1526144"/>
            </a:xfrm>
          </p:grpSpPr>
          <p:sp>
            <p:nvSpPr>
              <p:cNvPr id="7833" name="Google Shape;7833;p7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75"/>
            <p:cNvGrpSpPr/>
            <p:nvPr/>
          </p:nvGrpSpPr>
          <p:grpSpPr>
            <a:xfrm>
              <a:off x="1247707" y="1179665"/>
              <a:ext cx="80700" cy="1526144"/>
              <a:chOff x="1247707" y="1179665"/>
              <a:chExt cx="80700" cy="1526144"/>
            </a:xfrm>
          </p:grpSpPr>
          <p:sp>
            <p:nvSpPr>
              <p:cNvPr id="7844" name="Google Shape;7844;p7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5"/>
            <p:cNvGrpSpPr/>
            <p:nvPr/>
          </p:nvGrpSpPr>
          <p:grpSpPr>
            <a:xfrm>
              <a:off x="1421567" y="1179665"/>
              <a:ext cx="80700" cy="1526144"/>
              <a:chOff x="1421567" y="1179665"/>
              <a:chExt cx="80700" cy="1526144"/>
            </a:xfrm>
          </p:grpSpPr>
          <p:sp>
            <p:nvSpPr>
              <p:cNvPr id="7855" name="Google Shape;7855;p7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75"/>
            <p:cNvGrpSpPr/>
            <p:nvPr/>
          </p:nvGrpSpPr>
          <p:grpSpPr>
            <a:xfrm>
              <a:off x="1592327" y="1179665"/>
              <a:ext cx="80700" cy="1526144"/>
              <a:chOff x="1592327" y="1179665"/>
              <a:chExt cx="80700" cy="1526144"/>
            </a:xfrm>
          </p:grpSpPr>
          <p:sp>
            <p:nvSpPr>
              <p:cNvPr id="7866" name="Google Shape;7866;p7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75"/>
            <p:cNvGrpSpPr/>
            <p:nvPr/>
          </p:nvGrpSpPr>
          <p:grpSpPr>
            <a:xfrm>
              <a:off x="1766187" y="1179665"/>
              <a:ext cx="80700" cy="1526144"/>
              <a:chOff x="1766187" y="1179665"/>
              <a:chExt cx="80700" cy="1526144"/>
            </a:xfrm>
          </p:grpSpPr>
          <p:sp>
            <p:nvSpPr>
              <p:cNvPr id="7877" name="Google Shape;7877;p7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75"/>
            <p:cNvGrpSpPr/>
            <p:nvPr/>
          </p:nvGrpSpPr>
          <p:grpSpPr>
            <a:xfrm>
              <a:off x="1936935" y="1179665"/>
              <a:ext cx="80700" cy="1526144"/>
              <a:chOff x="1936935" y="1179665"/>
              <a:chExt cx="80700" cy="1526144"/>
            </a:xfrm>
          </p:grpSpPr>
          <p:sp>
            <p:nvSpPr>
              <p:cNvPr id="7888" name="Google Shape;7888;p7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75"/>
            <p:cNvGrpSpPr/>
            <p:nvPr/>
          </p:nvGrpSpPr>
          <p:grpSpPr>
            <a:xfrm>
              <a:off x="2110795" y="1179665"/>
              <a:ext cx="80700" cy="1526144"/>
              <a:chOff x="2110795" y="1179665"/>
              <a:chExt cx="80700" cy="1526144"/>
            </a:xfrm>
          </p:grpSpPr>
          <p:sp>
            <p:nvSpPr>
              <p:cNvPr id="7899" name="Google Shape;7899;p7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75"/>
            <p:cNvGrpSpPr/>
            <p:nvPr/>
          </p:nvGrpSpPr>
          <p:grpSpPr>
            <a:xfrm>
              <a:off x="2284655" y="1179665"/>
              <a:ext cx="80700" cy="1526144"/>
              <a:chOff x="2284655" y="1179665"/>
              <a:chExt cx="80700" cy="1526144"/>
            </a:xfrm>
          </p:grpSpPr>
          <p:sp>
            <p:nvSpPr>
              <p:cNvPr id="7910" name="Google Shape;7910;p7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0" name="Google Shape;7920;p75"/>
          <p:cNvGrpSpPr/>
          <p:nvPr/>
        </p:nvGrpSpPr>
        <p:grpSpPr>
          <a:xfrm>
            <a:off x="2611693" y="986760"/>
            <a:ext cx="1364248" cy="1102133"/>
            <a:chOff x="2623904" y="1198803"/>
            <a:chExt cx="1364248" cy="1102133"/>
          </a:xfrm>
        </p:grpSpPr>
        <p:grpSp>
          <p:nvGrpSpPr>
            <p:cNvPr id="7921" name="Google Shape;7921;p75"/>
            <p:cNvGrpSpPr/>
            <p:nvPr/>
          </p:nvGrpSpPr>
          <p:grpSpPr>
            <a:xfrm>
              <a:off x="2623907" y="1198803"/>
              <a:ext cx="1364245" cy="273000"/>
              <a:chOff x="2623907" y="1198803"/>
              <a:chExt cx="1364245" cy="273000"/>
            </a:xfrm>
          </p:grpSpPr>
          <p:sp>
            <p:nvSpPr>
              <p:cNvPr id="7922" name="Google Shape;7922;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75"/>
            <p:cNvGrpSpPr/>
            <p:nvPr/>
          </p:nvGrpSpPr>
          <p:grpSpPr>
            <a:xfrm>
              <a:off x="2623904" y="1476964"/>
              <a:ext cx="1364245" cy="273000"/>
              <a:chOff x="2623904" y="1476964"/>
              <a:chExt cx="1364245" cy="273000"/>
            </a:xfrm>
          </p:grpSpPr>
          <p:sp>
            <p:nvSpPr>
              <p:cNvPr id="7928" name="Google Shape;7928;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3" name="Google Shape;7933;p75"/>
            <p:cNvGrpSpPr/>
            <p:nvPr/>
          </p:nvGrpSpPr>
          <p:grpSpPr>
            <a:xfrm>
              <a:off x="2623907" y="1749775"/>
              <a:ext cx="1364245" cy="273000"/>
              <a:chOff x="2623907" y="1749775"/>
              <a:chExt cx="1364245" cy="273000"/>
            </a:xfrm>
          </p:grpSpPr>
          <p:sp>
            <p:nvSpPr>
              <p:cNvPr id="7934" name="Google Shape;7934;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5"/>
            <p:cNvGrpSpPr/>
            <p:nvPr/>
          </p:nvGrpSpPr>
          <p:grpSpPr>
            <a:xfrm>
              <a:off x="2623904" y="2027936"/>
              <a:ext cx="1364245" cy="273000"/>
              <a:chOff x="2623904" y="2027936"/>
              <a:chExt cx="1364245" cy="273000"/>
            </a:xfrm>
          </p:grpSpPr>
          <p:sp>
            <p:nvSpPr>
              <p:cNvPr id="7940" name="Google Shape;7940;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5" name="Google Shape;7945;p75"/>
          <p:cNvGrpSpPr/>
          <p:nvPr/>
        </p:nvGrpSpPr>
        <p:grpSpPr>
          <a:xfrm>
            <a:off x="2601154" y="2445833"/>
            <a:ext cx="1387541" cy="159124"/>
            <a:chOff x="3200660" y="2180272"/>
            <a:chExt cx="2563824" cy="378237"/>
          </a:xfrm>
        </p:grpSpPr>
        <p:sp>
          <p:nvSpPr>
            <p:cNvPr id="7946" name="Google Shape;7946;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75"/>
          <p:cNvGrpSpPr/>
          <p:nvPr/>
        </p:nvGrpSpPr>
        <p:grpSpPr>
          <a:xfrm>
            <a:off x="2597679" y="2723597"/>
            <a:ext cx="1390502" cy="159625"/>
            <a:chOff x="3530150" y="2790075"/>
            <a:chExt cx="1962600" cy="225300"/>
          </a:xfrm>
        </p:grpSpPr>
        <p:sp>
          <p:nvSpPr>
            <p:cNvPr id="7965" name="Google Shape;7965;p7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75"/>
          <p:cNvGrpSpPr/>
          <p:nvPr/>
        </p:nvGrpSpPr>
        <p:grpSpPr>
          <a:xfrm>
            <a:off x="2597736" y="3001862"/>
            <a:ext cx="1411629" cy="154175"/>
            <a:chOff x="3558802" y="4011244"/>
            <a:chExt cx="1866000" cy="111600"/>
          </a:xfrm>
        </p:grpSpPr>
        <p:sp>
          <p:nvSpPr>
            <p:cNvPr id="7968" name="Google Shape;7968;p7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75"/>
          <p:cNvGrpSpPr/>
          <p:nvPr/>
        </p:nvGrpSpPr>
        <p:grpSpPr>
          <a:xfrm>
            <a:off x="2598024" y="2207432"/>
            <a:ext cx="1383503" cy="119761"/>
            <a:chOff x="3465975" y="2270258"/>
            <a:chExt cx="1986364" cy="171947"/>
          </a:xfrm>
        </p:grpSpPr>
        <p:sp>
          <p:nvSpPr>
            <p:cNvPr id="7971" name="Google Shape;7971;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75"/>
          <p:cNvGrpSpPr/>
          <p:nvPr/>
        </p:nvGrpSpPr>
        <p:grpSpPr>
          <a:xfrm>
            <a:off x="2609031" y="3571205"/>
            <a:ext cx="1369531" cy="195460"/>
            <a:chOff x="723300" y="4253549"/>
            <a:chExt cx="2276482" cy="324900"/>
          </a:xfrm>
        </p:grpSpPr>
        <p:sp>
          <p:nvSpPr>
            <p:cNvPr id="7980" name="Google Shape;7980;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75"/>
          <p:cNvGrpSpPr/>
          <p:nvPr/>
        </p:nvGrpSpPr>
        <p:grpSpPr>
          <a:xfrm>
            <a:off x="2598592" y="3272446"/>
            <a:ext cx="1389066" cy="180119"/>
            <a:chOff x="705948" y="3788465"/>
            <a:chExt cx="2308953" cy="299400"/>
          </a:xfrm>
        </p:grpSpPr>
        <p:sp>
          <p:nvSpPr>
            <p:cNvPr id="7986" name="Google Shape;7986;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5"/>
          <p:cNvGrpSpPr/>
          <p:nvPr/>
        </p:nvGrpSpPr>
        <p:grpSpPr>
          <a:xfrm>
            <a:off x="4195583" y="1876400"/>
            <a:ext cx="1433821" cy="191501"/>
            <a:chOff x="4273350" y="2088443"/>
            <a:chExt cx="1433821" cy="191501"/>
          </a:xfrm>
        </p:grpSpPr>
        <p:grpSp>
          <p:nvGrpSpPr>
            <p:cNvPr id="7992" name="Google Shape;7992;p75"/>
            <p:cNvGrpSpPr/>
            <p:nvPr/>
          </p:nvGrpSpPr>
          <p:grpSpPr>
            <a:xfrm>
              <a:off x="4273350" y="2088443"/>
              <a:ext cx="1433821" cy="0"/>
              <a:chOff x="5224975" y="2962250"/>
              <a:chExt cx="1544400" cy="0"/>
            </a:xfrm>
          </p:grpSpPr>
          <p:cxnSp>
            <p:nvCxnSpPr>
              <p:cNvPr id="7993" name="Google Shape;7993;p7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994" name="Google Shape;7994;p7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995" name="Google Shape;7995;p75"/>
            <p:cNvGrpSpPr/>
            <p:nvPr/>
          </p:nvGrpSpPr>
          <p:grpSpPr>
            <a:xfrm>
              <a:off x="4273350" y="2279944"/>
              <a:ext cx="1433821" cy="0"/>
              <a:chOff x="5224975" y="2962250"/>
              <a:chExt cx="1544400" cy="0"/>
            </a:xfrm>
          </p:grpSpPr>
          <p:cxnSp>
            <p:nvCxnSpPr>
              <p:cNvPr id="7996" name="Google Shape;7996;p7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997" name="Google Shape;7997;p7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998" name="Google Shape;7998;p75"/>
          <p:cNvGrpSpPr/>
          <p:nvPr/>
        </p:nvGrpSpPr>
        <p:grpSpPr>
          <a:xfrm>
            <a:off x="2646529" y="3885304"/>
            <a:ext cx="1304609" cy="294074"/>
            <a:chOff x="2658741" y="4097347"/>
            <a:chExt cx="1304609" cy="294074"/>
          </a:xfrm>
        </p:grpSpPr>
        <p:grpSp>
          <p:nvGrpSpPr>
            <p:cNvPr id="7999" name="Google Shape;7999;p75"/>
            <p:cNvGrpSpPr/>
            <p:nvPr/>
          </p:nvGrpSpPr>
          <p:grpSpPr>
            <a:xfrm>
              <a:off x="2658741" y="4097347"/>
              <a:ext cx="118572" cy="294074"/>
              <a:chOff x="3343310" y="4475555"/>
              <a:chExt cx="127717" cy="316753"/>
            </a:xfrm>
          </p:grpSpPr>
          <p:sp>
            <p:nvSpPr>
              <p:cNvPr id="8000" name="Google Shape;8000;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75"/>
            <p:cNvGrpSpPr/>
            <p:nvPr/>
          </p:nvGrpSpPr>
          <p:grpSpPr>
            <a:xfrm>
              <a:off x="3815519" y="4098388"/>
              <a:ext cx="147831" cy="291991"/>
              <a:chOff x="3527539" y="4476677"/>
              <a:chExt cx="159232" cy="314510"/>
            </a:xfrm>
          </p:grpSpPr>
          <p:sp>
            <p:nvSpPr>
              <p:cNvPr id="8003" name="Google Shape;8003;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75"/>
            <p:cNvGrpSpPr/>
            <p:nvPr/>
          </p:nvGrpSpPr>
          <p:grpSpPr>
            <a:xfrm>
              <a:off x="3511696" y="4098388"/>
              <a:ext cx="147831" cy="291991"/>
              <a:chOff x="3527539" y="4476677"/>
              <a:chExt cx="159232" cy="314510"/>
            </a:xfrm>
          </p:grpSpPr>
          <p:sp>
            <p:nvSpPr>
              <p:cNvPr id="8006" name="Google Shape;8006;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5"/>
            <p:cNvGrpSpPr/>
            <p:nvPr/>
          </p:nvGrpSpPr>
          <p:grpSpPr>
            <a:xfrm>
              <a:off x="3207874" y="4098388"/>
              <a:ext cx="147831" cy="291991"/>
              <a:chOff x="3527539" y="4476677"/>
              <a:chExt cx="159232" cy="314510"/>
            </a:xfrm>
          </p:grpSpPr>
          <p:sp>
            <p:nvSpPr>
              <p:cNvPr id="8009" name="Google Shape;8009;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75"/>
            <p:cNvGrpSpPr/>
            <p:nvPr/>
          </p:nvGrpSpPr>
          <p:grpSpPr>
            <a:xfrm>
              <a:off x="2933305" y="4097347"/>
              <a:ext cx="118572" cy="294074"/>
              <a:chOff x="3343310" y="4475555"/>
              <a:chExt cx="127717" cy="316753"/>
            </a:xfrm>
          </p:grpSpPr>
          <p:sp>
            <p:nvSpPr>
              <p:cNvPr id="8012" name="Google Shape;8012;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4" name="Google Shape;8014;p75"/>
          <p:cNvGrpSpPr/>
          <p:nvPr/>
        </p:nvGrpSpPr>
        <p:grpSpPr>
          <a:xfrm>
            <a:off x="4197138" y="963998"/>
            <a:ext cx="1430711" cy="751237"/>
            <a:chOff x="5159450" y="1919950"/>
            <a:chExt cx="1541050" cy="862500"/>
          </a:xfrm>
        </p:grpSpPr>
        <p:sp>
          <p:nvSpPr>
            <p:cNvPr id="8015" name="Google Shape;8015;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016" name="Google Shape;8016;p75"/>
            <p:cNvGrpSpPr/>
            <p:nvPr/>
          </p:nvGrpSpPr>
          <p:grpSpPr>
            <a:xfrm>
              <a:off x="5159450" y="1919950"/>
              <a:ext cx="1541050" cy="862500"/>
              <a:chOff x="5159450" y="1919950"/>
              <a:chExt cx="1541050" cy="862500"/>
            </a:xfrm>
          </p:grpSpPr>
          <p:cxnSp>
            <p:nvCxnSpPr>
              <p:cNvPr id="8017" name="Google Shape;8017;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018" name="Google Shape;8018;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019" name="Google Shape;8019;p75"/>
          <p:cNvGrpSpPr/>
          <p:nvPr/>
        </p:nvGrpSpPr>
        <p:grpSpPr>
          <a:xfrm>
            <a:off x="4245275" y="2227768"/>
            <a:ext cx="1334436" cy="967914"/>
            <a:chOff x="4294923" y="2439811"/>
            <a:chExt cx="1334436" cy="967914"/>
          </a:xfrm>
        </p:grpSpPr>
        <p:grpSp>
          <p:nvGrpSpPr>
            <p:cNvPr id="8020" name="Google Shape;8020;p75"/>
            <p:cNvGrpSpPr/>
            <p:nvPr/>
          </p:nvGrpSpPr>
          <p:grpSpPr>
            <a:xfrm>
              <a:off x="4960455" y="2469658"/>
              <a:ext cx="668904" cy="885524"/>
              <a:chOff x="4960455" y="2469658"/>
              <a:chExt cx="668904" cy="885524"/>
            </a:xfrm>
          </p:grpSpPr>
          <p:sp>
            <p:nvSpPr>
              <p:cNvPr id="8021" name="Google Shape;8021;p7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5"/>
            <p:cNvGrpSpPr/>
            <p:nvPr/>
          </p:nvGrpSpPr>
          <p:grpSpPr>
            <a:xfrm>
              <a:off x="4294923" y="2469658"/>
              <a:ext cx="668951" cy="885524"/>
              <a:chOff x="4294923" y="2469658"/>
              <a:chExt cx="668951" cy="885524"/>
            </a:xfrm>
          </p:grpSpPr>
          <p:sp>
            <p:nvSpPr>
              <p:cNvPr id="8028" name="Google Shape;8028;p7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4" name="Google Shape;8034;p7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5"/>
          <p:cNvGrpSpPr/>
          <p:nvPr/>
        </p:nvGrpSpPr>
        <p:grpSpPr>
          <a:xfrm>
            <a:off x="4231478" y="3282213"/>
            <a:ext cx="1430949" cy="897289"/>
            <a:chOff x="4351371" y="3547942"/>
            <a:chExt cx="1345130" cy="843475"/>
          </a:xfrm>
        </p:grpSpPr>
        <p:grpSp>
          <p:nvGrpSpPr>
            <p:cNvPr id="8036" name="Google Shape;8036;p75"/>
            <p:cNvGrpSpPr/>
            <p:nvPr/>
          </p:nvGrpSpPr>
          <p:grpSpPr>
            <a:xfrm>
              <a:off x="4351371" y="4209917"/>
              <a:ext cx="1345130" cy="181500"/>
              <a:chOff x="4351371" y="4209917"/>
              <a:chExt cx="1345130" cy="181500"/>
            </a:xfrm>
          </p:grpSpPr>
          <p:sp>
            <p:nvSpPr>
              <p:cNvPr id="8037" name="Google Shape;8037;p7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38" name="Google Shape;8038;p7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039" name="Google Shape;8039;p75"/>
            <p:cNvGrpSpPr/>
            <p:nvPr/>
          </p:nvGrpSpPr>
          <p:grpSpPr>
            <a:xfrm>
              <a:off x="4403010" y="3985221"/>
              <a:ext cx="1109518" cy="181500"/>
              <a:chOff x="4403010" y="3985221"/>
              <a:chExt cx="1109518" cy="181500"/>
            </a:xfrm>
          </p:grpSpPr>
          <p:sp>
            <p:nvSpPr>
              <p:cNvPr id="8040" name="Google Shape;8040;p7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41" name="Google Shape;8041;p7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042" name="Google Shape;8042;p75"/>
            <p:cNvGrpSpPr/>
            <p:nvPr/>
          </p:nvGrpSpPr>
          <p:grpSpPr>
            <a:xfrm>
              <a:off x="4618704" y="3766582"/>
              <a:ext cx="807858" cy="181500"/>
              <a:chOff x="4618704" y="3766582"/>
              <a:chExt cx="807858" cy="181500"/>
            </a:xfrm>
          </p:grpSpPr>
          <p:sp>
            <p:nvSpPr>
              <p:cNvPr id="8043" name="Google Shape;8043;p7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44" name="Google Shape;8044;p7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045" name="Google Shape;8045;p75"/>
            <p:cNvGrpSpPr/>
            <p:nvPr/>
          </p:nvGrpSpPr>
          <p:grpSpPr>
            <a:xfrm>
              <a:off x="4735238" y="3547942"/>
              <a:ext cx="462839" cy="181500"/>
              <a:chOff x="4735238" y="3547942"/>
              <a:chExt cx="462839" cy="181500"/>
            </a:xfrm>
          </p:grpSpPr>
          <p:sp>
            <p:nvSpPr>
              <p:cNvPr id="8046" name="Google Shape;8046;p7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47" name="Google Shape;8047;p7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048" name="Google Shape;8048;p75"/>
          <p:cNvGrpSpPr/>
          <p:nvPr/>
        </p:nvGrpSpPr>
        <p:grpSpPr>
          <a:xfrm>
            <a:off x="7407836" y="2217537"/>
            <a:ext cx="1020955" cy="928853"/>
            <a:chOff x="926675" y="238125"/>
            <a:chExt cx="5755100" cy="5232975"/>
          </a:xfrm>
        </p:grpSpPr>
        <p:sp>
          <p:nvSpPr>
            <p:cNvPr id="8049" name="Google Shape;8049;p7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75"/>
          <p:cNvGrpSpPr/>
          <p:nvPr/>
        </p:nvGrpSpPr>
        <p:grpSpPr>
          <a:xfrm>
            <a:off x="715210" y="2616272"/>
            <a:ext cx="1695374" cy="1560837"/>
            <a:chOff x="727421" y="2828315"/>
            <a:chExt cx="1695374" cy="1560837"/>
          </a:xfrm>
        </p:grpSpPr>
        <p:grpSp>
          <p:nvGrpSpPr>
            <p:cNvPr id="8054" name="Google Shape;8054;p75"/>
            <p:cNvGrpSpPr/>
            <p:nvPr/>
          </p:nvGrpSpPr>
          <p:grpSpPr>
            <a:xfrm>
              <a:off x="727421" y="2828315"/>
              <a:ext cx="1695374" cy="1560837"/>
              <a:chOff x="734799" y="2782450"/>
              <a:chExt cx="1571100" cy="1577400"/>
            </a:xfrm>
          </p:grpSpPr>
          <p:cxnSp>
            <p:nvCxnSpPr>
              <p:cNvPr id="8055" name="Google Shape;8055;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056" name="Google Shape;8056;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057" name="Google Shape;8057;p75"/>
            <p:cNvGrpSpPr/>
            <p:nvPr/>
          </p:nvGrpSpPr>
          <p:grpSpPr>
            <a:xfrm>
              <a:off x="819108" y="2882501"/>
              <a:ext cx="1556791" cy="1426186"/>
              <a:chOff x="819108" y="2882501"/>
              <a:chExt cx="1556791" cy="1426186"/>
            </a:xfrm>
          </p:grpSpPr>
          <p:grpSp>
            <p:nvGrpSpPr>
              <p:cNvPr id="8058" name="Google Shape;8058;p75"/>
              <p:cNvGrpSpPr/>
              <p:nvPr/>
            </p:nvGrpSpPr>
            <p:grpSpPr>
              <a:xfrm>
                <a:off x="819108" y="2882501"/>
                <a:ext cx="103104" cy="1426186"/>
                <a:chOff x="4674013" y="3100904"/>
                <a:chExt cx="122758" cy="1698043"/>
              </a:xfrm>
            </p:grpSpPr>
            <p:sp>
              <p:nvSpPr>
                <p:cNvPr id="8059" name="Google Shape;8059;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75"/>
              <p:cNvGrpSpPr/>
              <p:nvPr/>
            </p:nvGrpSpPr>
            <p:grpSpPr>
              <a:xfrm>
                <a:off x="1062475" y="2882501"/>
                <a:ext cx="103104" cy="1426186"/>
                <a:chOff x="4940438" y="3100904"/>
                <a:chExt cx="122758" cy="1698043"/>
              </a:xfrm>
            </p:grpSpPr>
            <p:sp>
              <p:nvSpPr>
                <p:cNvPr id="8067" name="Google Shape;8067;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75"/>
              <p:cNvGrpSpPr/>
              <p:nvPr/>
            </p:nvGrpSpPr>
            <p:grpSpPr>
              <a:xfrm>
                <a:off x="1299324" y="2882501"/>
                <a:ext cx="103104" cy="1426186"/>
                <a:chOff x="5206863" y="3100904"/>
                <a:chExt cx="122758" cy="1698043"/>
              </a:xfrm>
            </p:grpSpPr>
            <p:sp>
              <p:nvSpPr>
                <p:cNvPr id="8075" name="Google Shape;8075;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75"/>
              <p:cNvGrpSpPr/>
              <p:nvPr/>
            </p:nvGrpSpPr>
            <p:grpSpPr>
              <a:xfrm>
                <a:off x="1786057" y="2882501"/>
                <a:ext cx="103104" cy="1426186"/>
                <a:chOff x="6006138" y="3143629"/>
                <a:chExt cx="122758" cy="1698043"/>
              </a:xfrm>
            </p:grpSpPr>
            <p:sp>
              <p:nvSpPr>
                <p:cNvPr id="8083" name="Google Shape;8083;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75"/>
              <p:cNvGrpSpPr/>
              <p:nvPr/>
            </p:nvGrpSpPr>
            <p:grpSpPr>
              <a:xfrm>
                <a:off x="2029422" y="2882501"/>
                <a:ext cx="103104" cy="1426186"/>
                <a:chOff x="6805413" y="3100904"/>
                <a:chExt cx="122758" cy="1698043"/>
              </a:xfrm>
            </p:grpSpPr>
            <p:sp>
              <p:nvSpPr>
                <p:cNvPr id="8091" name="Google Shape;8091;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75"/>
              <p:cNvGrpSpPr/>
              <p:nvPr/>
            </p:nvGrpSpPr>
            <p:grpSpPr>
              <a:xfrm>
                <a:off x="2272795" y="2882501"/>
                <a:ext cx="103104" cy="1426186"/>
                <a:chOff x="5206863" y="3100904"/>
                <a:chExt cx="122758" cy="1698043"/>
              </a:xfrm>
            </p:grpSpPr>
            <p:sp>
              <p:nvSpPr>
                <p:cNvPr id="8099" name="Google Shape;8099;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75"/>
              <p:cNvGrpSpPr/>
              <p:nvPr/>
            </p:nvGrpSpPr>
            <p:grpSpPr>
              <a:xfrm>
                <a:off x="1542694" y="2882501"/>
                <a:ext cx="103104" cy="1426186"/>
                <a:chOff x="6006138" y="3143629"/>
                <a:chExt cx="122758" cy="1698043"/>
              </a:xfrm>
            </p:grpSpPr>
            <p:sp>
              <p:nvSpPr>
                <p:cNvPr id="8107" name="Google Shape;8107;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14" name="Google Shape;8114;p75"/>
          <p:cNvGrpSpPr/>
          <p:nvPr/>
        </p:nvGrpSpPr>
        <p:grpSpPr>
          <a:xfrm>
            <a:off x="5671260" y="3305994"/>
            <a:ext cx="2749952" cy="870677"/>
            <a:chOff x="238125" y="1725700"/>
            <a:chExt cx="7139025" cy="2260325"/>
          </a:xfrm>
        </p:grpSpPr>
        <p:sp>
          <p:nvSpPr>
            <p:cNvPr id="8115" name="Google Shape;8115;p7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75"/>
          <p:cNvGrpSpPr/>
          <p:nvPr/>
        </p:nvGrpSpPr>
        <p:grpSpPr>
          <a:xfrm>
            <a:off x="5941424" y="2247740"/>
            <a:ext cx="1105452" cy="916747"/>
            <a:chOff x="5249100" y="1210600"/>
            <a:chExt cx="3502700" cy="2904775"/>
          </a:xfrm>
        </p:grpSpPr>
        <p:sp>
          <p:nvSpPr>
            <p:cNvPr id="8126" name="Google Shape;8126;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30" name="Google Shape;8130;p7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131" name="Google Shape;8131;p7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132" name="Google Shape;8132;p7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133" name="Google Shape;8133;p7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134" name="Google Shape;8134;p7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75"/>
          <p:cNvGrpSpPr/>
          <p:nvPr/>
        </p:nvGrpSpPr>
        <p:grpSpPr>
          <a:xfrm>
            <a:off x="7123972" y="967158"/>
            <a:ext cx="1304650" cy="1124856"/>
            <a:chOff x="7287122" y="1165658"/>
            <a:chExt cx="1219413" cy="1051365"/>
          </a:xfrm>
        </p:grpSpPr>
        <p:grpSp>
          <p:nvGrpSpPr>
            <p:cNvPr id="8136" name="Google Shape;8136;p75"/>
            <p:cNvGrpSpPr/>
            <p:nvPr/>
          </p:nvGrpSpPr>
          <p:grpSpPr>
            <a:xfrm>
              <a:off x="7287122" y="1969723"/>
              <a:ext cx="1219413" cy="247300"/>
              <a:chOff x="7287122" y="1969723"/>
              <a:chExt cx="1219413" cy="247300"/>
            </a:xfrm>
          </p:grpSpPr>
          <p:sp>
            <p:nvSpPr>
              <p:cNvPr id="8137" name="Google Shape;8137;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8" name="Google Shape;8138;p75"/>
              <p:cNvGrpSpPr/>
              <p:nvPr/>
            </p:nvGrpSpPr>
            <p:grpSpPr>
              <a:xfrm>
                <a:off x="7287122" y="2063892"/>
                <a:ext cx="1151753" cy="73428"/>
                <a:chOff x="7287122" y="2063892"/>
                <a:chExt cx="1151753" cy="73428"/>
              </a:xfrm>
            </p:grpSpPr>
            <p:sp>
              <p:nvSpPr>
                <p:cNvPr id="8139" name="Google Shape;8139;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0" name="Google Shape;8140;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141" name="Google Shape;8141;p75"/>
            <p:cNvGrpSpPr/>
            <p:nvPr/>
          </p:nvGrpSpPr>
          <p:grpSpPr>
            <a:xfrm>
              <a:off x="7287122" y="1712201"/>
              <a:ext cx="1219403" cy="246767"/>
              <a:chOff x="7287122" y="1712201"/>
              <a:chExt cx="1219403" cy="246767"/>
            </a:xfrm>
          </p:grpSpPr>
          <p:sp>
            <p:nvSpPr>
              <p:cNvPr id="8142" name="Google Shape;8142;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3" name="Google Shape;8143;p75"/>
              <p:cNvGrpSpPr/>
              <p:nvPr/>
            </p:nvGrpSpPr>
            <p:grpSpPr>
              <a:xfrm>
                <a:off x="7287122" y="1842861"/>
                <a:ext cx="1005303" cy="73419"/>
                <a:chOff x="7287122" y="1842861"/>
                <a:chExt cx="1005303" cy="73419"/>
              </a:xfrm>
            </p:grpSpPr>
            <p:sp>
              <p:nvSpPr>
                <p:cNvPr id="8144" name="Google Shape;8144;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5" name="Google Shape;8145;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146" name="Google Shape;8146;p75"/>
            <p:cNvGrpSpPr/>
            <p:nvPr/>
          </p:nvGrpSpPr>
          <p:grpSpPr>
            <a:xfrm>
              <a:off x="7287122" y="1447520"/>
              <a:ext cx="1219403" cy="286667"/>
              <a:chOff x="7287122" y="1447520"/>
              <a:chExt cx="1219403" cy="286667"/>
            </a:xfrm>
          </p:grpSpPr>
          <p:sp>
            <p:nvSpPr>
              <p:cNvPr id="8147" name="Google Shape;8147;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8" name="Google Shape;8148;p75"/>
              <p:cNvGrpSpPr/>
              <p:nvPr/>
            </p:nvGrpSpPr>
            <p:grpSpPr>
              <a:xfrm>
                <a:off x="7287122" y="1581977"/>
                <a:ext cx="852803" cy="73428"/>
                <a:chOff x="7287122" y="1581977"/>
                <a:chExt cx="852803" cy="73428"/>
              </a:xfrm>
            </p:grpSpPr>
            <p:sp>
              <p:nvSpPr>
                <p:cNvPr id="8149" name="Google Shape;8149;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0" name="Google Shape;8150;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151" name="Google Shape;8151;p75"/>
            <p:cNvGrpSpPr/>
            <p:nvPr/>
          </p:nvGrpSpPr>
          <p:grpSpPr>
            <a:xfrm>
              <a:off x="7287122" y="1165658"/>
              <a:ext cx="1219403" cy="344253"/>
              <a:chOff x="7287122" y="1165658"/>
              <a:chExt cx="1219403" cy="344253"/>
            </a:xfrm>
          </p:grpSpPr>
          <p:sp>
            <p:nvSpPr>
              <p:cNvPr id="8152" name="Google Shape;8152;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3" name="Google Shape;8153;p75"/>
              <p:cNvGrpSpPr/>
              <p:nvPr/>
            </p:nvGrpSpPr>
            <p:grpSpPr>
              <a:xfrm>
                <a:off x="7287122" y="1341025"/>
                <a:ext cx="695703" cy="73419"/>
                <a:chOff x="7287122" y="1341025"/>
                <a:chExt cx="695703" cy="73419"/>
              </a:xfrm>
            </p:grpSpPr>
            <p:sp>
              <p:nvSpPr>
                <p:cNvPr id="8154" name="Google Shape;8154;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5" name="Google Shape;8155;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156" name="Google Shape;8156;p75"/>
          <p:cNvGrpSpPr/>
          <p:nvPr/>
        </p:nvGrpSpPr>
        <p:grpSpPr>
          <a:xfrm>
            <a:off x="5790464" y="973181"/>
            <a:ext cx="1397729" cy="1098540"/>
            <a:chOff x="5900602" y="1193063"/>
            <a:chExt cx="1299851" cy="1021707"/>
          </a:xfrm>
        </p:grpSpPr>
        <p:grpSp>
          <p:nvGrpSpPr>
            <p:cNvPr id="8157" name="Google Shape;8157;p75"/>
            <p:cNvGrpSpPr/>
            <p:nvPr/>
          </p:nvGrpSpPr>
          <p:grpSpPr>
            <a:xfrm>
              <a:off x="6520337" y="1193063"/>
              <a:ext cx="341815" cy="799959"/>
              <a:chOff x="6520337" y="1193063"/>
              <a:chExt cx="341815" cy="799959"/>
            </a:xfrm>
          </p:grpSpPr>
          <p:grpSp>
            <p:nvGrpSpPr>
              <p:cNvPr id="8158" name="Google Shape;8158;p75"/>
              <p:cNvGrpSpPr/>
              <p:nvPr/>
            </p:nvGrpSpPr>
            <p:grpSpPr>
              <a:xfrm>
                <a:off x="6520337" y="1589527"/>
                <a:ext cx="213950" cy="403494"/>
                <a:chOff x="6520337" y="1589527"/>
                <a:chExt cx="213950" cy="403494"/>
              </a:xfrm>
            </p:grpSpPr>
            <p:sp>
              <p:nvSpPr>
                <p:cNvPr id="8159" name="Google Shape;8159;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5"/>
              <p:cNvGrpSpPr/>
              <p:nvPr/>
            </p:nvGrpSpPr>
            <p:grpSpPr>
              <a:xfrm>
                <a:off x="6577204" y="1193063"/>
                <a:ext cx="284947" cy="464512"/>
                <a:chOff x="6577204" y="1193063"/>
                <a:chExt cx="284947" cy="464512"/>
              </a:xfrm>
            </p:grpSpPr>
            <p:sp>
              <p:nvSpPr>
                <p:cNvPr id="8162" name="Google Shape;8162;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3" name="Google Shape;8163;p7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164" name="Google Shape;8164;p75"/>
            <p:cNvGrpSpPr/>
            <p:nvPr/>
          </p:nvGrpSpPr>
          <p:grpSpPr>
            <a:xfrm>
              <a:off x="6238903" y="1193063"/>
              <a:ext cx="300475" cy="900152"/>
              <a:chOff x="6238903" y="1193063"/>
              <a:chExt cx="300475" cy="900152"/>
            </a:xfrm>
          </p:grpSpPr>
          <p:grpSp>
            <p:nvGrpSpPr>
              <p:cNvPr id="8165" name="Google Shape;8165;p75"/>
              <p:cNvGrpSpPr/>
              <p:nvPr/>
            </p:nvGrpSpPr>
            <p:grpSpPr>
              <a:xfrm>
                <a:off x="6290865" y="1489315"/>
                <a:ext cx="248514" cy="603900"/>
                <a:chOff x="6290865" y="1489315"/>
                <a:chExt cx="248514" cy="603900"/>
              </a:xfrm>
            </p:grpSpPr>
            <p:sp>
              <p:nvSpPr>
                <p:cNvPr id="8166" name="Google Shape;8166;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75"/>
              <p:cNvGrpSpPr/>
              <p:nvPr/>
            </p:nvGrpSpPr>
            <p:grpSpPr>
              <a:xfrm>
                <a:off x="6238903" y="1193063"/>
                <a:ext cx="284947" cy="333087"/>
                <a:chOff x="6238903" y="1193063"/>
                <a:chExt cx="284947" cy="333087"/>
              </a:xfrm>
            </p:grpSpPr>
            <p:sp>
              <p:nvSpPr>
                <p:cNvPr id="8169" name="Google Shape;8169;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0" name="Google Shape;8170;p7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171" name="Google Shape;8171;p75"/>
            <p:cNvGrpSpPr/>
            <p:nvPr/>
          </p:nvGrpSpPr>
          <p:grpSpPr>
            <a:xfrm>
              <a:off x="5900602" y="1193063"/>
              <a:ext cx="444345" cy="1021707"/>
              <a:chOff x="5900602" y="1193063"/>
              <a:chExt cx="444345" cy="1021707"/>
            </a:xfrm>
          </p:grpSpPr>
          <p:grpSp>
            <p:nvGrpSpPr>
              <p:cNvPr id="8172" name="Google Shape;8172;p75"/>
              <p:cNvGrpSpPr/>
              <p:nvPr/>
            </p:nvGrpSpPr>
            <p:grpSpPr>
              <a:xfrm>
                <a:off x="6046501" y="1367785"/>
                <a:ext cx="298446" cy="846986"/>
                <a:chOff x="6046501" y="1367785"/>
                <a:chExt cx="298446" cy="846986"/>
              </a:xfrm>
            </p:grpSpPr>
            <p:sp>
              <p:nvSpPr>
                <p:cNvPr id="8173" name="Google Shape;8173;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75"/>
              <p:cNvGrpSpPr/>
              <p:nvPr/>
            </p:nvGrpSpPr>
            <p:grpSpPr>
              <a:xfrm>
                <a:off x="5900602" y="1193063"/>
                <a:ext cx="284947" cy="182312"/>
                <a:chOff x="5900602" y="1193063"/>
                <a:chExt cx="284947" cy="182312"/>
              </a:xfrm>
            </p:grpSpPr>
            <p:sp>
              <p:nvSpPr>
                <p:cNvPr id="8176" name="Google Shape;8176;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7" name="Google Shape;8177;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178" name="Google Shape;8178;p75"/>
            <p:cNvGrpSpPr/>
            <p:nvPr/>
          </p:nvGrpSpPr>
          <p:grpSpPr>
            <a:xfrm>
              <a:off x="6738300" y="1193063"/>
              <a:ext cx="462153" cy="707634"/>
              <a:chOff x="6738300" y="1193063"/>
              <a:chExt cx="462153" cy="707634"/>
            </a:xfrm>
          </p:grpSpPr>
          <p:grpSp>
            <p:nvGrpSpPr>
              <p:cNvPr id="8179" name="Google Shape;8179;p75"/>
              <p:cNvGrpSpPr/>
              <p:nvPr/>
            </p:nvGrpSpPr>
            <p:grpSpPr>
              <a:xfrm>
                <a:off x="6915505" y="1193063"/>
                <a:ext cx="284947" cy="597387"/>
                <a:chOff x="6915505" y="1193063"/>
                <a:chExt cx="284947" cy="597387"/>
              </a:xfrm>
            </p:grpSpPr>
            <p:sp>
              <p:nvSpPr>
                <p:cNvPr id="8180" name="Google Shape;8180;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81" name="Google Shape;8181;p7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182" name="Google Shape;8182;p75"/>
              <p:cNvGrpSpPr/>
              <p:nvPr/>
            </p:nvGrpSpPr>
            <p:grpSpPr>
              <a:xfrm>
                <a:off x="6738300" y="1684725"/>
                <a:ext cx="230066" cy="215971"/>
                <a:chOff x="6738300" y="1684725"/>
                <a:chExt cx="230066" cy="215971"/>
              </a:xfrm>
            </p:grpSpPr>
            <p:sp>
              <p:nvSpPr>
                <p:cNvPr id="8183" name="Google Shape;8183;p7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88"/>
        <p:cNvGrpSpPr/>
        <p:nvPr/>
      </p:nvGrpSpPr>
      <p:grpSpPr>
        <a:xfrm>
          <a:off x="0" y="0"/>
          <a:ext cx="0" cy="0"/>
          <a:chOff x="0" y="0"/>
          <a:chExt cx="0" cy="0"/>
        </a:xfrm>
      </p:grpSpPr>
      <p:grpSp>
        <p:nvGrpSpPr>
          <p:cNvPr id="8189" name="Google Shape;8189;p76"/>
          <p:cNvGrpSpPr/>
          <p:nvPr/>
        </p:nvGrpSpPr>
        <p:grpSpPr>
          <a:xfrm>
            <a:off x="855151" y="2261787"/>
            <a:ext cx="421923" cy="360050"/>
            <a:chOff x="855151" y="2280157"/>
            <a:chExt cx="421923" cy="360050"/>
          </a:xfrm>
        </p:grpSpPr>
        <p:sp>
          <p:nvSpPr>
            <p:cNvPr id="8190" name="Google Shape;8190;p76"/>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6"/>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6"/>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6"/>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6"/>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6"/>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6"/>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6"/>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6"/>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6"/>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6"/>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6"/>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6"/>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6"/>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6"/>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76"/>
          <p:cNvGrpSpPr/>
          <p:nvPr/>
        </p:nvGrpSpPr>
        <p:grpSpPr>
          <a:xfrm>
            <a:off x="1417348" y="2265271"/>
            <a:ext cx="385276" cy="384123"/>
            <a:chOff x="1417348" y="2283640"/>
            <a:chExt cx="385276" cy="384123"/>
          </a:xfrm>
        </p:grpSpPr>
        <p:sp>
          <p:nvSpPr>
            <p:cNvPr id="8206" name="Google Shape;8206;p76"/>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6"/>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6"/>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6"/>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6"/>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6"/>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6"/>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6"/>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6"/>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6"/>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6"/>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6"/>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6"/>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6"/>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6"/>
          <p:cNvGrpSpPr/>
          <p:nvPr/>
        </p:nvGrpSpPr>
        <p:grpSpPr>
          <a:xfrm>
            <a:off x="2586876" y="2264747"/>
            <a:ext cx="205605" cy="356828"/>
            <a:chOff x="2586876" y="2283117"/>
            <a:chExt cx="205605" cy="356828"/>
          </a:xfrm>
        </p:grpSpPr>
        <p:sp>
          <p:nvSpPr>
            <p:cNvPr id="8221" name="Google Shape;8221;p76"/>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6"/>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6"/>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6"/>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6"/>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6"/>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6"/>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6"/>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6"/>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6"/>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6"/>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76"/>
          <p:cNvGrpSpPr/>
          <p:nvPr/>
        </p:nvGrpSpPr>
        <p:grpSpPr>
          <a:xfrm>
            <a:off x="1961313" y="2281066"/>
            <a:ext cx="385302" cy="352532"/>
            <a:chOff x="1961313" y="2299436"/>
            <a:chExt cx="385302" cy="352532"/>
          </a:xfrm>
        </p:grpSpPr>
        <p:sp>
          <p:nvSpPr>
            <p:cNvPr id="8233" name="Google Shape;8233;p76"/>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6"/>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5" name="Google Shape;8235;p76"/>
            <p:cNvGrpSpPr/>
            <p:nvPr/>
          </p:nvGrpSpPr>
          <p:grpSpPr>
            <a:xfrm>
              <a:off x="1961313" y="2299436"/>
              <a:ext cx="385302" cy="352532"/>
              <a:chOff x="1961313" y="2299436"/>
              <a:chExt cx="385302" cy="352532"/>
            </a:xfrm>
          </p:grpSpPr>
          <p:sp>
            <p:nvSpPr>
              <p:cNvPr id="8236" name="Google Shape;8236;p76"/>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6"/>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6"/>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6"/>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6"/>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6"/>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6"/>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6"/>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4" name="Google Shape;8244;p76"/>
          <p:cNvGrpSpPr/>
          <p:nvPr/>
        </p:nvGrpSpPr>
        <p:grpSpPr>
          <a:xfrm>
            <a:off x="3049165" y="2301708"/>
            <a:ext cx="401543" cy="311432"/>
            <a:chOff x="3049165" y="2320078"/>
            <a:chExt cx="401543" cy="311432"/>
          </a:xfrm>
        </p:grpSpPr>
        <p:sp>
          <p:nvSpPr>
            <p:cNvPr id="8245" name="Google Shape;8245;p76"/>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6"/>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6"/>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6"/>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6"/>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6"/>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6"/>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6"/>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6"/>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6"/>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76"/>
          <p:cNvGrpSpPr/>
          <p:nvPr/>
        </p:nvGrpSpPr>
        <p:grpSpPr>
          <a:xfrm>
            <a:off x="3593052" y="2295343"/>
            <a:ext cx="385381" cy="323980"/>
            <a:chOff x="3593052" y="2313712"/>
            <a:chExt cx="385381" cy="323980"/>
          </a:xfrm>
        </p:grpSpPr>
        <p:sp>
          <p:nvSpPr>
            <p:cNvPr id="8256" name="Google Shape;8256;p76"/>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6"/>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6"/>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6"/>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6"/>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6"/>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6"/>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6"/>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6"/>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6"/>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6"/>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6"/>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76"/>
          <p:cNvGrpSpPr/>
          <p:nvPr/>
        </p:nvGrpSpPr>
        <p:grpSpPr>
          <a:xfrm>
            <a:off x="4134162" y="2266240"/>
            <a:ext cx="387005" cy="382185"/>
            <a:chOff x="4134162" y="2284610"/>
            <a:chExt cx="387005" cy="382185"/>
          </a:xfrm>
        </p:grpSpPr>
        <p:sp>
          <p:nvSpPr>
            <p:cNvPr id="8269" name="Google Shape;8269;p76"/>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6"/>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6"/>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6"/>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6"/>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6"/>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6"/>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6"/>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6"/>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6"/>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6"/>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6"/>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6"/>
          <p:cNvGrpSpPr/>
          <p:nvPr/>
        </p:nvGrpSpPr>
        <p:grpSpPr>
          <a:xfrm>
            <a:off x="5224896" y="2264275"/>
            <a:ext cx="385486" cy="385748"/>
            <a:chOff x="5224896" y="2282645"/>
            <a:chExt cx="385486" cy="385748"/>
          </a:xfrm>
        </p:grpSpPr>
        <p:sp>
          <p:nvSpPr>
            <p:cNvPr id="8282" name="Google Shape;8282;p76"/>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6"/>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6"/>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6"/>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6"/>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6"/>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76"/>
          <p:cNvGrpSpPr/>
          <p:nvPr/>
        </p:nvGrpSpPr>
        <p:grpSpPr>
          <a:xfrm>
            <a:off x="4680930" y="2268571"/>
            <a:ext cx="385381" cy="377601"/>
            <a:chOff x="4680930" y="2286941"/>
            <a:chExt cx="385381" cy="377601"/>
          </a:xfrm>
        </p:grpSpPr>
        <p:sp>
          <p:nvSpPr>
            <p:cNvPr id="8289" name="Google Shape;8289;p76"/>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6"/>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6"/>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6"/>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6"/>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6"/>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6"/>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6"/>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6"/>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76"/>
          <p:cNvGrpSpPr/>
          <p:nvPr/>
        </p:nvGrpSpPr>
        <p:grpSpPr>
          <a:xfrm>
            <a:off x="5769778" y="2273732"/>
            <a:ext cx="374877" cy="367044"/>
            <a:chOff x="5769778" y="2292101"/>
            <a:chExt cx="374877" cy="367044"/>
          </a:xfrm>
        </p:grpSpPr>
        <p:sp>
          <p:nvSpPr>
            <p:cNvPr id="8299" name="Google Shape;8299;p76"/>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6"/>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6"/>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6"/>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6"/>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6"/>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6"/>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6"/>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6"/>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6"/>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6"/>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6"/>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6"/>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6"/>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6"/>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6"/>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6"/>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6"/>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6"/>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76"/>
          <p:cNvGrpSpPr/>
          <p:nvPr/>
        </p:nvGrpSpPr>
        <p:grpSpPr>
          <a:xfrm>
            <a:off x="6371739" y="2296233"/>
            <a:ext cx="267346" cy="322303"/>
            <a:chOff x="6371739" y="2314603"/>
            <a:chExt cx="267346" cy="322303"/>
          </a:xfrm>
        </p:grpSpPr>
        <p:sp>
          <p:nvSpPr>
            <p:cNvPr id="8319" name="Google Shape;8319;p76"/>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6"/>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6"/>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6"/>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6"/>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6"/>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6"/>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6"/>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6"/>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6"/>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6"/>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6"/>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6"/>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6"/>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6"/>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6"/>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6"/>
          <p:cNvGrpSpPr/>
          <p:nvPr/>
        </p:nvGrpSpPr>
        <p:grpSpPr>
          <a:xfrm>
            <a:off x="6856635" y="2273417"/>
            <a:ext cx="388079" cy="367909"/>
            <a:chOff x="6856635" y="2291787"/>
            <a:chExt cx="388079" cy="367909"/>
          </a:xfrm>
        </p:grpSpPr>
        <p:sp>
          <p:nvSpPr>
            <p:cNvPr id="8336" name="Google Shape;8336;p76"/>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6"/>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6"/>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6"/>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6"/>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6"/>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6"/>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6"/>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6"/>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6"/>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76"/>
          <p:cNvGrpSpPr/>
          <p:nvPr/>
        </p:nvGrpSpPr>
        <p:grpSpPr>
          <a:xfrm>
            <a:off x="7407254" y="2277975"/>
            <a:ext cx="373357" cy="357352"/>
            <a:chOff x="7407254" y="2296345"/>
            <a:chExt cx="373357" cy="357352"/>
          </a:xfrm>
        </p:grpSpPr>
        <p:sp>
          <p:nvSpPr>
            <p:cNvPr id="8347" name="Google Shape;8347;p76"/>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6"/>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6"/>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6"/>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6"/>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6"/>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6"/>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6"/>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6"/>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6"/>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6"/>
          <p:cNvGrpSpPr/>
          <p:nvPr/>
        </p:nvGrpSpPr>
        <p:grpSpPr>
          <a:xfrm>
            <a:off x="7943780" y="2323005"/>
            <a:ext cx="386900" cy="268682"/>
            <a:chOff x="7943780" y="2341374"/>
            <a:chExt cx="386900" cy="268682"/>
          </a:xfrm>
        </p:grpSpPr>
        <p:sp>
          <p:nvSpPr>
            <p:cNvPr id="8358" name="Google Shape;8358;p76"/>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6"/>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6"/>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6"/>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6"/>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6"/>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6"/>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6"/>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6"/>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6"/>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6"/>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6"/>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76"/>
          <p:cNvGrpSpPr/>
          <p:nvPr/>
        </p:nvGrpSpPr>
        <p:grpSpPr>
          <a:xfrm>
            <a:off x="2486628" y="2724784"/>
            <a:ext cx="389860" cy="389782"/>
            <a:chOff x="2486628" y="2743153"/>
            <a:chExt cx="389860" cy="389782"/>
          </a:xfrm>
        </p:grpSpPr>
        <p:sp>
          <p:nvSpPr>
            <p:cNvPr id="8371" name="Google Shape;8371;p76"/>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6"/>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6"/>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6"/>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6"/>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6"/>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6"/>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6"/>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6"/>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76"/>
          <p:cNvGrpSpPr/>
          <p:nvPr/>
        </p:nvGrpSpPr>
        <p:grpSpPr>
          <a:xfrm>
            <a:off x="1346280" y="4132188"/>
            <a:ext cx="322277" cy="321046"/>
            <a:chOff x="1448494" y="4150741"/>
            <a:chExt cx="322277" cy="321046"/>
          </a:xfrm>
        </p:grpSpPr>
        <p:sp>
          <p:nvSpPr>
            <p:cNvPr id="8381" name="Google Shape;8381;p76"/>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6"/>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6"/>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6"/>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6"/>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6"/>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6"/>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6"/>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6"/>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6"/>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6"/>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6"/>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6"/>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6"/>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6"/>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76"/>
          <p:cNvGrpSpPr/>
          <p:nvPr/>
        </p:nvGrpSpPr>
        <p:grpSpPr>
          <a:xfrm>
            <a:off x="1454676" y="2760147"/>
            <a:ext cx="271564" cy="327045"/>
            <a:chOff x="1454676" y="2778516"/>
            <a:chExt cx="271564" cy="327045"/>
          </a:xfrm>
        </p:grpSpPr>
        <p:sp>
          <p:nvSpPr>
            <p:cNvPr id="8397" name="Google Shape;8397;p76"/>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6"/>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6"/>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6"/>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6"/>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6"/>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6"/>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6"/>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6"/>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6"/>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6"/>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6"/>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6"/>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6"/>
          <p:cNvGrpSpPr/>
          <p:nvPr/>
        </p:nvGrpSpPr>
        <p:grpSpPr>
          <a:xfrm>
            <a:off x="1956729" y="2753153"/>
            <a:ext cx="362224" cy="332336"/>
            <a:chOff x="1956729" y="2771522"/>
            <a:chExt cx="362224" cy="332336"/>
          </a:xfrm>
        </p:grpSpPr>
        <p:sp>
          <p:nvSpPr>
            <p:cNvPr id="8411" name="Google Shape;8411;p76"/>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6"/>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6"/>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6"/>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6"/>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6"/>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6"/>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6"/>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6"/>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6"/>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6"/>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6"/>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6"/>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6"/>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76"/>
          <p:cNvGrpSpPr/>
          <p:nvPr/>
        </p:nvGrpSpPr>
        <p:grpSpPr>
          <a:xfrm>
            <a:off x="3050527" y="2727324"/>
            <a:ext cx="353502" cy="394156"/>
            <a:chOff x="3050527" y="2745694"/>
            <a:chExt cx="353502" cy="394156"/>
          </a:xfrm>
        </p:grpSpPr>
        <p:sp>
          <p:nvSpPr>
            <p:cNvPr id="8426" name="Google Shape;8426;p76"/>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6"/>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6"/>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6"/>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6"/>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6"/>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6"/>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6"/>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76"/>
          <p:cNvGrpSpPr/>
          <p:nvPr/>
        </p:nvGrpSpPr>
        <p:grpSpPr>
          <a:xfrm>
            <a:off x="3593785" y="2716323"/>
            <a:ext cx="357274" cy="375453"/>
            <a:chOff x="3593785" y="2734692"/>
            <a:chExt cx="357274" cy="375453"/>
          </a:xfrm>
        </p:grpSpPr>
        <p:sp>
          <p:nvSpPr>
            <p:cNvPr id="8435" name="Google Shape;8435;p76"/>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6"/>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6"/>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6"/>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6"/>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6"/>
          <p:cNvGrpSpPr/>
          <p:nvPr/>
        </p:nvGrpSpPr>
        <p:grpSpPr>
          <a:xfrm>
            <a:off x="4123213" y="2729446"/>
            <a:ext cx="384307" cy="370135"/>
            <a:chOff x="4123213" y="2747816"/>
            <a:chExt cx="384307" cy="370135"/>
          </a:xfrm>
        </p:grpSpPr>
        <p:sp>
          <p:nvSpPr>
            <p:cNvPr id="8441" name="Google Shape;8441;p76"/>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6"/>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6"/>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6"/>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6"/>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6"/>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6"/>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6"/>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6"/>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6"/>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6"/>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6"/>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76"/>
          <p:cNvGrpSpPr/>
          <p:nvPr/>
        </p:nvGrpSpPr>
        <p:grpSpPr>
          <a:xfrm>
            <a:off x="5178923" y="2725307"/>
            <a:ext cx="460980" cy="374353"/>
            <a:chOff x="5178923" y="2743677"/>
            <a:chExt cx="460980" cy="374353"/>
          </a:xfrm>
        </p:grpSpPr>
        <p:sp>
          <p:nvSpPr>
            <p:cNvPr id="8454" name="Google Shape;8454;p76"/>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6"/>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6"/>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6"/>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6"/>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6"/>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6"/>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6"/>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6"/>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6"/>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6"/>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6"/>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6"/>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6"/>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6"/>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6"/>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6"/>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6"/>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6"/>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6"/>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6"/>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6"/>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6"/>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6"/>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6"/>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6"/>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6"/>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76"/>
          <p:cNvGrpSpPr/>
          <p:nvPr/>
        </p:nvGrpSpPr>
        <p:grpSpPr>
          <a:xfrm>
            <a:off x="5798854" y="2740762"/>
            <a:ext cx="297130" cy="358898"/>
            <a:chOff x="5798854" y="2759132"/>
            <a:chExt cx="297130" cy="358898"/>
          </a:xfrm>
        </p:grpSpPr>
        <p:sp>
          <p:nvSpPr>
            <p:cNvPr id="8482" name="Google Shape;8482;p76"/>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6"/>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6"/>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6"/>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6"/>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6"/>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6"/>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6"/>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6"/>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6"/>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6"/>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6"/>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76"/>
          <p:cNvGrpSpPr/>
          <p:nvPr/>
        </p:nvGrpSpPr>
        <p:grpSpPr>
          <a:xfrm>
            <a:off x="6324614" y="2738326"/>
            <a:ext cx="351799" cy="351904"/>
            <a:chOff x="6324614" y="2756696"/>
            <a:chExt cx="351799" cy="351904"/>
          </a:xfrm>
        </p:grpSpPr>
        <p:sp>
          <p:nvSpPr>
            <p:cNvPr id="8495" name="Google Shape;8495;p76"/>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6"/>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6"/>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6"/>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6"/>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6"/>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6"/>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6"/>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6"/>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6"/>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6"/>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6"/>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6"/>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6"/>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6"/>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76"/>
          <p:cNvGrpSpPr/>
          <p:nvPr/>
        </p:nvGrpSpPr>
        <p:grpSpPr>
          <a:xfrm>
            <a:off x="1832963" y="4107696"/>
            <a:ext cx="390044" cy="370031"/>
            <a:chOff x="1953690" y="4126249"/>
            <a:chExt cx="390044" cy="370031"/>
          </a:xfrm>
        </p:grpSpPr>
        <p:sp>
          <p:nvSpPr>
            <p:cNvPr id="8511" name="Google Shape;8511;p76"/>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6"/>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6"/>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6"/>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6"/>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6"/>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6"/>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6"/>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6"/>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76"/>
          <p:cNvGrpSpPr/>
          <p:nvPr/>
        </p:nvGrpSpPr>
        <p:grpSpPr>
          <a:xfrm>
            <a:off x="6904755" y="2733926"/>
            <a:ext cx="282592" cy="361805"/>
            <a:chOff x="6904755" y="2752295"/>
            <a:chExt cx="282592" cy="361805"/>
          </a:xfrm>
        </p:grpSpPr>
        <p:sp>
          <p:nvSpPr>
            <p:cNvPr id="8521" name="Google Shape;8521;p76"/>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6"/>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6"/>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6"/>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6"/>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6"/>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6"/>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6"/>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6"/>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6"/>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6"/>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6"/>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6"/>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6"/>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6"/>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6"/>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76"/>
          <p:cNvGrpSpPr/>
          <p:nvPr/>
        </p:nvGrpSpPr>
        <p:grpSpPr>
          <a:xfrm>
            <a:off x="7455819" y="2735026"/>
            <a:ext cx="271380" cy="361308"/>
            <a:chOff x="7455819" y="2753395"/>
            <a:chExt cx="271380" cy="361308"/>
          </a:xfrm>
        </p:grpSpPr>
        <p:sp>
          <p:nvSpPr>
            <p:cNvPr id="8538" name="Google Shape;8538;p76"/>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6"/>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6"/>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6"/>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6"/>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6"/>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6"/>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6"/>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6"/>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6"/>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6"/>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6"/>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6"/>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6"/>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76"/>
          <p:cNvGrpSpPr/>
          <p:nvPr/>
        </p:nvGrpSpPr>
        <p:grpSpPr>
          <a:xfrm>
            <a:off x="7943229" y="2768320"/>
            <a:ext cx="387110" cy="331079"/>
            <a:chOff x="7943229" y="2786689"/>
            <a:chExt cx="387110" cy="331079"/>
          </a:xfrm>
        </p:grpSpPr>
        <p:sp>
          <p:nvSpPr>
            <p:cNvPr id="8553" name="Google Shape;8553;p76"/>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6"/>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6"/>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6"/>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6"/>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6"/>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6"/>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6"/>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6"/>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6"/>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6"/>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6"/>
          <p:cNvGrpSpPr/>
          <p:nvPr/>
        </p:nvGrpSpPr>
        <p:grpSpPr>
          <a:xfrm>
            <a:off x="853526" y="2724364"/>
            <a:ext cx="380535" cy="375270"/>
            <a:chOff x="853526" y="2742734"/>
            <a:chExt cx="380535" cy="375270"/>
          </a:xfrm>
        </p:grpSpPr>
        <p:sp>
          <p:nvSpPr>
            <p:cNvPr id="8565" name="Google Shape;8565;p76"/>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6"/>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6"/>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6"/>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6"/>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6"/>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6"/>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6"/>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6"/>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6"/>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6"/>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6"/>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6"/>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6"/>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6"/>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6"/>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6"/>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6"/>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6"/>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6"/>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6"/>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6"/>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6"/>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76"/>
          <p:cNvGrpSpPr/>
          <p:nvPr/>
        </p:nvGrpSpPr>
        <p:grpSpPr>
          <a:xfrm>
            <a:off x="4668540" y="2718811"/>
            <a:ext cx="396409" cy="382997"/>
            <a:chOff x="4668540" y="2737181"/>
            <a:chExt cx="396409" cy="382997"/>
          </a:xfrm>
        </p:grpSpPr>
        <p:sp>
          <p:nvSpPr>
            <p:cNvPr id="8589" name="Google Shape;8589;p76"/>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6"/>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6"/>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6"/>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6"/>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6"/>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6"/>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6"/>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76"/>
          <p:cNvGrpSpPr/>
          <p:nvPr/>
        </p:nvGrpSpPr>
        <p:grpSpPr>
          <a:xfrm>
            <a:off x="2387413" y="4100047"/>
            <a:ext cx="386900" cy="385328"/>
            <a:chOff x="2499358" y="4118495"/>
            <a:chExt cx="386900" cy="385328"/>
          </a:xfrm>
        </p:grpSpPr>
        <p:sp>
          <p:nvSpPr>
            <p:cNvPr id="8598" name="Google Shape;8598;p76"/>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6"/>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6"/>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6"/>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6"/>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6"/>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6"/>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6"/>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6"/>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6"/>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6"/>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6"/>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76"/>
          <p:cNvGrpSpPr/>
          <p:nvPr/>
        </p:nvGrpSpPr>
        <p:grpSpPr>
          <a:xfrm>
            <a:off x="2938719" y="4119995"/>
            <a:ext cx="387005" cy="345433"/>
            <a:chOff x="3040547" y="4138456"/>
            <a:chExt cx="387005" cy="345433"/>
          </a:xfrm>
        </p:grpSpPr>
        <p:sp>
          <p:nvSpPr>
            <p:cNvPr id="8612" name="Google Shape;8612;p76"/>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6"/>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6"/>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6"/>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6"/>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6"/>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6"/>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6"/>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6"/>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6"/>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6"/>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6"/>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6"/>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6"/>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6"/>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6"/>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6"/>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6"/>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6"/>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6"/>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6"/>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6"/>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6"/>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6"/>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6"/>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6"/>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6"/>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6"/>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6"/>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6"/>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6"/>
          <p:cNvGrpSpPr/>
          <p:nvPr/>
        </p:nvGrpSpPr>
        <p:grpSpPr>
          <a:xfrm>
            <a:off x="3490130" y="4100021"/>
            <a:ext cx="271406" cy="385381"/>
            <a:chOff x="3635776" y="4118522"/>
            <a:chExt cx="271406" cy="385381"/>
          </a:xfrm>
        </p:grpSpPr>
        <p:sp>
          <p:nvSpPr>
            <p:cNvPr id="8643" name="Google Shape;8643;p76"/>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6"/>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6"/>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6"/>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6"/>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6"/>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6"/>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6"/>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76"/>
          <p:cNvGrpSpPr/>
          <p:nvPr/>
        </p:nvGrpSpPr>
        <p:grpSpPr>
          <a:xfrm>
            <a:off x="1358016" y="3177014"/>
            <a:ext cx="414641" cy="367699"/>
            <a:chOff x="1358016" y="3195384"/>
            <a:chExt cx="414641" cy="367699"/>
          </a:xfrm>
        </p:grpSpPr>
        <p:sp>
          <p:nvSpPr>
            <p:cNvPr id="8652" name="Google Shape;8652;p76"/>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6"/>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6"/>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6"/>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6"/>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6"/>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6"/>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6"/>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6"/>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6"/>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6"/>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6"/>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6"/>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6"/>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76"/>
          <p:cNvGrpSpPr/>
          <p:nvPr/>
        </p:nvGrpSpPr>
        <p:grpSpPr>
          <a:xfrm>
            <a:off x="844096" y="3185134"/>
            <a:ext cx="361517" cy="359500"/>
            <a:chOff x="844096" y="3203504"/>
            <a:chExt cx="361517" cy="359500"/>
          </a:xfrm>
        </p:grpSpPr>
        <p:sp>
          <p:nvSpPr>
            <p:cNvPr id="8668" name="Google Shape;8668;p76"/>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6"/>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6"/>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6"/>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6"/>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6"/>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6"/>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6"/>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6"/>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6"/>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6"/>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6"/>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6"/>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6"/>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6"/>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76"/>
          <p:cNvGrpSpPr/>
          <p:nvPr/>
        </p:nvGrpSpPr>
        <p:grpSpPr>
          <a:xfrm>
            <a:off x="1939493" y="3186916"/>
            <a:ext cx="368223" cy="355021"/>
            <a:chOff x="1939493" y="3205285"/>
            <a:chExt cx="368223" cy="355021"/>
          </a:xfrm>
        </p:grpSpPr>
        <p:sp>
          <p:nvSpPr>
            <p:cNvPr id="8687" name="Google Shape;8687;p76"/>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6"/>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6"/>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6"/>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6"/>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6"/>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6"/>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6"/>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6"/>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6"/>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6"/>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6"/>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6"/>
          <p:cNvGrpSpPr/>
          <p:nvPr/>
        </p:nvGrpSpPr>
        <p:grpSpPr>
          <a:xfrm>
            <a:off x="2476834" y="3226944"/>
            <a:ext cx="388891" cy="307320"/>
            <a:chOff x="2471434" y="3239339"/>
            <a:chExt cx="388891" cy="307320"/>
          </a:xfrm>
        </p:grpSpPr>
        <p:sp>
          <p:nvSpPr>
            <p:cNvPr id="8700" name="Google Shape;8700;p76"/>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6"/>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6"/>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6"/>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76"/>
          <p:cNvGrpSpPr/>
          <p:nvPr/>
        </p:nvGrpSpPr>
        <p:grpSpPr>
          <a:xfrm>
            <a:off x="3015243" y="3190609"/>
            <a:ext cx="391301" cy="368040"/>
            <a:chOff x="3015243" y="3208979"/>
            <a:chExt cx="391301" cy="368040"/>
          </a:xfrm>
        </p:grpSpPr>
        <p:sp>
          <p:nvSpPr>
            <p:cNvPr id="8708" name="Google Shape;8708;p76"/>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6"/>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6"/>
          <p:cNvGrpSpPr/>
          <p:nvPr/>
        </p:nvGrpSpPr>
        <p:grpSpPr>
          <a:xfrm>
            <a:off x="3569896" y="3235979"/>
            <a:ext cx="385381" cy="277326"/>
            <a:chOff x="3569896" y="3254349"/>
            <a:chExt cx="385381" cy="277326"/>
          </a:xfrm>
        </p:grpSpPr>
        <p:sp>
          <p:nvSpPr>
            <p:cNvPr id="8713" name="Google Shape;8713;p76"/>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6"/>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6"/>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6"/>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6"/>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6"/>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6"/>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6"/>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6"/>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6"/>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6"/>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6"/>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6"/>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6"/>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6"/>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6"/>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76"/>
          <p:cNvGrpSpPr/>
          <p:nvPr/>
        </p:nvGrpSpPr>
        <p:grpSpPr>
          <a:xfrm>
            <a:off x="4204810" y="3162083"/>
            <a:ext cx="210241" cy="386769"/>
            <a:chOff x="4204810" y="3180452"/>
            <a:chExt cx="210241" cy="386769"/>
          </a:xfrm>
        </p:grpSpPr>
        <p:sp>
          <p:nvSpPr>
            <p:cNvPr id="8733" name="Google Shape;8733;p76"/>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6"/>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6"/>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6"/>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6"/>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6"/>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6"/>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6"/>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6"/>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6"/>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6"/>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6"/>
          <p:cNvGrpSpPr/>
          <p:nvPr/>
        </p:nvGrpSpPr>
        <p:grpSpPr>
          <a:xfrm>
            <a:off x="4803811" y="3162109"/>
            <a:ext cx="84584" cy="385617"/>
            <a:chOff x="4803811" y="3180479"/>
            <a:chExt cx="84584" cy="385617"/>
          </a:xfrm>
        </p:grpSpPr>
        <p:sp>
          <p:nvSpPr>
            <p:cNvPr id="8746" name="Google Shape;8746;p76"/>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6"/>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6"/>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6"/>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6"/>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6"/>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6"/>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6"/>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6"/>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76"/>
          <p:cNvGrpSpPr/>
          <p:nvPr/>
        </p:nvGrpSpPr>
        <p:grpSpPr>
          <a:xfrm>
            <a:off x="5232073" y="3195743"/>
            <a:ext cx="357824" cy="347581"/>
            <a:chOff x="5232073" y="3214113"/>
            <a:chExt cx="357824" cy="347581"/>
          </a:xfrm>
        </p:grpSpPr>
        <p:sp>
          <p:nvSpPr>
            <p:cNvPr id="8756" name="Google Shape;8756;p76"/>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6"/>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6"/>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6"/>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6"/>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6"/>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76"/>
          <p:cNvGrpSpPr/>
          <p:nvPr/>
        </p:nvGrpSpPr>
        <p:grpSpPr>
          <a:xfrm>
            <a:off x="5739863" y="3204388"/>
            <a:ext cx="385407" cy="343128"/>
            <a:chOff x="5739863" y="3222757"/>
            <a:chExt cx="385407" cy="343128"/>
          </a:xfrm>
        </p:grpSpPr>
        <p:sp>
          <p:nvSpPr>
            <p:cNvPr id="8763" name="Google Shape;8763;p76"/>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6"/>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6"/>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6"/>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6"/>
          <p:cNvGrpSpPr/>
          <p:nvPr/>
        </p:nvGrpSpPr>
        <p:grpSpPr>
          <a:xfrm>
            <a:off x="6217870" y="3216830"/>
            <a:ext cx="455217" cy="308577"/>
            <a:chOff x="6217870" y="3235200"/>
            <a:chExt cx="455217" cy="308577"/>
          </a:xfrm>
        </p:grpSpPr>
        <p:sp>
          <p:nvSpPr>
            <p:cNvPr id="8769" name="Google Shape;8769;p76"/>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6"/>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6"/>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6"/>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6"/>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6"/>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6"/>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6"/>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6"/>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6"/>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6"/>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6"/>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6"/>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6"/>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6"/>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6"/>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6"/>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6"/>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6"/>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6"/>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6"/>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6"/>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6"/>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6"/>
            <p:cNvSpPr/>
            <p:nvPr/>
          </p:nvSpPr>
          <p:spPr>
            <a:xfrm>
              <a:off x="6296324" y="3437033"/>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6"/>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6"/>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6"/>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6"/>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6451267" y="3437033"/>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6"/>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76"/>
          <p:cNvGrpSpPr/>
          <p:nvPr/>
        </p:nvGrpSpPr>
        <p:grpSpPr>
          <a:xfrm>
            <a:off x="6883746" y="3194329"/>
            <a:ext cx="331445" cy="356593"/>
            <a:chOff x="6883746" y="3212699"/>
            <a:chExt cx="331445" cy="356593"/>
          </a:xfrm>
        </p:grpSpPr>
        <p:sp>
          <p:nvSpPr>
            <p:cNvPr id="8803" name="Google Shape;8803;p76"/>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6"/>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6"/>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6"/>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6"/>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6"/>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6"/>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6"/>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6"/>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6"/>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6"/>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6"/>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6"/>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6"/>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76"/>
          <p:cNvGrpSpPr/>
          <p:nvPr/>
        </p:nvGrpSpPr>
        <p:grpSpPr>
          <a:xfrm>
            <a:off x="7418465" y="3200275"/>
            <a:ext cx="348053" cy="348184"/>
            <a:chOff x="7418465" y="3218645"/>
            <a:chExt cx="348053" cy="348184"/>
          </a:xfrm>
        </p:grpSpPr>
        <p:sp>
          <p:nvSpPr>
            <p:cNvPr id="8820" name="Google Shape;8820;p76"/>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6"/>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6"/>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6"/>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6"/>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6"/>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6"/>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76"/>
          <p:cNvGrpSpPr/>
          <p:nvPr/>
        </p:nvGrpSpPr>
        <p:grpSpPr>
          <a:xfrm>
            <a:off x="8074309" y="3182122"/>
            <a:ext cx="234209" cy="367254"/>
            <a:chOff x="8074309" y="3200492"/>
            <a:chExt cx="234209" cy="367254"/>
          </a:xfrm>
        </p:grpSpPr>
        <p:sp>
          <p:nvSpPr>
            <p:cNvPr id="8834" name="Google Shape;8834;p76"/>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6"/>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6"/>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6"/>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6"/>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76"/>
          <p:cNvGrpSpPr/>
          <p:nvPr/>
        </p:nvGrpSpPr>
        <p:grpSpPr>
          <a:xfrm>
            <a:off x="3925942" y="4079510"/>
            <a:ext cx="397692" cy="426402"/>
            <a:chOff x="4117738" y="4097880"/>
            <a:chExt cx="397692" cy="426402"/>
          </a:xfrm>
        </p:grpSpPr>
        <p:sp>
          <p:nvSpPr>
            <p:cNvPr id="8842" name="Google Shape;8842;p76"/>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6"/>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6"/>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6"/>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6"/>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6"/>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6"/>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6"/>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6"/>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6"/>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6"/>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6"/>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6"/>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6"/>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6"/>
          <p:cNvGrpSpPr/>
          <p:nvPr/>
        </p:nvGrpSpPr>
        <p:grpSpPr>
          <a:xfrm>
            <a:off x="4488041" y="4100047"/>
            <a:ext cx="389520" cy="385328"/>
            <a:chOff x="4664768" y="4118574"/>
            <a:chExt cx="389520" cy="385328"/>
          </a:xfrm>
        </p:grpSpPr>
        <p:sp>
          <p:nvSpPr>
            <p:cNvPr id="8860" name="Google Shape;8860;p76"/>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6"/>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6"/>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6"/>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6"/>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6"/>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6"/>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76"/>
          <p:cNvGrpSpPr/>
          <p:nvPr/>
        </p:nvGrpSpPr>
        <p:grpSpPr>
          <a:xfrm>
            <a:off x="5041967" y="4118423"/>
            <a:ext cx="531261" cy="348577"/>
            <a:chOff x="5134130" y="4136937"/>
            <a:chExt cx="531261" cy="348577"/>
          </a:xfrm>
        </p:grpSpPr>
        <p:sp>
          <p:nvSpPr>
            <p:cNvPr id="8868" name="Google Shape;8868;p76"/>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6"/>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6"/>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6"/>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6"/>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6"/>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6"/>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6"/>
            <p:cNvSpPr/>
            <p:nvPr/>
          </p:nvSpPr>
          <p:spPr>
            <a:xfrm>
              <a:off x="5273095"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6"/>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6"/>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6"/>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6"/>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6"/>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6"/>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6"/>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6"/>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6"/>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6"/>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76"/>
          <p:cNvGrpSpPr/>
          <p:nvPr/>
        </p:nvGrpSpPr>
        <p:grpSpPr>
          <a:xfrm>
            <a:off x="5737633" y="4147735"/>
            <a:ext cx="444005" cy="289952"/>
            <a:chOff x="5716812" y="4199412"/>
            <a:chExt cx="444005" cy="289952"/>
          </a:xfrm>
        </p:grpSpPr>
        <p:sp>
          <p:nvSpPr>
            <p:cNvPr id="8887" name="Google Shape;8887;p76"/>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6"/>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6"/>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6"/>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6"/>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6"/>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6"/>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6"/>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6"/>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6"/>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6"/>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6"/>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6"/>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6"/>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6"/>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6"/>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6"/>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6"/>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6"/>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6"/>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76"/>
          <p:cNvGrpSpPr/>
          <p:nvPr/>
        </p:nvGrpSpPr>
        <p:grpSpPr>
          <a:xfrm>
            <a:off x="850462" y="3661857"/>
            <a:ext cx="385302" cy="355126"/>
            <a:chOff x="850462" y="3680227"/>
            <a:chExt cx="385302" cy="355126"/>
          </a:xfrm>
        </p:grpSpPr>
        <p:sp>
          <p:nvSpPr>
            <p:cNvPr id="8908" name="Google Shape;8908;p76"/>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6"/>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6"/>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6"/>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6"/>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6"/>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6"/>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6"/>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6"/>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6"/>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6"/>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6"/>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76"/>
          <p:cNvGrpSpPr/>
          <p:nvPr/>
        </p:nvGrpSpPr>
        <p:grpSpPr>
          <a:xfrm>
            <a:off x="1374886" y="3646848"/>
            <a:ext cx="418151" cy="385197"/>
            <a:chOff x="1374886" y="3665217"/>
            <a:chExt cx="418151" cy="385197"/>
          </a:xfrm>
        </p:grpSpPr>
        <p:sp>
          <p:nvSpPr>
            <p:cNvPr id="8922" name="Google Shape;8922;p76"/>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6"/>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6"/>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6"/>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6"/>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6"/>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6"/>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6"/>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6"/>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6"/>
          <p:cNvGrpSpPr/>
          <p:nvPr/>
        </p:nvGrpSpPr>
        <p:grpSpPr>
          <a:xfrm>
            <a:off x="1918327" y="3646743"/>
            <a:ext cx="418151" cy="385407"/>
            <a:chOff x="1918327" y="3665112"/>
            <a:chExt cx="418151" cy="385407"/>
          </a:xfrm>
        </p:grpSpPr>
        <p:sp>
          <p:nvSpPr>
            <p:cNvPr id="8934" name="Google Shape;8934;p76"/>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35" name="Google Shape;8935;p76"/>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6"/>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6"/>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6"/>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6"/>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6"/>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6"/>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6"/>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6"/>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6"/>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76"/>
          <p:cNvGrpSpPr/>
          <p:nvPr/>
        </p:nvGrpSpPr>
        <p:grpSpPr>
          <a:xfrm>
            <a:off x="2461742" y="3646664"/>
            <a:ext cx="418334" cy="385381"/>
            <a:chOff x="2461742" y="3665034"/>
            <a:chExt cx="418334" cy="385381"/>
          </a:xfrm>
        </p:grpSpPr>
        <p:sp>
          <p:nvSpPr>
            <p:cNvPr id="8946" name="Google Shape;8946;p76"/>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6"/>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6"/>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6"/>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6"/>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6"/>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6"/>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6"/>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6"/>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6"/>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6"/>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6"/>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76"/>
          <p:cNvGrpSpPr/>
          <p:nvPr/>
        </p:nvGrpSpPr>
        <p:grpSpPr>
          <a:xfrm>
            <a:off x="3009951" y="3646769"/>
            <a:ext cx="414745" cy="385328"/>
            <a:chOff x="3009951" y="3665139"/>
            <a:chExt cx="414745" cy="385328"/>
          </a:xfrm>
        </p:grpSpPr>
        <p:sp>
          <p:nvSpPr>
            <p:cNvPr id="8961" name="Google Shape;8961;p76"/>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6"/>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6"/>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6"/>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6"/>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76"/>
          <p:cNvGrpSpPr/>
          <p:nvPr/>
        </p:nvGrpSpPr>
        <p:grpSpPr>
          <a:xfrm>
            <a:off x="3557977" y="3667411"/>
            <a:ext cx="405368" cy="343993"/>
            <a:chOff x="3557977" y="3685780"/>
            <a:chExt cx="405368" cy="343993"/>
          </a:xfrm>
        </p:grpSpPr>
        <p:sp>
          <p:nvSpPr>
            <p:cNvPr id="8968" name="Google Shape;8968;p76"/>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6"/>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6"/>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6"/>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6"/>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6"/>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76"/>
          <p:cNvGrpSpPr/>
          <p:nvPr/>
        </p:nvGrpSpPr>
        <p:grpSpPr>
          <a:xfrm>
            <a:off x="4655076" y="3646743"/>
            <a:ext cx="385276" cy="385302"/>
            <a:chOff x="4655076" y="3665112"/>
            <a:chExt cx="385276" cy="385302"/>
          </a:xfrm>
        </p:grpSpPr>
        <p:sp>
          <p:nvSpPr>
            <p:cNvPr id="8977" name="Google Shape;8977;p76"/>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6"/>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6"/>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6"/>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6"/>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6"/>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6"/>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76"/>
          <p:cNvGrpSpPr/>
          <p:nvPr/>
        </p:nvGrpSpPr>
        <p:grpSpPr>
          <a:xfrm>
            <a:off x="5197967" y="3695649"/>
            <a:ext cx="386455" cy="287569"/>
            <a:chOff x="5197967" y="3714018"/>
            <a:chExt cx="386455" cy="287569"/>
          </a:xfrm>
        </p:grpSpPr>
        <p:sp>
          <p:nvSpPr>
            <p:cNvPr id="8985" name="Google Shape;8985;p76"/>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6"/>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6"/>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6"/>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76"/>
          <p:cNvGrpSpPr/>
          <p:nvPr/>
        </p:nvGrpSpPr>
        <p:grpSpPr>
          <a:xfrm>
            <a:off x="5778658" y="3685118"/>
            <a:ext cx="312140" cy="308603"/>
            <a:chOff x="5778658" y="3703488"/>
            <a:chExt cx="312140" cy="308603"/>
          </a:xfrm>
        </p:grpSpPr>
        <p:sp>
          <p:nvSpPr>
            <p:cNvPr id="8990" name="Google Shape;8990;p76"/>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6"/>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6"/>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76"/>
          <p:cNvGrpSpPr/>
          <p:nvPr/>
        </p:nvGrpSpPr>
        <p:grpSpPr>
          <a:xfrm>
            <a:off x="6282597" y="3661176"/>
            <a:ext cx="391406" cy="356514"/>
            <a:chOff x="6282597" y="3679546"/>
            <a:chExt cx="391406" cy="356514"/>
          </a:xfrm>
        </p:grpSpPr>
        <p:sp>
          <p:nvSpPr>
            <p:cNvPr id="8994" name="Google Shape;8994;p76"/>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6"/>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6"/>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6"/>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6"/>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6"/>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6"/>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6"/>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6"/>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6"/>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76"/>
          <p:cNvGrpSpPr/>
          <p:nvPr/>
        </p:nvGrpSpPr>
        <p:grpSpPr>
          <a:xfrm>
            <a:off x="6829077" y="3704660"/>
            <a:ext cx="385302" cy="269494"/>
            <a:chOff x="6829077" y="3723030"/>
            <a:chExt cx="385302" cy="269494"/>
          </a:xfrm>
        </p:grpSpPr>
        <p:sp>
          <p:nvSpPr>
            <p:cNvPr id="9005" name="Google Shape;9005;p76"/>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6"/>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6"/>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6"/>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6"/>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6"/>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6"/>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6"/>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6"/>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6"/>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6"/>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6"/>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6"/>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6"/>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6"/>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76"/>
          <p:cNvGrpSpPr/>
          <p:nvPr/>
        </p:nvGrpSpPr>
        <p:grpSpPr>
          <a:xfrm>
            <a:off x="7358871" y="3646795"/>
            <a:ext cx="414483" cy="385381"/>
            <a:chOff x="7358871" y="3665165"/>
            <a:chExt cx="414483" cy="385381"/>
          </a:xfrm>
        </p:grpSpPr>
        <p:sp>
          <p:nvSpPr>
            <p:cNvPr id="9021" name="Google Shape;9021;p76"/>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6"/>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6"/>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6"/>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6"/>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6"/>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6"/>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6"/>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6"/>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6"/>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6"/>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6"/>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6"/>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6"/>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6"/>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6"/>
          <p:cNvGrpSpPr/>
          <p:nvPr/>
        </p:nvGrpSpPr>
        <p:grpSpPr>
          <a:xfrm>
            <a:off x="4102650" y="3646952"/>
            <a:ext cx="408459" cy="384752"/>
            <a:chOff x="4102650" y="3665322"/>
            <a:chExt cx="408459" cy="384752"/>
          </a:xfrm>
        </p:grpSpPr>
        <p:sp>
          <p:nvSpPr>
            <p:cNvPr id="9037" name="Google Shape;9037;p76"/>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6"/>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6"/>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6"/>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6"/>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6"/>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76"/>
          <p:cNvGrpSpPr/>
          <p:nvPr/>
        </p:nvGrpSpPr>
        <p:grpSpPr>
          <a:xfrm>
            <a:off x="6346045" y="4100021"/>
            <a:ext cx="170346" cy="385381"/>
            <a:chOff x="6397489" y="4118522"/>
            <a:chExt cx="170346" cy="385381"/>
          </a:xfrm>
        </p:grpSpPr>
        <p:sp>
          <p:nvSpPr>
            <p:cNvPr id="9044" name="Google Shape;9044;p76"/>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6"/>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6"/>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6"/>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6"/>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6"/>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6"/>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6"/>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6"/>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6"/>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6"/>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76"/>
          <p:cNvGrpSpPr/>
          <p:nvPr/>
        </p:nvGrpSpPr>
        <p:grpSpPr>
          <a:xfrm>
            <a:off x="7909569" y="3702512"/>
            <a:ext cx="398426" cy="273974"/>
            <a:chOff x="7909569" y="3720882"/>
            <a:chExt cx="398426" cy="273974"/>
          </a:xfrm>
        </p:grpSpPr>
        <p:sp>
          <p:nvSpPr>
            <p:cNvPr id="9056" name="Google Shape;9056;p76"/>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6"/>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6"/>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6"/>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6"/>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6"/>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6"/>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6"/>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6"/>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6"/>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6"/>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6"/>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6"/>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6"/>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6"/>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6"/>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6"/>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6"/>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6"/>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76"/>
          <p:cNvGrpSpPr/>
          <p:nvPr/>
        </p:nvGrpSpPr>
        <p:grpSpPr>
          <a:xfrm>
            <a:off x="6680797" y="4100466"/>
            <a:ext cx="227032" cy="384490"/>
            <a:chOff x="6910596" y="4118967"/>
            <a:chExt cx="227032" cy="384490"/>
          </a:xfrm>
        </p:grpSpPr>
        <p:sp>
          <p:nvSpPr>
            <p:cNvPr id="9076" name="Google Shape;9076;p76"/>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6"/>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6"/>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6"/>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6"/>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6"/>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6"/>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6"/>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6"/>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6"/>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6"/>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6"/>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8" name="Google Shape;9088;p76"/>
          <p:cNvSpPr txBox="1"/>
          <p:nvPr/>
        </p:nvSpPr>
        <p:spPr>
          <a:xfrm>
            <a:off x="720000" y="1188000"/>
            <a:ext cx="77040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089" name="Google Shape;9089;p76"/>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090" name="Google Shape;9090;p76"/>
          <p:cNvGrpSpPr/>
          <p:nvPr/>
        </p:nvGrpSpPr>
        <p:grpSpPr>
          <a:xfrm>
            <a:off x="850453" y="4127187"/>
            <a:ext cx="331421" cy="331048"/>
            <a:chOff x="267825" y="4029775"/>
            <a:chExt cx="1090200" cy="1088975"/>
          </a:xfrm>
        </p:grpSpPr>
        <p:sp>
          <p:nvSpPr>
            <p:cNvPr id="9091" name="Google Shape;9091;p76"/>
            <p:cNvSpPr/>
            <p:nvPr/>
          </p:nvSpPr>
          <p:spPr>
            <a:xfrm>
              <a:off x="467450" y="4048050"/>
              <a:ext cx="872650" cy="420125"/>
            </a:xfrm>
            <a:custGeom>
              <a:avLst/>
              <a:gdLst/>
              <a:ahLst/>
              <a:cxnLst/>
              <a:rect l="l" t="t" r="r" b="b"/>
              <a:pathLst>
                <a:path w="34906" h="16805" extrusionOk="0">
                  <a:moveTo>
                    <a:pt x="34905" y="0"/>
                  </a:moveTo>
                  <a:lnTo>
                    <a:pt x="0" y="8159"/>
                  </a:lnTo>
                  <a:lnTo>
                    <a:pt x="8947" y="16804"/>
                  </a:lnTo>
                  <a:lnTo>
                    <a:pt x="3490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6"/>
            <p:cNvSpPr/>
            <p:nvPr/>
          </p:nvSpPr>
          <p:spPr>
            <a:xfrm>
              <a:off x="618125" y="4048050"/>
              <a:ext cx="721975" cy="721950"/>
            </a:xfrm>
            <a:custGeom>
              <a:avLst/>
              <a:gdLst/>
              <a:ahLst/>
              <a:cxnLst/>
              <a:rect l="l" t="t" r="r" b="b"/>
              <a:pathLst>
                <a:path w="28879" h="28878" extrusionOk="0">
                  <a:moveTo>
                    <a:pt x="28878" y="0"/>
                  </a:moveTo>
                  <a:lnTo>
                    <a:pt x="1" y="28878"/>
                  </a:lnTo>
                  <a:lnTo>
                    <a:pt x="12075" y="25959"/>
                  </a:lnTo>
                  <a:lnTo>
                    <a:pt x="28878"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6"/>
            <p:cNvSpPr/>
            <p:nvPr/>
          </p:nvSpPr>
          <p:spPr>
            <a:xfrm>
              <a:off x="618125" y="4048050"/>
              <a:ext cx="721975" cy="721950"/>
            </a:xfrm>
            <a:custGeom>
              <a:avLst/>
              <a:gdLst/>
              <a:ahLst/>
              <a:cxnLst/>
              <a:rect l="l" t="t" r="r" b="b"/>
              <a:pathLst>
                <a:path w="28879" h="28878" extrusionOk="0">
                  <a:moveTo>
                    <a:pt x="28878" y="0"/>
                  </a:moveTo>
                  <a:lnTo>
                    <a:pt x="2920" y="16804"/>
                  </a:lnTo>
                  <a:lnTo>
                    <a:pt x="1" y="28878"/>
                  </a:lnTo>
                  <a:lnTo>
                    <a:pt x="28878"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6"/>
            <p:cNvSpPr/>
            <p:nvPr/>
          </p:nvSpPr>
          <p:spPr>
            <a:xfrm>
              <a:off x="919975" y="4048050"/>
              <a:ext cx="420125" cy="872650"/>
            </a:xfrm>
            <a:custGeom>
              <a:avLst/>
              <a:gdLst/>
              <a:ahLst/>
              <a:cxnLst/>
              <a:rect l="l" t="t" r="r" b="b"/>
              <a:pathLst>
                <a:path w="16805" h="34906" extrusionOk="0">
                  <a:moveTo>
                    <a:pt x="16804" y="0"/>
                  </a:moveTo>
                  <a:lnTo>
                    <a:pt x="1" y="25959"/>
                  </a:lnTo>
                  <a:lnTo>
                    <a:pt x="8646" y="34905"/>
                  </a:lnTo>
                  <a:lnTo>
                    <a:pt x="16804"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6"/>
            <p:cNvSpPr/>
            <p:nvPr/>
          </p:nvSpPr>
          <p:spPr>
            <a:xfrm>
              <a:off x="447325" y="4029775"/>
              <a:ext cx="910700" cy="906825"/>
            </a:xfrm>
            <a:custGeom>
              <a:avLst/>
              <a:gdLst/>
              <a:ahLst/>
              <a:cxnLst/>
              <a:rect l="l" t="t" r="r" b="b"/>
              <a:pathLst>
                <a:path w="36428" h="36273" extrusionOk="0">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6"/>
            <p:cNvSpPr/>
            <p:nvPr/>
          </p:nvSpPr>
          <p:spPr>
            <a:xfrm>
              <a:off x="267825" y="4870250"/>
              <a:ext cx="251625" cy="248500"/>
            </a:xfrm>
            <a:custGeom>
              <a:avLst/>
              <a:gdLst/>
              <a:ahLst/>
              <a:cxnLst/>
              <a:rect l="l" t="t" r="r" b="b"/>
              <a:pathLst>
                <a:path w="10065" h="9940" extrusionOk="0">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6"/>
            <p:cNvSpPr/>
            <p:nvPr/>
          </p:nvSpPr>
          <p:spPr>
            <a:xfrm>
              <a:off x="267825" y="4713275"/>
              <a:ext cx="175175" cy="172025"/>
            </a:xfrm>
            <a:custGeom>
              <a:avLst/>
              <a:gdLst/>
              <a:ahLst/>
              <a:cxnLst/>
              <a:rect l="l" t="t" r="r" b="b"/>
              <a:pathLst>
                <a:path w="7007" h="6881" extrusionOk="0">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6"/>
            <p:cNvSpPr/>
            <p:nvPr/>
          </p:nvSpPr>
          <p:spPr>
            <a:xfrm>
              <a:off x="501225" y="4946650"/>
              <a:ext cx="175175" cy="172075"/>
            </a:xfrm>
            <a:custGeom>
              <a:avLst/>
              <a:gdLst/>
              <a:ahLst/>
              <a:cxnLst/>
              <a:rect l="l" t="t" r="r" b="b"/>
              <a:pathLst>
                <a:path w="7007" h="6883" extrusionOk="0">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76"/>
          <p:cNvGrpSpPr/>
          <p:nvPr/>
        </p:nvGrpSpPr>
        <p:grpSpPr>
          <a:xfrm>
            <a:off x="7072235" y="4107659"/>
            <a:ext cx="210240" cy="370105"/>
            <a:chOff x="3999225" y="4364775"/>
            <a:chExt cx="195300" cy="343772"/>
          </a:xfrm>
        </p:grpSpPr>
        <p:grpSp>
          <p:nvGrpSpPr>
            <p:cNvPr id="9100" name="Google Shape;9100;p76"/>
            <p:cNvGrpSpPr/>
            <p:nvPr/>
          </p:nvGrpSpPr>
          <p:grpSpPr>
            <a:xfrm>
              <a:off x="4048568" y="4562577"/>
              <a:ext cx="97317" cy="145970"/>
              <a:chOff x="1529575" y="2222650"/>
              <a:chExt cx="203125" cy="304675"/>
            </a:xfrm>
          </p:grpSpPr>
          <p:sp>
            <p:nvSpPr>
              <p:cNvPr id="9101" name="Google Shape;9101;p76"/>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6"/>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76"/>
            <p:cNvGrpSpPr/>
            <p:nvPr/>
          </p:nvGrpSpPr>
          <p:grpSpPr>
            <a:xfrm>
              <a:off x="3999225" y="4364775"/>
              <a:ext cx="195300" cy="195300"/>
              <a:chOff x="3999225" y="4364775"/>
              <a:chExt cx="195300" cy="195300"/>
            </a:xfrm>
          </p:grpSpPr>
          <p:sp>
            <p:nvSpPr>
              <p:cNvPr id="9104" name="Google Shape;9104;p76"/>
              <p:cNvSpPr/>
              <p:nvPr/>
            </p:nvSpPr>
            <p:spPr>
              <a:xfrm>
                <a:off x="3999225" y="436477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6"/>
              <p:cNvSpPr/>
              <p:nvPr/>
            </p:nvSpPr>
            <p:spPr>
              <a:xfrm>
                <a:off x="4029725" y="439525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6" name="Google Shape;9106;p76"/>
          <p:cNvGrpSpPr/>
          <p:nvPr/>
        </p:nvGrpSpPr>
        <p:grpSpPr>
          <a:xfrm>
            <a:off x="7446881" y="4153508"/>
            <a:ext cx="297121" cy="278407"/>
            <a:chOff x="4335888" y="4398114"/>
            <a:chExt cx="277088" cy="259611"/>
          </a:xfrm>
        </p:grpSpPr>
        <p:grpSp>
          <p:nvGrpSpPr>
            <p:cNvPr id="9107" name="Google Shape;9107;p76"/>
            <p:cNvGrpSpPr/>
            <p:nvPr/>
          </p:nvGrpSpPr>
          <p:grpSpPr>
            <a:xfrm>
              <a:off x="4335888" y="4462425"/>
              <a:ext cx="195300" cy="195300"/>
              <a:chOff x="4335888" y="4462425"/>
              <a:chExt cx="195300" cy="195300"/>
            </a:xfrm>
          </p:grpSpPr>
          <p:sp>
            <p:nvSpPr>
              <p:cNvPr id="9108" name="Google Shape;9108;p76"/>
              <p:cNvSpPr/>
              <p:nvPr/>
            </p:nvSpPr>
            <p:spPr>
              <a:xfrm>
                <a:off x="4335888" y="446242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6"/>
              <p:cNvSpPr/>
              <p:nvPr/>
            </p:nvSpPr>
            <p:spPr>
              <a:xfrm>
                <a:off x="4366388" y="449290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6"/>
            <p:cNvGrpSpPr/>
            <p:nvPr/>
          </p:nvGrpSpPr>
          <p:grpSpPr>
            <a:xfrm>
              <a:off x="4509813" y="4398114"/>
              <a:ext cx="103162" cy="103198"/>
              <a:chOff x="2277975" y="2021700"/>
              <a:chExt cx="215325" cy="215400"/>
            </a:xfrm>
          </p:grpSpPr>
          <p:sp>
            <p:nvSpPr>
              <p:cNvPr id="9111" name="Google Shape;9111;p76"/>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6"/>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3" name="Google Shape;9113;p76"/>
          <p:cNvGrpSpPr/>
          <p:nvPr/>
        </p:nvGrpSpPr>
        <p:grpSpPr>
          <a:xfrm>
            <a:off x="7908408" y="4187679"/>
            <a:ext cx="421931" cy="210065"/>
            <a:chOff x="4752588" y="4440200"/>
            <a:chExt cx="392275" cy="195300"/>
          </a:xfrm>
        </p:grpSpPr>
        <p:grpSp>
          <p:nvGrpSpPr>
            <p:cNvPr id="9114" name="Google Shape;9114;p76"/>
            <p:cNvGrpSpPr/>
            <p:nvPr/>
          </p:nvGrpSpPr>
          <p:grpSpPr>
            <a:xfrm>
              <a:off x="4950384" y="4469728"/>
              <a:ext cx="194479" cy="136244"/>
              <a:chOff x="3163375" y="2175125"/>
              <a:chExt cx="405925" cy="284375"/>
            </a:xfrm>
          </p:grpSpPr>
          <p:sp>
            <p:nvSpPr>
              <p:cNvPr id="9115" name="Google Shape;9115;p76"/>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6"/>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6"/>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no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76"/>
            <p:cNvGrpSpPr/>
            <p:nvPr/>
          </p:nvGrpSpPr>
          <p:grpSpPr>
            <a:xfrm>
              <a:off x="4752588" y="4440200"/>
              <a:ext cx="195300" cy="195300"/>
              <a:chOff x="4335888" y="4462425"/>
              <a:chExt cx="195300" cy="195300"/>
            </a:xfrm>
          </p:grpSpPr>
          <p:sp>
            <p:nvSpPr>
              <p:cNvPr id="9119" name="Google Shape;9119;p76"/>
              <p:cNvSpPr/>
              <p:nvPr/>
            </p:nvSpPr>
            <p:spPr>
              <a:xfrm>
                <a:off x="4335888" y="446242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6"/>
              <p:cNvSpPr/>
              <p:nvPr/>
            </p:nvSpPr>
            <p:spPr>
              <a:xfrm>
                <a:off x="4366388" y="449290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124"/>
        <p:cNvGrpSpPr/>
        <p:nvPr/>
      </p:nvGrpSpPr>
      <p:grpSpPr>
        <a:xfrm>
          <a:off x="0" y="0"/>
          <a:ext cx="0" cy="0"/>
          <a:chOff x="0" y="0"/>
          <a:chExt cx="0" cy="0"/>
        </a:xfrm>
      </p:grpSpPr>
      <p:grpSp>
        <p:nvGrpSpPr>
          <p:cNvPr id="9125" name="Google Shape;9125;p77"/>
          <p:cNvGrpSpPr/>
          <p:nvPr/>
        </p:nvGrpSpPr>
        <p:grpSpPr>
          <a:xfrm>
            <a:off x="3045189" y="1771948"/>
            <a:ext cx="389401" cy="374453"/>
            <a:chOff x="3045189" y="1977348"/>
            <a:chExt cx="389401" cy="374453"/>
          </a:xfrm>
        </p:grpSpPr>
        <p:sp>
          <p:nvSpPr>
            <p:cNvPr id="9126" name="Google Shape;9126;p77"/>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7"/>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7"/>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7"/>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7"/>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7"/>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7"/>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77"/>
          <p:cNvGrpSpPr/>
          <p:nvPr/>
        </p:nvGrpSpPr>
        <p:grpSpPr>
          <a:xfrm>
            <a:off x="3028591" y="2238398"/>
            <a:ext cx="431158" cy="349817"/>
            <a:chOff x="3028591" y="2443798"/>
            <a:chExt cx="431158" cy="349817"/>
          </a:xfrm>
        </p:grpSpPr>
        <p:sp>
          <p:nvSpPr>
            <p:cNvPr id="9134" name="Google Shape;9134;p77"/>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7"/>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7"/>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7"/>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7"/>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7"/>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7"/>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7"/>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7"/>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7"/>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7"/>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77"/>
          <p:cNvGrpSpPr/>
          <p:nvPr/>
        </p:nvGrpSpPr>
        <p:grpSpPr>
          <a:xfrm>
            <a:off x="3966333" y="1778075"/>
            <a:ext cx="331805" cy="377961"/>
            <a:chOff x="3966333" y="1983475"/>
            <a:chExt cx="331805" cy="377961"/>
          </a:xfrm>
        </p:grpSpPr>
        <p:sp>
          <p:nvSpPr>
            <p:cNvPr id="9148" name="Google Shape;9148;p77"/>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7"/>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7"/>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7"/>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7"/>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7"/>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7"/>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7"/>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7"/>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7"/>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7"/>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7"/>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7"/>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77"/>
          <p:cNvGrpSpPr/>
          <p:nvPr/>
        </p:nvGrpSpPr>
        <p:grpSpPr>
          <a:xfrm>
            <a:off x="3085690" y="2689322"/>
            <a:ext cx="316333" cy="382699"/>
            <a:chOff x="3085690" y="2894722"/>
            <a:chExt cx="316333" cy="382699"/>
          </a:xfrm>
        </p:grpSpPr>
        <p:sp>
          <p:nvSpPr>
            <p:cNvPr id="9162" name="Google Shape;9162;p77"/>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7"/>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7"/>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7"/>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7"/>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7"/>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7"/>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7"/>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7"/>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7"/>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7"/>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7"/>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7"/>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7"/>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7"/>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7"/>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7"/>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7"/>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7"/>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7"/>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77"/>
          <p:cNvGrpSpPr/>
          <p:nvPr/>
        </p:nvGrpSpPr>
        <p:grpSpPr>
          <a:xfrm>
            <a:off x="1736294" y="1326077"/>
            <a:ext cx="336465" cy="336439"/>
            <a:chOff x="1736294" y="1531477"/>
            <a:chExt cx="336465" cy="336439"/>
          </a:xfrm>
        </p:grpSpPr>
        <p:sp>
          <p:nvSpPr>
            <p:cNvPr id="9183" name="Google Shape;9183;p77"/>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7"/>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7"/>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7"/>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7"/>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7"/>
          <p:cNvGrpSpPr/>
          <p:nvPr/>
        </p:nvGrpSpPr>
        <p:grpSpPr>
          <a:xfrm>
            <a:off x="2807344" y="4089585"/>
            <a:ext cx="344764" cy="353692"/>
            <a:chOff x="2807344" y="4294985"/>
            <a:chExt cx="344764" cy="353692"/>
          </a:xfrm>
        </p:grpSpPr>
        <p:sp>
          <p:nvSpPr>
            <p:cNvPr id="9189" name="Google Shape;9189;p77"/>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7"/>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7"/>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7"/>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7"/>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7"/>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7"/>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7"/>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7"/>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7"/>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7"/>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7"/>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7"/>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7"/>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7"/>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7"/>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7"/>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7"/>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7"/>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7"/>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7"/>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7"/>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77"/>
          <p:cNvGrpSpPr/>
          <p:nvPr/>
        </p:nvGrpSpPr>
        <p:grpSpPr>
          <a:xfrm>
            <a:off x="3966830" y="2244602"/>
            <a:ext cx="314945" cy="331753"/>
            <a:chOff x="3966830" y="2450002"/>
            <a:chExt cx="314945" cy="331753"/>
          </a:xfrm>
        </p:grpSpPr>
        <p:sp>
          <p:nvSpPr>
            <p:cNvPr id="9212" name="Google Shape;9212;p77"/>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7"/>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7"/>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7"/>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7"/>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77"/>
          <p:cNvGrpSpPr/>
          <p:nvPr/>
        </p:nvGrpSpPr>
        <p:grpSpPr>
          <a:xfrm>
            <a:off x="1774648" y="1771530"/>
            <a:ext cx="298373" cy="390920"/>
            <a:chOff x="1774648" y="1976930"/>
            <a:chExt cx="298373" cy="390920"/>
          </a:xfrm>
        </p:grpSpPr>
        <p:sp>
          <p:nvSpPr>
            <p:cNvPr id="9218" name="Google Shape;9218;p77"/>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7"/>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7"/>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7"/>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7"/>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7"/>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77"/>
          <p:cNvGrpSpPr/>
          <p:nvPr/>
        </p:nvGrpSpPr>
        <p:grpSpPr>
          <a:xfrm>
            <a:off x="855285" y="2220909"/>
            <a:ext cx="374950" cy="386129"/>
            <a:chOff x="855285" y="2426309"/>
            <a:chExt cx="374950" cy="386129"/>
          </a:xfrm>
        </p:grpSpPr>
        <p:sp>
          <p:nvSpPr>
            <p:cNvPr id="9225" name="Google Shape;9225;p77"/>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7"/>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7"/>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7"/>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7"/>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7"/>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7"/>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7"/>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7"/>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7"/>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7"/>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7"/>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7"/>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77"/>
          <p:cNvGrpSpPr/>
          <p:nvPr/>
        </p:nvGrpSpPr>
        <p:grpSpPr>
          <a:xfrm>
            <a:off x="1300502" y="2236748"/>
            <a:ext cx="364504" cy="370290"/>
            <a:chOff x="1300502" y="2442148"/>
            <a:chExt cx="364504" cy="370290"/>
          </a:xfrm>
        </p:grpSpPr>
        <p:sp>
          <p:nvSpPr>
            <p:cNvPr id="9239" name="Google Shape;9239;p77"/>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7"/>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7"/>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7"/>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7"/>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7"/>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7"/>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7"/>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7"/>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7"/>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7"/>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7"/>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7"/>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7"/>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7"/>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7"/>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7"/>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7"/>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7"/>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77"/>
          <p:cNvGrpSpPr/>
          <p:nvPr/>
        </p:nvGrpSpPr>
        <p:grpSpPr>
          <a:xfrm>
            <a:off x="1757683" y="2233371"/>
            <a:ext cx="330680" cy="356441"/>
            <a:chOff x="1757683" y="2438771"/>
            <a:chExt cx="330680" cy="356441"/>
          </a:xfrm>
        </p:grpSpPr>
        <p:sp>
          <p:nvSpPr>
            <p:cNvPr id="9259" name="Google Shape;9259;p77"/>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7"/>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7"/>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7"/>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7"/>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7"/>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7"/>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7"/>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7"/>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7"/>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77"/>
          <p:cNvGrpSpPr/>
          <p:nvPr/>
        </p:nvGrpSpPr>
        <p:grpSpPr>
          <a:xfrm>
            <a:off x="3943687" y="3619707"/>
            <a:ext cx="367908" cy="354477"/>
            <a:chOff x="3943687" y="3825107"/>
            <a:chExt cx="367908" cy="354477"/>
          </a:xfrm>
        </p:grpSpPr>
        <p:sp>
          <p:nvSpPr>
            <p:cNvPr id="9270" name="Google Shape;9270;p77"/>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7"/>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7"/>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7"/>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7"/>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7"/>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7"/>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7"/>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7"/>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7"/>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7"/>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7"/>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7"/>
          <p:cNvGrpSpPr/>
          <p:nvPr/>
        </p:nvGrpSpPr>
        <p:grpSpPr>
          <a:xfrm>
            <a:off x="2195360" y="1771530"/>
            <a:ext cx="340235" cy="390763"/>
            <a:chOff x="2195360" y="1976930"/>
            <a:chExt cx="340235" cy="390763"/>
          </a:xfrm>
        </p:grpSpPr>
        <p:sp>
          <p:nvSpPr>
            <p:cNvPr id="9283" name="Google Shape;9283;p77"/>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7"/>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7"/>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7"/>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7"/>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7"/>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7"/>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7"/>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7"/>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7"/>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7"/>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77"/>
          <p:cNvGrpSpPr/>
          <p:nvPr/>
        </p:nvGrpSpPr>
        <p:grpSpPr>
          <a:xfrm>
            <a:off x="2567509" y="1796819"/>
            <a:ext cx="432179" cy="332172"/>
            <a:chOff x="2567509" y="2002219"/>
            <a:chExt cx="432179" cy="332172"/>
          </a:xfrm>
        </p:grpSpPr>
        <p:sp>
          <p:nvSpPr>
            <p:cNvPr id="9295" name="Google Shape;9295;p77"/>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7"/>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7"/>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7"/>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7"/>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7"/>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7"/>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7"/>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7"/>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7"/>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7"/>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7"/>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77"/>
          <p:cNvGrpSpPr/>
          <p:nvPr/>
        </p:nvGrpSpPr>
        <p:grpSpPr>
          <a:xfrm>
            <a:off x="1323907" y="3154488"/>
            <a:ext cx="281854" cy="359242"/>
            <a:chOff x="1323907" y="3359888"/>
            <a:chExt cx="281854" cy="359242"/>
          </a:xfrm>
        </p:grpSpPr>
        <p:sp>
          <p:nvSpPr>
            <p:cNvPr id="9308" name="Google Shape;9308;p77"/>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7"/>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7"/>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7"/>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7"/>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7"/>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7"/>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7"/>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7"/>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7"/>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7"/>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7"/>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7"/>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7"/>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7"/>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7"/>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7"/>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7"/>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7"/>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7"/>
          <p:cNvGrpSpPr/>
          <p:nvPr/>
        </p:nvGrpSpPr>
        <p:grpSpPr>
          <a:xfrm>
            <a:off x="2184548" y="3654055"/>
            <a:ext cx="354948" cy="286776"/>
            <a:chOff x="2184548" y="3859455"/>
            <a:chExt cx="354948" cy="286776"/>
          </a:xfrm>
        </p:grpSpPr>
        <p:sp>
          <p:nvSpPr>
            <p:cNvPr id="9328" name="Google Shape;9328;p77"/>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7"/>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7"/>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7"/>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7"/>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7"/>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7"/>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7"/>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7"/>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7"/>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7"/>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7"/>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7"/>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7"/>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7"/>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7"/>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7"/>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77"/>
          <p:cNvGrpSpPr/>
          <p:nvPr/>
        </p:nvGrpSpPr>
        <p:grpSpPr>
          <a:xfrm>
            <a:off x="3140511" y="3634708"/>
            <a:ext cx="216823" cy="334162"/>
            <a:chOff x="3140511" y="3840108"/>
            <a:chExt cx="216823" cy="334162"/>
          </a:xfrm>
        </p:grpSpPr>
        <p:sp>
          <p:nvSpPr>
            <p:cNvPr id="9346" name="Google Shape;9346;p77"/>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7"/>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7"/>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7"/>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7"/>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7"/>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7"/>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7"/>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7"/>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77"/>
          <p:cNvGrpSpPr/>
          <p:nvPr/>
        </p:nvGrpSpPr>
        <p:grpSpPr>
          <a:xfrm>
            <a:off x="883193" y="3157394"/>
            <a:ext cx="275099" cy="363876"/>
            <a:chOff x="883193" y="3362794"/>
            <a:chExt cx="275099" cy="363876"/>
          </a:xfrm>
        </p:grpSpPr>
        <p:sp>
          <p:nvSpPr>
            <p:cNvPr id="9356" name="Google Shape;9356;p77"/>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7"/>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7"/>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7"/>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7"/>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7"/>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7"/>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7"/>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7"/>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7"/>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7"/>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7"/>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7"/>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7"/>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7"/>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7"/>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7"/>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7"/>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7"/>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7"/>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7"/>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7"/>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7"/>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7"/>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7"/>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7"/>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7"/>
          <p:cNvGrpSpPr/>
          <p:nvPr/>
        </p:nvGrpSpPr>
        <p:grpSpPr>
          <a:xfrm>
            <a:off x="2633404" y="2691364"/>
            <a:ext cx="368798" cy="365420"/>
            <a:chOff x="2633404" y="2896764"/>
            <a:chExt cx="368798" cy="365420"/>
          </a:xfrm>
        </p:grpSpPr>
        <p:sp>
          <p:nvSpPr>
            <p:cNvPr id="9383" name="Google Shape;9383;p77"/>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7"/>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7"/>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7"/>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7"/>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7"/>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7"/>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7"/>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7"/>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7"/>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7"/>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77"/>
          <p:cNvGrpSpPr/>
          <p:nvPr/>
        </p:nvGrpSpPr>
        <p:grpSpPr>
          <a:xfrm>
            <a:off x="2593035" y="1333355"/>
            <a:ext cx="382621" cy="308688"/>
            <a:chOff x="2593035" y="1538755"/>
            <a:chExt cx="382621" cy="308688"/>
          </a:xfrm>
        </p:grpSpPr>
        <p:sp>
          <p:nvSpPr>
            <p:cNvPr id="9395" name="Google Shape;9395;p77"/>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7"/>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7"/>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7"/>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7"/>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7"/>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7"/>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7"/>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7"/>
          <p:cNvGrpSpPr/>
          <p:nvPr/>
        </p:nvGrpSpPr>
        <p:grpSpPr>
          <a:xfrm>
            <a:off x="3011234" y="1346681"/>
            <a:ext cx="429012" cy="329292"/>
            <a:chOff x="3011234" y="1552081"/>
            <a:chExt cx="429012" cy="329292"/>
          </a:xfrm>
        </p:grpSpPr>
        <p:sp>
          <p:nvSpPr>
            <p:cNvPr id="9404" name="Google Shape;9404;p77"/>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7"/>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7"/>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7"/>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7"/>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7"/>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7"/>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7"/>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7"/>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7"/>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7"/>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7"/>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7"/>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7"/>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7"/>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7"/>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7"/>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7"/>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7"/>
          <p:cNvGrpSpPr/>
          <p:nvPr/>
        </p:nvGrpSpPr>
        <p:grpSpPr>
          <a:xfrm>
            <a:off x="3500721" y="1788259"/>
            <a:ext cx="381626" cy="360237"/>
            <a:chOff x="3500721" y="1993659"/>
            <a:chExt cx="381626" cy="360237"/>
          </a:xfrm>
        </p:grpSpPr>
        <p:sp>
          <p:nvSpPr>
            <p:cNvPr id="9423" name="Google Shape;9423;p77"/>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7"/>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7"/>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7"/>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7"/>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7"/>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7"/>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7"/>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7"/>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7"/>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7"/>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7"/>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7"/>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7"/>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7"/>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7"/>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7"/>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7"/>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77"/>
          <p:cNvGrpSpPr/>
          <p:nvPr/>
        </p:nvGrpSpPr>
        <p:grpSpPr>
          <a:xfrm>
            <a:off x="3479228" y="1305526"/>
            <a:ext cx="373798" cy="370368"/>
            <a:chOff x="3479228" y="1510926"/>
            <a:chExt cx="373798" cy="370368"/>
          </a:xfrm>
        </p:grpSpPr>
        <p:sp>
          <p:nvSpPr>
            <p:cNvPr id="9442" name="Google Shape;9442;p77"/>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7"/>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7"/>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7"/>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7"/>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7"/>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7"/>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7"/>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7"/>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7"/>
          <p:cNvGrpSpPr/>
          <p:nvPr/>
        </p:nvGrpSpPr>
        <p:grpSpPr>
          <a:xfrm>
            <a:off x="862432" y="2691809"/>
            <a:ext cx="339240" cy="378196"/>
            <a:chOff x="862432" y="2897209"/>
            <a:chExt cx="339240" cy="378196"/>
          </a:xfrm>
        </p:grpSpPr>
        <p:sp>
          <p:nvSpPr>
            <p:cNvPr id="9452" name="Google Shape;9452;p77"/>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7"/>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7"/>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7"/>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7"/>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7"/>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7"/>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7"/>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7"/>
          <p:cNvGrpSpPr/>
          <p:nvPr/>
        </p:nvGrpSpPr>
        <p:grpSpPr>
          <a:xfrm>
            <a:off x="850625" y="1321417"/>
            <a:ext cx="346021" cy="345131"/>
            <a:chOff x="850625" y="1526817"/>
            <a:chExt cx="346021" cy="345131"/>
          </a:xfrm>
        </p:grpSpPr>
        <p:sp>
          <p:nvSpPr>
            <p:cNvPr id="9461" name="Google Shape;9461;p77"/>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7"/>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7"/>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7"/>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7"/>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7"/>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7"/>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7"/>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7"/>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7"/>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7"/>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7"/>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7"/>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7"/>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7"/>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7"/>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7"/>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7"/>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7"/>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7"/>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7"/>
          <p:cNvGrpSpPr/>
          <p:nvPr/>
        </p:nvGrpSpPr>
        <p:grpSpPr>
          <a:xfrm>
            <a:off x="3046943" y="3162447"/>
            <a:ext cx="379479" cy="370395"/>
            <a:chOff x="3046943" y="3367847"/>
            <a:chExt cx="379479" cy="370395"/>
          </a:xfrm>
        </p:grpSpPr>
        <p:sp>
          <p:nvSpPr>
            <p:cNvPr id="9482" name="Google Shape;9482;p77"/>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7"/>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7"/>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7"/>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7"/>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7"/>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7"/>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77"/>
          <p:cNvGrpSpPr/>
          <p:nvPr/>
        </p:nvGrpSpPr>
        <p:grpSpPr>
          <a:xfrm>
            <a:off x="1289506" y="1778258"/>
            <a:ext cx="391103" cy="377777"/>
            <a:chOff x="1289506" y="1983658"/>
            <a:chExt cx="391103" cy="377777"/>
          </a:xfrm>
        </p:grpSpPr>
        <p:sp>
          <p:nvSpPr>
            <p:cNvPr id="9490" name="Google Shape;9490;p77"/>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7"/>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7"/>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7"/>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7"/>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7"/>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7"/>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7"/>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7"/>
          <p:cNvGrpSpPr/>
          <p:nvPr/>
        </p:nvGrpSpPr>
        <p:grpSpPr>
          <a:xfrm>
            <a:off x="1287935" y="1305578"/>
            <a:ext cx="350288" cy="362357"/>
            <a:chOff x="1287935" y="1510978"/>
            <a:chExt cx="350288" cy="362357"/>
          </a:xfrm>
        </p:grpSpPr>
        <p:sp>
          <p:nvSpPr>
            <p:cNvPr id="9499" name="Google Shape;9499;p77"/>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7"/>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7"/>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7"/>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7"/>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7"/>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7"/>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7"/>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7"/>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7"/>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7"/>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7"/>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7"/>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7"/>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7"/>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7"/>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7"/>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7"/>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7"/>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77"/>
          <p:cNvGrpSpPr/>
          <p:nvPr/>
        </p:nvGrpSpPr>
        <p:grpSpPr>
          <a:xfrm>
            <a:off x="2477973" y="4084559"/>
            <a:ext cx="210042" cy="361991"/>
            <a:chOff x="2477973" y="4289959"/>
            <a:chExt cx="210042" cy="361991"/>
          </a:xfrm>
        </p:grpSpPr>
        <p:sp>
          <p:nvSpPr>
            <p:cNvPr id="9519" name="Google Shape;9519;p77"/>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7"/>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7"/>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7"/>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7"/>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7"/>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7"/>
          <p:cNvGrpSpPr/>
          <p:nvPr/>
        </p:nvGrpSpPr>
        <p:grpSpPr>
          <a:xfrm>
            <a:off x="3518969" y="2704349"/>
            <a:ext cx="347827" cy="345602"/>
            <a:chOff x="3518969" y="2909749"/>
            <a:chExt cx="347827" cy="345602"/>
          </a:xfrm>
        </p:grpSpPr>
        <p:sp>
          <p:nvSpPr>
            <p:cNvPr id="9526" name="Google Shape;9526;p77"/>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7"/>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7"/>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7"/>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7"/>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7"/>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7"/>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7"/>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7"/>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7"/>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7"/>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7"/>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7"/>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77"/>
          <p:cNvGrpSpPr/>
          <p:nvPr/>
        </p:nvGrpSpPr>
        <p:grpSpPr>
          <a:xfrm>
            <a:off x="2137005" y="1317856"/>
            <a:ext cx="415817" cy="355734"/>
            <a:chOff x="2137005" y="1523256"/>
            <a:chExt cx="415817" cy="355734"/>
          </a:xfrm>
        </p:grpSpPr>
        <p:sp>
          <p:nvSpPr>
            <p:cNvPr id="9540" name="Google Shape;9540;p77"/>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7"/>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7"/>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7"/>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7"/>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7"/>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7"/>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7"/>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7"/>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7"/>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7"/>
          <p:cNvGrpSpPr/>
          <p:nvPr/>
        </p:nvGrpSpPr>
        <p:grpSpPr>
          <a:xfrm>
            <a:off x="1713413" y="3154148"/>
            <a:ext cx="397700" cy="389637"/>
            <a:chOff x="1713413" y="3359548"/>
            <a:chExt cx="397700" cy="389637"/>
          </a:xfrm>
        </p:grpSpPr>
        <p:sp>
          <p:nvSpPr>
            <p:cNvPr id="9551" name="Google Shape;9551;p77"/>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7"/>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7"/>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7"/>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7"/>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7"/>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7"/>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7"/>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7"/>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7"/>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7"/>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7"/>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7"/>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7"/>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7"/>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7"/>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7"/>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7"/>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7"/>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7"/>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7"/>
          <p:cNvGrpSpPr/>
          <p:nvPr/>
        </p:nvGrpSpPr>
        <p:grpSpPr>
          <a:xfrm>
            <a:off x="1976129" y="4078773"/>
            <a:ext cx="401496" cy="371154"/>
            <a:chOff x="1976129" y="4284173"/>
            <a:chExt cx="401496" cy="371154"/>
          </a:xfrm>
        </p:grpSpPr>
        <p:sp>
          <p:nvSpPr>
            <p:cNvPr id="9572" name="Google Shape;9572;p77"/>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7"/>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7"/>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7"/>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7"/>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7"/>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7"/>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7"/>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7"/>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7"/>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7"/>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7"/>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7"/>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7"/>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7"/>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77"/>
          <p:cNvGrpSpPr/>
          <p:nvPr/>
        </p:nvGrpSpPr>
        <p:grpSpPr>
          <a:xfrm>
            <a:off x="1830123" y="2699584"/>
            <a:ext cx="184412" cy="367541"/>
            <a:chOff x="1830123" y="2904984"/>
            <a:chExt cx="184412" cy="367541"/>
          </a:xfrm>
        </p:grpSpPr>
        <p:sp>
          <p:nvSpPr>
            <p:cNvPr id="9588" name="Google Shape;9588;p77"/>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7"/>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7"/>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7"/>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7"/>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77"/>
          <p:cNvGrpSpPr/>
          <p:nvPr/>
        </p:nvGrpSpPr>
        <p:grpSpPr>
          <a:xfrm>
            <a:off x="2602224" y="3620518"/>
            <a:ext cx="376966" cy="349765"/>
            <a:chOff x="2602224" y="3825918"/>
            <a:chExt cx="376966" cy="349765"/>
          </a:xfrm>
        </p:grpSpPr>
        <p:sp>
          <p:nvSpPr>
            <p:cNvPr id="9594" name="Google Shape;9594;p77"/>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7"/>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7"/>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7"/>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7"/>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7"/>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7"/>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7"/>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7"/>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7"/>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7"/>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7"/>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7"/>
          <p:cNvGrpSpPr/>
          <p:nvPr/>
        </p:nvGrpSpPr>
        <p:grpSpPr>
          <a:xfrm>
            <a:off x="3479725" y="3215723"/>
            <a:ext cx="411419" cy="256616"/>
            <a:chOff x="3479725" y="3421123"/>
            <a:chExt cx="411419" cy="256616"/>
          </a:xfrm>
        </p:grpSpPr>
        <p:sp>
          <p:nvSpPr>
            <p:cNvPr id="9607" name="Google Shape;9607;p77"/>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7"/>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7"/>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7"/>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7"/>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7"/>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7"/>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7"/>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7"/>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7"/>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7"/>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7"/>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7"/>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7"/>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7"/>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7"/>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7"/>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7"/>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7"/>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77"/>
          <p:cNvGrpSpPr/>
          <p:nvPr/>
        </p:nvGrpSpPr>
        <p:grpSpPr>
          <a:xfrm>
            <a:off x="1283275" y="3614078"/>
            <a:ext cx="373824" cy="362881"/>
            <a:chOff x="1283275" y="3819478"/>
            <a:chExt cx="373824" cy="362881"/>
          </a:xfrm>
        </p:grpSpPr>
        <p:sp>
          <p:nvSpPr>
            <p:cNvPr id="9627" name="Google Shape;9627;p77"/>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7"/>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7"/>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7"/>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7"/>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7"/>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7"/>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7"/>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7"/>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7"/>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7"/>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7"/>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7"/>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7"/>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77"/>
          <p:cNvGrpSpPr/>
          <p:nvPr/>
        </p:nvGrpSpPr>
        <p:grpSpPr>
          <a:xfrm>
            <a:off x="3462865" y="2253896"/>
            <a:ext cx="442730" cy="362331"/>
            <a:chOff x="3462865" y="2459296"/>
            <a:chExt cx="442730" cy="362331"/>
          </a:xfrm>
        </p:grpSpPr>
        <p:sp>
          <p:nvSpPr>
            <p:cNvPr id="9642" name="Google Shape;9642;p77"/>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7"/>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7"/>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7"/>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7"/>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7"/>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7"/>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7"/>
          <p:cNvGrpSpPr/>
          <p:nvPr/>
        </p:nvGrpSpPr>
        <p:grpSpPr>
          <a:xfrm>
            <a:off x="3988847" y="3152734"/>
            <a:ext cx="281121" cy="367279"/>
            <a:chOff x="3988847" y="3358134"/>
            <a:chExt cx="281121" cy="367279"/>
          </a:xfrm>
        </p:grpSpPr>
        <p:sp>
          <p:nvSpPr>
            <p:cNvPr id="9650" name="Google Shape;9650;p77"/>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7"/>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7"/>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7"/>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7"/>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7"/>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7"/>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7"/>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7"/>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7"/>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7"/>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7"/>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7"/>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7"/>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7"/>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7"/>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7"/>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7"/>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7"/>
          <p:cNvGrpSpPr/>
          <p:nvPr/>
        </p:nvGrpSpPr>
        <p:grpSpPr>
          <a:xfrm>
            <a:off x="3951620" y="2700632"/>
            <a:ext cx="370290" cy="366729"/>
            <a:chOff x="3951620" y="2906032"/>
            <a:chExt cx="370290" cy="366729"/>
          </a:xfrm>
        </p:grpSpPr>
        <p:sp>
          <p:nvSpPr>
            <p:cNvPr id="9669" name="Google Shape;9669;p77"/>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7"/>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7"/>
          <p:cNvGrpSpPr/>
          <p:nvPr/>
        </p:nvGrpSpPr>
        <p:grpSpPr>
          <a:xfrm>
            <a:off x="2145304" y="3153205"/>
            <a:ext cx="404245" cy="388433"/>
            <a:chOff x="2145304" y="3358605"/>
            <a:chExt cx="404245" cy="388433"/>
          </a:xfrm>
        </p:grpSpPr>
        <p:sp>
          <p:nvSpPr>
            <p:cNvPr id="9672" name="Google Shape;9672;p77"/>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7"/>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7"/>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7"/>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7"/>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7"/>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7"/>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7"/>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77"/>
          <p:cNvGrpSpPr/>
          <p:nvPr/>
        </p:nvGrpSpPr>
        <p:grpSpPr>
          <a:xfrm>
            <a:off x="2593925" y="3165196"/>
            <a:ext cx="406392" cy="365263"/>
            <a:chOff x="2593925" y="3370596"/>
            <a:chExt cx="406392" cy="365263"/>
          </a:xfrm>
        </p:grpSpPr>
        <p:sp>
          <p:nvSpPr>
            <p:cNvPr id="9681" name="Google Shape;9681;p77"/>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7"/>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7"/>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7"/>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7"/>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7"/>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7"/>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7"/>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7"/>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7"/>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7"/>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77"/>
          <p:cNvGrpSpPr/>
          <p:nvPr/>
        </p:nvGrpSpPr>
        <p:grpSpPr>
          <a:xfrm>
            <a:off x="848975" y="1782316"/>
            <a:ext cx="384898" cy="358221"/>
            <a:chOff x="848975" y="1987716"/>
            <a:chExt cx="384898" cy="358221"/>
          </a:xfrm>
        </p:grpSpPr>
        <p:sp>
          <p:nvSpPr>
            <p:cNvPr id="9693" name="Google Shape;9693;p77"/>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7"/>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7"/>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7"/>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7"/>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7"/>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7"/>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7"/>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7"/>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77"/>
          <p:cNvGrpSpPr/>
          <p:nvPr/>
        </p:nvGrpSpPr>
        <p:grpSpPr>
          <a:xfrm>
            <a:off x="2255731" y="2722492"/>
            <a:ext cx="226405" cy="386260"/>
            <a:chOff x="2255731" y="2927892"/>
            <a:chExt cx="226405" cy="386260"/>
          </a:xfrm>
        </p:grpSpPr>
        <p:sp>
          <p:nvSpPr>
            <p:cNvPr id="9703" name="Google Shape;9703;p77"/>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7"/>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7"/>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7"/>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7"/>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7"/>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7"/>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7"/>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7"/>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7"/>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7"/>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77"/>
          <p:cNvGrpSpPr/>
          <p:nvPr/>
        </p:nvGrpSpPr>
        <p:grpSpPr>
          <a:xfrm>
            <a:off x="2209576" y="2236748"/>
            <a:ext cx="307641" cy="346571"/>
            <a:chOff x="2209576" y="2442148"/>
            <a:chExt cx="307641" cy="346571"/>
          </a:xfrm>
        </p:grpSpPr>
        <p:sp>
          <p:nvSpPr>
            <p:cNvPr id="9715" name="Google Shape;9715;p77"/>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7"/>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7"/>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7"/>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7"/>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7"/>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7"/>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7"/>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7"/>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7"/>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7"/>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7"/>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7"/>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7"/>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7"/>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77"/>
          <p:cNvGrpSpPr/>
          <p:nvPr/>
        </p:nvGrpSpPr>
        <p:grpSpPr>
          <a:xfrm>
            <a:off x="1334850" y="2704742"/>
            <a:ext cx="280231" cy="357854"/>
            <a:chOff x="1334850" y="2910142"/>
            <a:chExt cx="280231" cy="357854"/>
          </a:xfrm>
        </p:grpSpPr>
        <p:sp>
          <p:nvSpPr>
            <p:cNvPr id="9731" name="Google Shape;9731;p77"/>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7"/>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7"/>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7"/>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7"/>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7"/>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7"/>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7"/>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7"/>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7"/>
          <p:cNvGrpSpPr/>
          <p:nvPr/>
        </p:nvGrpSpPr>
        <p:grpSpPr>
          <a:xfrm>
            <a:off x="920682" y="3606250"/>
            <a:ext cx="220357" cy="378353"/>
            <a:chOff x="920682" y="3811650"/>
            <a:chExt cx="220357" cy="378353"/>
          </a:xfrm>
        </p:grpSpPr>
        <p:sp>
          <p:nvSpPr>
            <p:cNvPr id="9741" name="Google Shape;9741;p77"/>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7"/>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7"/>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7"/>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7"/>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7"/>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7"/>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7"/>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7"/>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7"/>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7"/>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7"/>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7"/>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7"/>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7"/>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77"/>
          <p:cNvGrpSpPr/>
          <p:nvPr/>
        </p:nvGrpSpPr>
        <p:grpSpPr>
          <a:xfrm>
            <a:off x="3900804" y="1342518"/>
            <a:ext cx="411550" cy="337748"/>
            <a:chOff x="3900804" y="1547918"/>
            <a:chExt cx="411550" cy="337748"/>
          </a:xfrm>
        </p:grpSpPr>
        <p:sp>
          <p:nvSpPr>
            <p:cNvPr id="9757" name="Google Shape;9757;p77"/>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7"/>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7"/>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7"/>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7"/>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7"/>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7"/>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77"/>
          <p:cNvGrpSpPr/>
          <p:nvPr/>
        </p:nvGrpSpPr>
        <p:grpSpPr>
          <a:xfrm>
            <a:off x="3508654" y="3606381"/>
            <a:ext cx="363876" cy="364007"/>
            <a:chOff x="3508654" y="3811781"/>
            <a:chExt cx="363876" cy="364007"/>
          </a:xfrm>
        </p:grpSpPr>
        <p:sp>
          <p:nvSpPr>
            <p:cNvPr id="9765" name="Google Shape;9765;p77"/>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7"/>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7"/>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7"/>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7"/>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7"/>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7"/>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7"/>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7"/>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7"/>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7"/>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7"/>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7"/>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7"/>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77"/>
          <p:cNvGrpSpPr/>
          <p:nvPr/>
        </p:nvGrpSpPr>
        <p:grpSpPr>
          <a:xfrm>
            <a:off x="1761322" y="3609523"/>
            <a:ext cx="310050" cy="374688"/>
            <a:chOff x="1761322" y="3814923"/>
            <a:chExt cx="310050" cy="374688"/>
          </a:xfrm>
        </p:grpSpPr>
        <p:sp>
          <p:nvSpPr>
            <p:cNvPr id="9780" name="Google Shape;9780;p77"/>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7"/>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7"/>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7"/>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7"/>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7"/>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7"/>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7"/>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7"/>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7"/>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7"/>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7"/>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7"/>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7"/>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7"/>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7"/>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7"/>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7"/>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7"/>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7"/>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7"/>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7"/>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7"/>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7"/>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7"/>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7"/>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7"/>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7"/>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7"/>
          <p:cNvGrpSpPr/>
          <p:nvPr/>
        </p:nvGrpSpPr>
        <p:grpSpPr>
          <a:xfrm>
            <a:off x="2604109" y="2233895"/>
            <a:ext cx="399088" cy="373144"/>
            <a:chOff x="2604109" y="2439295"/>
            <a:chExt cx="399088" cy="373144"/>
          </a:xfrm>
        </p:grpSpPr>
        <p:sp>
          <p:nvSpPr>
            <p:cNvPr id="9809" name="Google Shape;9809;p77"/>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7"/>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7"/>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7"/>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7"/>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7"/>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7"/>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7"/>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7"/>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7"/>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7"/>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7"/>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7"/>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7"/>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7"/>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7"/>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7"/>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7"/>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7"/>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7"/>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7"/>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7"/>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7"/>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7"/>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7"/>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7"/>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7"/>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7"/>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7"/>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7"/>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7"/>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7"/>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7"/>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7"/>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7"/>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7"/>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7"/>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7"/>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7"/>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7"/>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7"/>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7"/>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7"/>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2" name="Google Shape;9852;p77"/>
          <p:cNvGrpSpPr/>
          <p:nvPr/>
        </p:nvGrpSpPr>
        <p:grpSpPr>
          <a:xfrm>
            <a:off x="7086308" y="2256121"/>
            <a:ext cx="368536" cy="353692"/>
            <a:chOff x="7086308" y="2461521"/>
            <a:chExt cx="368536" cy="353692"/>
          </a:xfrm>
        </p:grpSpPr>
        <p:sp>
          <p:nvSpPr>
            <p:cNvPr id="9853" name="Google Shape;9853;p77"/>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7"/>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7"/>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7"/>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7"/>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7"/>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7"/>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7"/>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7"/>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7"/>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7"/>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7"/>
          <p:cNvGrpSpPr/>
          <p:nvPr/>
        </p:nvGrpSpPr>
        <p:grpSpPr>
          <a:xfrm>
            <a:off x="6644992" y="2248843"/>
            <a:ext cx="375552" cy="368405"/>
            <a:chOff x="6644992" y="2454243"/>
            <a:chExt cx="375552" cy="368405"/>
          </a:xfrm>
        </p:grpSpPr>
        <p:sp>
          <p:nvSpPr>
            <p:cNvPr id="9865" name="Google Shape;9865;p77"/>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7"/>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7"/>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7"/>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7"/>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7"/>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7"/>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7"/>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7"/>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7"/>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7"/>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77"/>
          <p:cNvGrpSpPr/>
          <p:nvPr/>
        </p:nvGrpSpPr>
        <p:grpSpPr>
          <a:xfrm>
            <a:off x="6186789" y="2251933"/>
            <a:ext cx="371049" cy="362096"/>
            <a:chOff x="6186789" y="2457333"/>
            <a:chExt cx="371049" cy="362096"/>
          </a:xfrm>
        </p:grpSpPr>
        <p:sp>
          <p:nvSpPr>
            <p:cNvPr id="9877" name="Google Shape;9877;p77"/>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7"/>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7"/>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7"/>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7"/>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7"/>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7"/>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7"/>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7"/>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7"/>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7"/>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7"/>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77"/>
          <p:cNvGrpSpPr/>
          <p:nvPr/>
        </p:nvGrpSpPr>
        <p:grpSpPr>
          <a:xfrm>
            <a:off x="7957893" y="2249079"/>
            <a:ext cx="375081" cy="368169"/>
            <a:chOff x="7957893" y="2454479"/>
            <a:chExt cx="375081" cy="368169"/>
          </a:xfrm>
        </p:grpSpPr>
        <p:sp>
          <p:nvSpPr>
            <p:cNvPr id="9890" name="Google Shape;9890;p77"/>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7"/>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7"/>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7"/>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7"/>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77"/>
          <p:cNvGrpSpPr/>
          <p:nvPr/>
        </p:nvGrpSpPr>
        <p:grpSpPr>
          <a:xfrm>
            <a:off x="5738562" y="2248948"/>
            <a:ext cx="368536" cy="368300"/>
            <a:chOff x="5738562" y="2454348"/>
            <a:chExt cx="368536" cy="368300"/>
          </a:xfrm>
        </p:grpSpPr>
        <p:sp>
          <p:nvSpPr>
            <p:cNvPr id="9901" name="Google Shape;9901;p77"/>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7"/>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7"/>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7"/>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7"/>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7"/>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7"/>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7"/>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7"/>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7"/>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7"/>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7"/>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7"/>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7"/>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7"/>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7"/>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7"/>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7"/>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7"/>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7"/>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7"/>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7"/>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7"/>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7"/>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7"/>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77"/>
          <p:cNvGrpSpPr/>
          <p:nvPr/>
        </p:nvGrpSpPr>
        <p:grpSpPr>
          <a:xfrm>
            <a:off x="4870747" y="2288820"/>
            <a:ext cx="368536" cy="288687"/>
            <a:chOff x="4870747" y="2494220"/>
            <a:chExt cx="368536" cy="288687"/>
          </a:xfrm>
        </p:grpSpPr>
        <p:sp>
          <p:nvSpPr>
            <p:cNvPr id="9934" name="Google Shape;9934;p77"/>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7"/>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7"/>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7"/>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7"/>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7"/>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7"/>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7"/>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7"/>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7"/>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7"/>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7"/>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7"/>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7"/>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7"/>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7"/>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7"/>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7"/>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7"/>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7"/>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7"/>
          <p:cNvGrpSpPr/>
          <p:nvPr/>
        </p:nvGrpSpPr>
        <p:grpSpPr>
          <a:xfrm>
            <a:off x="5300308" y="2249105"/>
            <a:ext cx="370604" cy="367960"/>
            <a:chOff x="5300308" y="2454505"/>
            <a:chExt cx="370604" cy="367960"/>
          </a:xfrm>
        </p:grpSpPr>
        <p:sp>
          <p:nvSpPr>
            <p:cNvPr id="9959" name="Google Shape;9959;p77"/>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7"/>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7"/>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7"/>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7"/>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7"/>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7"/>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77"/>
          <p:cNvGrpSpPr/>
          <p:nvPr/>
        </p:nvGrpSpPr>
        <p:grpSpPr>
          <a:xfrm>
            <a:off x="4929600" y="3620335"/>
            <a:ext cx="230803" cy="340235"/>
            <a:chOff x="4929600" y="3825735"/>
            <a:chExt cx="230803" cy="340235"/>
          </a:xfrm>
        </p:grpSpPr>
        <p:sp>
          <p:nvSpPr>
            <p:cNvPr id="9971" name="Google Shape;9971;p77"/>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7"/>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7"/>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7"/>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7"/>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7"/>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7"/>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7"/>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7"/>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7"/>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7"/>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7"/>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7"/>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7"/>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7"/>
          <p:cNvGrpSpPr/>
          <p:nvPr/>
        </p:nvGrpSpPr>
        <p:grpSpPr>
          <a:xfrm>
            <a:off x="6264518" y="3619995"/>
            <a:ext cx="249810" cy="340968"/>
            <a:chOff x="6264518" y="3825395"/>
            <a:chExt cx="249810" cy="340968"/>
          </a:xfrm>
        </p:grpSpPr>
        <p:sp>
          <p:nvSpPr>
            <p:cNvPr id="9993" name="Google Shape;9993;p77"/>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7"/>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7"/>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7"/>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7"/>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77"/>
          <p:cNvGrpSpPr/>
          <p:nvPr/>
        </p:nvGrpSpPr>
        <p:grpSpPr>
          <a:xfrm>
            <a:off x="5376073" y="3619968"/>
            <a:ext cx="223158" cy="340994"/>
            <a:chOff x="5376073" y="3825368"/>
            <a:chExt cx="223158" cy="340994"/>
          </a:xfrm>
        </p:grpSpPr>
        <p:sp>
          <p:nvSpPr>
            <p:cNvPr id="10002" name="Google Shape;10002;p77"/>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7"/>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7"/>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7"/>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7"/>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7"/>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7"/>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7"/>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7"/>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7"/>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7"/>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7"/>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7"/>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7"/>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7"/>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7"/>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7"/>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7"/>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77"/>
          <p:cNvGrpSpPr/>
          <p:nvPr/>
        </p:nvGrpSpPr>
        <p:grpSpPr>
          <a:xfrm>
            <a:off x="6716044" y="3619995"/>
            <a:ext cx="197973" cy="340314"/>
            <a:chOff x="6716044" y="3825395"/>
            <a:chExt cx="197973" cy="340314"/>
          </a:xfrm>
        </p:grpSpPr>
        <p:sp>
          <p:nvSpPr>
            <p:cNvPr id="10027" name="Google Shape;10027;p77"/>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7"/>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7"/>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7"/>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7"/>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7"/>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7"/>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7"/>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7"/>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7"/>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77"/>
          <p:cNvGrpSpPr/>
          <p:nvPr/>
        </p:nvGrpSpPr>
        <p:grpSpPr>
          <a:xfrm>
            <a:off x="7517833" y="2260415"/>
            <a:ext cx="370656" cy="345157"/>
            <a:chOff x="7517833" y="2465815"/>
            <a:chExt cx="370656" cy="345157"/>
          </a:xfrm>
        </p:grpSpPr>
        <p:sp>
          <p:nvSpPr>
            <p:cNvPr id="10041" name="Google Shape;10041;p77"/>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7"/>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7"/>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7"/>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7"/>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77"/>
          <p:cNvGrpSpPr/>
          <p:nvPr/>
        </p:nvGrpSpPr>
        <p:grpSpPr>
          <a:xfrm>
            <a:off x="5804954" y="3620309"/>
            <a:ext cx="251197" cy="340392"/>
            <a:chOff x="5804954" y="3825709"/>
            <a:chExt cx="251197" cy="340392"/>
          </a:xfrm>
        </p:grpSpPr>
        <p:sp>
          <p:nvSpPr>
            <p:cNvPr id="10049" name="Google Shape;10049;p77"/>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7"/>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7"/>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7"/>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7"/>
          <p:cNvGrpSpPr/>
          <p:nvPr/>
        </p:nvGrpSpPr>
        <p:grpSpPr>
          <a:xfrm>
            <a:off x="4872134" y="3154593"/>
            <a:ext cx="374819" cy="368562"/>
            <a:chOff x="4872134" y="3359993"/>
            <a:chExt cx="374819" cy="368562"/>
          </a:xfrm>
        </p:grpSpPr>
        <p:sp>
          <p:nvSpPr>
            <p:cNvPr id="10056" name="Google Shape;10056;p77"/>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7"/>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7"/>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7"/>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7"/>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7"/>
          <p:cNvGrpSpPr/>
          <p:nvPr/>
        </p:nvGrpSpPr>
        <p:grpSpPr>
          <a:xfrm>
            <a:off x="6614911" y="1310762"/>
            <a:ext cx="391810" cy="368484"/>
            <a:chOff x="6614911" y="1516162"/>
            <a:chExt cx="391810" cy="368484"/>
          </a:xfrm>
        </p:grpSpPr>
        <p:sp>
          <p:nvSpPr>
            <p:cNvPr id="10065" name="Google Shape;10065;p77"/>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7"/>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7"/>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7"/>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7"/>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7"/>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7"/>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7"/>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7"/>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7"/>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7"/>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7"/>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7"/>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77"/>
          <p:cNvGrpSpPr/>
          <p:nvPr/>
        </p:nvGrpSpPr>
        <p:grpSpPr>
          <a:xfrm>
            <a:off x="5822573" y="3154619"/>
            <a:ext cx="231065" cy="368405"/>
            <a:chOff x="5822573" y="3360019"/>
            <a:chExt cx="231065" cy="368405"/>
          </a:xfrm>
        </p:grpSpPr>
        <p:sp>
          <p:nvSpPr>
            <p:cNvPr id="10084" name="Google Shape;10084;p77"/>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7"/>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7"/>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7"/>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7"/>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7"/>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7"/>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7"/>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7"/>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7"/>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77"/>
          <p:cNvGrpSpPr/>
          <p:nvPr/>
        </p:nvGrpSpPr>
        <p:grpSpPr>
          <a:xfrm>
            <a:off x="7494690" y="1310788"/>
            <a:ext cx="374557" cy="368614"/>
            <a:chOff x="7494690" y="1516188"/>
            <a:chExt cx="374557" cy="368614"/>
          </a:xfrm>
        </p:grpSpPr>
        <p:sp>
          <p:nvSpPr>
            <p:cNvPr id="10100" name="Google Shape;10100;p77"/>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7"/>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7"/>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7"/>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7"/>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7"/>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77"/>
          <p:cNvGrpSpPr/>
          <p:nvPr/>
        </p:nvGrpSpPr>
        <p:grpSpPr>
          <a:xfrm>
            <a:off x="5314707" y="3154619"/>
            <a:ext cx="381731" cy="368405"/>
            <a:chOff x="5314707" y="3360019"/>
            <a:chExt cx="381731" cy="368405"/>
          </a:xfrm>
        </p:grpSpPr>
        <p:sp>
          <p:nvSpPr>
            <p:cNvPr id="10109" name="Google Shape;10109;p77"/>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7"/>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7"/>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7"/>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7"/>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7"/>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7"/>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7"/>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7"/>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7"/>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7"/>
          <p:cNvGrpSpPr/>
          <p:nvPr/>
        </p:nvGrpSpPr>
        <p:grpSpPr>
          <a:xfrm>
            <a:off x="5308058" y="1311756"/>
            <a:ext cx="374295" cy="366599"/>
            <a:chOff x="5308058" y="1517156"/>
            <a:chExt cx="374295" cy="366599"/>
          </a:xfrm>
        </p:grpSpPr>
        <p:sp>
          <p:nvSpPr>
            <p:cNvPr id="10125" name="Google Shape;10125;p77"/>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7"/>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7"/>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77"/>
          <p:cNvGrpSpPr/>
          <p:nvPr/>
        </p:nvGrpSpPr>
        <p:grpSpPr>
          <a:xfrm>
            <a:off x="6184800" y="1335502"/>
            <a:ext cx="370761" cy="319108"/>
            <a:chOff x="6184800" y="1540902"/>
            <a:chExt cx="370761" cy="319108"/>
          </a:xfrm>
        </p:grpSpPr>
        <p:sp>
          <p:nvSpPr>
            <p:cNvPr id="10130" name="Google Shape;10130;p77"/>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7"/>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7"/>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7"/>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7"/>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7"/>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7"/>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77"/>
          <p:cNvGrpSpPr/>
          <p:nvPr/>
        </p:nvGrpSpPr>
        <p:grpSpPr>
          <a:xfrm>
            <a:off x="7060102" y="1310971"/>
            <a:ext cx="370709" cy="367829"/>
            <a:chOff x="7060102" y="1516371"/>
            <a:chExt cx="370709" cy="367829"/>
          </a:xfrm>
        </p:grpSpPr>
        <p:sp>
          <p:nvSpPr>
            <p:cNvPr id="10141" name="Google Shape;10141;p77"/>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7"/>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7"/>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7"/>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7"/>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7"/>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7"/>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7"/>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7"/>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7"/>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7"/>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7"/>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7"/>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7"/>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7"/>
          <p:cNvGrpSpPr/>
          <p:nvPr/>
        </p:nvGrpSpPr>
        <p:grpSpPr>
          <a:xfrm>
            <a:off x="7935247" y="1310762"/>
            <a:ext cx="381704" cy="368588"/>
            <a:chOff x="7935247" y="1516162"/>
            <a:chExt cx="381704" cy="368588"/>
          </a:xfrm>
        </p:grpSpPr>
        <p:sp>
          <p:nvSpPr>
            <p:cNvPr id="10167" name="Google Shape;10167;p77"/>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7"/>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7"/>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7"/>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7"/>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7"/>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7"/>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7"/>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7"/>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77"/>
          <p:cNvGrpSpPr/>
          <p:nvPr/>
        </p:nvGrpSpPr>
        <p:grpSpPr>
          <a:xfrm>
            <a:off x="5738169" y="1354430"/>
            <a:ext cx="389035" cy="281147"/>
            <a:chOff x="5738169" y="1559830"/>
            <a:chExt cx="389035" cy="281147"/>
          </a:xfrm>
        </p:grpSpPr>
        <p:sp>
          <p:nvSpPr>
            <p:cNvPr id="10186" name="Google Shape;10186;p77"/>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7"/>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7"/>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7"/>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77"/>
          <p:cNvGrpSpPr/>
          <p:nvPr/>
        </p:nvGrpSpPr>
        <p:grpSpPr>
          <a:xfrm>
            <a:off x="6192470" y="3155116"/>
            <a:ext cx="368510" cy="367750"/>
            <a:chOff x="6192470" y="3360516"/>
            <a:chExt cx="368510" cy="367750"/>
          </a:xfrm>
        </p:grpSpPr>
        <p:sp>
          <p:nvSpPr>
            <p:cNvPr id="10193" name="Google Shape;10193;p77"/>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7"/>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7"/>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7"/>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7"/>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7"/>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77"/>
          <p:cNvGrpSpPr/>
          <p:nvPr/>
        </p:nvGrpSpPr>
        <p:grpSpPr>
          <a:xfrm>
            <a:off x="4935019" y="1310709"/>
            <a:ext cx="246642" cy="368667"/>
            <a:chOff x="4935019" y="1516109"/>
            <a:chExt cx="246642" cy="368667"/>
          </a:xfrm>
        </p:grpSpPr>
        <p:sp>
          <p:nvSpPr>
            <p:cNvPr id="10206" name="Google Shape;10206;p77"/>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7"/>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7"/>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7"/>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7"/>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77"/>
          <p:cNvGrpSpPr/>
          <p:nvPr/>
        </p:nvGrpSpPr>
        <p:grpSpPr>
          <a:xfrm>
            <a:off x="7989335" y="3154619"/>
            <a:ext cx="291698" cy="368405"/>
            <a:chOff x="7989335" y="3360019"/>
            <a:chExt cx="291698" cy="368405"/>
          </a:xfrm>
        </p:grpSpPr>
        <p:sp>
          <p:nvSpPr>
            <p:cNvPr id="10217" name="Google Shape;10217;p77"/>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7"/>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7"/>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7"/>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7"/>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7"/>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7"/>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7"/>
          <p:cNvGrpSpPr/>
          <p:nvPr/>
        </p:nvGrpSpPr>
        <p:grpSpPr>
          <a:xfrm>
            <a:off x="6633158" y="3154383"/>
            <a:ext cx="368143" cy="368771"/>
            <a:chOff x="6633158" y="3359783"/>
            <a:chExt cx="368143" cy="368771"/>
          </a:xfrm>
        </p:grpSpPr>
        <p:sp>
          <p:nvSpPr>
            <p:cNvPr id="10228" name="Google Shape;10228;p77"/>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7"/>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7"/>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7"/>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7"/>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7"/>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7"/>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7"/>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7"/>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7"/>
          <p:cNvGrpSpPr/>
          <p:nvPr/>
        </p:nvGrpSpPr>
        <p:grpSpPr>
          <a:xfrm>
            <a:off x="7940666" y="1814805"/>
            <a:ext cx="383249" cy="286488"/>
            <a:chOff x="7940666" y="2020205"/>
            <a:chExt cx="383249" cy="286488"/>
          </a:xfrm>
        </p:grpSpPr>
        <p:sp>
          <p:nvSpPr>
            <p:cNvPr id="10247" name="Google Shape;10247;p77"/>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7"/>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7"/>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77"/>
          <p:cNvGrpSpPr/>
          <p:nvPr/>
        </p:nvGrpSpPr>
        <p:grpSpPr>
          <a:xfrm>
            <a:off x="7508513" y="1818078"/>
            <a:ext cx="372175" cy="279995"/>
            <a:chOff x="7508513" y="2023478"/>
            <a:chExt cx="372175" cy="279995"/>
          </a:xfrm>
        </p:grpSpPr>
        <p:sp>
          <p:nvSpPr>
            <p:cNvPr id="10253" name="Google Shape;10253;p77"/>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7"/>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7"/>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7"/>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7"/>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7"/>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7"/>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7"/>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77"/>
          <p:cNvGrpSpPr/>
          <p:nvPr/>
        </p:nvGrpSpPr>
        <p:grpSpPr>
          <a:xfrm>
            <a:off x="7070705" y="1790903"/>
            <a:ext cx="368405" cy="334449"/>
            <a:chOff x="7070705" y="1996303"/>
            <a:chExt cx="368405" cy="334449"/>
          </a:xfrm>
        </p:grpSpPr>
        <p:sp>
          <p:nvSpPr>
            <p:cNvPr id="10270" name="Google Shape;10270;p77"/>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7"/>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7"/>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7"/>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7"/>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7"/>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77"/>
          <p:cNvGrpSpPr/>
          <p:nvPr/>
        </p:nvGrpSpPr>
        <p:grpSpPr>
          <a:xfrm>
            <a:off x="6630645" y="1834938"/>
            <a:ext cx="368536" cy="246275"/>
            <a:chOff x="6630645" y="2040338"/>
            <a:chExt cx="368536" cy="246275"/>
          </a:xfrm>
        </p:grpSpPr>
        <p:sp>
          <p:nvSpPr>
            <p:cNvPr id="10286" name="Google Shape;10286;p77"/>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7"/>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7"/>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7"/>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7"/>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7"/>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7"/>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7"/>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7"/>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7"/>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7"/>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7"/>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7"/>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7"/>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7"/>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7"/>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7"/>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7"/>
          <p:cNvGrpSpPr/>
          <p:nvPr/>
        </p:nvGrpSpPr>
        <p:grpSpPr>
          <a:xfrm>
            <a:off x="6190455" y="1789646"/>
            <a:ext cx="368771" cy="336858"/>
            <a:chOff x="6190455" y="1995046"/>
            <a:chExt cx="368771" cy="336858"/>
          </a:xfrm>
        </p:grpSpPr>
        <p:sp>
          <p:nvSpPr>
            <p:cNvPr id="10313" name="Google Shape;10313;p77"/>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7"/>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7"/>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7"/>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7"/>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7"/>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7"/>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7"/>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7"/>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7"/>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7"/>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7"/>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7"/>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7"/>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7"/>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77"/>
          <p:cNvGrpSpPr/>
          <p:nvPr/>
        </p:nvGrpSpPr>
        <p:grpSpPr>
          <a:xfrm>
            <a:off x="5750631" y="1810983"/>
            <a:ext cx="371677" cy="293740"/>
            <a:chOff x="5750631" y="2016383"/>
            <a:chExt cx="371677" cy="293740"/>
          </a:xfrm>
        </p:grpSpPr>
        <p:sp>
          <p:nvSpPr>
            <p:cNvPr id="10332" name="Google Shape;10332;p77"/>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7"/>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7"/>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7"/>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7"/>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7"/>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7"/>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7"/>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7"/>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7"/>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7"/>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77"/>
          <p:cNvGrpSpPr/>
          <p:nvPr/>
        </p:nvGrpSpPr>
        <p:grpSpPr>
          <a:xfrm>
            <a:off x="5310807" y="1817449"/>
            <a:ext cx="368274" cy="281226"/>
            <a:chOff x="5310807" y="2022849"/>
            <a:chExt cx="368274" cy="281226"/>
          </a:xfrm>
        </p:grpSpPr>
        <p:sp>
          <p:nvSpPr>
            <p:cNvPr id="10345" name="Google Shape;10345;p77"/>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7"/>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7"/>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7"/>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7"/>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7"/>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7"/>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7"/>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7"/>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7"/>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7"/>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7"/>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7"/>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7"/>
          <p:cNvGrpSpPr/>
          <p:nvPr/>
        </p:nvGrpSpPr>
        <p:grpSpPr>
          <a:xfrm>
            <a:off x="4865589" y="1817030"/>
            <a:ext cx="375788" cy="281828"/>
            <a:chOff x="4865589" y="2022430"/>
            <a:chExt cx="375788" cy="281828"/>
          </a:xfrm>
        </p:grpSpPr>
        <p:sp>
          <p:nvSpPr>
            <p:cNvPr id="10365" name="Google Shape;10365;p77"/>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7"/>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7"/>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7"/>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7"/>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7"/>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7"/>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7"/>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7"/>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7"/>
          <p:cNvGrpSpPr/>
          <p:nvPr/>
        </p:nvGrpSpPr>
        <p:grpSpPr>
          <a:xfrm>
            <a:off x="7107069" y="3154855"/>
            <a:ext cx="293818" cy="368012"/>
            <a:chOff x="7107069" y="3360255"/>
            <a:chExt cx="293818" cy="368012"/>
          </a:xfrm>
        </p:grpSpPr>
        <p:sp>
          <p:nvSpPr>
            <p:cNvPr id="10377" name="Google Shape;10377;p77"/>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7"/>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7"/>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7"/>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7"/>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7"/>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77"/>
          <p:cNvGrpSpPr/>
          <p:nvPr/>
        </p:nvGrpSpPr>
        <p:grpSpPr>
          <a:xfrm>
            <a:off x="7578597" y="3154933"/>
            <a:ext cx="234285" cy="367855"/>
            <a:chOff x="7578597" y="3360333"/>
            <a:chExt cx="234285" cy="367855"/>
          </a:xfrm>
        </p:grpSpPr>
        <p:sp>
          <p:nvSpPr>
            <p:cNvPr id="10385" name="Google Shape;10385;p77"/>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7"/>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7"/>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7"/>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7"/>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7"/>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7"/>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7"/>
          <p:cNvGrpSpPr/>
          <p:nvPr/>
        </p:nvGrpSpPr>
        <p:grpSpPr>
          <a:xfrm>
            <a:off x="6697352" y="4083983"/>
            <a:ext cx="269130" cy="354530"/>
            <a:chOff x="6697352" y="4289383"/>
            <a:chExt cx="269130" cy="354530"/>
          </a:xfrm>
        </p:grpSpPr>
        <p:sp>
          <p:nvSpPr>
            <p:cNvPr id="10395" name="Google Shape;10395;p77"/>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7"/>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7"/>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7"/>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7"/>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7"/>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77"/>
          <p:cNvGrpSpPr/>
          <p:nvPr/>
        </p:nvGrpSpPr>
        <p:grpSpPr>
          <a:xfrm>
            <a:off x="5768616" y="2703485"/>
            <a:ext cx="334816" cy="368536"/>
            <a:chOff x="5768616" y="2908885"/>
            <a:chExt cx="334816" cy="368536"/>
          </a:xfrm>
        </p:grpSpPr>
        <p:sp>
          <p:nvSpPr>
            <p:cNvPr id="10405" name="Google Shape;10405;p77"/>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7"/>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7"/>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7"/>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7"/>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7"/>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7"/>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77"/>
          <p:cNvGrpSpPr/>
          <p:nvPr/>
        </p:nvGrpSpPr>
        <p:grpSpPr>
          <a:xfrm>
            <a:off x="6657061" y="2703485"/>
            <a:ext cx="323114" cy="368667"/>
            <a:chOff x="6657061" y="2908885"/>
            <a:chExt cx="323114" cy="368667"/>
          </a:xfrm>
        </p:grpSpPr>
        <p:sp>
          <p:nvSpPr>
            <p:cNvPr id="10415" name="Google Shape;10415;p77"/>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7"/>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7"/>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7"/>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7"/>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7"/>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7"/>
          <p:cNvGrpSpPr/>
          <p:nvPr/>
        </p:nvGrpSpPr>
        <p:grpSpPr>
          <a:xfrm>
            <a:off x="6211084" y="2703773"/>
            <a:ext cx="330915" cy="368457"/>
            <a:chOff x="6211084" y="2909173"/>
            <a:chExt cx="330915" cy="368457"/>
          </a:xfrm>
        </p:grpSpPr>
        <p:sp>
          <p:nvSpPr>
            <p:cNvPr id="10423" name="Google Shape;10423;p77"/>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7"/>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7"/>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7"/>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7"/>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7"/>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7"/>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77"/>
          <p:cNvGrpSpPr/>
          <p:nvPr/>
        </p:nvGrpSpPr>
        <p:grpSpPr>
          <a:xfrm>
            <a:off x="7543097" y="2703354"/>
            <a:ext cx="314945" cy="368300"/>
            <a:chOff x="7543097" y="2908754"/>
            <a:chExt cx="314945" cy="368300"/>
          </a:xfrm>
        </p:grpSpPr>
        <p:sp>
          <p:nvSpPr>
            <p:cNvPr id="10432" name="Google Shape;10432;p77"/>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7"/>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7"/>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7"/>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7"/>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7"/>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7"/>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7"/>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7"/>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7"/>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7"/>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7"/>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7"/>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77"/>
          <p:cNvGrpSpPr/>
          <p:nvPr/>
        </p:nvGrpSpPr>
        <p:grpSpPr>
          <a:xfrm>
            <a:off x="7090471" y="2703564"/>
            <a:ext cx="331282" cy="368588"/>
            <a:chOff x="7090471" y="2908964"/>
            <a:chExt cx="331282" cy="368588"/>
          </a:xfrm>
        </p:grpSpPr>
        <p:sp>
          <p:nvSpPr>
            <p:cNvPr id="10446" name="Google Shape;10446;p77"/>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7"/>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7"/>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77"/>
          <p:cNvGrpSpPr/>
          <p:nvPr/>
        </p:nvGrpSpPr>
        <p:grpSpPr>
          <a:xfrm>
            <a:off x="7159769" y="3621199"/>
            <a:ext cx="195722" cy="339816"/>
            <a:chOff x="7159769" y="3826599"/>
            <a:chExt cx="195722" cy="339816"/>
          </a:xfrm>
        </p:grpSpPr>
        <p:sp>
          <p:nvSpPr>
            <p:cNvPr id="10450" name="Google Shape;10450;p77"/>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7"/>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7"/>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7"/>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7"/>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7"/>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7"/>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7"/>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7"/>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7"/>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7"/>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7"/>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7"/>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77"/>
          <p:cNvGrpSpPr/>
          <p:nvPr/>
        </p:nvGrpSpPr>
        <p:grpSpPr>
          <a:xfrm>
            <a:off x="4959157" y="2703485"/>
            <a:ext cx="191454" cy="369531"/>
            <a:chOff x="4959157" y="2908885"/>
            <a:chExt cx="191454" cy="369531"/>
          </a:xfrm>
        </p:grpSpPr>
        <p:sp>
          <p:nvSpPr>
            <p:cNvPr id="10464" name="Google Shape;10464;p77"/>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7"/>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7"/>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7"/>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7"/>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7"/>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7"/>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7"/>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7"/>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7"/>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7"/>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7"/>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77"/>
          <p:cNvGrpSpPr/>
          <p:nvPr/>
        </p:nvGrpSpPr>
        <p:grpSpPr>
          <a:xfrm>
            <a:off x="7994230" y="2703511"/>
            <a:ext cx="295729" cy="368379"/>
            <a:chOff x="7994230" y="2908911"/>
            <a:chExt cx="295729" cy="368379"/>
          </a:xfrm>
        </p:grpSpPr>
        <p:sp>
          <p:nvSpPr>
            <p:cNvPr id="10477" name="Google Shape;10477;p77"/>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7"/>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7"/>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7"/>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7"/>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7"/>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7"/>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7"/>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7"/>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7"/>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7"/>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7"/>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7"/>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7"/>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7"/>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7"/>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7"/>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7"/>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7"/>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7"/>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7"/>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7"/>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77"/>
          <p:cNvGrpSpPr/>
          <p:nvPr/>
        </p:nvGrpSpPr>
        <p:grpSpPr>
          <a:xfrm>
            <a:off x="7552024" y="3620728"/>
            <a:ext cx="281880" cy="340733"/>
            <a:chOff x="7552024" y="3826128"/>
            <a:chExt cx="281880" cy="340733"/>
          </a:xfrm>
        </p:grpSpPr>
        <p:sp>
          <p:nvSpPr>
            <p:cNvPr id="10500" name="Google Shape;10500;p77"/>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7"/>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7"/>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7"/>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7"/>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7"/>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7"/>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7"/>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7"/>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7"/>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7"/>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7"/>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77"/>
          <p:cNvGrpSpPr/>
          <p:nvPr/>
        </p:nvGrpSpPr>
        <p:grpSpPr>
          <a:xfrm>
            <a:off x="6264910" y="4084428"/>
            <a:ext cx="202895" cy="354268"/>
            <a:chOff x="6264910" y="4289828"/>
            <a:chExt cx="202895" cy="354268"/>
          </a:xfrm>
        </p:grpSpPr>
        <p:sp>
          <p:nvSpPr>
            <p:cNvPr id="10513" name="Google Shape;10513;p77"/>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7"/>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7"/>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7"/>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7"/>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7"/>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7"/>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7"/>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77"/>
          <p:cNvGrpSpPr/>
          <p:nvPr/>
        </p:nvGrpSpPr>
        <p:grpSpPr>
          <a:xfrm>
            <a:off x="7972606" y="3621147"/>
            <a:ext cx="335863" cy="339686"/>
            <a:chOff x="7972606" y="3826547"/>
            <a:chExt cx="335863" cy="339686"/>
          </a:xfrm>
        </p:grpSpPr>
        <p:sp>
          <p:nvSpPr>
            <p:cNvPr id="10522" name="Google Shape;10522;p77"/>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7"/>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7"/>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7"/>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7"/>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7"/>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7"/>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7"/>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7"/>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7"/>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7"/>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7"/>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7"/>
            <p:cNvSpPr/>
            <p:nvPr/>
          </p:nvSpPr>
          <p:spPr>
            <a:xfrm>
              <a:off x="7972606" y="3826547"/>
              <a:ext cx="335863" cy="339686"/>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77"/>
          <p:cNvGrpSpPr/>
          <p:nvPr/>
        </p:nvGrpSpPr>
        <p:grpSpPr>
          <a:xfrm>
            <a:off x="5309550" y="2703930"/>
            <a:ext cx="371939" cy="367201"/>
            <a:chOff x="5309550" y="2909330"/>
            <a:chExt cx="371939" cy="367201"/>
          </a:xfrm>
        </p:grpSpPr>
        <p:sp>
          <p:nvSpPr>
            <p:cNvPr id="10536" name="Google Shape;10536;p77"/>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7"/>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7"/>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7"/>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7"/>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7"/>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7"/>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7"/>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7"/>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7"/>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7"/>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7"/>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7"/>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7"/>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7"/>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7"/>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7"/>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3" name="Google Shape;10553;p77"/>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0554" name="Google Shape;10554;p77"/>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58"/>
        <p:cNvGrpSpPr/>
        <p:nvPr/>
      </p:nvGrpSpPr>
      <p:grpSpPr>
        <a:xfrm>
          <a:off x="0" y="0"/>
          <a:ext cx="0" cy="0"/>
          <a:chOff x="0" y="0"/>
          <a:chExt cx="0" cy="0"/>
        </a:xfrm>
      </p:grpSpPr>
      <p:grpSp>
        <p:nvGrpSpPr>
          <p:cNvPr id="10559" name="Google Shape;10559;p78"/>
          <p:cNvGrpSpPr/>
          <p:nvPr/>
        </p:nvGrpSpPr>
        <p:grpSpPr>
          <a:xfrm>
            <a:off x="910401" y="1327128"/>
            <a:ext cx="248243" cy="345731"/>
            <a:chOff x="910401" y="1511703"/>
            <a:chExt cx="248243" cy="345731"/>
          </a:xfrm>
        </p:grpSpPr>
        <p:sp>
          <p:nvSpPr>
            <p:cNvPr id="10560" name="Google Shape;10560;p78"/>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8"/>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8"/>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8"/>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8"/>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8"/>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8"/>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8"/>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78"/>
          <p:cNvGrpSpPr/>
          <p:nvPr/>
        </p:nvGrpSpPr>
        <p:grpSpPr>
          <a:xfrm>
            <a:off x="1311970" y="1327312"/>
            <a:ext cx="345810" cy="345547"/>
            <a:chOff x="1311970" y="1511887"/>
            <a:chExt cx="345810" cy="345547"/>
          </a:xfrm>
        </p:grpSpPr>
        <p:sp>
          <p:nvSpPr>
            <p:cNvPr id="10585" name="Google Shape;10585;p78"/>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8"/>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8"/>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8"/>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8"/>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8"/>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8"/>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8"/>
          <p:cNvGrpSpPr/>
          <p:nvPr/>
        </p:nvGrpSpPr>
        <p:grpSpPr>
          <a:xfrm>
            <a:off x="1754297" y="1326735"/>
            <a:ext cx="353757" cy="346413"/>
            <a:chOff x="1754297" y="1511310"/>
            <a:chExt cx="353757" cy="346413"/>
          </a:xfrm>
        </p:grpSpPr>
        <p:sp>
          <p:nvSpPr>
            <p:cNvPr id="10600" name="Google Shape;10600;p78"/>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8"/>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8"/>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8"/>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8"/>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8"/>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8"/>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8"/>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8"/>
          <p:cNvGrpSpPr/>
          <p:nvPr/>
        </p:nvGrpSpPr>
        <p:grpSpPr>
          <a:xfrm>
            <a:off x="3115872" y="1327233"/>
            <a:ext cx="316277" cy="345600"/>
            <a:chOff x="3115872" y="1511808"/>
            <a:chExt cx="316277" cy="345600"/>
          </a:xfrm>
        </p:grpSpPr>
        <p:sp>
          <p:nvSpPr>
            <p:cNvPr id="10621" name="Google Shape;10621;p78"/>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8"/>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8"/>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8"/>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8"/>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8"/>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8"/>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8"/>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8"/>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8"/>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8"/>
          <p:cNvGrpSpPr/>
          <p:nvPr/>
        </p:nvGrpSpPr>
        <p:grpSpPr>
          <a:xfrm>
            <a:off x="3561975" y="1327207"/>
            <a:ext cx="349088" cy="345652"/>
            <a:chOff x="3561975" y="1511782"/>
            <a:chExt cx="349088" cy="345652"/>
          </a:xfrm>
        </p:grpSpPr>
        <p:sp>
          <p:nvSpPr>
            <p:cNvPr id="10640" name="Google Shape;10640;p78"/>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8"/>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8"/>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8"/>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8"/>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8"/>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8"/>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8"/>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8"/>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8"/>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8"/>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8"/>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8"/>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8"/>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8"/>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8"/>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8"/>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8"/>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8"/>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8"/>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78"/>
          <p:cNvGrpSpPr/>
          <p:nvPr/>
        </p:nvGrpSpPr>
        <p:grpSpPr>
          <a:xfrm>
            <a:off x="1747347" y="3178265"/>
            <a:ext cx="382161" cy="356537"/>
            <a:chOff x="1747347" y="3362840"/>
            <a:chExt cx="382161" cy="356537"/>
          </a:xfrm>
        </p:grpSpPr>
        <p:sp>
          <p:nvSpPr>
            <p:cNvPr id="10665" name="Google Shape;10665;p78"/>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8"/>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8"/>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8"/>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8"/>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8"/>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8"/>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8"/>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8"/>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8"/>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8"/>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8"/>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8"/>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8"/>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8"/>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8"/>
          <p:cNvGrpSpPr/>
          <p:nvPr/>
        </p:nvGrpSpPr>
        <p:grpSpPr>
          <a:xfrm>
            <a:off x="2181989" y="3194421"/>
            <a:ext cx="404874" cy="341535"/>
            <a:chOff x="2181989" y="3378996"/>
            <a:chExt cx="404874" cy="341535"/>
          </a:xfrm>
        </p:grpSpPr>
        <p:sp>
          <p:nvSpPr>
            <p:cNvPr id="10682" name="Google Shape;10682;p78"/>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8"/>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8"/>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8"/>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8"/>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8"/>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8"/>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8"/>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8"/>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8"/>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8"/>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8"/>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8"/>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8"/>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8"/>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8"/>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78"/>
          <p:cNvGrpSpPr/>
          <p:nvPr/>
        </p:nvGrpSpPr>
        <p:grpSpPr>
          <a:xfrm>
            <a:off x="3097565" y="3197333"/>
            <a:ext cx="361336" cy="338623"/>
            <a:chOff x="3097565" y="3381908"/>
            <a:chExt cx="361336" cy="338623"/>
          </a:xfrm>
        </p:grpSpPr>
        <p:sp>
          <p:nvSpPr>
            <p:cNvPr id="10701" name="Google Shape;10701;p78"/>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8"/>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8"/>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8"/>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8"/>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8"/>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8"/>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8"/>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8"/>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8"/>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8"/>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78"/>
          <p:cNvGrpSpPr/>
          <p:nvPr/>
        </p:nvGrpSpPr>
        <p:grpSpPr>
          <a:xfrm>
            <a:off x="871401" y="1813806"/>
            <a:ext cx="324224" cy="338466"/>
            <a:chOff x="871401" y="1998381"/>
            <a:chExt cx="324224" cy="338466"/>
          </a:xfrm>
        </p:grpSpPr>
        <p:sp>
          <p:nvSpPr>
            <p:cNvPr id="10716" name="Google Shape;10716;p78"/>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8"/>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8"/>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8"/>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8"/>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8"/>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8"/>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8"/>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8"/>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8"/>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8"/>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8"/>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8"/>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78"/>
          <p:cNvGrpSpPr/>
          <p:nvPr/>
        </p:nvGrpSpPr>
        <p:grpSpPr>
          <a:xfrm>
            <a:off x="1751884" y="1804705"/>
            <a:ext cx="360602" cy="360471"/>
            <a:chOff x="1751884" y="1989280"/>
            <a:chExt cx="360602" cy="360471"/>
          </a:xfrm>
        </p:grpSpPr>
        <p:sp>
          <p:nvSpPr>
            <p:cNvPr id="10734" name="Google Shape;10734;p78"/>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8"/>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8"/>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8"/>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8"/>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8"/>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8"/>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8"/>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8"/>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8"/>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8"/>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8"/>
          <p:cNvGrpSpPr/>
          <p:nvPr/>
        </p:nvGrpSpPr>
        <p:grpSpPr>
          <a:xfrm>
            <a:off x="2188048" y="1798987"/>
            <a:ext cx="389347" cy="353284"/>
            <a:chOff x="2188048" y="1983562"/>
            <a:chExt cx="389347" cy="353284"/>
          </a:xfrm>
        </p:grpSpPr>
        <p:sp>
          <p:nvSpPr>
            <p:cNvPr id="10750" name="Google Shape;10750;p78"/>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8"/>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8"/>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8"/>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8"/>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78"/>
          <p:cNvGrpSpPr/>
          <p:nvPr/>
        </p:nvGrpSpPr>
        <p:grpSpPr>
          <a:xfrm>
            <a:off x="2654399" y="1839141"/>
            <a:ext cx="342977" cy="287663"/>
            <a:chOff x="2654399" y="2023716"/>
            <a:chExt cx="342977" cy="287663"/>
          </a:xfrm>
        </p:grpSpPr>
        <p:sp>
          <p:nvSpPr>
            <p:cNvPr id="10759" name="Google Shape;10759;p78"/>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8"/>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8"/>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8"/>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8"/>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8"/>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8"/>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8"/>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8"/>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8"/>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8"/>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8"/>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8"/>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8"/>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8"/>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78"/>
          <p:cNvGrpSpPr/>
          <p:nvPr/>
        </p:nvGrpSpPr>
        <p:grpSpPr>
          <a:xfrm>
            <a:off x="3104515" y="1813806"/>
            <a:ext cx="338492" cy="338597"/>
            <a:chOff x="3104515" y="1998381"/>
            <a:chExt cx="338492" cy="338597"/>
          </a:xfrm>
        </p:grpSpPr>
        <p:sp>
          <p:nvSpPr>
            <p:cNvPr id="10788" name="Google Shape;10788;p78"/>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8"/>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8"/>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8"/>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8"/>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8"/>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8"/>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8"/>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8"/>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8"/>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8"/>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8"/>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8"/>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8"/>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8"/>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8"/>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8"/>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8"/>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8"/>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8"/>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8"/>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8"/>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8"/>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8"/>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8"/>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8"/>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8"/>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8"/>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8"/>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8"/>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8"/>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8"/>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78"/>
          <p:cNvGrpSpPr/>
          <p:nvPr/>
        </p:nvGrpSpPr>
        <p:grpSpPr>
          <a:xfrm>
            <a:off x="4006321" y="1790830"/>
            <a:ext cx="320605" cy="384469"/>
            <a:chOff x="4006321" y="1975405"/>
            <a:chExt cx="320605" cy="384469"/>
          </a:xfrm>
        </p:grpSpPr>
        <p:sp>
          <p:nvSpPr>
            <p:cNvPr id="10822" name="Google Shape;10822;p78"/>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8"/>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8"/>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8"/>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8"/>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8"/>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8"/>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8"/>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8"/>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8"/>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8"/>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8"/>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8"/>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8"/>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8"/>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8"/>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8"/>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8"/>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8"/>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8"/>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8"/>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8"/>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8"/>
          <p:cNvGrpSpPr/>
          <p:nvPr/>
        </p:nvGrpSpPr>
        <p:grpSpPr>
          <a:xfrm>
            <a:off x="3554290" y="3195942"/>
            <a:ext cx="340092" cy="338623"/>
            <a:chOff x="3554290" y="3380517"/>
            <a:chExt cx="340092" cy="338623"/>
          </a:xfrm>
        </p:grpSpPr>
        <p:sp>
          <p:nvSpPr>
            <p:cNvPr id="10845" name="Google Shape;10845;p78"/>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8"/>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8"/>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8"/>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8"/>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8"/>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8"/>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8"/>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8"/>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8"/>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8"/>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8"/>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8"/>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8"/>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8"/>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8"/>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8"/>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8"/>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78"/>
          <p:cNvGrpSpPr/>
          <p:nvPr/>
        </p:nvGrpSpPr>
        <p:grpSpPr>
          <a:xfrm>
            <a:off x="4001155" y="3207456"/>
            <a:ext cx="345810" cy="311058"/>
            <a:chOff x="4001155" y="3392031"/>
            <a:chExt cx="345810" cy="311058"/>
          </a:xfrm>
        </p:grpSpPr>
        <p:sp>
          <p:nvSpPr>
            <p:cNvPr id="10864" name="Google Shape;10864;p78"/>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8"/>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8"/>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8"/>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8"/>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8"/>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8"/>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8"/>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8"/>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8"/>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8"/>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8"/>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8"/>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8"/>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8"/>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8"/>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8"/>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8"/>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8"/>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8"/>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8"/>
            <p:cNvSpPr/>
            <p:nvPr/>
          </p:nvSpPr>
          <p:spPr>
            <a:xfrm>
              <a:off x="4223642"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8"/>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78"/>
          <p:cNvGrpSpPr/>
          <p:nvPr/>
        </p:nvGrpSpPr>
        <p:grpSpPr>
          <a:xfrm>
            <a:off x="912027" y="3641810"/>
            <a:ext cx="253699" cy="338571"/>
            <a:chOff x="912027" y="3826385"/>
            <a:chExt cx="253699" cy="338571"/>
          </a:xfrm>
        </p:grpSpPr>
        <p:sp>
          <p:nvSpPr>
            <p:cNvPr id="10887" name="Google Shape;10887;p78"/>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8"/>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8"/>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8"/>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8"/>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8"/>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8"/>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8"/>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8"/>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8"/>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8"/>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8"/>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8"/>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78"/>
          <p:cNvGrpSpPr/>
          <p:nvPr/>
        </p:nvGrpSpPr>
        <p:grpSpPr>
          <a:xfrm>
            <a:off x="1311446" y="3641889"/>
            <a:ext cx="353652" cy="338440"/>
            <a:chOff x="1311446" y="3826464"/>
            <a:chExt cx="353652" cy="338440"/>
          </a:xfrm>
        </p:grpSpPr>
        <p:sp>
          <p:nvSpPr>
            <p:cNvPr id="10901" name="Google Shape;10901;p78"/>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8"/>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8"/>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8"/>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8"/>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8"/>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8"/>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8"/>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8"/>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8"/>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78"/>
          <p:cNvGrpSpPr/>
          <p:nvPr/>
        </p:nvGrpSpPr>
        <p:grpSpPr>
          <a:xfrm>
            <a:off x="1768434" y="3641810"/>
            <a:ext cx="345154" cy="338728"/>
            <a:chOff x="1768434" y="3826385"/>
            <a:chExt cx="345154" cy="338728"/>
          </a:xfrm>
        </p:grpSpPr>
        <p:sp>
          <p:nvSpPr>
            <p:cNvPr id="10912" name="Google Shape;10912;p78"/>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8"/>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8"/>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8"/>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8"/>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8"/>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8"/>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8"/>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8"/>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8"/>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8"/>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8"/>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8"/>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8"/>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8"/>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8"/>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8"/>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8"/>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8"/>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8"/>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8"/>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8"/>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8"/>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8"/>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8"/>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8"/>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8"/>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8"/>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78"/>
          <p:cNvGrpSpPr/>
          <p:nvPr/>
        </p:nvGrpSpPr>
        <p:grpSpPr>
          <a:xfrm>
            <a:off x="2175039" y="3632211"/>
            <a:ext cx="424571" cy="344813"/>
            <a:chOff x="2175039" y="3816786"/>
            <a:chExt cx="424571" cy="344813"/>
          </a:xfrm>
        </p:grpSpPr>
        <p:sp>
          <p:nvSpPr>
            <p:cNvPr id="10941" name="Google Shape;10941;p78"/>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8"/>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8"/>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8"/>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8"/>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8"/>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8"/>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8"/>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8"/>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8"/>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8"/>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8"/>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8"/>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8"/>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8"/>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8"/>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8"/>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8"/>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8"/>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8"/>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8"/>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8"/>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8"/>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8"/>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8"/>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8"/>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8"/>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8"/>
          <p:cNvGrpSpPr/>
          <p:nvPr/>
        </p:nvGrpSpPr>
        <p:grpSpPr>
          <a:xfrm>
            <a:off x="1277770" y="1795997"/>
            <a:ext cx="409149" cy="373978"/>
            <a:chOff x="1277770" y="1980572"/>
            <a:chExt cx="409149" cy="373978"/>
          </a:xfrm>
        </p:grpSpPr>
        <p:sp>
          <p:nvSpPr>
            <p:cNvPr id="10969" name="Google Shape;10969;p78"/>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8"/>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8"/>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8"/>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8"/>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8"/>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8"/>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8"/>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8"/>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8"/>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8"/>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8"/>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8"/>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8"/>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8"/>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8"/>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8"/>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8"/>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8"/>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8"/>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8"/>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78"/>
          <p:cNvGrpSpPr/>
          <p:nvPr/>
        </p:nvGrpSpPr>
        <p:grpSpPr>
          <a:xfrm>
            <a:off x="870273" y="4109236"/>
            <a:ext cx="411300" cy="353258"/>
            <a:chOff x="870273" y="4293811"/>
            <a:chExt cx="411300" cy="353258"/>
          </a:xfrm>
        </p:grpSpPr>
        <p:sp>
          <p:nvSpPr>
            <p:cNvPr id="10991" name="Google Shape;10991;p78"/>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8"/>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8"/>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8"/>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8"/>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8"/>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8"/>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8"/>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8"/>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8"/>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8"/>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8"/>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8"/>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8"/>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8"/>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8"/>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8"/>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8"/>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8"/>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0" name="Google Shape;11010;p78"/>
          <p:cNvSpPr/>
          <p:nvPr/>
        </p:nvSpPr>
        <p:spPr>
          <a:xfrm>
            <a:off x="2217055" y="2494016"/>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8"/>
          <p:cNvSpPr/>
          <p:nvPr/>
        </p:nvSpPr>
        <p:spPr>
          <a:xfrm>
            <a:off x="2201161" y="2549303"/>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2" name="Google Shape;11012;p78"/>
          <p:cNvGrpSpPr/>
          <p:nvPr/>
        </p:nvGrpSpPr>
        <p:grpSpPr>
          <a:xfrm>
            <a:off x="2189674" y="2255241"/>
            <a:ext cx="376627" cy="351501"/>
            <a:chOff x="2189674" y="2439816"/>
            <a:chExt cx="376627" cy="351501"/>
          </a:xfrm>
        </p:grpSpPr>
        <p:sp>
          <p:nvSpPr>
            <p:cNvPr id="11013" name="Google Shape;11013;p78"/>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8"/>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8"/>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8"/>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8"/>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8"/>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8"/>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8"/>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8"/>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8"/>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8"/>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8"/>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8"/>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8"/>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8"/>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8"/>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8"/>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8"/>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8"/>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8"/>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8"/>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8"/>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8"/>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8"/>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8"/>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8"/>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8"/>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8"/>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8"/>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8"/>
          <p:cNvGrpSpPr/>
          <p:nvPr/>
        </p:nvGrpSpPr>
        <p:grpSpPr>
          <a:xfrm>
            <a:off x="2660798" y="2267751"/>
            <a:ext cx="329653" cy="326926"/>
            <a:chOff x="2660798" y="2452326"/>
            <a:chExt cx="329653" cy="326926"/>
          </a:xfrm>
        </p:grpSpPr>
        <p:sp>
          <p:nvSpPr>
            <p:cNvPr id="11043" name="Google Shape;11043;p78"/>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8"/>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8"/>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8"/>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8"/>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8"/>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8"/>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8"/>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8"/>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8"/>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8"/>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8"/>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8"/>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8"/>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8"/>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8"/>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8"/>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8"/>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8"/>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8"/>
          <p:cNvGrpSpPr/>
          <p:nvPr/>
        </p:nvGrpSpPr>
        <p:grpSpPr>
          <a:xfrm>
            <a:off x="4059458" y="2255319"/>
            <a:ext cx="218973" cy="351265"/>
            <a:chOff x="4059458" y="2439894"/>
            <a:chExt cx="218973" cy="351265"/>
          </a:xfrm>
        </p:grpSpPr>
        <p:sp>
          <p:nvSpPr>
            <p:cNvPr id="11063" name="Google Shape;11063;p78"/>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8"/>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8"/>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8"/>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8"/>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8" name="Google Shape;11068;p78"/>
          <p:cNvSpPr/>
          <p:nvPr/>
        </p:nvSpPr>
        <p:spPr>
          <a:xfrm>
            <a:off x="2689176" y="3654425"/>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8"/>
          <p:cNvSpPr/>
          <p:nvPr/>
        </p:nvSpPr>
        <p:spPr>
          <a:xfrm>
            <a:off x="2650570" y="3856089"/>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0" name="Google Shape;11070;p78"/>
          <p:cNvGrpSpPr/>
          <p:nvPr/>
        </p:nvGrpSpPr>
        <p:grpSpPr>
          <a:xfrm>
            <a:off x="2612199" y="3640158"/>
            <a:ext cx="449041" cy="351108"/>
            <a:chOff x="2612199" y="3824733"/>
            <a:chExt cx="449041" cy="351108"/>
          </a:xfrm>
        </p:grpSpPr>
        <p:sp>
          <p:nvSpPr>
            <p:cNvPr id="11071" name="Google Shape;11071;p78"/>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8"/>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8"/>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8"/>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8"/>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8"/>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8"/>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8"/>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8"/>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8"/>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8"/>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8"/>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8"/>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8"/>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8"/>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8"/>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8"/>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8"/>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8"/>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8"/>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8"/>
          <p:cNvGrpSpPr/>
          <p:nvPr/>
        </p:nvGrpSpPr>
        <p:grpSpPr>
          <a:xfrm>
            <a:off x="3547471" y="2257759"/>
            <a:ext cx="347567" cy="346334"/>
            <a:chOff x="3547471" y="2442334"/>
            <a:chExt cx="347567" cy="346334"/>
          </a:xfrm>
        </p:grpSpPr>
        <p:sp>
          <p:nvSpPr>
            <p:cNvPr id="11092" name="Google Shape;11092;p78"/>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8"/>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8"/>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8"/>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8"/>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8"/>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8"/>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8"/>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8"/>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8"/>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8"/>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8"/>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8"/>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8"/>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8"/>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78"/>
          <p:cNvGrpSpPr/>
          <p:nvPr/>
        </p:nvGrpSpPr>
        <p:grpSpPr>
          <a:xfrm>
            <a:off x="3527093" y="3625995"/>
            <a:ext cx="403300" cy="357927"/>
            <a:chOff x="3527093" y="3810570"/>
            <a:chExt cx="403300" cy="357927"/>
          </a:xfrm>
        </p:grpSpPr>
        <p:sp>
          <p:nvSpPr>
            <p:cNvPr id="11108" name="Google Shape;11108;p78"/>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8"/>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8"/>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8"/>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8"/>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8"/>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8"/>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8"/>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8"/>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8"/>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8"/>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78"/>
          <p:cNvGrpSpPr/>
          <p:nvPr/>
        </p:nvGrpSpPr>
        <p:grpSpPr>
          <a:xfrm>
            <a:off x="4038634" y="3638532"/>
            <a:ext cx="292935" cy="352734"/>
            <a:chOff x="4038634" y="3823107"/>
            <a:chExt cx="292935" cy="352734"/>
          </a:xfrm>
        </p:grpSpPr>
        <p:sp>
          <p:nvSpPr>
            <p:cNvPr id="11120" name="Google Shape;11120;p78"/>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8"/>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8"/>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8"/>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8"/>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8"/>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8"/>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8"/>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8"/>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8"/>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8"/>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8"/>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8"/>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78"/>
          <p:cNvGrpSpPr/>
          <p:nvPr/>
        </p:nvGrpSpPr>
        <p:grpSpPr>
          <a:xfrm>
            <a:off x="854248" y="2736069"/>
            <a:ext cx="360445" cy="321077"/>
            <a:chOff x="854248" y="2920644"/>
            <a:chExt cx="360445" cy="321077"/>
          </a:xfrm>
        </p:grpSpPr>
        <p:sp>
          <p:nvSpPr>
            <p:cNvPr id="11134" name="Google Shape;11134;p78"/>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8"/>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8"/>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8"/>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8"/>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8"/>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8"/>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8"/>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8"/>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8"/>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8"/>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8"/>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8"/>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8"/>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8"/>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8"/>
          <p:cNvGrpSpPr/>
          <p:nvPr/>
        </p:nvGrpSpPr>
        <p:grpSpPr>
          <a:xfrm>
            <a:off x="1274858" y="2745275"/>
            <a:ext cx="412191" cy="302665"/>
            <a:chOff x="1274858" y="2929850"/>
            <a:chExt cx="412191" cy="302665"/>
          </a:xfrm>
        </p:grpSpPr>
        <p:sp>
          <p:nvSpPr>
            <p:cNvPr id="11150" name="Google Shape;11150;p78"/>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8"/>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8"/>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8"/>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8"/>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8"/>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8"/>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8"/>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8"/>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8"/>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8"/>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8"/>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8"/>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8"/>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8"/>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8"/>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8"/>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8"/>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8"/>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8"/>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8"/>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8"/>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78"/>
          <p:cNvGrpSpPr/>
          <p:nvPr/>
        </p:nvGrpSpPr>
        <p:grpSpPr>
          <a:xfrm>
            <a:off x="1728542" y="2710078"/>
            <a:ext cx="397819" cy="373034"/>
            <a:chOff x="1728542" y="2894653"/>
            <a:chExt cx="397819" cy="373034"/>
          </a:xfrm>
        </p:grpSpPr>
        <p:sp>
          <p:nvSpPr>
            <p:cNvPr id="11179" name="Google Shape;11179;p78"/>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8"/>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8"/>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8"/>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8"/>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8"/>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8"/>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8"/>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8"/>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8"/>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8"/>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8"/>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8"/>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8"/>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8"/>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8"/>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8"/>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8"/>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8"/>
          <p:cNvGrpSpPr/>
          <p:nvPr/>
        </p:nvGrpSpPr>
        <p:grpSpPr>
          <a:xfrm>
            <a:off x="2178842" y="2716294"/>
            <a:ext cx="375709" cy="360890"/>
            <a:chOff x="2178842" y="2900869"/>
            <a:chExt cx="375709" cy="360890"/>
          </a:xfrm>
        </p:grpSpPr>
        <p:sp>
          <p:nvSpPr>
            <p:cNvPr id="11202" name="Google Shape;11202;p78"/>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8"/>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8"/>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8"/>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8"/>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8"/>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8"/>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8"/>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8"/>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8"/>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78"/>
          <p:cNvGrpSpPr/>
          <p:nvPr/>
        </p:nvGrpSpPr>
        <p:grpSpPr>
          <a:xfrm>
            <a:off x="2704703" y="2716346"/>
            <a:ext cx="230986" cy="360497"/>
            <a:chOff x="2704703" y="2900921"/>
            <a:chExt cx="230986" cy="360497"/>
          </a:xfrm>
        </p:grpSpPr>
        <p:sp>
          <p:nvSpPr>
            <p:cNvPr id="11216" name="Google Shape;11216;p78"/>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8"/>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8"/>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8"/>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8"/>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8"/>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8"/>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8"/>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8"/>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8"/>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8"/>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78"/>
          <p:cNvGrpSpPr/>
          <p:nvPr/>
        </p:nvGrpSpPr>
        <p:grpSpPr>
          <a:xfrm>
            <a:off x="3072963" y="2719100"/>
            <a:ext cx="387197" cy="355094"/>
            <a:chOff x="3072963" y="2903675"/>
            <a:chExt cx="387197" cy="355094"/>
          </a:xfrm>
        </p:grpSpPr>
        <p:sp>
          <p:nvSpPr>
            <p:cNvPr id="11228" name="Google Shape;11228;p78"/>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8"/>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8"/>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8"/>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8"/>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8"/>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8"/>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8"/>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8"/>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8"/>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8"/>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8"/>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8"/>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8"/>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8"/>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8"/>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8"/>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8"/>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8"/>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8"/>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8"/>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8"/>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8"/>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8"/>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8"/>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8"/>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8"/>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8"/>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8"/>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8"/>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8"/>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8"/>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8"/>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8"/>
          <p:cNvGrpSpPr/>
          <p:nvPr/>
        </p:nvGrpSpPr>
        <p:grpSpPr>
          <a:xfrm>
            <a:off x="3977314" y="2769772"/>
            <a:ext cx="364851" cy="253567"/>
            <a:chOff x="3977314" y="2954347"/>
            <a:chExt cx="364851" cy="253567"/>
          </a:xfrm>
        </p:grpSpPr>
        <p:sp>
          <p:nvSpPr>
            <p:cNvPr id="11263" name="Google Shape;11263;p78"/>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8"/>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8"/>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8"/>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8"/>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8"/>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8"/>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8"/>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8"/>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8"/>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8"/>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78"/>
          <p:cNvGrpSpPr/>
          <p:nvPr/>
        </p:nvGrpSpPr>
        <p:grpSpPr>
          <a:xfrm>
            <a:off x="3107400" y="3625916"/>
            <a:ext cx="365139" cy="365244"/>
            <a:chOff x="3107400" y="3810491"/>
            <a:chExt cx="365139" cy="365244"/>
          </a:xfrm>
        </p:grpSpPr>
        <p:sp>
          <p:nvSpPr>
            <p:cNvPr id="11276" name="Google Shape;11276;p78"/>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8"/>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8"/>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8"/>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8"/>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8"/>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8"/>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8"/>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8"/>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78"/>
          <p:cNvGrpSpPr/>
          <p:nvPr/>
        </p:nvGrpSpPr>
        <p:grpSpPr>
          <a:xfrm>
            <a:off x="3982979" y="4112803"/>
            <a:ext cx="355540" cy="338230"/>
            <a:chOff x="3982979" y="4297378"/>
            <a:chExt cx="355540" cy="338230"/>
          </a:xfrm>
        </p:grpSpPr>
        <p:sp>
          <p:nvSpPr>
            <p:cNvPr id="11286" name="Google Shape;11286;p78"/>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8"/>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8"/>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8"/>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8"/>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8"/>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8"/>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8"/>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8"/>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8"/>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8"/>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7" name="Google Shape;11297;p78"/>
          <p:cNvSpPr/>
          <p:nvPr/>
        </p:nvSpPr>
        <p:spPr>
          <a:xfrm>
            <a:off x="3597435" y="2039441"/>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8"/>
          <p:cNvSpPr/>
          <p:nvPr/>
        </p:nvSpPr>
        <p:spPr>
          <a:xfrm>
            <a:off x="3580544" y="2114294"/>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9" name="Google Shape;11299;p78"/>
          <p:cNvGrpSpPr/>
          <p:nvPr/>
        </p:nvGrpSpPr>
        <p:grpSpPr>
          <a:xfrm>
            <a:off x="3575220" y="1802711"/>
            <a:ext cx="292830" cy="360602"/>
            <a:chOff x="3575220" y="1987286"/>
            <a:chExt cx="292830" cy="360602"/>
          </a:xfrm>
        </p:grpSpPr>
        <p:sp>
          <p:nvSpPr>
            <p:cNvPr id="11300" name="Google Shape;11300;p78"/>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8"/>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8"/>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8"/>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8"/>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8"/>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8"/>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8"/>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8"/>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8"/>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8"/>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8"/>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8"/>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8"/>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8"/>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8"/>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8"/>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8"/>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8"/>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8"/>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8"/>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8"/>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8"/>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8"/>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8"/>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8"/>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8"/>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8"/>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8"/>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8"/>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8"/>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8"/>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8"/>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8"/>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8"/>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8"/>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8"/>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8"/>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8"/>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8"/>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8"/>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8"/>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8"/>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8"/>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8"/>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8"/>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8"/>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8"/>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8"/>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78"/>
          <p:cNvGrpSpPr/>
          <p:nvPr/>
        </p:nvGrpSpPr>
        <p:grpSpPr>
          <a:xfrm>
            <a:off x="2224399" y="1325607"/>
            <a:ext cx="328237" cy="348904"/>
            <a:chOff x="2224399" y="1510182"/>
            <a:chExt cx="328237" cy="348904"/>
          </a:xfrm>
        </p:grpSpPr>
        <p:sp>
          <p:nvSpPr>
            <p:cNvPr id="11350" name="Google Shape;11350;p78"/>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8"/>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8"/>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8"/>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8"/>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8"/>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8"/>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8"/>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8"/>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8"/>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8"/>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8"/>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8"/>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8"/>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8"/>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8"/>
          <p:cNvGrpSpPr/>
          <p:nvPr/>
        </p:nvGrpSpPr>
        <p:grpSpPr>
          <a:xfrm>
            <a:off x="1331903" y="4119255"/>
            <a:ext cx="343292" cy="340354"/>
            <a:chOff x="1331903" y="4303830"/>
            <a:chExt cx="343292" cy="340354"/>
          </a:xfrm>
        </p:grpSpPr>
        <p:sp>
          <p:nvSpPr>
            <p:cNvPr id="11366" name="Google Shape;11366;p78"/>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8"/>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8"/>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8"/>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8"/>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8"/>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8"/>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8"/>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8"/>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8"/>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8"/>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8"/>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8"/>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8"/>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8"/>
          <p:cNvGrpSpPr/>
          <p:nvPr/>
        </p:nvGrpSpPr>
        <p:grpSpPr>
          <a:xfrm>
            <a:off x="3527014" y="2724949"/>
            <a:ext cx="362228" cy="343187"/>
            <a:chOff x="3527014" y="2909524"/>
            <a:chExt cx="362228" cy="343187"/>
          </a:xfrm>
        </p:grpSpPr>
        <p:sp>
          <p:nvSpPr>
            <p:cNvPr id="11381" name="Google Shape;11381;p78"/>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8"/>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8"/>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8"/>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8"/>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8"/>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8"/>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8"/>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8"/>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8"/>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8"/>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8"/>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8"/>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8"/>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8"/>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8"/>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8"/>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8"/>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8"/>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78"/>
          <p:cNvGrpSpPr/>
          <p:nvPr/>
        </p:nvGrpSpPr>
        <p:grpSpPr>
          <a:xfrm>
            <a:off x="2257297" y="4104909"/>
            <a:ext cx="408546" cy="353494"/>
            <a:chOff x="2181097" y="4289484"/>
            <a:chExt cx="408546" cy="353494"/>
          </a:xfrm>
        </p:grpSpPr>
        <p:sp>
          <p:nvSpPr>
            <p:cNvPr id="11401" name="Google Shape;11401;p78"/>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8"/>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8"/>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8"/>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8"/>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8"/>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8"/>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8"/>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8"/>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8"/>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8"/>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8"/>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8"/>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8"/>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8"/>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8"/>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8"/>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8"/>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8"/>
          <p:cNvGrpSpPr/>
          <p:nvPr/>
        </p:nvGrpSpPr>
        <p:grpSpPr>
          <a:xfrm>
            <a:off x="1735230" y="2250835"/>
            <a:ext cx="393281" cy="360313"/>
            <a:chOff x="1735230" y="2435410"/>
            <a:chExt cx="393281" cy="360313"/>
          </a:xfrm>
        </p:grpSpPr>
        <p:sp>
          <p:nvSpPr>
            <p:cNvPr id="11420" name="Google Shape;11420;p78"/>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8"/>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8"/>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8"/>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8"/>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8"/>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8"/>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8"/>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8"/>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8"/>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8"/>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8"/>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8"/>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8"/>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8"/>
          <p:cNvGrpSpPr/>
          <p:nvPr/>
        </p:nvGrpSpPr>
        <p:grpSpPr>
          <a:xfrm>
            <a:off x="3603362" y="4147397"/>
            <a:ext cx="247011" cy="304029"/>
            <a:chOff x="3603362" y="4331973"/>
            <a:chExt cx="247011" cy="304029"/>
          </a:xfrm>
        </p:grpSpPr>
        <p:sp>
          <p:nvSpPr>
            <p:cNvPr id="11435" name="Google Shape;11435;p78"/>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8"/>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8"/>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8"/>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8"/>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8"/>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8"/>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8"/>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8"/>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78"/>
          <p:cNvGrpSpPr/>
          <p:nvPr/>
        </p:nvGrpSpPr>
        <p:grpSpPr>
          <a:xfrm>
            <a:off x="1752015" y="4104909"/>
            <a:ext cx="365611" cy="360628"/>
            <a:chOff x="1752015" y="4289484"/>
            <a:chExt cx="365611" cy="360628"/>
          </a:xfrm>
        </p:grpSpPr>
        <p:sp>
          <p:nvSpPr>
            <p:cNvPr id="11445" name="Google Shape;11445;p78"/>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8"/>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7" name="Google Shape;11447;p78"/>
            <p:cNvGrpSpPr/>
            <p:nvPr/>
          </p:nvGrpSpPr>
          <p:grpSpPr>
            <a:xfrm>
              <a:off x="1752015" y="4289484"/>
              <a:ext cx="365611" cy="360628"/>
              <a:chOff x="1752015" y="4289484"/>
              <a:chExt cx="365611" cy="360628"/>
            </a:xfrm>
          </p:grpSpPr>
          <p:sp>
            <p:nvSpPr>
              <p:cNvPr id="11448" name="Google Shape;11448;p78"/>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8"/>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8"/>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8"/>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8"/>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8"/>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8"/>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8"/>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8"/>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8"/>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8"/>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8"/>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8"/>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8"/>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8"/>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8"/>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8"/>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8"/>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8"/>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8"/>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8"/>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69" name="Google Shape;11469;p78"/>
          <p:cNvGrpSpPr/>
          <p:nvPr/>
        </p:nvGrpSpPr>
        <p:grpSpPr>
          <a:xfrm>
            <a:off x="2775417" y="4046462"/>
            <a:ext cx="181002" cy="405184"/>
            <a:chOff x="2775386" y="4332051"/>
            <a:chExt cx="135806" cy="304055"/>
          </a:xfrm>
        </p:grpSpPr>
        <p:sp>
          <p:nvSpPr>
            <p:cNvPr id="11470" name="Google Shape;11470;p78"/>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8"/>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8"/>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8"/>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8"/>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8"/>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8"/>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8"/>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8"/>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8"/>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8"/>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8"/>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8"/>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8"/>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8"/>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8"/>
          <p:cNvGrpSpPr/>
          <p:nvPr/>
        </p:nvGrpSpPr>
        <p:grpSpPr>
          <a:xfrm>
            <a:off x="3097827" y="2255634"/>
            <a:ext cx="351239" cy="350609"/>
            <a:chOff x="3097827" y="2440209"/>
            <a:chExt cx="351239" cy="350609"/>
          </a:xfrm>
        </p:grpSpPr>
        <p:sp>
          <p:nvSpPr>
            <p:cNvPr id="11486" name="Google Shape;11486;p78"/>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8"/>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8"/>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8"/>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8"/>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8"/>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8"/>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8"/>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8"/>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8"/>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8"/>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8"/>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8"/>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78"/>
          <p:cNvGrpSpPr/>
          <p:nvPr/>
        </p:nvGrpSpPr>
        <p:grpSpPr>
          <a:xfrm>
            <a:off x="3975965" y="1400338"/>
            <a:ext cx="362711" cy="237959"/>
            <a:chOff x="4034726" y="1584852"/>
            <a:chExt cx="304160" cy="199513"/>
          </a:xfrm>
        </p:grpSpPr>
        <p:sp>
          <p:nvSpPr>
            <p:cNvPr id="11500" name="Google Shape;11500;p78"/>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8"/>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8"/>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8"/>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8"/>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8"/>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8"/>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8"/>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8"/>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8"/>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8"/>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8"/>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8"/>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8"/>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8"/>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8"/>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8"/>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8"/>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78"/>
          <p:cNvGrpSpPr/>
          <p:nvPr/>
        </p:nvGrpSpPr>
        <p:grpSpPr>
          <a:xfrm>
            <a:off x="2666332" y="1353749"/>
            <a:ext cx="322861" cy="292227"/>
            <a:chOff x="2666332" y="1538324"/>
            <a:chExt cx="322861" cy="292227"/>
          </a:xfrm>
        </p:grpSpPr>
        <p:sp>
          <p:nvSpPr>
            <p:cNvPr id="11519" name="Google Shape;11519;p78"/>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8"/>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8"/>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8"/>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8"/>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8"/>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8"/>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8"/>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8"/>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8"/>
          <p:cNvGrpSpPr/>
          <p:nvPr/>
        </p:nvGrpSpPr>
        <p:grpSpPr>
          <a:xfrm>
            <a:off x="865841" y="3188546"/>
            <a:ext cx="355776" cy="361599"/>
            <a:chOff x="865841" y="3373121"/>
            <a:chExt cx="355776" cy="361599"/>
          </a:xfrm>
        </p:grpSpPr>
        <p:sp>
          <p:nvSpPr>
            <p:cNvPr id="11529" name="Google Shape;11529;p78"/>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8"/>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8"/>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8"/>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8"/>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8"/>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8"/>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8"/>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8"/>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8"/>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78"/>
          <p:cNvGrpSpPr/>
          <p:nvPr/>
        </p:nvGrpSpPr>
        <p:grpSpPr>
          <a:xfrm>
            <a:off x="1319524" y="3170580"/>
            <a:ext cx="342793" cy="375709"/>
            <a:chOff x="1319524" y="3355155"/>
            <a:chExt cx="342793" cy="375709"/>
          </a:xfrm>
        </p:grpSpPr>
        <p:sp>
          <p:nvSpPr>
            <p:cNvPr id="11540" name="Google Shape;11540;p78"/>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8"/>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8"/>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8"/>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8"/>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8"/>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8"/>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8"/>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8"/>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8"/>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8"/>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8"/>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8"/>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8"/>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8"/>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8"/>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8"/>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8"/>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8"/>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8"/>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8"/>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78"/>
          <p:cNvGrpSpPr/>
          <p:nvPr/>
        </p:nvGrpSpPr>
        <p:grpSpPr>
          <a:xfrm>
            <a:off x="2645009" y="3175433"/>
            <a:ext cx="382161" cy="369991"/>
            <a:chOff x="2645009" y="3360008"/>
            <a:chExt cx="382161" cy="369991"/>
          </a:xfrm>
        </p:grpSpPr>
        <p:sp>
          <p:nvSpPr>
            <p:cNvPr id="11563" name="Google Shape;11563;p78"/>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8"/>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8"/>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8"/>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8"/>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8"/>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8"/>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8"/>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8"/>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8"/>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8"/>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8"/>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8"/>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8"/>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8"/>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8"/>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8"/>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8"/>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8"/>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8"/>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8"/>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8"/>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8"/>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78"/>
          <p:cNvGrpSpPr/>
          <p:nvPr/>
        </p:nvGrpSpPr>
        <p:grpSpPr>
          <a:xfrm>
            <a:off x="1277639" y="2264971"/>
            <a:ext cx="409411" cy="332066"/>
            <a:chOff x="1277639" y="2449546"/>
            <a:chExt cx="409411" cy="332066"/>
          </a:xfrm>
        </p:grpSpPr>
        <p:sp>
          <p:nvSpPr>
            <p:cNvPr id="11590" name="Google Shape;11590;p78"/>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8"/>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8"/>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8"/>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8"/>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8"/>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8"/>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8"/>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8"/>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8"/>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8"/>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8"/>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8"/>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8"/>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8"/>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8"/>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8"/>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8"/>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8"/>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8"/>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78"/>
          <p:cNvGrpSpPr/>
          <p:nvPr/>
        </p:nvGrpSpPr>
        <p:grpSpPr>
          <a:xfrm>
            <a:off x="868254" y="2264578"/>
            <a:ext cx="332670" cy="332696"/>
            <a:chOff x="868254" y="2449153"/>
            <a:chExt cx="332670" cy="332696"/>
          </a:xfrm>
        </p:grpSpPr>
        <p:sp>
          <p:nvSpPr>
            <p:cNvPr id="11611" name="Google Shape;11611;p78"/>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8"/>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8"/>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8"/>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8"/>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8"/>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8"/>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8"/>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8"/>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8"/>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8"/>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8"/>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8"/>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8"/>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8"/>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8"/>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8"/>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8"/>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8"/>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8"/>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8"/>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8"/>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8"/>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8"/>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8"/>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8"/>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8"/>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8"/>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8"/>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8"/>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8"/>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78"/>
          <p:cNvGrpSpPr/>
          <p:nvPr/>
        </p:nvGrpSpPr>
        <p:grpSpPr>
          <a:xfrm>
            <a:off x="3140473" y="4172969"/>
            <a:ext cx="289158" cy="252938"/>
            <a:chOff x="3140473" y="4357544"/>
            <a:chExt cx="289158" cy="252938"/>
          </a:xfrm>
        </p:grpSpPr>
        <p:sp>
          <p:nvSpPr>
            <p:cNvPr id="11643" name="Google Shape;11643;p78"/>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8"/>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8"/>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8"/>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8"/>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8"/>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8"/>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8"/>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8"/>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8"/>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8"/>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8"/>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8"/>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8"/>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8"/>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8"/>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8"/>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8"/>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8"/>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8"/>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8"/>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8"/>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8"/>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8"/>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8"/>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78"/>
          <p:cNvGrpSpPr/>
          <p:nvPr/>
        </p:nvGrpSpPr>
        <p:grpSpPr>
          <a:xfrm>
            <a:off x="4889349" y="1360621"/>
            <a:ext cx="348327" cy="310298"/>
            <a:chOff x="4889349" y="1545196"/>
            <a:chExt cx="348327" cy="310298"/>
          </a:xfrm>
        </p:grpSpPr>
        <p:sp>
          <p:nvSpPr>
            <p:cNvPr id="11669" name="Google Shape;11669;p78"/>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8"/>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8"/>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8"/>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8"/>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8"/>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8"/>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8"/>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8"/>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8"/>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8"/>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8"/>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8"/>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8"/>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8"/>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8"/>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8"/>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8"/>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8"/>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8"/>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8"/>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8"/>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78"/>
          <p:cNvGrpSpPr/>
          <p:nvPr/>
        </p:nvGrpSpPr>
        <p:grpSpPr>
          <a:xfrm>
            <a:off x="5393651" y="1314093"/>
            <a:ext cx="263403" cy="366713"/>
            <a:chOff x="5393651" y="1498668"/>
            <a:chExt cx="263403" cy="366713"/>
          </a:xfrm>
        </p:grpSpPr>
        <p:sp>
          <p:nvSpPr>
            <p:cNvPr id="11692" name="Google Shape;11692;p78"/>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8"/>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8"/>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8"/>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8"/>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8"/>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8"/>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8"/>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8"/>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8"/>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8"/>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8"/>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8"/>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8"/>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8"/>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8"/>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8"/>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8"/>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8"/>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8"/>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8"/>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8"/>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8"/>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8"/>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8"/>
          <p:cNvGrpSpPr/>
          <p:nvPr/>
        </p:nvGrpSpPr>
        <p:grpSpPr>
          <a:xfrm>
            <a:off x="5775393" y="1326053"/>
            <a:ext cx="366634" cy="366634"/>
            <a:chOff x="5775393" y="1510628"/>
            <a:chExt cx="366634" cy="366634"/>
          </a:xfrm>
        </p:grpSpPr>
        <p:sp>
          <p:nvSpPr>
            <p:cNvPr id="11717" name="Google Shape;11717;p78"/>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8"/>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8"/>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8"/>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8"/>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8"/>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8"/>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8"/>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8"/>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8"/>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8"/>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8"/>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8"/>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8"/>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78"/>
          <p:cNvGrpSpPr/>
          <p:nvPr/>
        </p:nvGrpSpPr>
        <p:grpSpPr>
          <a:xfrm>
            <a:off x="6226322" y="1325397"/>
            <a:ext cx="375342" cy="367447"/>
            <a:chOff x="6226322" y="1509972"/>
            <a:chExt cx="375342" cy="367447"/>
          </a:xfrm>
        </p:grpSpPr>
        <p:sp>
          <p:nvSpPr>
            <p:cNvPr id="11732" name="Google Shape;11732;p78"/>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8"/>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8"/>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8"/>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8"/>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8"/>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8"/>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8"/>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8"/>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8"/>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8"/>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8"/>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8"/>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8"/>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8"/>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8"/>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8"/>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8"/>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8"/>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8"/>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78"/>
          <p:cNvGrpSpPr/>
          <p:nvPr/>
        </p:nvGrpSpPr>
        <p:grpSpPr>
          <a:xfrm>
            <a:off x="6689473" y="1325922"/>
            <a:ext cx="338545" cy="367054"/>
            <a:chOff x="6689473" y="1510497"/>
            <a:chExt cx="338545" cy="367054"/>
          </a:xfrm>
        </p:grpSpPr>
        <p:sp>
          <p:nvSpPr>
            <p:cNvPr id="11753" name="Google Shape;11753;p78"/>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8"/>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8"/>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8"/>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8"/>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8"/>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8"/>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8"/>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8"/>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8"/>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8"/>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8"/>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8"/>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8"/>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8"/>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8"/>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8"/>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8"/>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8"/>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8"/>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8"/>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8"/>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8"/>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8"/>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8"/>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8"/>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8"/>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8"/>
          <p:cNvGrpSpPr/>
          <p:nvPr/>
        </p:nvGrpSpPr>
        <p:grpSpPr>
          <a:xfrm>
            <a:off x="7115906" y="1326027"/>
            <a:ext cx="366765" cy="366660"/>
            <a:chOff x="7115906" y="1510602"/>
            <a:chExt cx="366765" cy="366660"/>
          </a:xfrm>
        </p:grpSpPr>
        <p:sp>
          <p:nvSpPr>
            <p:cNvPr id="11781" name="Google Shape;11781;p78"/>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8"/>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8"/>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8"/>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8"/>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8"/>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8"/>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8"/>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8"/>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8"/>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8"/>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8"/>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8"/>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8"/>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8"/>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8"/>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8"/>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8"/>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8"/>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8"/>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8"/>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8"/>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8"/>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8"/>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8"/>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8"/>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8"/>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8"/>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8"/>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8"/>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8"/>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8"/>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8"/>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8"/>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8"/>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8"/>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8"/>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8"/>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8"/>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8"/>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8"/>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8"/>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8"/>
          <p:cNvGrpSpPr/>
          <p:nvPr/>
        </p:nvGrpSpPr>
        <p:grpSpPr>
          <a:xfrm>
            <a:off x="7550155" y="1325922"/>
            <a:ext cx="379381" cy="366792"/>
            <a:chOff x="7550155" y="1510497"/>
            <a:chExt cx="379381" cy="366792"/>
          </a:xfrm>
        </p:grpSpPr>
        <p:sp>
          <p:nvSpPr>
            <p:cNvPr id="11824" name="Google Shape;11824;p78"/>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8"/>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8"/>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8"/>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8"/>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8"/>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8"/>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8"/>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8"/>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8"/>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8"/>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8"/>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8"/>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8"/>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8"/>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8"/>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8"/>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1" name="Google Shape;11841;p78"/>
          <p:cNvSpPr/>
          <p:nvPr/>
        </p:nvSpPr>
        <p:spPr>
          <a:xfrm>
            <a:off x="8111607" y="1670446"/>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8"/>
          <p:cNvSpPr/>
          <p:nvPr/>
        </p:nvSpPr>
        <p:spPr>
          <a:xfrm>
            <a:off x="8238076" y="1670446"/>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3" name="Google Shape;11843;p78"/>
          <p:cNvGrpSpPr/>
          <p:nvPr/>
        </p:nvGrpSpPr>
        <p:grpSpPr>
          <a:xfrm>
            <a:off x="7999537" y="1325974"/>
            <a:ext cx="335476" cy="367001"/>
            <a:chOff x="7999537" y="1510549"/>
            <a:chExt cx="335476" cy="367001"/>
          </a:xfrm>
        </p:grpSpPr>
        <p:sp>
          <p:nvSpPr>
            <p:cNvPr id="11844" name="Google Shape;11844;p78"/>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8"/>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8"/>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8"/>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8"/>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8"/>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8"/>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8"/>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8"/>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8"/>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8"/>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8"/>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8"/>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8"/>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8"/>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8"/>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78"/>
          <p:cNvGrpSpPr/>
          <p:nvPr/>
        </p:nvGrpSpPr>
        <p:grpSpPr>
          <a:xfrm>
            <a:off x="4890346" y="3197962"/>
            <a:ext cx="370306" cy="367001"/>
            <a:chOff x="4890346" y="3382537"/>
            <a:chExt cx="370306" cy="367001"/>
          </a:xfrm>
        </p:grpSpPr>
        <p:sp>
          <p:nvSpPr>
            <p:cNvPr id="11861" name="Google Shape;11861;p78"/>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8"/>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8"/>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8"/>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8"/>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8"/>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8"/>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8"/>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8"/>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8"/>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8"/>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8"/>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8"/>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8"/>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8"/>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8"/>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8"/>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8"/>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8"/>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8"/>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8"/>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8"/>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8"/>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8"/>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5" name="Google Shape;11885;p78"/>
          <p:cNvGrpSpPr/>
          <p:nvPr/>
        </p:nvGrpSpPr>
        <p:grpSpPr>
          <a:xfrm>
            <a:off x="5332122" y="3247060"/>
            <a:ext cx="367526" cy="269592"/>
            <a:chOff x="5332122" y="3431635"/>
            <a:chExt cx="367526" cy="269592"/>
          </a:xfrm>
        </p:grpSpPr>
        <p:sp>
          <p:nvSpPr>
            <p:cNvPr id="11886" name="Google Shape;11886;p78"/>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8"/>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8"/>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8"/>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8"/>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8"/>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8"/>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8"/>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8"/>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8"/>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8"/>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8"/>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8"/>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8"/>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8"/>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8"/>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8"/>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8"/>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8"/>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8"/>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8"/>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8"/>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8"/>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8"/>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8"/>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8"/>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8"/>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8"/>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8"/>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8"/>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8"/>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8"/>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8"/>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78"/>
          <p:cNvGrpSpPr/>
          <p:nvPr/>
        </p:nvGrpSpPr>
        <p:grpSpPr>
          <a:xfrm>
            <a:off x="5772612" y="3241237"/>
            <a:ext cx="366896" cy="281080"/>
            <a:chOff x="5772612" y="3425812"/>
            <a:chExt cx="366896" cy="281080"/>
          </a:xfrm>
        </p:grpSpPr>
        <p:sp>
          <p:nvSpPr>
            <p:cNvPr id="11920" name="Google Shape;11920;p78"/>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8"/>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8"/>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8"/>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8"/>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8"/>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8"/>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8"/>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8"/>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8"/>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8"/>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8"/>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8"/>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8"/>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8"/>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8"/>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8"/>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8"/>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8"/>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8"/>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8"/>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8"/>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8"/>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8"/>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8"/>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8"/>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8"/>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8"/>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8"/>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8"/>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8"/>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78"/>
          <p:cNvGrpSpPr/>
          <p:nvPr/>
        </p:nvGrpSpPr>
        <p:grpSpPr>
          <a:xfrm>
            <a:off x="6212684" y="3227861"/>
            <a:ext cx="366765" cy="307832"/>
            <a:chOff x="6212684" y="3412436"/>
            <a:chExt cx="366765" cy="307832"/>
          </a:xfrm>
        </p:grpSpPr>
        <p:sp>
          <p:nvSpPr>
            <p:cNvPr id="11952" name="Google Shape;11952;p78"/>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8"/>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8"/>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8"/>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8"/>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8"/>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8"/>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8"/>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8"/>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8"/>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8"/>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8"/>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8"/>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8"/>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8"/>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8"/>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8"/>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8"/>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8"/>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8"/>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8"/>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8"/>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8"/>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8"/>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8"/>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8"/>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8"/>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8"/>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8"/>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8"/>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8"/>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8"/>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8"/>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8"/>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8"/>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8"/>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8"/>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8"/>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8"/>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8"/>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8"/>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8"/>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8"/>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8"/>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8"/>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8"/>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8"/>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8"/>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8"/>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8"/>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8"/>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8"/>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8"/>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8"/>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8"/>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8"/>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8"/>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8"/>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8"/>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8"/>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8"/>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8"/>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8"/>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8"/>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8"/>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8"/>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8"/>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8"/>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8"/>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8"/>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8"/>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8"/>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8"/>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8"/>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8"/>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78"/>
          <p:cNvGrpSpPr/>
          <p:nvPr/>
        </p:nvGrpSpPr>
        <p:grpSpPr>
          <a:xfrm>
            <a:off x="7092669" y="3226996"/>
            <a:ext cx="366896" cy="309327"/>
            <a:chOff x="7092669" y="3411571"/>
            <a:chExt cx="366896" cy="309327"/>
          </a:xfrm>
        </p:grpSpPr>
        <p:sp>
          <p:nvSpPr>
            <p:cNvPr id="12028" name="Google Shape;12028;p78"/>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8"/>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8"/>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8"/>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8"/>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8"/>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8"/>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8"/>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8"/>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8"/>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8"/>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8"/>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8"/>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8"/>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8"/>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8"/>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8"/>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8"/>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78"/>
          <p:cNvGrpSpPr/>
          <p:nvPr/>
        </p:nvGrpSpPr>
        <p:grpSpPr>
          <a:xfrm>
            <a:off x="7532740" y="3221173"/>
            <a:ext cx="366896" cy="320841"/>
            <a:chOff x="7532740" y="3405748"/>
            <a:chExt cx="366896" cy="320841"/>
          </a:xfrm>
        </p:grpSpPr>
        <p:sp>
          <p:nvSpPr>
            <p:cNvPr id="12047" name="Google Shape;12047;p78"/>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8"/>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8"/>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8"/>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8"/>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8"/>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8"/>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8"/>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8"/>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8"/>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8"/>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8"/>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8"/>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8"/>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8"/>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8"/>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8"/>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8"/>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8"/>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8"/>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8"/>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8"/>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8"/>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8"/>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8"/>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2" name="Google Shape;12072;p78"/>
          <p:cNvGrpSpPr/>
          <p:nvPr/>
        </p:nvGrpSpPr>
        <p:grpSpPr>
          <a:xfrm>
            <a:off x="7972785" y="3209817"/>
            <a:ext cx="366896" cy="343685"/>
            <a:chOff x="7972785" y="3394392"/>
            <a:chExt cx="366896" cy="343685"/>
          </a:xfrm>
        </p:grpSpPr>
        <p:sp>
          <p:nvSpPr>
            <p:cNvPr id="12073" name="Google Shape;12073;p78"/>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8"/>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8"/>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8"/>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8"/>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8"/>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8"/>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8"/>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8"/>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8"/>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8"/>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8"/>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8"/>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8"/>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78"/>
          <p:cNvGrpSpPr/>
          <p:nvPr/>
        </p:nvGrpSpPr>
        <p:grpSpPr>
          <a:xfrm>
            <a:off x="5359818" y="1811891"/>
            <a:ext cx="361835" cy="356432"/>
            <a:chOff x="5359818" y="1996466"/>
            <a:chExt cx="361835" cy="356432"/>
          </a:xfrm>
        </p:grpSpPr>
        <p:sp>
          <p:nvSpPr>
            <p:cNvPr id="12088" name="Google Shape;12088;p78"/>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8"/>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8"/>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8"/>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8"/>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8"/>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8"/>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8"/>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8"/>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8"/>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8"/>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8"/>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8"/>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8"/>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8"/>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8"/>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8"/>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8"/>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8"/>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8"/>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8"/>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8"/>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8"/>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8"/>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8"/>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8"/>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8"/>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8"/>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8"/>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8"/>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8"/>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8"/>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8"/>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8"/>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8"/>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8"/>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8"/>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8"/>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8"/>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8"/>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8"/>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8"/>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8"/>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8"/>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8"/>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8"/>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78"/>
          <p:cNvGrpSpPr/>
          <p:nvPr/>
        </p:nvGrpSpPr>
        <p:grpSpPr>
          <a:xfrm>
            <a:off x="5775393" y="1790463"/>
            <a:ext cx="379145" cy="379250"/>
            <a:chOff x="5775393" y="1975038"/>
            <a:chExt cx="379145" cy="379250"/>
          </a:xfrm>
        </p:grpSpPr>
        <p:sp>
          <p:nvSpPr>
            <p:cNvPr id="12135" name="Google Shape;12135;p78"/>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8"/>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8"/>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8"/>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8"/>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8"/>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8"/>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8"/>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8"/>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8"/>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8"/>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8"/>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8"/>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8"/>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8"/>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78"/>
          <p:cNvGrpSpPr/>
          <p:nvPr/>
        </p:nvGrpSpPr>
        <p:grpSpPr>
          <a:xfrm>
            <a:off x="6200960" y="1790699"/>
            <a:ext cx="417725" cy="378961"/>
            <a:chOff x="6200960" y="1975274"/>
            <a:chExt cx="417725" cy="378961"/>
          </a:xfrm>
        </p:grpSpPr>
        <p:sp>
          <p:nvSpPr>
            <p:cNvPr id="12151" name="Google Shape;12151;p78"/>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8"/>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8"/>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8"/>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8"/>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8"/>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8"/>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8"/>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78"/>
          <p:cNvGrpSpPr/>
          <p:nvPr/>
        </p:nvGrpSpPr>
        <p:grpSpPr>
          <a:xfrm>
            <a:off x="6666052" y="1807196"/>
            <a:ext cx="391341" cy="328447"/>
            <a:chOff x="6666052" y="1991771"/>
            <a:chExt cx="391341" cy="328447"/>
          </a:xfrm>
        </p:grpSpPr>
        <p:sp>
          <p:nvSpPr>
            <p:cNvPr id="12160" name="Google Shape;12160;p78"/>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8"/>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8"/>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8"/>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8"/>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8"/>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8"/>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8"/>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8"/>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8"/>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8"/>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8"/>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8"/>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8"/>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8"/>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8"/>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8"/>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8"/>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8"/>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8"/>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8"/>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8"/>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8"/>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8"/>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8"/>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8"/>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8"/>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8"/>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78"/>
          <p:cNvGrpSpPr/>
          <p:nvPr/>
        </p:nvGrpSpPr>
        <p:grpSpPr>
          <a:xfrm>
            <a:off x="7099619" y="1795263"/>
            <a:ext cx="374712" cy="374476"/>
            <a:chOff x="7099619" y="1979838"/>
            <a:chExt cx="374712" cy="374476"/>
          </a:xfrm>
        </p:grpSpPr>
        <p:sp>
          <p:nvSpPr>
            <p:cNvPr id="12189" name="Google Shape;12189;p78"/>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8"/>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8"/>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8"/>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8"/>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8"/>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8"/>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8"/>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8"/>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8"/>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8"/>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8"/>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8"/>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8"/>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8"/>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8"/>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8"/>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8"/>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8"/>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8"/>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8"/>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8"/>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8"/>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8"/>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8"/>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8"/>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8"/>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8"/>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8"/>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8"/>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8"/>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8"/>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8"/>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78"/>
          <p:cNvGrpSpPr/>
          <p:nvPr/>
        </p:nvGrpSpPr>
        <p:grpSpPr>
          <a:xfrm>
            <a:off x="7547375" y="1790594"/>
            <a:ext cx="379014" cy="379119"/>
            <a:chOff x="7547375" y="1975169"/>
            <a:chExt cx="379014" cy="379119"/>
          </a:xfrm>
        </p:grpSpPr>
        <p:sp>
          <p:nvSpPr>
            <p:cNvPr id="12223" name="Google Shape;12223;p78"/>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8"/>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8"/>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8"/>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8"/>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8"/>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8"/>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8"/>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8"/>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8"/>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8"/>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8"/>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8"/>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8"/>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8"/>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8"/>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8"/>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8"/>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8"/>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8"/>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78"/>
          <p:cNvGrpSpPr/>
          <p:nvPr/>
        </p:nvGrpSpPr>
        <p:grpSpPr>
          <a:xfrm>
            <a:off x="7978083" y="1806698"/>
            <a:ext cx="370306" cy="362962"/>
            <a:chOff x="7978083" y="1991273"/>
            <a:chExt cx="370306" cy="362962"/>
          </a:xfrm>
        </p:grpSpPr>
        <p:sp>
          <p:nvSpPr>
            <p:cNvPr id="12244" name="Google Shape;12244;p78"/>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8"/>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8"/>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8"/>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8"/>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8"/>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8"/>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8"/>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8"/>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8"/>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8"/>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8"/>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8"/>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8"/>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8"/>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8"/>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8"/>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8"/>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8"/>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8"/>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8"/>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78"/>
          <p:cNvGrpSpPr/>
          <p:nvPr/>
        </p:nvGrpSpPr>
        <p:grpSpPr>
          <a:xfrm>
            <a:off x="4917884" y="3641548"/>
            <a:ext cx="298941" cy="357822"/>
            <a:chOff x="4917884" y="3826123"/>
            <a:chExt cx="298941" cy="357822"/>
          </a:xfrm>
        </p:grpSpPr>
        <p:sp>
          <p:nvSpPr>
            <p:cNvPr id="12266" name="Google Shape;12266;p78"/>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8"/>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8"/>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8"/>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8"/>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8"/>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8"/>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8"/>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8"/>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8"/>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8"/>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8"/>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8"/>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8"/>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8"/>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8"/>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8"/>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8"/>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8"/>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8"/>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8"/>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8"/>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78"/>
          <p:cNvGrpSpPr/>
          <p:nvPr/>
        </p:nvGrpSpPr>
        <p:grpSpPr>
          <a:xfrm>
            <a:off x="5332567" y="3641181"/>
            <a:ext cx="360995" cy="359212"/>
            <a:chOff x="5332567" y="3825756"/>
            <a:chExt cx="360995" cy="359212"/>
          </a:xfrm>
        </p:grpSpPr>
        <p:sp>
          <p:nvSpPr>
            <p:cNvPr id="12289" name="Google Shape;12289;p78"/>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8"/>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8"/>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8"/>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8"/>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8"/>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8"/>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8"/>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8"/>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8"/>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8"/>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8"/>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8"/>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8"/>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8"/>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8"/>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8"/>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8"/>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78"/>
          <p:cNvGrpSpPr/>
          <p:nvPr/>
        </p:nvGrpSpPr>
        <p:grpSpPr>
          <a:xfrm>
            <a:off x="5776153" y="3655815"/>
            <a:ext cx="367028" cy="329942"/>
            <a:chOff x="5776153" y="3840390"/>
            <a:chExt cx="367028" cy="329942"/>
          </a:xfrm>
        </p:grpSpPr>
        <p:sp>
          <p:nvSpPr>
            <p:cNvPr id="12308" name="Google Shape;12308;p78"/>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8"/>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8"/>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8"/>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8"/>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8"/>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8"/>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8"/>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8"/>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8"/>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8"/>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8"/>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8"/>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8"/>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8"/>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8"/>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8"/>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8"/>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8"/>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8"/>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8"/>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8"/>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78"/>
          <p:cNvGrpSpPr/>
          <p:nvPr/>
        </p:nvGrpSpPr>
        <p:grpSpPr>
          <a:xfrm>
            <a:off x="6657161" y="3641233"/>
            <a:ext cx="375211" cy="359186"/>
            <a:chOff x="6657161" y="3825808"/>
            <a:chExt cx="375211" cy="359186"/>
          </a:xfrm>
        </p:grpSpPr>
        <p:sp>
          <p:nvSpPr>
            <p:cNvPr id="12331" name="Google Shape;12331;p78"/>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8"/>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8"/>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8"/>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8"/>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8"/>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8"/>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8"/>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8"/>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8"/>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78"/>
          <p:cNvGrpSpPr/>
          <p:nvPr/>
        </p:nvGrpSpPr>
        <p:grpSpPr>
          <a:xfrm>
            <a:off x="6266450" y="3641181"/>
            <a:ext cx="269330" cy="359186"/>
            <a:chOff x="6266450" y="3825756"/>
            <a:chExt cx="269330" cy="359186"/>
          </a:xfrm>
        </p:grpSpPr>
        <p:sp>
          <p:nvSpPr>
            <p:cNvPr id="12342" name="Google Shape;12342;p78"/>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8"/>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8"/>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8"/>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8"/>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8"/>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8"/>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8"/>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8"/>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8"/>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8"/>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8"/>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8"/>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5" name="Google Shape;12355;p78"/>
          <p:cNvGrpSpPr/>
          <p:nvPr/>
        </p:nvGrpSpPr>
        <p:grpSpPr>
          <a:xfrm>
            <a:off x="7108825" y="3641181"/>
            <a:ext cx="366136" cy="359317"/>
            <a:chOff x="7108825" y="3825756"/>
            <a:chExt cx="366136" cy="359317"/>
          </a:xfrm>
        </p:grpSpPr>
        <p:sp>
          <p:nvSpPr>
            <p:cNvPr id="12356" name="Google Shape;12356;p78"/>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8"/>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8"/>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8"/>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8"/>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8"/>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8"/>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8"/>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8"/>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8"/>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8"/>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8"/>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8"/>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8"/>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8"/>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8"/>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8"/>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8"/>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8"/>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8"/>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8"/>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8"/>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8"/>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8"/>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8"/>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8"/>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8"/>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8"/>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78"/>
          <p:cNvGrpSpPr/>
          <p:nvPr/>
        </p:nvGrpSpPr>
        <p:grpSpPr>
          <a:xfrm>
            <a:off x="7552673" y="3674988"/>
            <a:ext cx="359186" cy="291545"/>
            <a:chOff x="7552673" y="3859563"/>
            <a:chExt cx="359186" cy="291545"/>
          </a:xfrm>
        </p:grpSpPr>
        <p:sp>
          <p:nvSpPr>
            <p:cNvPr id="12385" name="Google Shape;12385;p78"/>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8"/>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8"/>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8"/>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8"/>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8"/>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8"/>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8"/>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8"/>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8"/>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8"/>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8"/>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8"/>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8"/>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8"/>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8"/>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8"/>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8"/>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8"/>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8"/>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8"/>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8"/>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8"/>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8"/>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8"/>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8"/>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8"/>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78"/>
          <p:cNvGrpSpPr/>
          <p:nvPr/>
        </p:nvGrpSpPr>
        <p:grpSpPr>
          <a:xfrm>
            <a:off x="5310720" y="2773654"/>
            <a:ext cx="429370" cy="261672"/>
            <a:chOff x="5310720" y="2958229"/>
            <a:chExt cx="429370" cy="261672"/>
          </a:xfrm>
        </p:grpSpPr>
        <p:sp>
          <p:nvSpPr>
            <p:cNvPr id="12413" name="Google Shape;12413;p78"/>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8"/>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8"/>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8"/>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8"/>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8"/>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8"/>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8"/>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8"/>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8"/>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8"/>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8"/>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8"/>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8"/>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8"/>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8"/>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8"/>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8"/>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8"/>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8"/>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8"/>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8"/>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8"/>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8"/>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8"/>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8"/>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8"/>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8"/>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78"/>
          <p:cNvGrpSpPr/>
          <p:nvPr/>
        </p:nvGrpSpPr>
        <p:grpSpPr>
          <a:xfrm>
            <a:off x="4890477" y="2245773"/>
            <a:ext cx="389872" cy="338151"/>
            <a:chOff x="4890477" y="2430348"/>
            <a:chExt cx="389872" cy="338151"/>
          </a:xfrm>
        </p:grpSpPr>
        <p:sp>
          <p:nvSpPr>
            <p:cNvPr id="12442" name="Google Shape;12442;p78"/>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8"/>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8"/>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8"/>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8"/>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8"/>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8"/>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8"/>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8"/>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8"/>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8"/>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8"/>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8"/>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8"/>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8"/>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8"/>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8"/>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8"/>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8"/>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8"/>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2" name="Google Shape;12462;p78"/>
          <p:cNvGrpSpPr/>
          <p:nvPr/>
        </p:nvGrpSpPr>
        <p:grpSpPr>
          <a:xfrm>
            <a:off x="5747880" y="2258021"/>
            <a:ext cx="433645" cy="315176"/>
            <a:chOff x="5747880" y="2442596"/>
            <a:chExt cx="433645" cy="315176"/>
          </a:xfrm>
        </p:grpSpPr>
        <p:sp>
          <p:nvSpPr>
            <p:cNvPr id="12463" name="Google Shape;12463;p78"/>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8"/>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8"/>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8"/>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8"/>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8"/>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8"/>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8"/>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8"/>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8"/>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8"/>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8"/>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8"/>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8"/>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8"/>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8"/>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8"/>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8"/>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8"/>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78"/>
          <p:cNvGrpSpPr/>
          <p:nvPr/>
        </p:nvGrpSpPr>
        <p:grpSpPr>
          <a:xfrm>
            <a:off x="6226558" y="2248815"/>
            <a:ext cx="342793" cy="353389"/>
            <a:chOff x="6226558" y="2433390"/>
            <a:chExt cx="342793" cy="353389"/>
          </a:xfrm>
        </p:grpSpPr>
        <p:sp>
          <p:nvSpPr>
            <p:cNvPr id="12483" name="Google Shape;12483;p78"/>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8"/>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8"/>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8"/>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8"/>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8"/>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8"/>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8"/>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8"/>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8"/>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8"/>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8"/>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8"/>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8"/>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8"/>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8"/>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8"/>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8"/>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8"/>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8"/>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8"/>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78"/>
          <p:cNvGrpSpPr/>
          <p:nvPr/>
        </p:nvGrpSpPr>
        <p:grpSpPr>
          <a:xfrm>
            <a:off x="6627996" y="2265181"/>
            <a:ext cx="427980" cy="320369"/>
            <a:chOff x="6627996" y="2449756"/>
            <a:chExt cx="427980" cy="320369"/>
          </a:xfrm>
        </p:grpSpPr>
        <p:sp>
          <p:nvSpPr>
            <p:cNvPr id="12505" name="Google Shape;12505;p78"/>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8"/>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8"/>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8"/>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8"/>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8"/>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8"/>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8"/>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8"/>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4" name="Google Shape;12514;p78"/>
          <p:cNvSpPr/>
          <p:nvPr/>
        </p:nvSpPr>
        <p:spPr>
          <a:xfrm>
            <a:off x="7102399" y="2487721"/>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8"/>
          <p:cNvSpPr/>
          <p:nvPr/>
        </p:nvSpPr>
        <p:spPr>
          <a:xfrm>
            <a:off x="7085745" y="2545894"/>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6" name="Google Shape;12516;p78"/>
          <p:cNvGrpSpPr/>
          <p:nvPr/>
        </p:nvGrpSpPr>
        <p:grpSpPr>
          <a:xfrm>
            <a:off x="7073496" y="2236331"/>
            <a:ext cx="396534" cy="370096"/>
            <a:chOff x="7073496" y="2420906"/>
            <a:chExt cx="396534" cy="370096"/>
          </a:xfrm>
        </p:grpSpPr>
        <p:sp>
          <p:nvSpPr>
            <p:cNvPr id="12517" name="Google Shape;12517;p78"/>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8"/>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8"/>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8"/>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8"/>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8"/>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8"/>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8"/>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8"/>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8"/>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8"/>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8"/>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8"/>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8"/>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8"/>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8"/>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8"/>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8"/>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8"/>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8"/>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8"/>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8"/>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8"/>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8"/>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8"/>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8"/>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8"/>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8"/>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8"/>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78"/>
          <p:cNvGrpSpPr/>
          <p:nvPr/>
        </p:nvGrpSpPr>
        <p:grpSpPr>
          <a:xfrm>
            <a:off x="7975067" y="2236331"/>
            <a:ext cx="359946" cy="366031"/>
            <a:chOff x="7975067" y="2420906"/>
            <a:chExt cx="359946" cy="366031"/>
          </a:xfrm>
        </p:grpSpPr>
        <p:sp>
          <p:nvSpPr>
            <p:cNvPr id="12547" name="Google Shape;12547;p78"/>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8"/>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8"/>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8"/>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8"/>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8"/>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8"/>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8"/>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8"/>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8"/>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8"/>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8"/>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8"/>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8"/>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8"/>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8"/>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8"/>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8"/>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8"/>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8"/>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8"/>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8"/>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8"/>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8"/>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8"/>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8"/>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8"/>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8"/>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8"/>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8"/>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8"/>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8"/>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8"/>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8"/>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8"/>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8"/>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8"/>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78"/>
          <p:cNvGrpSpPr/>
          <p:nvPr/>
        </p:nvGrpSpPr>
        <p:grpSpPr>
          <a:xfrm>
            <a:off x="5390373" y="2241078"/>
            <a:ext cx="257344" cy="358215"/>
            <a:chOff x="5390373" y="2425653"/>
            <a:chExt cx="257344" cy="358215"/>
          </a:xfrm>
        </p:grpSpPr>
        <p:sp>
          <p:nvSpPr>
            <p:cNvPr id="12585" name="Google Shape;12585;p78"/>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8"/>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8"/>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8"/>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8"/>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8"/>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8"/>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8"/>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8"/>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8"/>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8"/>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8"/>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8"/>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8"/>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8"/>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8"/>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8"/>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8"/>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8"/>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8"/>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8"/>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8"/>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8"/>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8"/>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8"/>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8"/>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8"/>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8"/>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8"/>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8"/>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8"/>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8"/>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7" name="Google Shape;12617;p78"/>
          <p:cNvGrpSpPr/>
          <p:nvPr/>
        </p:nvGrpSpPr>
        <p:grpSpPr>
          <a:xfrm>
            <a:off x="5364617" y="4123268"/>
            <a:ext cx="285985" cy="322572"/>
            <a:chOff x="5364617" y="4307843"/>
            <a:chExt cx="285985" cy="322572"/>
          </a:xfrm>
        </p:grpSpPr>
        <p:sp>
          <p:nvSpPr>
            <p:cNvPr id="12618" name="Google Shape;12618;p78"/>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8"/>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8"/>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8"/>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8"/>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8"/>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8"/>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8"/>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8"/>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8"/>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8"/>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8"/>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8"/>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8"/>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78"/>
          <p:cNvGrpSpPr/>
          <p:nvPr/>
        </p:nvGrpSpPr>
        <p:grpSpPr>
          <a:xfrm>
            <a:off x="7539428" y="2250572"/>
            <a:ext cx="349980" cy="355697"/>
            <a:chOff x="7539428" y="2435147"/>
            <a:chExt cx="349980" cy="355697"/>
          </a:xfrm>
        </p:grpSpPr>
        <p:sp>
          <p:nvSpPr>
            <p:cNvPr id="12633" name="Google Shape;12633;p78"/>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8"/>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8"/>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8"/>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8"/>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8"/>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8"/>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8"/>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8"/>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8"/>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8"/>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8"/>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8"/>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8"/>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8"/>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8"/>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8"/>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8"/>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8"/>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8"/>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8"/>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8"/>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8"/>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8"/>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8"/>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8"/>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8"/>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8"/>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8"/>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8"/>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8"/>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8"/>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8"/>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8"/>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8"/>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8"/>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8"/>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8"/>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78"/>
          <p:cNvGrpSpPr/>
          <p:nvPr/>
        </p:nvGrpSpPr>
        <p:grpSpPr>
          <a:xfrm>
            <a:off x="6276285" y="4105355"/>
            <a:ext cx="224927" cy="360785"/>
            <a:chOff x="6276285" y="4289930"/>
            <a:chExt cx="224927" cy="360785"/>
          </a:xfrm>
        </p:grpSpPr>
        <p:sp>
          <p:nvSpPr>
            <p:cNvPr id="12672" name="Google Shape;12672;p78"/>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8"/>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8"/>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8"/>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8"/>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78"/>
          <p:cNvGrpSpPr/>
          <p:nvPr/>
        </p:nvGrpSpPr>
        <p:grpSpPr>
          <a:xfrm>
            <a:off x="6650604" y="4158466"/>
            <a:ext cx="356405" cy="278431"/>
            <a:chOff x="6650604" y="4343041"/>
            <a:chExt cx="356405" cy="278431"/>
          </a:xfrm>
        </p:grpSpPr>
        <p:sp>
          <p:nvSpPr>
            <p:cNvPr id="12678" name="Google Shape;12678;p78"/>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8"/>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8"/>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8"/>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8"/>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8"/>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8"/>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8"/>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8"/>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8"/>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8"/>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8"/>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8"/>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8"/>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8"/>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8"/>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8"/>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8"/>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8"/>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8"/>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8"/>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8"/>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78"/>
          <p:cNvGrpSpPr/>
          <p:nvPr/>
        </p:nvGrpSpPr>
        <p:grpSpPr>
          <a:xfrm>
            <a:off x="5787274" y="4124003"/>
            <a:ext cx="322572" cy="321208"/>
            <a:chOff x="5787274" y="4308578"/>
            <a:chExt cx="322572" cy="321208"/>
          </a:xfrm>
        </p:grpSpPr>
        <p:sp>
          <p:nvSpPr>
            <p:cNvPr id="12701" name="Google Shape;12701;p78"/>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8"/>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8"/>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8"/>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8"/>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8"/>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8"/>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8"/>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8"/>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8"/>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8"/>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8"/>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8"/>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8"/>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8"/>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78"/>
          <p:cNvGrpSpPr/>
          <p:nvPr/>
        </p:nvGrpSpPr>
        <p:grpSpPr>
          <a:xfrm>
            <a:off x="7139485" y="4105093"/>
            <a:ext cx="253200" cy="360418"/>
            <a:chOff x="7139485" y="4289668"/>
            <a:chExt cx="253200" cy="360418"/>
          </a:xfrm>
        </p:grpSpPr>
        <p:sp>
          <p:nvSpPr>
            <p:cNvPr id="12717" name="Google Shape;12717;p78"/>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8"/>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8"/>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8"/>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8"/>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8"/>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8"/>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8"/>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8"/>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8"/>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8"/>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8"/>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8"/>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8"/>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8"/>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8"/>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8"/>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8"/>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8"/>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8"/>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8"/>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78"/>
          <p:cNvGrpSpPr/>
          <p:nvPr/>
        </p:nvGrpSpPr>
        <p:grpSpPr>
          <a:xfrm>
            <a:off x="7579687" y="4104961"/>
            <a:ext cx="253174" cy="360549"/>
            <a:chOff x="7579687" y="4289536"/>
            <a:chExt cx="253174" cy="360549"/>
          </a:xfrm>
        </p:grpSpPr>
        <p:sp>
          <p:nvSpPr>
            <p:cNvPr id="12739" name="Google Shape;12739;p78"/>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8"/>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8"/>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8"/>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8"/>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8"/>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8"/>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8"/>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8"/>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8"/>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8"/>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8"/>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8"/>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8"/>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8"/>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8"/>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8"/>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8"/>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8"/>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8"/>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8"/>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8"/>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78"/>
          <p:cNvGrpSpPr/>
          <p:nvPr/>
        </p:nvGrpSpPr>
        <p:grpSpPr>
          <a:xfrm>
            <a:off x="4905872" y="2723192"/>
            <a:ext cx="362857" cy="362726"/>
            <a:chOff x="4905872" y="2907767"/>
            <a:chExt cx="362857" cy="362726"/>
          </a:xfrm>
        </p:grpSpPr>
        <p:sp>
          <p:nvSpPr>
            <p:cNvPr id="12762" name="Google Shape;12762;p78"/>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8"/>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8"/>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8"/>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8"/>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8"/>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8"/>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8"/>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8"/>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8"/>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8"/>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8"/>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8"/>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8"/>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8"/>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8"/>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8"/>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8"/>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8"/>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8"/>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8"/>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8"/>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8"/>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8"/>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8"/>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8"/>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8"/>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8"/>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8"/>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8"/>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8"/>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8"/>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8"/>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8"/>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8"/>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8"/>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8"/>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8"/>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8"/>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8"/>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8"/>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8"/>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8"/>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8"/>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78"/>
          <p:cNvGrpSpPr/>
          <p:nvPr/>
        </p:nvGrpSpPr>
        <p:grpSpPr>
          <a:xfrm>
            <a:off x="5816176" y="2723061"/>
            <a:ext cx="294823" cy="362831"/>
            <a:chOff x="5816176" y="2907636"/>
            <a:chExt cx="294823" cy="362831"/>
          </a:xfrm>
        </p:grpSpPr>
        <p:sp>
          <p:nvSpPr>
            <p:cNvPr id="12807" name="Google Shape;12807;p78"/>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8"/>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8"/>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8"/>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8"/>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8"/>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8"/>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8"/>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8"/>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8"/>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8"/>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8"/>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8"/>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8"/>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8"/>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8"/>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8"/>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8"/>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8"/>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8"/>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8"/>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8"/>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8"/>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8"/>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8"/>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8"/>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8"/>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8"/>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8"/>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8"/>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8"/>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8"/>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8"/>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8"/>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8"/>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8"/>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8"/>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8"/>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8"/>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8"/>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8"/>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8"/>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8"/>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8"/>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8"/>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8"/>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8"/>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8"/>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8"/>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8"/>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8"/>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8" name="Google Shape;12858;p78"/>
          <p:cNvGrpSpPr/>
          <p:nvPr/>
        </p:nvGrpSpPr>
        <p:grpSpPr>
          <a:xfrm>
            <a:off x="6220132" y="2771398"/>
            <a:ext cx="362726" cy="266183"/>
            <a:chOff x="6220132" y="2955973"/>
            <a:chExt cx="362726" cy="266183"/>
          </a:xfrm>
        </p:grpSpPr>
        <p:sp>
          <p:nvSpPr>
            <p:cNvPr id="12859" name="Google Shape;12859;p78"/>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8"/>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8"/>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8"/>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8"/>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8"/>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8"/>
            <p:cNvSpPr/>
            <p:nvPr/>
          </p:nvSpPr>
          <p:spPr>
            <a:xfrm>
              <a:off x="6225430" y="3188453"/>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8"/>
            <p:cNvSpPr/>
            <p:nvPr/>
          </p:nvSpPr>
          <p:spPr>
            <a:xfrm>
              <a:off x="6367400" y="3188453"/>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8"/>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8"/>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8"/>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8"/>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8"/>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8"/>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8"/>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8"/>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8"/>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8"/>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8"/>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8"/>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8"/>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8"/>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8"/>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8"/>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8"/>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8"/>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8"/>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8"/>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7" name="Google Shape;12887;p78"/>
          <p:cNvSpPr/>
          <p:nvPr/>
        </p:nvSpPr>
        <p:spPr>
          <a:xfrm>
            <a:off x="6663482" y="3012822"/>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8"/>
          <p:cNvSpPr/>
          <p:nvPr/>
        </p:nvSpPr>
        <p:spPr>
          <a:xfrm>
            <a:off x="6692253" y="3041226"/>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9" name="Google Shape;12889;p78"/>
          <p:cNvGrpSpPr/>
          <p:nvPr/>
        </p:nvGrpSpPr>
        <p:grpSpPr>
          <a:xfrm>
            <a:off x="6658158" y="2734417"/>
            <a:ext cx="362857" cy="340276"/>
            <a:chOff x="6658158" y="2918992"/>
            <a:chExt cx="362857" cy="340276"/>
          </a:xfrm>
        </p:grpSpPr>
        <p:sp>
          <p:nvSpPr>
            <p:cNvPr id="12890" name="Google Shape;12890;p78"/>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8"/>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8"/>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8"/>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8"/>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8"/>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8"/>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8"/>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8"/>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8"/>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8"/>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8"/>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8"/>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8"/>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8"/>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8"/>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8"/>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8"/>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8"/>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8"/>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78"/>
          <p:cNvGrpSpPr/>
          <p:nvPr/>
        </p:nvGrpSpPr>
        <p:grpSpPr>
          <a:xfrm>
            <a:off x="7972418" y="2723061"/>
            <a:ext cx="362726" cy="362857"/>
            <a:chOff x="7972418" y="2907636"/>
            <a:chExt cx="362726" cy="362857"/>
          </a:xfrm>
        </p:grpSpPr>
        <p:sp>
          <p:nvSpPr>
            <p:cNvPr id="12911" name="Google Shape;12911;p78"/>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8"/>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8"/>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8"/>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8"/>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8"/>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8"/>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8"/>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8"/>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8"/>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8"/>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8"/>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8"/>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8"/>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8"/>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8"/>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8"/>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8"/>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8"/>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8"/>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8"/>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8"/>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8"/>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8"/>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8"/>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8"/>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8"/>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8"/>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8"/>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8"/>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8"/>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8"/>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8"/>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8"/>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8"/>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8"/>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8"/>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8"/>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8"/>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8"/>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8"/>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8"/>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8"/>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8"/>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8"/>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8"/>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8"/>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8" name="Google Shape;12958;p78"/>
          <p:cNvGrpSpPr/>
          <p:nvPr/>
        </p:nvGrpSpPr>
        <p:grpSpPr>
          <a:xfrm>
            <a:off x="8040058" y="3621746"/>
            <a:ext cx="301275" cy="365480"/>
            <a:chOff x="8040058" y="3806321"/>
            <a:chExt cx="301275" cy="365480"/>
          </a:xfrm>
        </p:grpSpPr>
        <p:sp>
          <p:nvSpPr>
            <p:cNvPr id="12959" name="Google Shape;12959;p78"/>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8"/>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8"/>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8"/>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8"/>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8"/>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8"/>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8"/>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8"/>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8"/>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8"/>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78"/>
          <p:cNvGrpSpPr/>
          <p:nvPr/>
        </p:nvGrpSpPr>
        <p:grpSpPr>
          <a:xfrm>
            <a:off x="4895276" y="4113826"/>
            <a:ext cx="345941" cy="342190"/>
            <a:chOff x="4895276" y="4298401"/>
            <a:chExt cx="345941" cy="342190"/>
          </a:xfrm>
        </p:grpSpPr>
        <p:sp>
          <p:nvSpPr>
            <p:cNvPr id="12971" name="Google Shape;12971;p78"/>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8"/>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8"/>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8"/>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8"/>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8"/>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8"/>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8"/>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8"/>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8"/>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8"/>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8"/>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8"/>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8"/>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8"/>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8"/>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8"/>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8"/>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8"/>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0" name="Google Shape;12990;p78"/>
          <p:cNvGrpSpPr/>
          <p:nvPr/>
        </p:nvGrpSpPr>
        <p:grpSpPr>
          <a:xfrm>
            <a:off x="7949705" y="4128435"/>
            <a:ext cx="382528" cy="340669"/>
            <a:chOff x="7949705" y="4313010"/>
            <a:chExt cx="382528" cy="340669"/>
          </a:xfrm>
        </p:grpSpPr>
        <p:sp>
          <p:nvSpPr>
            <p:cNvPr id="12991" name="Google Shape;12991;p78"/>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8"/>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8"/>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8"/>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8"/>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8"/>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8"/>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8"/>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8"/>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8"/>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8"/>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8"/>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8"/>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8"/>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8"/>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78"/>
          <p:cNvGrpSpPr/>
          <p:nvPr/>
        </p:nvGrpSpPr>
        <p:grpSpPr>
          <a:xfrm>
            <a:off x="4884418" y="1795001"/>
            <a:ext cx="404008" cy="365664"/>
            <a:chOff x="4884418" y="1979576"/>
            <a:chExt cx="404008" cy="365664"/>
          </a:xfrm>
        </p:grpSpPr>
        <p:sp>
          <p:nvSpPr>
            <p:cNvPr id="13007" name="Google Shape;13007;p78"/>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8"/>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8"/>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8"/>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8"/>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8"/>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8"/>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8"/>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8"/>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8"/>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8"/>
          <p:cNvGrpSpPr/>
          <p:nvPr/>
        </p:nvGrpSpPr>
        <p:grpSpPr>
          <a:xfrm>
            <a:off x="6678877" y="3220387"/>
            <a:ext cx="304029" cy="322572"/>
            <a:chOff x="6678877" y="3404962"/>
            <a:chExt cx="304029" cy="322572"/>
          </a:xfrm>
        </p:grpSpPr>
        <p:sp>
          <p:nvSpPr>
            <p:cNvPr id="13018" name="Google Shape;13018;p78"/>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8"/>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8"/>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8"/>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8"/>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8"/>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8"/>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8"/>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8"/>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8"/>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8"/>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8"/>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8"/>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8"/>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8"/>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8"/>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8"/>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8"/>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8"/>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8"/>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8"/>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8"/>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8"/>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8"/>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8"/>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8"/>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8"/>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8"/>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8"/>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8"/>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8"/>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8"/>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8"/>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8"/>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8"/>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8"/>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78"/>
          <p:cNvGrpSpPr/>
          <p:nvPr/>
        </p:nvGrpSpPr>
        <p:grpSpPr>
          <a:xfrm>
            <a:off x="7083725" y="2713094"/>
            <a:ext cx="387721" cy="382790"/>
            <a:chOff x="7083725" y="2897669"/>
            <a:chExt cx="387721" cy="382790"/>
          </a:xfrm>
        </p:grpSpPr>
        <p:sp>
          <p:nvSpPr>
            <p:cNvPr id="13055" name="Google Shape;13055;p78"/>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8"/>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8"/>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8"/>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8"/>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8"/>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8"/>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8"/>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8"/>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8"/>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8"/>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8"/>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8"/>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8"/>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8"/>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8"/>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78"/>
          <p:cNvGrpSpPr/>
          <p:nvPr/>
        </p:nvGrpSpPr>
        <p:grpSpPr>
          <a:xfrm>
            <a:off x="7539926" y="2723166"/>
            <a:ext cx="351501" cy="362726"/>
            <a:chOff x="7539926" y="2907741"/>
            <a:chExt cx="351501" cy="362726"/>
          </a:xfrm>
        </p:grpSpPr>
        <p:sp>
          <p:nvSpPr>
            <p:cNvPr id="13072" name="Google Shape;13072;p78"/>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8"/>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8"/>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8"/>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8"/>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8"/>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8"/>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8"/>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8"/>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8"/>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8"/>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8"/>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8"/>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8"/>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8"/>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8"/>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8"/>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8"/>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8"/>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8"/>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8"/>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8"/>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8"/>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8"/>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8"/>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8"/>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8"/>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8"/>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8"/>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8"/>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8"/>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8"/>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8"/>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8"/>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8"/>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8"/>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8"/>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9" name="Google Shape;13109;p7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3110" name="Google Shape;13110;p7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14"/>
        <p:cNvGrpSpPr/>
        <p:nvPr/>
      </p:nvGrpSpPr>
      <p:grpSpPr>
        <a:xfrm>
          <a:off x="0" y="0"/>
          <a:ext cx="0" cy="0"/>
          <a:chOff x="0" y="0"/>
          <a:chExt cx="0" cy="0"/>
        </a:xfrm>
      </p:grpSpPr>
      <p:grpSp>
        <p:nvGrpSpPr>
          <p:cNvPr id="13115" name="Google Shape;13115;p79"/>
          <p:cNvGrpSpPr/>
          <p:nvPr/>
        </p:nvGrpSpPr>
        <p:grpSpPr>
          <a:xfrm>
            <a:off x="1770285" y="3182228"/>
            <a:ext cx="294160" cy="358367"/>
            <a:chOff x="1770285" y="3381478"/>
            <a:chExt cx="294160" cy="358367"/>
          </a:xfrm>
        </p:grpSpPr>
        <p:sp>
          <p:nvSpPr>
            <p:cNvPr id="13116" name="Google Shape;13116;p79"/>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9"/>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9"/>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9"/>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9"/>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9"/>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9"/>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9"/>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9"/>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9"/>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9"/>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9"/>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9"/>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9"/>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9"/>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9"/>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2" name="Google Shape;13132;p79"/>
          <p:cNvGrpSpPr/>
          <p:nvPr/>
        </p:nvGrpSpPr>
        <p:grpSpPr>
          <a:xfrm>
            <a:off x="3563273" y="1339872"/>
            <a:ext cx="333198" cy="312146"/>
            <a:chOff x="3563273" y="1539122"/>
            <a:chExt cx="333198" cy="312146"/>
          </a:xfrm>
        </p:grpSpPr>
        <p:sp>
          <p:nvSpPr>
            <p:cNvPr id="13133" name="Google Shape;13133;p79"/>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9"/>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9"/>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9"/>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9"/>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9"/>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9"/>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9"/>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9"/>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9"/>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9"/>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9"/>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9"/>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9"/>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9"/>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9"/>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79"/>
          <p:cNvGrpSpPr/>
          <p:nvPr/>
        </p:nvGrpSpPr>
        <p:grpSpPr>
          <a:xfrm>
            <a:off x="2642986" y="2256540"/>
            <a:ext cx="358813" cy="323996"/>
            <a:chOff x="2642986" y="2455790"/>
            <a:chExt cx="358813" cy="323996"/>
          </a:xfrm>
        </p:grpSpPr>
        <p:sp>
          <p:nvSpPr>
            <p:cNvPr id="13150" name="Google Shape;13150;p79"/>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9"/>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9"/>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9"/>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9"/>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9"/>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9"/>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9"/>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9"/>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9"/>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9"/>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9"/>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9"/>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9"/>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9"/>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9"/>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9"/>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9"/>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9"/>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9"/>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9"/>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79"/>
          <p:cNvGrpSpPr/>
          <p:nvPr/>
        </p:nvGrpSpPr>
        <p:grpSpPr>
          <a:xfrm>
            <a:off x="4023495" y="3590172"/>
            <a:ext cx="346517" cy="358393"/>
            <a:chOff x="4023495" y="3789422"/>
            <a:chExt cx="346517" cy="358393"/>
          </a:xfrm>
        </p:grpSpPr>
        <p:sp>
          <p:nvSpPr>
            <p:cNvPr id="13172" name="Google Shape;13172;p79"/>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9"/>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9"/>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9"/>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9"/>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9"/>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9"/>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9"/>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9"/>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9"/>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9"/>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79"/>
          <p:cNvGrpSpPr/>
          <p:nvPr/>
        </p:nvGrpSpPr>
        <p:grpSpPr>
          <a:xfrm>
            <a:off x="2189266" y="1788558"/>
            <a:ext cx="365341" cy="358813"/>
            <a:chOff x="2189266" y="1987808"/>
            <a:chExt cx="365341" cy="358813"/>
          </a:xfrm>
        </p:grpSpPr>
        <p:sp>
          <p:nvSpPr>
            <p:cNvPr id="13184" name="Google Shape;13184;p79"/>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9"/>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9"/>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9"/>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9"/>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9"/>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9"/>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9"/>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9"/>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9"/>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9"/>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9"/>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9"/>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9"/>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9"/>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79"/>
          <p:cNvGrpSpPr/>
          <p:nvPr/>
        </p:nvGrpSpPr>
        <p:grpSpPr>
          <a:xfrm>
            <a:off x="863290" y="2701556"/>
            <a:ext cx="273029" cy="358393"/>
            <a:chOff x="863290" y="2900806"/>
            <a:chExt cx="273029" cy="358393"/>
          </a:xfrm>
        </p:grpSpPr>
        <p:sp>
          <p:nvSpPr>
            <p:cNvPr id="13200" name="Google Shape;13200;p79"/>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9"/>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9"/>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9"/>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9"/>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9"/>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9"/>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9"/>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9"/>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9"/>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9"/>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9"/>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9"/>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9"/>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9"/>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79"/>
          <p:cNvGrpSpPr/>
          <p:nvPr/>
        </p:nvGrpSpPr>
        <p:grpSpPr>
          <a:xfrm>
            <a:off x="3087268" y="2269964"/>
            <a:ext cx="358367" cy="297097"/>
            <a:chOff x="3087268" y="2469214"/>
            <a:chExt cx="358367" cy="297097"/>
          </a:xfrm>
        </p:grpSpPr>
        <p:sp>
          <p:nvSpPr>
            <p:cNvPr id="13216" name="Google Shape;13216;p79"/>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9"/>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9"/>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9"/>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9"/>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9"/>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9"/>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9"/>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9"/>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9"/>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9"/>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9"/>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9"/>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9"/>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9"/>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9"/>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9"/>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9"/>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9"/>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9"/>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9"/>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9"/>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9"/>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9"/>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9"/>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9"/>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9"/>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9"/>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9"/>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79"/>
          <p:cNvGrpSpPr/>
          <p:nvPr/>
        </p:nvGrpSpPr>
        <p:grpSpPr>
          <a:xfrm>
            <a:off x="2198600" y="2245555"/>
            <a:ext cx="363506" cy="345914"/>
            <a:chOff x="2198600" y="2444805"/>
            <a:chExt cx="363506" cy="345914"/>
          </a:xfrm>
        </p:grpSpPr>
        <p:sp>
          <p:nvSpPr>
            <p:cNvPr id="13246" name="Google Shape;13246;p79"/>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9"/>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9"/>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9"/>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9"/>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9"/>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9"/>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9"/>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9"/>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9"/>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9"/>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9"/>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9"/>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9"/>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9"/>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9"/>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9"/>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9"/>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9"/>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9"/>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9"/>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9"/>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9"/>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9"/>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79"/>
          <p:cNvGrpSpPr/>
          <p:nvPr/>
        </p:nvGrpSpPr>
        <p:grpSpPr>
          <a:xfrm>
            <a:off x="3982779" y="2701583"/>
            <a:ext cx="361251" cy="358341"/>
            <a:chOff x="3982779" y="2900833"/>
            <a:chExt cx="361251" cy="358341"/>
          </a:xfrm>
        </p:grpSpPr>
        <p:sp>
          <p:nvSpPr>
            <p:cNvPr id="13271" name="Google Shape;13271;p79"/>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9"/>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9"/>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9"/>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9"/>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9"/>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9"/>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9"/>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9"/>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9"/>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9"/>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9"/>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9"/>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9"/>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9"/>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9"/>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9"/>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9"/>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9"/>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9"/>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9"/>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9"/>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9"/>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9"/>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9"/>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79"/>
          <p:cNvGrpSpPr/>
          <p:nvPr/>
        </p:nvGrpSpPr>
        <p:grpSpPr>
          <a:xfrm>
            <a:off x="3531550" y="2701687"/>
            <a:ext cx="358288" cy="358262"/>
            <a:chOff x="3531550" y="2900937"/>
            <a:chExt cx="358288" cy="358262"/>
          </a:xfrm>
        </p:grpSpPr>
        <p:sp>
          <p:nvSpPr>
            <p:cNvPr id="13297" name="Google Shape;13297;p79"/>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9"/>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9"/>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9"/>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9"/>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9"/>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9"/>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9"/>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9"/>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9"/>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9"/>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9"/>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9"/>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9"/>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9"/>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9"/>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9"/>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9"/>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9"/>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9"/>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9"/>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9"/>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9"/>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9"/>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9"/>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9"/>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9"/>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9"/>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79"/>
          <p:cNvGrpSpPr/>
          <p:nvPr/>
        </p:nvGrpSpPr>
        <p:grpSpPr>
          <a:xfrm>
            <a:off x="877343" y="1316696"/>
            <a:ext cx="334824" cy="358393"/>
            <a:chOff x="877343" y="1515946"/>
            <a:chExt cx="334824" cy="358393"/>
          </a:xfrm>
        </p:grpSpPr>
        <p:sp>
          <p:nvSpPr>
            <p:cNvPr id="13326" name="Google Shape;13326;p79"/>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9"/>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9"/>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9"/>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9"/>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9"/>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9"/>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9"/>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9"/>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9"/>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9"/>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9"/>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79"/>
          <p:cNvGrpSpPr/>
          <p:nvPr/>
        </p:nvGrpSpPr>
        <p:grpSpPr>
          <a:xfrm>
            <a:off x="2198521" y="3182228"/>
            <a:ext cx="333959" cy="358341"/>
            <a:chOff x="2198521" y="3381478"/>
            <a:chExt cx="333959" cy="358341"/>
          </a:xfrm>
        </p:grpSpPr>
        <p:sp>
          <p:nvSpPr>
            <p:cNvPr id="13339" name="Google Shape;13339;p79"/>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9"/>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9"/>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9"/>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9"/>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9"/>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9"/>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9"/>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9"/>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9"/>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9"/>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79"/>
          <p:cNvGrpSpPr/>
          <p:nvPr/>
        </p:nvGrpSpPr>
        <p:grpSpPr>
          <a:xfrm>
            <a:off x="2224450" y="3640982"/>
            <a:ext cx="358367" cy="303966"/>
            <a:chOff x="2224450" y="3840232"/>
            <a:chExt cx="358367" cy="303966"/>
          </a:xfrm>
        </p:grpSpPr>
        <p:sp>
          <p:nvSpPr>
            <p:cNvPr id="13351" name="Google Shape;13351;p79"/>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9"/>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9"/>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9"/>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9"/>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9"/>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9"/>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9"/>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9"/>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79"/>
          <p:cNvGrpSpPr/>
          <p:nvPr/>
        </p:nvGrpSpPr>
        <p:grpSpPr>
          <a:xfrm>
            <a:off x="1741498" y="1817922"/>
            <a:ext cx="361723" cy="299587"/>
            <a:chOff x="1741498" y="2017172"/>
            <a:chExt cx="361723" cy="299587"/>
          </a:xfrm>
        </p:grpSpPr>
        <p:sp>
          <p:nvSpPr>
            <p:cNvPr id="13361" name="Google Shape;13361;p79"/>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9"/>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9"/>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9"/>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9"/>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9"/>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9"/>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9"/>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9"/>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9"/>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9"/>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9"/>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9"/>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4" name="Google Shape;13374;p79"/>
          <p:cNvGrpSpPr/>
          <p:nvPr/>
        </p:nvGrpSpPr>
        <p:grpSpPr>
          <a:xfrm>
            <a:off x="1767715" y="3613820"/>
            <a:ext cx="366258" cy="357371"/>
            <a:chOff x="1767715" y="3813070"/>
            <a:chExt cx="366258" cy="357371"/>
          </a:xfrm>
        </p:grpSpPr>
        <p:sp>
          <p:nvSpPr>
            <p:cNvPr id="13375" name="Google Shape;13375;p79"/>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9"/>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9"/>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9"/>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9"/>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9"/>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9"/>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9"/>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9"/>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9"/>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9"/>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9"/>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9"/>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9"/>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9"/>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0" name="Google Shape;13390;p79"/>
          <p:cNvGrpSpPr/>
          <p:nvPr/>
        </p:nvGrpSpPr>
        <p:grpSpPr>
          <a:xfrm>
            <a:off x="2672770" y="3613820"/>
            <a:ext cx="358315" cy="358393"/>
            <a:chOff x="2672770" y="3813070"/>
            <a:chExt cx="358315" cy="358393"/>
          </a:xfrm>
        </p:grpSpPr>
        <p:sp>
          <p:nvSpPr>
            <p:cNvPr id="13391" name="Google Shape;13391;p79"/>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9"/>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9"/>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9"/>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9"/>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9"/>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9"/>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9"/>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9"/>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9"/>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9"/>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9"/>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9"/>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9"/>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9"/>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9"/>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9"/>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9"/>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79"/>
          <p:cNvGrpSpPr/>
          <p:nvPr/>
        </p:nvGrpSpPr>
        <p:grpSpPr>
          <a:xfrm>
            <a:off x="3577902" y="3613768"/>
            <a:ext cx="346962" cy="358393"/>
            <a:chOff x="3577903" y="3813018"/>
            <a:chExt cx="346962" cy="358393"/>
          </a:xfrm>
        </p:grpSpPr>
        <p:sp>
          <p:nvSpPr>
            <p:cNvPr id="13410" name="Google Shape;13410;p79"/>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9"/>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9"/>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9"/>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9"/>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9"/>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9"/>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9"/>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9"/>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9"/>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9"/>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9"/>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79"/>
          <p:cNvGrpSpPr/>
          <p:nvPr/>
        </p:nvGrpSpPr>
        <p:grpSpPr>
          <a:xfrm>
            <a:off x="1783865" y="1317272"/>
            <a:ext cx="337000" cy="357816"/>
            <a:chOff x="1783865" y="1516522"/>
            <a:chExt cx="337000" cy="357816"/>
          </a:xfrm>
        </p:grpSpPr>
        <p:sp>
          <p:nvSpPr>
            <p:cNvPr id="13423" name="Google Shape;13423;p79"/>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9"/>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9"/>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9"/>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9"/>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9"/>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9"/>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9"/>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9"/>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9"/>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9"/>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9"/>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9"/>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9"/>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9"/>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9"/>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9"/>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9"/>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9"/>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2" name="Google Shape;13442;p79"/>
          <p:cNvGrpSpPr/>
          <p:nvPr/>
        </p:nvGrpSpPr>
        <p:grpSpPr>
          <a:xfrm>
            <a:off x="848975" y="1819469"/>
            <a:ext cx="361487" cy="296389"/>
            <a:chOff x="848975" y="2018719"/>
            <a:chExt cx="361487" cy="296389"/>
          </a:xfrm>
        </p:grpSpPr>
        <p:sp>
          <p:nvSpPr>
            <p:cNvPr id="13443" name="Google Shape;13443;p79"/>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9"/>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9"/>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9"/>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9"/>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9"/>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9"/>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9"/>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9"/>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9"/>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9"/>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9"/>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9"/>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79"/>
          <p:cNvGrpSpPr/>
          <p:nvPr/>
        </p:nvGrpSpPr>
        <p:grpSpPr>
          <a:xfrm>
            <a:off x="3078826" y="1815064"/>
            <a:ext cx="374884" cy="305381"/>
            <a:chOff x="3078826" y="2014314"/>
            <a:chExt cx="374884" cy="305381"/>
          </a:xfrm>
        </p:grpSpPr>
        <p:sp>
          <p:nvSpPr>
            <p:cNvPr id="13457" name="Google Shape;13457;p79"/>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9"/>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9"/>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9"/>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9"/>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9"/>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9"/>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9"/>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9"/>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9"/>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9"/>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9"/>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9"/>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0" name="Google Shape;13470;p79"/>
          <p:cNvGrpSpPr/>
          <p:nvPr/>
        </p:nvGrpSpPr>
        <p:grpSpPr>
          <a:xfrm>
            <a:off x="3531183" y="2239368"/>
            <a:ext cx="359416" cy="358315"/>
            <a:chOff x="3531183" y="2438618"/>
            <a:chExt cx="359416" cy="358315"/>
          </a:xfrm>
        </p:grpSpPr>
        <p:sp>
          <p:nvSpPr>
            <p:cNvPr id="13471" name="Google Shape;13471;p79"/>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9"/>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9"/>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9"/>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9"/>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9"/>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9"/>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9"/>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9"/>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9"/>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9"/>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9"/>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9"/>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9"/>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9"/>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9"/>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9"/>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9"/>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9"/>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9"/>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9"/>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79"/>
          <p:cNvGrpSpPr/>
          <p:nvPr/>
        </p:nvGrpSpPr>
        <p:grpSpPr>
          <a:xfrm>
            <a:off x="1325898" y="3666229"/>
            <a:ext cx="358288" cy="253418"/>
            <a:chOff x="1325898" y="3865479"/>
            <a:chExt cx="358288" cy="253418"/>
          </a:xfrm>
        </p:grpSpPr>
        <p:sp>
          <p:nvSpPr>
            <p:cNvPr id="13493" name="Google Shape;13493;p79"/>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9"/>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9"/>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9"/>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9"/>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9"/>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9"/>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9"/>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79"/>
          <p:cNvGrpSpPr/>
          <p:nvPr/>
        </p:nvGrpSpPr>
        <p:grpSpPr>
          <a:xfrm>
            <a:off x="3121823" y="3613742"/>
            <a:ext cx="354933" cy="358524"/>
            <a:chOff x="3121823" y="3812992"/>
            <a:chExt cx="354933" cy="358524"/>
          </a:xfrm>
        </p:grpSpPr>
        <p:sp>
          <p:nvSpPr>
            <p:cNvPr id="13502" name="Google Shape;13502;p79"/>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9"/>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9"/>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9"/>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9"/>
            <p:cNvSpPr/>
            <p:nvPr/>
          </p:nvSpPr>
          <p:spPr>
            <a:xfrm>
              <a:off x="3242318"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9"/>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9"/>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9"/>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9"/>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9"/>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9"/>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9"/>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9"/>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9"/>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6" name="Google Shape;13516;p79"/>
          <p:cNvGrpSpPr/>
          <p:nvPr/>
        </p:nvGrpSpPr>
        <p:grpSpPr>
          <a:xfrm>
            <a:off x="876687" y="3614817"/>
            <a:ext cx="362457" cy="356296"/>
            <a:chOff x="876687" y="3814067"/>
            <a:chExt cx="362457" cy="356296"/>
          </a:xfrm>
        </p:grpSpPr>
        <p:sp>
          <p:nvSpPr>
            <p:cNvPr id="13517" name="Google Shape;13517;p79"/>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9"/>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9"/>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9"/>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9"/>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9"/>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9"/>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9"/>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9"/>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9"/>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9"/>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9"/>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9"/>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9"/>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9"/>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9"/>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9"/>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9"/>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9"/>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9"/>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9"/>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9"/>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9"/>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9"/>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9"/>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9"/>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79"/>
          <p:cNvGrpSpPr/>
          <p:nvPr/>
        </p:nvGrpSpPr>
        <p:grpSpPr>
          <a:xfrm>
            <a:off x="4008787" y="1316696"/>
            <a:ext cx="330734" cy="358367"/>
            <a:chOff x="4008787" y="1515946"/>
            <a:chExt cx="330734" cy="358367"/>
          </a:xfrm>
        </p:grpSpPr>
        <p:sp>
          <p:nvSpPr>
            <p:cNvPr id="13544" name="Google Shape;13544;p79"/>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9"/>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9"/>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9"/>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9"/>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9"/>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9"/>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9"/>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9"/>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9"/>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9"/>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9"/>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9"/>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9"/>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9"/>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79"/>
          <p:cNvGrpSpPr/>
          <p:nvPr/>
        </p:nvGrpSpPr>
        <p:grpSpPr>
          <a:xfrm>
            <a:off x="3962539" y="2309185"/>
            <a:ext cx="378502" cy="218470"/>
            <a:chOff x="3962539" y="2508435"/>
            <a:chExt cx="378502" cy="218470"/>
          </a:xfrm>
        </p:grpSpPr>
        <p:sp>
          <p:nvSpPr>
            <p:cNvPr id="13560" name="Google Shape;13560;p79"/>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9"/>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9"/>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9"/>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9"/>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9"/>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9"/>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7" name="Google Shape;13567;p79"/>
          <p:cNvGrpSpPr/>
          <p:nvPr/>
        </p:nvGrpSpPr>
        <p:grpSpPr>
          <a:xfrm>
            <a:off x="2241439" y="2701687"/>
            <a:ext cx="225811" cy="358262"/>
            <a:chOff x="2241439" y="2900937"/>
            <a:chExt cx="225811" cy="358262"/>
          </a:xfrm>
        </p:grpSpPr>
        <p:sp>
          <p:nvSpPr>
            <p:cNvPr id="13568" name="Google Shape;13568;p79"/>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9"/>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9"/>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9"/>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9"/>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9"/>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9"/>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9"/>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9"/>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9"/>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9"/>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9"/>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9"/>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9"/>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9"/>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9"/>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9"/>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5" name="Google Shape;13585;p79"/>
          <p:cNvGrpSpPr/>
          <p:nvPr/>
        </p:nvGrpSpPr>
        <p:grpSpPr>
          <a:xfrm>
            <a:off x="3533936" y="3237888"/>
            <a:ext cx="361775" cy="246969"/>
            <a:chOff x="3533936" y="3437138"/>
            <a:chExt cx="361775" cy="246969"/>
          </a:xfrm>
        </p:grpSpPr>
        <p:sp>
          <p:nvSpPr>
            <p:cNvPr id="13586" name="Google Shape;13586;p79"/>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9"/>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9"/>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9"/>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9"/>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9"/>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9"/>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9"/>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9"/>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9"/>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9"/>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79"/>
          <p:cNvGrpSpPr/>
          <p:nvPr/>
        </p:nvGrpSpPr>
        <p:grpSpPr>
          <a:xfrm>
            <a:off x="3531838" y="1806202"/>
            <a:ext cx="358288" cy="323209"/>
            <a:chOff x="3531838" y="2005452"/>
            <a:chExt cx="358288" cy="323209"/>
          </a:xfrm>
        </p:grpSpPr>
        <p:sp>
          <p:nvSpPr>
            <p:cNvPr id="13598" name="Google Shape;13598;p79"/>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9"/>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9"/>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9"/>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9"/>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9"/>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9"/>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9"/>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9"/>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9"/>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9"/>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9"/>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9"/>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1" name="Google Shape;13611;p79"/>
          <p:cNvGrpSpPr/>
          <p:nvPr/>
        </p:nvGrpSpPr>
        <p:grpSpPr>
          <a:xfrm>
            <a:off x="3136452" y="1316696"/>
            <a:ext cx="297988" cy="358393"/>
            <a:chOff x="3136452" y="1515946"/>
            <a:chExt cx="297988" cy="358393"/>
          </a:xfrm>
        </p:grpSpPr>
        <p:sp>
          <p:nvSpPr>
            <p:cNvPr id="13612" name="Google Shape;13612;p79"/>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9"/>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9"/>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9"/>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9"/>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9"/>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9"/>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9"/>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9"/>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9"/>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9"/>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9"/>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9"/>
          <p:cNvGrpSpPr/>
          <p:nvPr/>
        </p:nvGrpSpPr>
        <p:grpSpPr>
          <a:xfrm>
            <a:off x="2674893" y="1316696"/>
            <a:ext cx="332254" cy="358393"/>
            <a:chOff x="2674893" y="1515946"/>
            <a:chExt cx="332254" cy="358393"/>
          </a:xfrm>
        </p:grpSpPr>
        <p:sp>
          <p:nvSpPr>
            <p:cNvPr id="13625" name="Google Shape;13625;p79"/>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9"/>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9"/>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9"/>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9"/>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9"/>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9"/>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9"/>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9"/>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9"/>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9"/>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9"/>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9"/>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9"/>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9"/>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9"/>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9"/>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9"/>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9"/>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9"/>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9"/>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9"/>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79"/>
          <p:cNvGrpSpPr/>
          <p:nvPr/>
        </p:nvGrpSpPr>
        <p:grpSpPr>
          <a:xfrm>
            <a:off x="1753768" y="2239263"/>
            <a:ext cx="358839" cy="358419"/>
            <a:chOff x="1753768" y="2438513"/>
            <a:chExt cx="358839" cy="358419"/>
          </a:xfrm>
        </p:grpSpPr>
        <p:sp>
          <p:nvSpPr>
            <p:cNvPr id="13648" name="Google Shape;13648;p79"/>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9"/>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9"/>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9"/>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9"/>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9"/>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9"/>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9"/>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9"/>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79"/>
          <p:cNvGrpSpPr/>
          <p:nvPr/>
        </p:nvGrpSpPr>
        <p:grpSpPr>
          <a:xfrm>
            <a:off x="2246840" y="1316722"/>
            <a:ext cx="301423" cy="358367"/>
            <a:chOff x="2246840" y="1515972"/>
            <a:chExt cx="301423" cy="358367"/>
          </a:xfrm>
        </p:grpSpPr>
        <p:sp>
          <p:nvSpPr>
            <p:cNvPr id="13658" name="Google Shape;13658;p79"/>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9"/>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9"/>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9"/>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9"/>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9"/>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9"/>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9"/>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9"/>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9"/>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9"/>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9"/>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9"/>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9"/>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9"/>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9"/>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9"/>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9"/>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9"/>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9"/>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79"/>
          <p:cNvGrpSpPr/>
          <p:nvPr/>
        </p:nvGrpSpPr>
        <p:grpSpPr>
          <a:xfrm>
            <a:off x="2703575" y="4087256"/>
            <a:ext cx="339097" cy="358446"/>
            <a:chOff x="2703575" y="4286506"/>
            <a:chExt cx="339097" cy="358446"/>
          </a:xfrm>
        </p:grpSpPr>
        <p:sp>
          <p:nvSpPr>
            <p:cNvPr id="13679" name="Google Shape;13679;p79"/>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9"/>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9"/>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9"/>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9"/>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9"/>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9"/>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9"/>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9"/>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9"/>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9"/>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79"/>
          <p:cNvGrpSpPr/>
          <p:nvPr/>
        </p:nvGrpSpPr>
        <p:grpSpPr>
          <a:xfrm>
            <a:off x="2638346" y="1806281"/>
            <a:ext cx="358551" cy="322869"/>
            <a:chOff x="2638346" y="2005531"/>
            <a:chExt cx="358551" cy="322869"/>
          </a:xfrm>
        </p:grpSpPr>
        <p:sp>
          <p:nvSpPr>
            <p:cNvPr id="13691" name="Google Shape;13691;p79"/>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9"/>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9"/>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9"/>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9"/>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9"/>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9"/>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9"/>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9"/>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9"/>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9"/>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9"/>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9"/>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9"/>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9"/>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9"/>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9"/>
          <p:cNvGrpSpPr/>
          <p:nvPr/>
        </p:nvGrpSpPr>
        <p:grpSpPr>
          <a:xfrm>
            <a:off x="2695605" y="2701583"/>
            <a:ext cx="221826" cy="358419"/>
            <a:chOff x="2695605" y="2900833"/>
            <a:chExt cx="221826" cy="358419"/>
          </a:xfrm>
        </p:grpSpPr>
        <p:sp>
          <p:nvSpPr>
            <p:cNvPr id="13708" name="Google Shape;13708;p79"/>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9"/>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9"/>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9"/>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9"/>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9"/>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9"/>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9"/>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9"/>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9"/>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79"/>
          <p:cNvGrpSpPr/>
          <p:nvPr/>
        </p:nvGrpSpPr>
        <p:grpSpPr>
          <a:xfrm>
            <a:off x="1309564" y="3182254"/>
            <a:ext cx="320509" cy="358341"/>
            <a:chOff x="1309564" y="3381504"/>
            <a:chExt cx="320509" cy="358341"/>
          </a:xfrm>
        </p:grpSpPr>
        <p:sp>
          <p:nvSpPr>
            <p:cNvPr id="13719" name="Google Shape;13719;p79"/>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9"/>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9"/>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9"/>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9"/>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9"/>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9"/>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9"/>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9"/>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9"/>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9"/>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79"/>
          <p:cNvGrpSpPr/>
          <p:nvPr/>
        </p:nvGrpSpPr>
        <p:grpSpPr>
          <a:xfrm>
            <a:off x="1309486" y="2243170"/>
            <a:ext cx="359311" cy="350554"/>
            <a:chOff x="1309486" y="2442420"/>
            <a:chExt cx="359311" cy="350554"/>
          </a:xfrm>
        </p:grpSpPr>
        <p:sp>
          <p:nvSpPr>
            <p:cNvPr id="13731" name="Google Shape;13731;p79"/>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9"/>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9"/>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9"/>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9"/>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9"/>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9"/>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9"/>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9"/>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9"/>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9"/>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9"/>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9"/>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9"/>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9"/>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9"/>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9"/>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9"/>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9"/>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9"/>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9"/>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9"/>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9"/>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9"/>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79"/>
          <p:cNvGrpSpPr/>
          <p:nvPr/>
        </p:nvGrpSpPr>
        <p:grpSpPr>
          <a:xfrm>
            <a:off x="3125755" y="3182254"/>
            <a:ext cx="278115" cy="358341"/>
            <a:chOff x="3125755" y="3381504"/>
            <a:chExt cx="278115" cy="358341"/>
          </a:xfrm>
        </p:grpSpPr>
        <p:sp>
          <p:nvSpPr>
            <p:cNvPr id="13756" name="Google Shape;13756;p79"/>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9"/>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9"/>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9"/>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9"/>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9"/>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9"/>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9"/>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9"/>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9"/>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9"/>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9"/>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9"/>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9"/>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9"/>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79"/>
          <p:cNvGrpSpPr/>
          <p:nvPr/>
        </p:nvGrpSpPr>
        <p:grpSpPr>
          <a:xfrm>
            <a:off x="1298081" y="1797341"/>
            <a:ext cx="358577" cy="341011"/>
            <a:chOff x="1298081" y="1996591"/>
            <a:chExt cx="358577" cy="341011"/>
          </a:xfrm>
        </p:grpSpPr>
        <p:sp>
          <p:nvSpPr>
            <p:cNvPr id="13772" name="Google Shape;13772;p79"/>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9"/>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9"/>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9"/>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9"/>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9"/>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9"/>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9"/>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9"/>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9"/>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9"/>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9"/>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9"/>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9"/>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9"/>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9"/>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9"/>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9"/>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9"/>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9"/>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9"/>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3" name="Google Shape;13793;p79"/>
          <p:cNvGrpSpPr/>
          <p:nvPr/>
        </p:nvGrpSpPr>
        <p:grpSpPr>
          <a:xfrm>
            <a:off x="3985322" y="3188153"/>
            <a:ext cx="358682" cy="346386"/>
            <a:chOff x="3985322" y="3387403"/>
            <a:chExt cx="358682" cy="346386"/>
          </a:xfrm>
        </p:grpSpPr>
        <p:sp>
          <p:nvSpPr>
            <p:cNvPr id="13794" name="Google Shape;13794;p79"/>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9"/>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9"/>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9"/>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9"/>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9"/>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9"/>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9"/>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9"/>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9"/>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9"/>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9"/>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9"/>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9"/>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9"/>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9"/>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9"/>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9"/>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9"/>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9"/>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79"/>
          <p:cNvGrpSpPr/>
          <p:nvPr/>
        </p:nvGrpSpPr>
        <p:grpSpPr>
          <a:xfrm>
            <a:off x="2162341" y="4087361"/>
            <a:ext cx="351341" cy="358262"/>
            <a:chOff x="2162341" y="4286611"/>
            <a:chExt cx="351341" cy="358262"/>
          </a:xfrm>
        </p:grpSpPr>
        <p:sp>
          <p:nvSpPr>
            <p:cNvPr id="13815" name="Google Shape;13815;p79"/>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9"/>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9"/>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9"/>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9"/>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9"/>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9"/>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9"/>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9"/>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9"/>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9"/>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6" name="Google Shape;13826;p79"/>
          <p:cNvGrpSpPr/>
          <p:nvPr/>
        </p:nvGrpSpPr>
        <p:grpSpPr>
          <a:xfrm>
            <a:off x="869949" y="3182228"/>
            <a:ext cx="303389" cy="358472"/>
            <a:chOff x="869949" y="3381478"/>
            <a:chExt cx="303389" cy="358472"/>
          </a:xfrm>
        </p:grpSpPr>
        <p:sp>
          <p:nvSpPr>
            <p:cNvPr id="13827" name="Google Shape;13827;p79"/>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9"/>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9"/>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9"/>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9"/>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9"/>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9"/>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9"/>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79"/>
          <p:cNvGrpSpPr/>
          <p:nvPr/>
        </p:nvGrpSpPr>
        <p:grpSpPr>
          <a:xfrm>
            <a:off x="1772461" y="2701583"/>
            <a:ext cx="261729" cy="358393"/>
            <a:chOff x="1772461" y="2900833"/>
            <a:chExt cx="261729" cy="358393"/>
          </a:xfrm>
        </p:grpSpPr>
        <p:sp>
          <p:nvSpPr>
            <p:cNvPr id="13836" name="Google Shape;13836;p79"/>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9"/>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9"/>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9"/>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9"/>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9"/>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9"/>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9"/>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9"/>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9"/>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9"/>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9"/>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9"/>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9"/>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9"/>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9"/>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9"/>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9"/>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9"/>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9"/>
          <p:cNvGrpSpPr/>
          <p:nvPr/>
        </p:nvGrpSpPr>
        <p:grpSpPr>
          <a:xfrm>
            <a:off x="1352587" y="1316827"/>
            <a:ext cx="310992" cy="358262"/>
            <a:chOff x="1352587" y="1516077"/>
            <a:chExt cx="310992" cy="358262"/>
          </a:xfrm>
        </p:grpSpPr>
        <p:sp>
          <p:nvSpPr>
            <p:cNvPr id="13856" name="Google Shape;13856;p79"/>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9"/>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9"/>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9"/>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9"/>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9"/>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9"/>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9"/>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9"/>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9"/>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9"/>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9"/>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9"/>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9"/>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9"/>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9"/>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9"/>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9"/>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9"/>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9"/>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6" name="Google Shape;13876;p79"/>
          <p:cNvSpPr/>
          <p:nvPr/>
        </p:nvSpPr>
        <p:spPr>
          <a:xfrm>
            <a:off x="1324482" y="304180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7" name="Google Shape;13877;p79"/>
          <p:cNvGrpSpPr/>
          <p:nvPr/>
        </p:nvGrpSpPr>
        <p:grpSpPr>
          <a:xfrm>
            <a:off x="1319160" y="2701687"/>
            <a:ext cx="265295" cy="358262"/>
            <a:chOff x="1319160" y="2900937"/>
            <a:chExt cx="265295" cy="358262"/>
          </a:xfrm>
        </p:grpSpPr>
        <p:sp>
          <p:nvSpPr>
            <p:cNvPr id="13878" name="Google Shape;13878;p79"/>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9"/>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9"/>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9"/>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9"/>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9"/>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9"/>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9"/>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9"/>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9"/>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9"/>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9"/>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9"/>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9"/>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9"/>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9"/>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9"/>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9"/>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9"/>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9"/>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9"/>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79"/>
          <p:cNvGrpSpPr/>
          <p:nvPr/>
        </p:nvGrpSpPr>
        <p:grpSpPr>
          <a:xfrm>
            <a:off x="3978401" y="1805966"/>
            <a:ext cx="358839" cy="323472"/>
            <a:chOff x="3978401" y="2005216"/>
            <a:chExt cx="358839" cy="323472"/>
          </a:xfrm>
        </p:grpSpPr>
        <p:sp>
          <p:nvSpPr>
            <p:cNvPr id="13900" name="Google Shape;13900;p79"/>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9"/>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9"/>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9"/>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9"/>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9"/>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9"/>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9"/>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9"/>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9"/>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0" name="Google Shape;13910;p79"/>
          <p:cNvGrpSpPr/>
          <p:nvPr/>
        </p:nvGrpSpPr>
        <p:grpSpPr>
          <a:xfrm>
            <a:off x="865099" y="2239394"/>
            <a:ext cx="360569" cy="358210"/>
            <a:chOff x="865099" y="2438644"/>
            <a:chExt cx="360569" cy="358210"/>
          </a:xfrm>
        </p:grpSpPr>
        <p:sp>
          <p:nvSpPr>
            <p:cNvPr id="13911" name="Google Shape;13911;p79"/>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9"/>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9"/>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9"/>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9"/>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9"/>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9"/>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9"/>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9"/>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9"/>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9"/>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9"/>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9"/>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9"/>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9"/>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6" name="Google Shape;13926;p79"/>
          <p:cNvGrpSpPr/>
          <p:nvPr/>
        </p:nvGrpSpPr>
        <p:grpSpPr>
          <a:xfrm>
            <a:off x="3126490" y="2701766"/>
            <a:ext cx="265242" cy="358288"/>
            <a:chOff x="3126490" y="2901016"/>
            <a:chExt cx="265242" cy="358288"/>
          </a:xfrm>
        </p:grpSpPr>
        <p:sp>
          <p:nvSpPr>
            <p:cNvPr id="13927" name="Google Shape;13927;p79"/>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9"/>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9"/>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9"/>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9"/>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9"/>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9"/>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9"/>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9"/>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9"/>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9"/>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9"/>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9"/>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9"/>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9"/>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9"/>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9"/>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79"/>
          <p:cNvGrpSpPr/>
          <p:nvPr/>
        </p:nvGrpSpPr>
        <p:grpSpPr>
          <a:xfrm>
            <a:off x="2671485" y="3182202"/>
            <a:ext cx="289336" cy="358393"/>
            <a:chOff x="2671485" y="3381452"/>
            <a:chExt cx="289336" cy="358393"/>
          </a:xfrm>
        </p:grpSpPr>
        <p:sp>
          <p:nvSpPr>
            <p:cNvPr id="13945" name="Google Shape;13945;p79"/>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9"/>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9"/>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9"/>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9"/>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9"/>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9"/>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9"/>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9"/>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9"/>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9"/>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9"/>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9"/>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9"/>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9"/>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0" name="Google Shape;13960;p79"/>
          <p:cNvGrpSpPr/>
          <p:nvPr/>
        </p:nvGrpSpPr>
        <p:grpSpPr>
          <a:xfrm>
            <a:off x="7153891" y="1314152"/>
            <a:ext cx="289546" cy="364974"/>
            <a:chOff x="7153891" y="1513402"/>
            <a:chExt cx="289546" cy="364974"/>
          </a:xfrm>
        </p:grpSpPr>
        <p:sp>
          <p:nvSpPr>
            <p:cNvPr id="13961" name="Google Shape;13961;p79"/>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9"/>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9"/>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9"/>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9"/>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9"/>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9"/>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9"/>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9"/>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9"/>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9"/>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9"/>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9"/>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9"/>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9"/>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79"/>
          <p:cNvGrpSpPr/>
          <p:nvPr/>
        </p:nvGrpSpPr>
        <p:grpSpPr>
          <a:xfrm>
            <a:off x="6255941" y="3598300"/>
            <a:ext cx="284958" cy="364974"/>
            <a:chOff x="6255941" y="3797550"/>
            <a:chExt cx="284958" cy="364974"/>
          </a:xfrm>
        </p:grpSpPr>
        <p:sp>
          <p:nvSpPr>
            <p:cNvPr id="13977" name="Google Shape;13977;p79"/>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9"/>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9"/>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9"/>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9"/>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9"/>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9"/>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9"/>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9"/>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9"/>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9"/>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9"/>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9"/>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9"/>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9"/>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2" name="Google Shape;13992;p79"/>
          <p:cNvGrpSpPr/>
          <p:nvPr/>
        </p:nvGrpSpPr>
        <p:grpSpPr>
          <a:xfrm>
            <a:off x="6698309" y="1314152"/>
            <a:ext cx="300557" cy="364974"/>
            <a:chOff x="6698309" y="1513402"/>
            <a:chExt cx="300557" cy="364974"/>
          </a:xfrm>
        </p:grpSpPr>
        <p:sp>
          <p:nvSpPr>
            <p:cNvPr id="13993" name="Google Shape;13993;p79"/>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9"/>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9"/>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9"/>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9"/>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9"/>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9"/>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9"/>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9"/>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9"/>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9"/>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9"/>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9"/>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9"/>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9"/>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9"/>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9"/>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9"/>
          <p:cNvGrpSpPr/>
          <p:nvPr/>
        </p:nvGrpSpPr>
        <p:grpSpPr>
          <a:xfrm>
            <a:off x="5327187" y="1314152"/>
            <a:ext cx="342243" cy="364974"/>
            <a:chOff x="5327187" y="1513402"/>
            <a:chExt cx="342243" cy="364974"/>
          </a:xfrm>
        </p:grpSpPr>
        <p:sp>
          <p:nvSpPr>
            <p:cNvPr id="14011" name="Google Shape;14011;p79"/>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9"/>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9"/>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9"/>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9"/>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9"/>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9"/>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9"/>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9"/>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9"/>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9"/>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9"/>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9"/>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9"/>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9"/>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6" name="Google Shape;14026;p79"/>
          <p:cNvGrpSpPr/>
          <p:nvPr/>
        </p:nvGrpSpPr>
        <p:grpSpPr>
          <a:xfrm>
            <a:off x="5782978" y="1314152"/>
            <a:ext cx="330839" cy="364974"/>
            <a:chOff x="5782978" y="1513402"/>
            <a:chExt cx="330839" cy="364974"/>
          </a:xfrm>
        </p:grpSpPr>
        <p:sp>
          <p:nvSpPr>
            <p:cNvPr id="14027" name="Google Shape;14027;p79"/>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9"/>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9"/>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9"/>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9"/>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9"/>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9"/>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9"/>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9"/>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9"/>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9"/>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9"/>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9"/>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9"/>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9"/>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9"/>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79"/>
          <p:cNvGrpSpPr/>
          <p:nvPr/>
        </p:nvGrpSpPr>
        <p:grpSpPr>
          <a:xfrm>
            <a:off x="4905609" y="3598300"/>
            <a:ext cx="285063" cy="364974"/>
            <a:chOff x="4905609" y="3797550"/>
            <a:chExt cx="285063" cy="364974"/>
          </a:xfrm>
        </p:grpSpPr>
        <p:sp>
          <p:nvSpPr>
            <p:cNvPr id="14044" name="Google Shape;14044;p79"/>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9"/>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9"/>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9"/>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9"/>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9"/>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9"/>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9"/>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9"/>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9"/>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9"/>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9"/>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9"/>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9"/>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9"/>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9"/>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9"/>
          <p:cNvGrpSpPr/>
          <p:nvPr/>
        </p:nvGrpSpPr>
        <p:grpSpPr>
          <a:xfrm>
            <a:off x="8056219" y="1314100"/>
            <a:ext cx="285168" cy="365026"/>
            <a:chOff x="8056219" y="1513350"/>
            <a:chExt cx="285168" cy="365026"/>
          </a:xfrm>
        </p:grpSpPr>
        <p:sp>
          <p:nvSpPr>
            <p:cNvPr id="14061" name="Google Shape;14061;p79"/>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9"/>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9"/>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9"/>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9"/>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9"/>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9"/>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9"/>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9"/>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9"/>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9"/>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9"/>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9"/>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9"/>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9"/>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9"/>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7" name="Google Shape;14077;p79"/>
          <p:cNvGrpSpPr/>
          <p:nvPr/>
        </p:nvGrpSpPr>
        <p:grpSpPr>
          <a:xfrm>
            <a:off x="6233054" y="1314152"/>
            <a:ext cx="330839" cy="364974"/>
            <a:chOff x="6233054" y="1513402"/>
            <a:chExt cx="330839" cy="364974"/>
          </a:xfrm>
        </p:grpSpPr>
        <p:sp>
          <p:nvSpPr>
            <p:cNvPr id="14078" name="Google Shape;14078;p79"/>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9"/>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9"/>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9"/>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9"/>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9"/>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9"/>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9"/>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9"/>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9"/>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9"/>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9"/>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9"/>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9"/>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9"/>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9"/>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9"/>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9"/>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9"/>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9"/>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9"/>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9"/>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9"/>
          <p:cNvGrpSpPr/>
          <p:nvPr/>
        </p:nvGrpSpPr>
        <p:grpSpPr>
          <a:xfrm>
            <a:off x="5805866" y="3598221"/>
            <a:ext cx="285168" cy="365288"/>
            <a:chOff x="5805866" y="3797471"/>
            <a:chExt cx="285168" cy="365288"/>
          </a:xfrm>
        </p:grpSpPr>
        <p:sp>
          <p:nvSpPr>
            <p:cNvPr id="14101" name="Google Shape;14101;p79"/>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9"/>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9"/>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9"/>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9"/>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9"/>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9"/>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9"/>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9"/>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9"/>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9"/>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9"/>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9"/>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9"/>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9"/>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9"/>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9"/>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9"/>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9"/>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9"/>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1" name="Google Shape;14121;p79"/>
          <p:cNvGrpSpPr/>
          <p:nvPr/>
        </p:nvGrpSpPr>
        <p:grpSpPr>
          <a:xfrm>
            <a:off x="5355790" y="3598221"/>
            <a:ext cx="284958" cy="365052"/>
            <a:chOff x="5355790" y="3797471"/>
            <a:chExt cx="284958" cy="365052"/>
          </a:xfrm>
        </p:grpSpPr>
        <p:sp>
          <p:nvSpPr>
            <p:cNvPr id="14122" name="Google Shape;14122;p79"/>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9"/>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9"/>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9"/>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9"/>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9"/>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9"/>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9"/>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9"/>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9"/>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9"/>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9"/>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9"/>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9"/>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9"/>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9"/>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9"/>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9"/>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9"/>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9"/>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9"/>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9"/>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9"/>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9"/>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79"/>
          <p:cNvGrpSpPr/>
          <p:nvPr/>
        </p:nvGrpSpPr>
        <p:grpSpPr>
          <a:xfrm>
            <a:off x="7156067" y="3598300"/>
            <a:ext cx="285089" cy="364974"/>
            <a:chOff x="7156067" y="3797550"/>
            <a:chExt cx="285089" cy="364974"/>
          </a:xfrm>
        </p:grpSpPr>
        <p:sp>
          <p:nvSpPr>
            <p:cNvPr id="14147" name="Google Shape;14147;p79"/>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9"/>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9"/>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9"/>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9"/>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9"/>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9"/>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9"/>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9"/>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9"/>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9"/>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9"/>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9"/>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9"/>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9"/>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9"/>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9"/>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9"/>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5" name="Google Shape;14165;p79"/>
          <p:cNvGrpSpPr/>
          <p:nvPr/>
        </p:nvGrpSpPr>
        <p:grpSpPr>
          <a:xfrm>
            <a:off x="6255941" y="4086837"/>
            <a:ext cx="284958" cy="364948"/>
            <a:chOff x="6255941" y="4286087"/>
            <a:chExt cx="284958" cy="364948"/>
          </a:xfrm>
        </p:grpSpPr>
        <p:sp>
          <p:nvSpPr>
            <p:cNvPr id="14166" name="Google Shape;14166;p79"/>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9"/>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9"/>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9"/>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9"/>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9"/>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9"/>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9"/>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9"/>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9"/>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9"/>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9"/>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9"/>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9"/>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9"/>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9"/>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9"/>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9"/>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9"/>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9"/>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9"/>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7" name="Google Shape;14187;p79"/>
          <p:cNvGrpSpPr/>
          <p:nvPr/>
        </p:nvGrpSpPr>
        <p:grpSpPr>
          <a:xfrm>
            <a:off x="7606143" y="3598352"/>
            <a:ext cx="285089" cy="364948"/>
            <a:chOff x="7606143" y="3797602"/>
            <a:chExt cx="285089" cy="364948"/>
          </a:xfrm>
        </p:grpSpPr>
        <p:sp>
          <p:nvSpPr>
            <p:cNvPr id="14188" name="Google Shape;14188;p79"/>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9"/>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9"/>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9"/>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9"/>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9"/>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9"/>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9"/>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9"/>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9"/>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9"/>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9"/>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9"/>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9"/>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9"/>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9"/>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9"/>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9"/>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9"/>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9"/>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9"/>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79"/>
          <p:cNvGrpSpPr/>
          <p:nvPr/>
        </p:nvGrpSpPr>
        <p:grpSpPr>
          <a:xfrm>
            <a:off x="7606143" y="3157269"/>
            <a:ext cx="285089" cy="365052"/>
            <a:chOff x="7606143" y="3356519"/>
            <a:chExt cx="285089" cy="365052"/>
          </a:xfrm>
        </p:grpSpPr>
        <p:sp>
          <p:nvSpPr>
            <p:cNvPr id="14210" name="Google Shape;14210;p79"/>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9"/>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9"/>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9"/>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9"/>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9"/>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9"/>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9"/>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9"/>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9"/>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9"/>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9"/>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9"/>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9"/>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9"/>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9"/>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9"/>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7" name="Google Shape;14227;p79"/>
          <p:cNvGrpSpPr/>
          <p:nvPr/>
        </p:nvGrpSpPr>
        <p:grpSpPr>
          <a:xfrm>
            <a:off x="4905557" y="4086260"/>
            <a:ext cx="285797" cy="366390"/>
            <a:chOff x="4905557" y="4285510"/>
            <a:chExt cx="285797" cy="366390"/>
          </a:xfrm>
        </p:grpSpPr>
        <p:sp>
          <p:nvSpPr>
            <p:cNvPr id="14228" name="Google Shape;14228;p79"/>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9"/>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9"/>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9"/>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9"/>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9"/>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9"/>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9"/>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9"/>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9"/>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9"/>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9"/>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9"/>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9"/>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9"/>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9"/>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9"/>
          <p:cNvGrpSpPr/>
          <p:nvPr/>
        </p:nvGrpSpPr>
        <p:grpSpPr>
          <a:xfrm>
            <a:off x="7606248" y="2232053"/>
            <a:ext cx="284984" cy="364843"/>
            <a:chOff x="7606248" y="2431303"/>
            <a:chExt cx="284984" cy="364843"/>
          </a:xfrm>
        </p:grpSpPr>
        <p:sp>
          <p:nvSpPr>
            <p:cNvPr id="14245" name="Google Shape;14245;p79"/>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9"/>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9"/>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9"/>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9"/>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9"/>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9"/>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9"/>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9"/>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9"/>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9"/>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9"/>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9"/>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9"/>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9"/>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9"/>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1" name="Google Shape;14261;p79"/>
          <p:cNvGrpSpPr/>
          <p:nvPr/>
        </p:nvGrpSpPr>
        <p:grpSpPr>
          <a:xfrm>
            <a:off x="5805866" y="4086837"/>
            <a:ext cx="284879" cy="364948"/>
            <a:chOff x="5805866" y="4286087"/>
            <a:chExt cx="284879" cy="364948"/>
          </a:xfrm>
        </p:grpSpPr>
        <p:sp>
          <p:nvSpPr>
            <p:cNvPr id="14262" name="Google Shape;14262;p79"/>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9"/>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9"/>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9"/>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9"/>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9"/>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9"/>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9"/>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9"/>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9"/>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9"/>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9"/>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9"/>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9"/>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9"/>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9"/>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9"/>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9"/>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9"/>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9"/>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9"/>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9"/>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4" name="Google Shape;14284;p79"/>
          <p:cNvGrpSpPr/>
          <p:nvPr/>
        </p:nvGrpSpPr>
        <p:grpSpPr>
          <a:xfrm>
            <a:off x="5355790" y="4086837"/>
            <a:ext cx="284958" cy="364948"/>
            <a:chOff x="5355790" y="4286087"/>
            <a:chExt cx="284958" cy="364948"/>
          </a:xfrm>
        </p:grpSpPr>
        <p:sp>
          <p:nvSpPr>
            <p:cNvPr id="14285" name="Google Shape;14285;p79"/>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9"/>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9"/>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9"/>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9"/>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9"/>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9"/>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9"/>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9"/>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9"/>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9"/>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9"/>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9"/>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9"/>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9"/>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9"/>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9"/>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9"/>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9"/>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9"/>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9"/>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9"/>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9"/>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8" name="Google Shape;14308;p79"/>
          <p:cNvGrpSpPr/>
          <p:nvPr/>
        </p:nvGrpSpPr>
        <p:grpSpPr>
          <a:xfrm>
            <a:off x="8056219" y="1784258"/>
            <a:ext cx="284984" cy="364869"/>
            <a:chOff x="8056219" y="1983508"/>
            <a:chExt cx="284984" cy="364869"/>
          </a:xfrm>
        </p:grpSpPr>
        <p:sp>
          <p:nvSpPr>
            <p:cNvPr id="14309" name="Google Shape;14309;p79"/>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9"/>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9"/>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9"/>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9"/>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9"/>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9"/>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9"/>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9"/>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9"/>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9"/>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9"/>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9"/>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9"/>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3" name="Google Shape;14323;p79"/>
          <p:cNvGrpSpPr/>
          <p:nvPr/>
        </p:nvGrpSpPr>
        <p:grpSpPr>
          <a:xfrm>
            <a:off x="7161782" y="4086732"/>
            <a:ext cx="273580" cy="365131"/>
            <a:chOff x="7161782" y="4285982"/>
            <a:chExt cx="273580" cy="365131"/>
          </a:xfrm>
        </p:grpSpPr>
        <p:sp>
          <p:nvSpPr>
            <p:cNvPr id="14324" name="Google Shape;14324;p79"/>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9"/>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9"/>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9"/>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9"/>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9"/>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9"/>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9"/>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9"/>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9"/>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9"/>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9"/>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9"/>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9"/>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9"/>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9" name="Google Shape;14339;p79"/>
          <p:cNvGrpSpPr/>
          <p:nvPr/>
        </p:nvGrpSpPr>
        <p:grpSpPr>
          <a:xfrm>
            <a:off x="7606352" y="1784258"/>
            <a:ext cx="285063" cy="364869"/>
            <a:chOff x="7606352" y="1983508"/>
            <a:chExt cx="285063" cy="364869"/>
          </a:xfrm>
        </p:grpSpPr>
        <p:sp>
          <p:nvSpPr>
            <p:cNvPr id="14340" name="Google Shape;14340;p79"/>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9"/>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9"/>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9"/>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9"/>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9"/>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9"/>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9"/>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9"/>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9"/>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9"/>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9"/>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9"/>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9"/>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9"/>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5" name="Google Shape;14355;p79"/>
          <p:cNvGrpSpPr/>
          <p:nvPr/>
        </p:nvGrpSpPr>
        <p:grpSpPr>
          <a:xfrm>
            <a:off x="7611937" y="4086837"/>
            <a:ext cx="273580" cy="365052"/>
            <a:chOff x="7611937" y="4286087"/>
            <a:chExt cx="273580" cy="365052"/>
          </a:xfrm>
        </p:grpSpPr>
        <p:sp>
          <p:nvSpPr>
            <p:cNvPr id="14356" name="Google Shape;14356;p79"/>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9"/>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9"/>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9"/>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9"/>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9"/>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9"/>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9"/>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9"/>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9"/>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9"/>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9"/>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9"/>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9"/>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9"/>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9"/>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9"/>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9"/>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9"/>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9"/>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9"/>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9"/>
          <p:cNvGrpSpPr/>
          <p:nvPr/>
        </p:nvGrpSpPr>
        <p:grpSpPr>
          <a:xfrm>
            <a:off x="8061934" y="2231948"/>
            <a:ext cx="273658" cy="365052"/>
            <a:chOff x="8061934" y="2431198"/>
            <a:chExt cx="273658" cy="365052"/>
          </a:xfrm>
        </p:grpSpPr>
        <p:sp>
          <p:nvSpPr>
            <p:cNvPr id="14378" name="Google Shape;14378;p79"/>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9"/>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9"/>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9"/>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9"/>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9"/>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9"/>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9"/>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9"/>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9"/>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9"/>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9"/>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9"/>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9"/>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9"/>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9"/>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4" name="Google Shape;14394;p79"/>
          <p:cNvGrpSpPr/>
          <p:nvPr/>
        </p:nvGrpSpPr>
        <p:grpSpPr>
          <a:xfrm>
            <a:off x="7161861" y="3157269"/>
            <a:ext cx="273501" cy="365131"/>
            <a:chOff x="7161861" y="3356519"/>
            <a:chExt cx="273501" cy="365131"/>
          </a:xfrm>
        </p:grpSpPr>
        <p:sp>
          <p:nvSpPr>
            <p:cNvPr id="14395" name="Google Shape;14395;p79"/>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9"/>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9"/>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9"/>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9"/>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9"/>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9"/>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9"/>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9"/>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9"/>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9"/>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9"/>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9"/>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9"/>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9"/>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9"/>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9"/>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9"/>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9"/>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9"/>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5" name="Google Shape;14415;p79"/>
          <p:cNvGrpSpPr/>
          <p:nvPr/>
        </p:nvGrpSpPr>
        <p:grpSpPr>
          <a:xfrm>
            <a:off x="7156067" y="1784258"/>
            <a:ext cx="285089" cy="365131"/>
            <a:chOff x="7156067" y="1983508"/>
            <a:chExt cx="285089" cy="365131"/>
          </a:xfrm>
        </p:grpSpPr>
        <p:sp>
          <p:nvSpPr>
            <p:cNvPr id="14416" name="Google Shape;14416;p79"/>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9"/>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9"/>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9"/>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9"/>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9"/>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9"/>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9"/>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9"/>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9"/>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9"/>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9"/>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9"/>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9"/>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9"/>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9"/>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9"/>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9"/>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4" name="Google Shape;14434;p79"/>
          <p:cNvGrpSpPr/>
          <p:nvPr/>
        </p:nvGrpSpPr>
        <p:grpSpPr>
          <a:xfrm>
            <a:off x="5355790" y="1784258"/>
            <a:ext cx="284879" cy="364974"/>
            <a:chOff x="5355790" y="1983508"/>
            <a:chExt cx="284879" cy="364974"/>
          </a:xfrm>
        </p:grpSpPr>
        <p:sp>
          <p:nvSpPr>
            <p:cNvPr id="14435" name="Google Shape;14435;p79"/>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9"/>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9"/>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9"/>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9"/>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9"/>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9"/>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9"/>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9"/>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9"/>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9"/>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9"/>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9"/>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9"/>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9"/>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9"/>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9"/>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2" name="Google Shape;14452;p79"/>
          <p:cNvGrpSpPr/>
          <p:nvPr/>
        </p:nvGrpSpPr>
        <p:grpSpPr>
          <a:xfrm>
            <a:off x="7161573" y="2695500"/>
            <a:ext cx="273868" cy="365131"/>
            <a:chOff x="7161573" y="2894750"/>
            <a:chExt cx="273868" cy="365131"/>
          </a:xfrm>
        </p:grpSpPr>
        <p:sp>
          <p:nvSpPr>
            <p:cNvPr id="14453" name="Google Shape;14453;p79"/>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9"/>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9"/>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9"/>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9"/>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9"/>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9"/>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9"/>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9"/>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9"/>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9"/>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9"/>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79"/>
          <p:cNvGrpSpPr/>
          <p:nvPr/>
        </p:nvGrpSpPr>
        <p:grpSpPr>
          <a:xfrm>
            <a:off x="4911692" y="1314152"/>
            <a:ext cx="273108" cy="364974"/>
            <a:chOff x="4911692" y="1513402"/>
            <a:chExt cx="273108" cy="364974"/>
          </a:xfrm>
        </p:grpSpPr>
        <p:sp>
          <p:nvSpPr>
            <p:cNvPr id="14466" name="Google Shape;14466;p79"/>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9"/>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9"/>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9"/>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9"/>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9"/>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9"/>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9"/>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9"/>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9"/>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9"/>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9"/>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9"/>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9"/>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9"/>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9"/>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9"/>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9"/>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4" name="Google Shape;14484;p79"/>
          <p:cNvGrpSpPr/>
          <p:nvPr/>
        </p:nvGrpSpPr>
        <p:grpSpPr>
          <a:xfrm>
            <a:off x="8062013" y="3598378"/>
            <a:ext cx="273580" cy="364921"/>
            <a:chOff x="8062013" y="3797628"/>
            <a:chExt cx="273580" cy="364921"/>
          </a:xfrm>
        </p:grpSpPr>
        <p:sp>
          <p:nvSpPr>
            <p:cNvPr id="14485" name="Google Shape;14485;p79"/>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9"/>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9"/>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9"/>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9"/>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9"/>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9"/>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9"/>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9"/>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9"/>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9"/>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9"/>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9"/>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9"/>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9"/>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9"/>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9"/>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9"/>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9"/>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9"/>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9"/>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9"/>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7" name="Google Shape;14507;p79"/>
          <p:cNvGrpSpPr/>
          <p:nvPr/>
        </p:nvGrpSpPr>
        <p:grpSpPr>
          <a:xfrm>
            <a:off x="6711785" y="3157348"/>
            <a:ext cx="273501" cy="365052"/>
            <a:chOff x="6711785" y="3356598"/>
            <a:chExt cx="273501" cy="365052"/>
          </a:xfrm>
        </p:grpSpPr>
        <p:sp>
          <p:nvSpPr>
            <p:cNvPr id="14508" name="Google Shape;14508;p79"/>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9"/>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9"/>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9"/>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9"/>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9"/>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9"/>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9"/>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9"/>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9"/>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9"/>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9"/>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9"/>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9"/>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9"/>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9"/>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9"/>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5" name="Google Shape;14525;p79"/>
          <p:cNvGrpSpPr/>
          <p:nvPr/>
        </p:nvGrpSpPr>
        <p:grpSpPr>
          <a:xfrm>
            <a:off x="6261814" y="3157348"/>
            <a:ext cx="273501" cy="364948"/>
            <a:chOff x="6261814" y="3356598"/>
            <a:chExt cx="273501" cy="364948"/>
          </a:xfrm>
        </p:grpSpPr>
        <p:sp>
          <p:nvSpPr>
            <p:cNvPr id="14526" name="Google Shape;14526;p79"/>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9"/>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9"/>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9"/>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9"/>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9"/>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9"/>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9"/>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9"/>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9"/>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9"/>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9"/>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9"/>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9"/>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9"/>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9"/>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9"/>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9"/>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9"/>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79"/>
          <p:cNvGrpSpPr/>
          <p:nvPr/>
        </p:nvGrpSpPr>
        <p:grpSpPr>
          <a:xfrm>
            <a:off x="7611753" y="2695421"/>
            <a:ext cx="273868" cy="365131"/>
            <a:chOff x="7611753" y="2894671"/>
            <a:chExt cx="273868" cy="365131"/>
          </a:xfrm>
        </p:grpSpPr>
        <p:sp>
          <p:nvSpPr>
            <p:cNvPr id="14546" name="Google Shape;14546;p79"/>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9"/>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9"/>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9"/>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9"/>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9"/>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9"/>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9"/>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9"/>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9"/>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9"/>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9"/>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9"/>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9"/>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9"/>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9"/>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9"/>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9"/>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4" name="Google Shape;14564;p79"/>
          <p:cNvGrpSpPr/>
          <p:nvPr/>
        </p:nvGrpSpPr>
        <p:grpSpPr>
          <a:xfrm>
            <a:off x="6706096" y="1784232"/>
            <a:ext cx="284984" cy="364895"/>
            <a:chOff x="6706096" y="1983482"/>
            <a:chExt cx="284984" cy="364895"/>
          </a:xfrm>
        </p:grpSpPr>
        <p:sp>
          <p:nvSpPr>
            <p:cNvPr id="14565" name="Google Shape;14565;p79"/>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9"/>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9"/>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9"/>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9"/>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9"/>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9"/>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9"/>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9"/>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9"/>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9"/>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9"/>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9"/>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0" name="Google Shape;14590;p79"/>
          <p:cNvGrpSpPr/>
          <p:nvPr/>
        </p:nvGrpSpPr>
        <p:grpSpPr>
          <a:xfrm>
            <a:off x="6261526" y="2695421"/>
            <a:ext cx="273868" cy="365026"/>
            <a:chOff x="6261526" y="2894671"/>
            <a:chExt cx="273868" cy="365026"/>
          </a:xfrm>
        </p:grpSpPr>
        <p:sp>
          <p:nvSpPr>
            <p:cNvPr id="14591" name="Google Shape;14591;p79"/>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9"/>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9"/>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9"/>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9"/>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9"/>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9"/>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9"/>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9"/>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9"/>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9"/>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9"/>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79"/>
          <p:cNvGrpSpPr/>
          <p:nvPr/>
        </p:nvGrpSpPr>
        <p:grpSpPr>
          <a:xfrm>
            <a:off x="4905609" y="1784258"/>
            <a:ext cx="285063" cy="364869"/>
            <a:chOff x="4905609" y="1983508"/>
            <a:chExt cx="285063" cy="364869"/>
          </a:xfrm>
        </p:grpSpPr>
        <p:sp>
          <p:nvSpPr>
            <p:cNvPr id="14609" name="Google Shape;14609;p79"/>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9"/>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9"/>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9"/>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9"/>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9"/>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9"/>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9"/>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9"/>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9"/>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9"/>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9"/>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3" name="Google Shape;14633;p79"/>
          <p:cNvGrpSpPr/>
          <p:nvPr/>
        </p:nvGrpSpPr>
        <p:grpSpPr>
          <a:xfrm>
            <a:off x="5811555" y="2695500"/>
            <a:ext cx="273684" cy="365052"/>
            <a:chOff x="5811555" y="2894750"/>
            <a:chExt cx="273684" cy="365052"/>
          </a:xfrm>
        </p:grpSpPr>
        <p:sp>
          <p:nvSpPr>
            <p:cNvPr id="14634" name="Google Shape;14634;p79"/>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9"/>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9"/>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9"/>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9"/>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9"/>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9"/>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9"/>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79"/>
          <p:cNvGrpSpPr/>
          <p:nvPr/>
        </p:nvGrpSpPr>
        <p:grpSpPr>
          <a:xfrm>
            <a:off x="5361296" y="2695500"/>
            <a:ext cx="274052" cy="365157"/>
            <a:chOff x="5361296" y="2894750"/>
            <a:chExt cx="274052" cy="365157"/>
          </a:xfrm>
        </p:grpSpPr>
        <p:sp>
          <p:nvSpPr>
            <p:cNvPr id="14652" name="Google Shape;14652;p79"/>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9"/>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9"/>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9"/>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9"/>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9"/>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9"/>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9"/>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5805866" y="1784180"/>
            <a:ext cx="284958" cy="365079"/>
            <a:chOff x="5805866" y="1983430"/>
            <a:chExt cx="284958" cy="365079"/>
          </a:xfrm>
        </p:grpSpPr>
        <p:sp>
          <p:nvSpPr>
            <p:cNvPr id="14670" name="Google Shape;14670;p79"/>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9"/>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9"/>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9"/>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9"/>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9"/>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9"/>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9"/>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9"/>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9"/>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7" name="Google Shape;14697;p79"/>
          <p:cNvGrpSpPr/>
          <p:nvPr/>
        </p:nvGrpSpPr>
        <p:grpSpPr>
          <a:xfrm>
            <a:off x="6255941" y="1784258"/>
            <a:ext cx="284958" cy="364948"/>
            <a:chOff x="6255941" y="1983508"/>
            <a:chExt cx="284958" cy="364948"/>
          </a:xfrm>
        </p:grpSpPr>
        <p:sp>
          <p:nvSpPr>
            <p:cNvPr id="14698" name="Google Shape;14698;p79"/>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9"/>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9"/>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9"/>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9"/>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9"/>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9"/>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9"/>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9"/>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9"/>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6" name="Google Shape;14726;p79"/>
          <p:cNvGrpSpPr/>
          <p:nvPr/>
        </p:nvGrpSpPr>
        <p:grpSpPr>
          <a:xfrm>
            <a:off x="6711706" y="2695605"/>
            <a:ext cx="273763" cy="364948"/>
            <a:chOff x="6711706" y="2894855"/>
            <a:chExt cx="273763" cy="364948"/>
          </a:xfrm>
        </p:grpSpPr>
        <p:sp>
          <p:nvSpPr>
            <p:cNvPr id="14727" name="Google Shape;14727;p79"/>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9"/>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9"/>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9"/>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9"/>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9"/>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9"/>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9"/>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5" name="Google Shape;14745;p79"/>
          <p:cNvGrpSpPr/>
          <p:nvPr/>
        </p:nvGrpSpPr>
        <p:grpSpPr>
          <a:xfrm>
            <a:off x="7611753" y="1314152"/>
            <a:ext cx="273501" cy="364974"/>
            <a:chOff x="7611753" y="1513402"/>
            <a:chExt cx="273501" cy="364974"/>
          </a:xfrm>
        </p:grpSpPr>
        <p:sp>
          <p:nvSpPr>
            <p:cNvPr id="14746" name="Google Shape;14746;p79"/>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9"/>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9"/>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9"/>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9"/>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9"/>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9"/>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9"/>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9"/>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79"/>
          <p:cNvGrpSpPr/>
          <p:nvPr/>
        </p:nvGrpSpPr>
        <p:grpSpPr>
          <a:xfrm>
            <a:off x="6711706" y="4086837"/>
            <a:ext cx="273580" cy="365052"/>
            <a:chOff x="6711706" y="4286087"/>
            <a:chExt cx="273580" cy="365052"/>
          </a:xfrm>
        </p:grpSpPr>
        <p:sp>
          <p:nvSpPr>
            <p:cNvPr id="14763" name="Google Shape;14763;p79"/>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9"/>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9"/>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9"/>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9"/>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9"/>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9"/>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9"/>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9"/>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79"/>
          <p:cNvGrpSpPr/>
          <p:nvPr/>
        </p:nvGrpSpPr>
        <p:grpSpPr>
          <a:xfrm>
            <a:off x="8058499" y="4086837"/>
            <a:ext cx="280606" cy="365052"/>
            <a:chOff x="8058499" y="4286087"/>
            <a:chExt cx="280606" cy="365052"/>
          </a:xfrm>
        </p:grpSpPr>
        <p:sp>
          <p:nvSpPr>
            <p:cNvPr id="14782" name="Google Shape;14782;p79"/>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9"/>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9"/>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9"/>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9"/>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9"/>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9"/>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9"/>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9"/>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9"/>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9"/>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6711785" y="3598300"/>
            <a:ext cx="273606" cy="365052"/>
            <a:chOff x="6711785" y="3797550"/>
            <a:chExt cx="273606" cy="365052"/>
          </a:xfrm>
        </p:grpSpPr>
        <p:sp>
          <p:nvSpPr>
            <p:cNvPr id="14800" name="Google Shape;14800;p79"/>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9"/>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9"/>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9"/>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9"/>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5" name="Google Shape;14815;p79"/>
          <p:cNvGrpSpPr/>
          <p:nvPr/>
        </p:nvGrpSpPr>
        <p:grpSpPr>
          <a:xfrm>
            <a:off x="7156067" y="2231948"/>
            <a:ext cx="285089" cy="364948"/>
            <a:chOff x="7156067" y="2431198"/>
            <a:chExt cx="285089" cy="364948"/>
          </a:xfrm>
        </p:grpSpPr>
        <p:sp>
          <p:nvSpPr>
            <p:cNvPr id="14816" name="Google Shape;14816;p79"/>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9"/>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9"/>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9"/>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9"/>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9"/>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9"/>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9"/>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9"/>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9"/>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5" name="Google Shape;14835;p79"/>
          <p:cNvGrpSpPr/>
          <p:nvPr/>
        </p:nvGrpSpPr>
        <p:grpSpPr>
          <a:xfrm>
            <a:off x="8061252" y="2694373"/>
            <a:ext cx="274864" cy="367517"/>
            <a:chOff x="8061252" y="2893623"/>
            <a:chExt cx="274864" cy="367517"/>
          </a:xfrm>
        </p:grpSpPr>
        <p:sp>
          <p:nvSpPr>
            <p:cNvPr id="14836" name="Google Shape;14836;p79"/>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9"/>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9"/>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9"/>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9"/>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8" name="Google Shape;14848;p79"/>
          <p:cNvGrpSpPr/>
          <p:nvPr/>
        </p:nvGrpSpPr>
        <p:grpSpPr>
          <a:xfrm>
            <a:off x="4905714" y="2231948"/>
            <a:ext cx="284958" cy="365052"/>
            <a:chOff x="4905714" y="2431198"/>
            <a:chExt cx="284958" cy="365052"/>
          </a:xfrm>
        </p:grpSpPr>
        <p:sp>
          <p:nvSpPr>
            <p:cNvPr id="14849" name="Google Shape;14849;p79"/>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9"/>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9"/>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9"/>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9"/>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9"/>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9"/>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9"/>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9"/>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9"/>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9"/>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2" name="Google Shape;14872;p79"/>
          <p:cNvGrpSpPr/>
          <p:nvPr/>
        </p:nvGrpSpPr>
        <p:grpSpPr>
          <a:xfrm>
            <a:off x="4911403" y="3157295"/>
            <a:ext cx="273475" cy="365052"/>
            <a:chOff x="4911403" y="3356545"/>
            <a:chExt cx="273475" cy="365052"/>
          </a:xfrm>
        </p:grpSpPr>
        <p:sp>
          <p:nvSpPr>
            <p:cNvPr id="14873" name="Google Shape;14873;p79"/>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9"/>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9"/>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9"/>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9"/>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9"/>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9"/>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9"/>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9"/>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9"/>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2" name="Google Shape;14892;p79"/>
          <p:cNvGrpSpPr/>
          <p:nvPr/>
        </p:nvGrpSpPr>
        <p:grpSpPr>
          <a:xfrm>
            <a:off x="5361479" y="3157348"/>
            <a:ext cx="273580" cy="364948"/>
            <a:chOff x="5361479" y="3356598"/>
            <a:chExt cx="273580" cy="364948"/>
          </a:xfrm>
        </p:grpSpPr>
        <p:sp>
          <p:nvSpPr>
            <p:cNvPr id="14893" name="Google Shape;14893;p79"/>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9"/>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9"/>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9"/>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9"/>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9"/>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9"/>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9"/>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9"/>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9"/>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9"/>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9"/>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9"/>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9"/>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9"/>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9"/>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9"/>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3" name="Google Shape;14913;p79"/>
          <p:cNvGrpSpPr/>
          <p:nvPr/>
        </p:nvGrpSpPr>
        <p:grpSpPr>
          <a:xfrm>
            <a:off x="5808042" y="2231975"/>
            <a:ext cx="280711" cy="365026"/>
            <a:chOff x="5808042" y="2431225"/>
            <a:chExt cx="280711" cy="365026"/>
          </a:xfrm>
        </p:grpSpPr>
        <p:sp>
          <p:nvSpPr>
            <p:cNvPr id="14914" name="Google Shape;14914;p79"/>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9"/>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9"/>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9"/>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9"/>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9"/>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9"/>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9"/>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9"/>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9"/>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9"/>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9"/>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9"/>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9"/>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9"/>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9"/>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9"/>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9"/>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9"/>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3" name="Google Shape;14933;p79"/>
          <p:cNvGrpSpPr/>
          <p:nvPr/>
        </p:nvGrpSpPr>
        <p:grpSpPr>
          <a:xfrm>
            <a:off x="6705912" y="2231975"/>
            <a:ext cx="285063" cy="365026"/>
            <a:chOff x="6705912" y="2431225"/>
            <a:chExt cx="285063" cy="365026"/>
          </a:xfrm>
        </p:grpSpPr>
        <p:sp>
          <p:nvSpPr>
            <p:cNvPr id="14934" name="Google Shape;14934;p79"/>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9"/>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9"/>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9"/>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9"/>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9"/>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9"/>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9"/>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9"/>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9"/>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9"/>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9"/>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9"/>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9"/>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9"/>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9"/>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9"/>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9"/>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9"/>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9"/>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9"/>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9"/>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9"/>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9"/>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8" name="Google Shape;14958;p79"/>
          <p:cNvGrpSpPr/>
          <p:nvPr/>
        </p:nvGrpSpPr>
        <p:grpSpPr>
          <a:xfrm>
            <a:off x="5811634" y="3157452"/>
            <a:ext cx="273501" cy="364948"/>
            <a:chOff x="5811634" y="3356702"/>
            <a:chExt cx="273501" cy="364948"/>
          </a:xfrm>
        </p:grpSpPr>
        <p:sp>
          <p:nvSpPr>
            <p:cNvPr id="14959" name="Google Shape;14959;p79"/>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9"/>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9"/>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9"/>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9"/>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9"/>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9"/>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9"/>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9"/>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9"/>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9"/>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9"/>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9"/>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9"/>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9"/>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4" name="Google Shape;14974;p79"/>
          <p:cNvGrpSpPr/>
          <p:nvPr/>
        </p:nvGrpSpPr>
        <p:grpSpPr>
          <a:xfrm>
            <a:off x="4905793" y="2695552"/>
            <a:ext cx="284879" cy="365105"/>
            <a:chOff x="4905793" y="2894802"/>
            <a:chExt cx="284879" cy="365105"/>
          </a:xfrm>
        </p:grpSpPr>
        <p:sp>
          <p:nvSpPr>
            <p:cNvPr id="14975" name="Google Shape;14975;p79"/>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9"/>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9"/>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9"/>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9"/>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9"/>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9"/>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9"/>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9"/>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9"/>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9"/>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9"/>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9"/>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9"/>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9"/>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9"/>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9"/>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9"/>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9"/>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9"/>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9"/>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9"/>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9"/>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9"/>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9"/>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9"/>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1" name="Google Shape;15001;p79"/>
          <p:cNvGrpSpPr/>
          <p:nvPr/>
        </p:nvGrpSpPr>
        <p:grpSpPr>
          <a:xfrm>
            <a:off x="8062013" y="3157348"/>
            <a:ext cx="273501" cy="364948"/>
            <a:chOff x="8062013" y="3356598"/>
            <a:chExt cx="273501" cy="364948"/>
          </a:xfrm>
        </p:grpSpPr>
        <p:sp>
          <p:nvSpPr>
            <p:cNvPr id="15002" name="Google Shape;15002;p79"/>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9"/>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9"/>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9"/>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9"/>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9"/>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9"/>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9"/>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9"/>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9"/>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9"/>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9"/>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9"/>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9"/>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9"/>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9"/>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9"/>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9"/>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0" name="Google Shape;15020;p79"/>
          <p:cNvGrpSpPr/>
          <p:nvPr/>
        </p:nvGrpSpPr>
        <p:grpSpPr>
          <a:xfrm>
            <a:off x="6261709" y="2231948"/>
            <a:ext cx="273606" cy="365052"/>
            <a:chOff x="6261709" y="2431198"/>
            <a:chExt cx="273606" cy="365052"/>
          </a:xfrm>
        </p:grpSpPr>
        <p:sp>
          <p:nvSpPr>
            <p:cNvPr id="15021" name="Google Shape;15021;p79"/>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9"/>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9"/>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9"/>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9"/>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9"/>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9"/>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9"/>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9"/>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9"/>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9"/>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9"/>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9"/>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9"/>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9"/>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9"/>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79"/>
          <p:cNvGrpSpPr/>
          <p:nvPr/>
        </p:nvGrpSpPr>
        <p:grpSpPr>
          <a:xfrm>
            <a:off x="5361296" y="2231948"/>
            <a:ext cx="273947" cy="365052"/>
            <a:chOff x="5361296" y="2431198"/>
            <a:chExt cx="273947" cy="365052"/>
          </a:xfrm>
        </p:grpSpPr>
        <p:sp>
          <p:nvSpPr>
            <p:cNvPr id="15038" name="Google Shape;15038;p79"/>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9"/>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9"/>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9"/>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9"/>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9"/>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9"/>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9"/>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9"/>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9"/>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9"/>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9"/>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9"/>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9"/>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9"/>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9"/>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9"/>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9"/>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9"/>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9"/>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9"/>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9" name="Google Shape;15059;p79"/>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5060" name="Google Shape;15060;p79"/>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64"/>
        <p:cNvGrpSpPr/>
        <p:nvPr/>
      </p:nvGrpSpPr>
      <p:grpSpPr>
        <a:xfrm>
          <a:off x="0" y="0"/>
          <a:ext cx="0" cy="0"/>
          <a:chOff x="0" y="0"/>
          <a:chExt cx="0" cy="0"/>
        </a:xfrm>
      </p:grpSpPr>
      <p:grpSp>
        <p:nvGrpSpPr>
          <p:cNvPr id="15065" name="Google Shape;15065;p80"/>
          <p:cNvGrpSpPr/>
          <p:nvPr/>
        </p:nvGrpSpPr>
        <p:grpSpPr>
          <a:xfrm>
            <a:off x="3516462" y="3178478"/>
            <a:ext cx="367569" cy="365289"/>
            <a:chOff x="3516462" y="3365328"/>
            <a:chExt cx="367569" cy="365289"/>
          </a:xfrm>
        </p:grpSpPr>
        <p:sp>
          <p:nvSpPr>
            <p:cNvPr id="15066" name="Google Shape;15066;p80"/>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0"/>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0"/>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0"/>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0"/>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0"/>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0"/>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0"/>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5" name="Google Shape;15085;p80"/>
          <p:cNvGrpSpPr/>
          <p:nvPr/>
        </p:nvGrpSpPr>
        <p:grpSpPr>
          <a:xfrm>
            <a:off x="2758162" y="1778583"/>
            <a:ext cx="112330" cy="366285"/>
            <a:chOff x="2758162" y="1965433"/>
            <a:chExt cx="112330" cy="366285"/>
          </a:xfrm>
        </p:grpSpPr>
        <p:sp>
          <p:nvSpPr>
            <p:cNvPr id="15086" name="Google Shape;15086;p80"/>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0"/>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0"/>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0"/>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0"/>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0"/>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0"/>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0"/>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0"/>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0"/>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6" name="Google Shape;15096;p80"/>
          <p:cNvGrpSpPr/>
          <p:nvPr/>
        </p:nvGrpSpPr>
        <p:grpSpPr>
          <a:xfrm>
            <a:off x="1840734" y="3622479"/>
            <a:ext cx="169818" cy="365525"/>
            <a:chOff x="1840734" y="3809329"/>
            <a:chExt cx="169818" cy="365525"/>
          </a:xfrm>
        </p:grpSpPr>
        <p:sp>
          <p:nvSpPr>
            <p:cNvPr id="15097" name="Google Shape;15097;p80"/>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0"/>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0"/>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0"/>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0"/>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0"/>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0"/>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0"/>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0"/>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0"/>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7" name="Google Shape;15107;p80"/>
          <p:cNvGrpSpPr/>
          <p:nvPr/>
        </p:nvGrpSpPr>
        <p:grpSpPr>
          <a:xfrm>
            <a:off x="3964761" y="1823232"/>
            <a:ext cx="365394" cy="276856"/>
            <a:chOff x="3964761" y="2010082"/>
            <a:chExt cx="365394" cy="276856"/>
          </a:xfrm>
        </p:grpSpPr>
        <p:sp>
          <p:nvSpPr>
            <p:cNvPr id="15108" name="Google Shape;15108;p80"/>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0"/>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0"/>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0"/>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0"/>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0"/>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4" name="Google Shape;15114;p80"/>
          <p:cNvGrpSpPr/>
          <p:nvPr/>
        </p:nvGrpSpPr>
        <p:grpSpPr>
          <a:xfrm>
            <a:off x="1769017" y="1830490"/>
            <a:ext cx="365420" cy="248216"/>
            <a:chOff x="1769017" y="2017340"/>
            <a:chExt cx="365420" cy="248216"/>
          </a:xfrm>
        </p:grpSpPr>
        <p:sp>
          <p:nvSpPr>
            <p:cNvPr id="15115" name="Google Shape;15115;p80"/>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0"/>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0"/>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0"/>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0"/>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0"/>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0"/>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0"/>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0"/>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0"/>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0"/>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0"/>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80"/>
          <p:cNvGrpSpPr/>
          <p:nvPr/>
        </p:nvGrpSpPr>
        <p:grpSpPr>
          <a:xfrm>
            <a:off x="1298499" y="1879436"/>
            <a:ext cx="365525" cy="164421"/>
            <a:chOff x="1298499" y="2066286"/>
            <a:chExt cx="365525" cy="164421"/>
          </a:xfrm>
        </p:grpSpPr>
        <p:sp>
          <p:nvSpPr>
            <p:cNvPr id="15128" name="Google Shape;15128;p80"/>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0"/>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0"/>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0"/>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0"/>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0"/>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0"/>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0"/>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0"/>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0"/>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0"/>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0"/>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0"/>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0"/>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0"/>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0"/>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0"/>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0"/>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0"/>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0"/>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0"/>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0"/>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0" name="Google Shape;15150;p80"/>
          <p:cNvGrpSpPr/>
          <p:nvPr/>
        </p:nvGrpSpPr>
        <p:grpSpPr>
          <a:xfrm>
            <a:off x="854105" y="1898328"/>
            <a:ext cx="365551" cy="126663"/>
            <a:chOff x="854105" y="2085178"/>
            <a:chExt cx="365551" cy="126663"/>
          </a:xfrm>
        </p:grpSpPr>
        <p:sp>
          <p:nvSpPr>
            <p:cNvPr id="15151" name="Google Shape;15151;p80"/>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0"/>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0"/>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0"/>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5" name="Google Shape;15155;p80"/>
          <p:cNvGrpSpPr/>
          <p:nvPr/>
        </p:nvGrpSpPr>
        <p:grpSpPr>
          <a:xfrm>
            <a:off x="2315916" y="1778950"/>
            <a:ext cx="110706" cy="365472"/>
            <a:chOff x="2315916" y="1965800"/>
            <a:chExt cx="110706" cy="365472"/>
          </a:xfrm>
        </p:grpSpPr>
        <p:sp>
          <p:nvSpPr>
            <p:cNvPr id="15156" name="Google Shape;15156;p80"/>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0"/>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0"/>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0"/>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0" name="Google Shape;15160;p80"/>
          <p:cNvGrpSpPr/>
          <p:nvPr/>
        </p:nvGrpSpPr>
        <p:grpSpPr>
          <a:xfrm>
            <a:off x="936878" y="3622558"/>
            <a:ext cx="198615" cy="365446"/>
            <a:chOff x="936878" y="3809408"/>
            <a:chExt cx="198615" cy="365446"/>
          </a:xfrm>
        </p:grpSpPr>
        <p:sp>
          <p:nvSpPr>
            <p:cNvPr id="15161" name="Google Shape;15161;p80"/>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0"/>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0"/>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0"/>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0"/>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0"/>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0"/>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0"/>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0"/>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0"/>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0"/>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0"/>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3" name="Google Shape;15173;p80"/>
          <p:cNvGrpSpPr/>
          <p:nvPr/>
        </p:nvGrpSpPr>
        <p:grpSpPr>
          <a:xfrm>
            <a:off x="2270140" y="3622610"/>
            <a:ext cx="202021" cy="365394"/>
            <a:chOff x="2270140" y="3809460"/>
            <a:chExt cx="202021" cy="365394"/>
          </a:xfrm>
        </p:grpSpPr>
        <p:sp>
          <p:nvSpPr>
            <p:cNvPr id="15174" name="Google Shape;15174;p80"/>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0"/>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0"/>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0"/>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0"/>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0"/>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0"/>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0"/>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0"/>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0"/>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0"/>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0"/>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0"/>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0"/>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8" name="Google Shape;15188;p80"/>
          <p:cNvGrpSpPr/>
          <p:nvPr/>
        </p:nvGrpSpPr>
        <p:grpSpPr>
          <a:xfrm>
            <a:off x="3201010" y="1778976"/>
            <a:ext cx="115370" cy="365420"/>
            <a:chOff x="3201010" y="1965826"/>
            <a:chExt cx="115370" cy="365420"/>
          </a:xfrm>
        </p:grpSpPr>
        <p:sp>
          <p:nvSpPr>
            <p:cNvPr id="15189" name="Google Shape;15189;p80"/>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0"/>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0"/>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0"/>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0"/>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0"/>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0"/>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6" name="Google Shape;15196;p80"/>
          <p:cNvGrpSpPr/>
          <p:nvPr/>
        </p:nvGrpSpPr>
        <p:grpSpPr>
          <a:xfrm>
            <a:off x="3520366" y="1823232"/>
            <a:ext cx="365551" cy="276856"/>
            <a:chOff x="3520366" y="2010082"/>
            <a:chExt cx="365551" cy="276856"/>
          </a:xfrm>
        </p:grpSpPr>
        <p:sp>
          <p:nvSpPr>
            <p:cNvPr id="15197" name="Google Shape;15197;p80"/>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0"/>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0"/>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0"/>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0"/>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0"/>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0"/>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0"/>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0"/>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0"/>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0"/>
          <p:cNvGrpSpPr/>
          <p:nvPr/>
        </p:nvGrpSpPr>
        <p:grpSpPr>
          <a:xfrm>
            <a:off x="1298368" y="3622610"/>
            <a:ext cx="365420" cy="365394"/>
            <a:chOff x="1298368" y="3809460"/>
            <a:chExt cx="365420" cy="365394"/>
          </a:xfrm>
        </p:grpSpPr>
        <p:sp>
          <p:nvSpPr>
            <p:cNvPr id="15208" name="Google Shape;15208;p80"/>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0"/>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0"/>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0"/>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0"/>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0"/>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0"/>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0"/>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0"/>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0"/>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0"/>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0"/>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0"/>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0"/>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0"/>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0"/>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0"/>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0"/>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0"/>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0"/>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0"/>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0"/>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0"/>
            <p:cNvSpPr/>
            <p:nvPr/>
          </p:nvSpPr>
          <p:spPr>
            <a:xfrm>
              <a:off x="1589163" y="4073215"/>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0"/>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0"/>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0"/>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0"/>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0"/>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0"/>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0"/>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0"/>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0"/>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0"/>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0"/>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0"/>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0"/>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0"/>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0"/>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0"/>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0"/>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0"/>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0"/>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0"/>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0"/>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0"/>
          <p:cNvGrpSpPr/>
          <p:nvPr/>
        </p:nvGrpSpPr>
        <p:grpSpPr>
          <a:xfrm>
            <a:off x="3963503" y="3164093"/>
            <a:ext cx="365394" cy="365472"/>
            <a:chOff x="3963503" y="3350943"/>
            <a:chExt cx="365394" cy="365472"/>
          </a:xfrm>
        </p:grpSpPr>
        <p:sp>
          <p:nvSpPr>
            <p:cNvPr id="15253" name="Google Shape;15253;p80"/>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0"/>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0"/>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0"/>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0"/>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0"/>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0"/>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0"/>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0"/>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0"/>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0"/>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0"/>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5" name="Google Shape;15265;p80"/>
          <p:cNvGrpSpPr/>
          <p:nvPr/>
        </p:nvGrpSpPr>
        <p:grpSpPr>
          <a:xfrm>
            <a:off x="858140" y="3178111"/>
            <a:ext cx="319880" cy="365918"/>
            <a:chOff x="858140" y="3364961"/>
            <a:chExt cx="319880" cy="365918"/>
          </a:xfrm>
        </p:grpSpPr>
        <p:sp>
          <p:nvSpPr>
            <p:cNvPr id="15266" name="Google Shape;15266;p80"/>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0"/>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0"/>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0"/>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0"/>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0"/>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0"/>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0"/>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0"/>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0"/>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0"/>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80"/>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0"/>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9" name="Google Shape;15279;p80"/>
          <p:cNvGrpSpPr/>
          <p:nvPr/>
        </p:nvGrpSpPr>
        <p:grpSpPr>
          <a:xfrm>
            <a:off x="4014938" y="1317445"/>
            <a:ext cx="318125" cy="362931"/>
            <a:chOff x="4014938" y="1504295"/>
            <a:chExt cx="318125" cy="362931"/>
          </a:xfrm>
        </p:grpSpPr>
        <p:sp>
          <p:nvSpPr>
            <p:cNvPr id="15280" name="Google Shape;15280;p80"/>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0"/>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0"/>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0"/>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0"/>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0"/>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0"/>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7" name="Google Shape;15287;p80"/>
          <p:cNvGrpSpPr/>
          <p:nvPr/>
        </p:nvGrpSpPr>
        <p:grpSpPr>
          <a:xfrm>
            <a:off x="1308797" y="3178268"/>
            <a:ext cx="311705" cy="365499"/>
            <a:chOff x="1308797" y="3365118"/>
            <a:chExt cx="311705" cy="365499"/>
          </a:xfrm>
        </p:grpSpPr>
        <p:sp>
          <p:nvSpPr>
            <p:cNvPr id="15288" name="Google Shape;15288;p80"/>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0"/>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0"/>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0"/>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0"/>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0"/>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0"/>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0"/>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0"/>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0"/>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0"/>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0"/>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0"/>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0"/>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0"/>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0"/>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0"/>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0"/>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0"/>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0"/>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0"/>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0"/>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0"/>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0"/>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0"/>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3" name="Google Shape;15313;p80"/>
          <p:cNvGrpSpPr/>
          <p:nvPr/>
        </p:nvGrpSpPr>
        <p:grpSpPr>
          <a:xfrm>
            <a:off x="2661291" y="1316083"/>
            <a:ext cx="336624" cy="365551"/>
            <a:chOff x="2661291" y="1502933"/>
            <a:chExt cx="336624" cy="365551"/>
          </a:xfrm>
        </p:grpSpPr>
        <p:sp>
          <p:nvSpPr>
            <p:cNvPr id="15314" name="Google Shape;15314;p80"/>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0"/>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0"/>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0"/>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0"/>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0"/>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0"/>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0"/>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0"/>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0"/>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0"/>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0"/>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0"/>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0"/>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0"/>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0"/>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0"/>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0"/>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0"/>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0"/>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0"/>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0"/>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0"/>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0"/>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0"/>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0"/>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0"/>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0"/>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0"/>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0"/>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0"/>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0"/>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0"/>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0"/>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0"/>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0"/>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0"/>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1" name="Google Shape;15351;p80"/>
          <p:cNvGrpSpPr/>
          <p:nvPr/>
        </p:nvGrpSpPr>
        <p:grpSpPr>
          <a:xfrm>
            <a:off x="854000" y="1404700"/>
            <a:ext cx="365787" cy="188501"/>
            <a:chOff x="854000" y="1591550"/>
            <a:chExt cx="365787" cy="188501"/>
          </a:xfrm>
        </p:grpSpPr>
        <p:sp>
          <p:nvSpPr>
            <p:cNvPr id="15352" name="Google Shape;15352;p80"/>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0"/>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0"/>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5" name="Google Shape;15355;p80"/>
          <p:cNvGrpSpPr/>
          <p:nvPr/>
        </p:nvGrpSpPr>
        <p:grpSpPr>
          <a:xfrm>
            <a:off x="3562762" y="1316083"/>
            <a:ext cx="326536" cy="365551"/>
            <a:chOff x="3562762" y="1502933"/>
            <a:chExt cx="326536" cy="365551"/>
          </a:xfrm>
        </p:grpSpPr>
        <p:sp>
          <p:nvSpPr>
            <p:cNvPr id="15356" name="Google Shape;15356;p80"/>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0"/>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0"/>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0"/>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0"/>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0"/>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0"/>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0"/>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0"/>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0"/>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0"/>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7" name="Google Shape;15367;p80"/>
          <p:cNvGrpSpPr/>
          <p:nvPr/>
        </p:nvGrpSpPr>
        <p:grpSpPr>
          <a:xfrm>
            <a:off x="1302508" y="1316083"/>
            <a:ext cx="364162" cy="365551"/>
            <a:chOff x="1302508" y="1502933"/>
            <a:chExt cx="364162" cy="365551"/>
          </a:xfrm>
        </p:grpSpPr>
        <p:sp>
          <p:nvSpPr>
            <p:cNvPr id="15368" name="Google Shape;15368;p80"/>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0"/>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0"/>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0"/>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0"/>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0"/>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0"/>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0"/>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0"/>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0"/>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0"/>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0"/>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0"/>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0"/>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0"/>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0"/>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0"/>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0"/>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0"/>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7" name="Google Shape;15387;p80"/>
          <p:cNvGrpSpPr/>
          <p:nvPr/>
        </p:nvGrpSpPr>
        <p:grpSpPr>
          <a:xfrm>
            <a:off x="2213019" y="1316083"/>
            <a:ext cx="336755" cy="365551"/>
            <a:chOff x="2213019" y="1502933"/>
            <a:chExt cx="336755" cy="365551"/>
          </a:xfrm>
        </p:grpSpPr>
        <p:sp>
          <p:nvSpPr>
            <p:cNvPr id="15388" name="Google Shape;15388;p80"/>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0"/>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0"/>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0"/>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0"/>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0"/>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0"/>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0"/>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0"/>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0"/>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0"/>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0"/>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0" name="Google Shape;15400;p80"/>
          <p:cNvGrpSpPr/>
          <p:nvPr/>
        </p:nvGrpSpPr>
        <p:grpSpPr>
          <a:xfrm>
            <a:off x="2202380" y="3178347"/>
            <a:ext cx="306255" cy="365499"/>
            <a:chOff x="2202380" y="3365197"/>
            <a:chExt cx="306255" cy="365499"/>
          </a:xfrm>
        </p:grpSpPr>
        <p:sp>
          <p:nvSpPr>
            <p:cNvPr id="15401" name="Google Shape;15401;p80"/>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0"/>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0"/>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0"/>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0"/>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0"/>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0"/>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0"/>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0"/>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0"/>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0"/>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0"/>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0"/>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4" name="Google Shape;15414;p80"/>
          <p:cNvGrpSpPr/>
          <p:nvPr/>
        </p:nvGrpSpPr>
        <p:grpSpPr>
          <a:xfrm>
            <a:off x="1759349" y="3178294"/>
            <a:ext cx="304525" cy="365394"/>
            <a:chOff x="1759349" y="3365144"/>
            <a:chExt cx="304525" cy="365394"/>
          </a:xfrm>
        </p:grpSpPr>
        <p:sp>
          <p:nvSpPr>
            <p:cNvPr id="15415" name="Google Shape;15415;p80"/>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0"/>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0"/>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0"/>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0"/>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0"/>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0"/>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0"/>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0"/>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0"/>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0"/>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0"/>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0"/>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0"/>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0"/>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0"/>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0"/>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0"/>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0"/>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4" name="Google Shape;15434;p80"/>
          <p:cNvGrpSpPr/>
          <p:nvPr/>
        </p:nvGrpSpPr>
        <p:grpSpPr>
          <a:xfrm>
            <a:off x="4110892" y="2234952"/>
            <a:ext cx="95115" cy="365368"/>
            <a:chOff x="4110892" y="2421802"/>
            <a:chExt cx="95115" cy="365368"/>
          </a:xfrm>
        </p:grpSpPr>
        <p:sp>
          <p:nvSpPr>
            <p:cNvPr id="15435" name="Google Shape;15435;p80"/>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0"/>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0"/>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0"/>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0"/>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0"/>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0"/>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80"/>
          <p:cNvGrpSpPr/>
          <p:nvPr/>
        </p:nvGrpSpPr>
        <p:grpSpPr>
          <a:xfrm>
            <a:off x="2769848" y="3618785"/>
            <a:ext cx="91473" cy="365525"/>
            <a:chOff x="2769848" y="3805635"/>
            <a:chExt cx="91473" cy="365525"/>
          </a:xfrm>
        </p:grpSpPr>
        <p:sp>
          <p:nvSpPr>
            <p:cNvPr id="15443" name="Google Shape;15443;p80"/>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0"/>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0"/>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0"/>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0"/>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0"/>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0"/>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0"/>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1" name="Google Shape;15451;p80"/>
          <p:cNvGrpSpPr/>
          <p:nvPr/>
        </p:nvGrpSpPr>
        <p:grpSpPr>
          <a:xfrm>
            <a:off x="1794067" y="2234900"/>
            <a:ext cx="269807" cy="365525"/>
            <a:chOff x="1794067" y="2421750"/>
            <a:chExt cx="269807" cy="365525"/>
          </a:xfrm>
        </p:grpSpPr>
        <p:sp>
          <p:nvSpPr>
            <p:cNvPr id="15452" name="Google Shape;15452;p80"/>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0"/>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0"/>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0"/>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0"/>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0"/>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0"/>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0"/>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0"/>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0"/>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0"/>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0"/>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0"/>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0"/>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0"/>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0"/>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0"/>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0"/>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0"/>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0"/>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0"/>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0"/>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0"/>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0"/>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0"/>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0"/>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0"/>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9" name="Google Shape;15479;p80"/>
          <p:cNvGrpSpPr/>
          <p:nvPr/>
        </p:nvGrpSpPr>
        <p:grpSpPr>
          <a:xfrm>
            <a:off x="3606782" y="2234900"/>
            <a:ext cx="211585" cy="365525"/>
            <a:chOff x="3606782" y="2421750"/>
            <a:chExt cx="211585" cy="365525"/>
          </a:xfrm>
        </p:grpSpPr>
        <p:sp>
          <p:nvSpPr>
            <p:cNvPr id="15480" name="Google Shape;15480;p80"/>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0"/>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0"/>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0"/>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0"/>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0"/>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0"/>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0"/>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8" name="Google Shape;15488;p80"/>
          <p:cNvGrpSpPr/>
          <p:nvPr/>
        </p:nvGrpSpPr>
        <p:grpSpPr>
          <a:xfrm>
            <a:off x="3104664" y="1316187"/>
            <a:ext cx="336755" cy="365341"/>
            <a:chOff x="3104664" y="1503037"/>
            <a:chExt cx="336755" cy="365341"/>
          </a:xfrm>
        </p:grpSpPr>
        <p:sp>
          <p:nvSpPr>
            <p:cNvPr id="15489" name="Google Shape;15489;p80"/>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0"/>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0"/>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0"/>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0"/>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0"/>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0"/>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0"/>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0"/>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0"/>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0"/>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0"/>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0"/>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0"/>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3" name="Google Shape;15503;p80"/>
          <p:cNvGrpSpPr/>
          <p:nvPr/>
        </p:nvGrpSpPr>
        <p:grpSpPr>
          <a:xfrm>
            <a:off x="2241946" y="2234900"/>
            <a:ext cx="265562" cy="365525"/>
            <a:chOff x="2241946" y="2421750"/>
            <a:chExt cx="265562" cy="365525"/>
          </a:xfrm>
        </p:grpSpPr>
        <p:sp>
          <p:nvSpPr>
            <p:cNvPr id="15504" name="Google Shape;15504;p80"/>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0"/>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0"/>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0"/>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0"/>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0"/>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0"/>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0"/>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0"/>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0"/>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4" name="Google Shape;15514;p80"/>
          <p:cNvGrpSpPr/>
          <p:nvPr/>
        </p:nvGrpSpPr>
        <p:grpSpPr>
          <a:xfrm>
            <a:off x="2694018" y="2235031"/>
            <a:ext cx="254583" cy="365394"/>
            <a:chOff x="2694018" y="2421881"/>
            <a:chExt cx="254583" cy="365394"/>
          </a:xfrm>
        </p:grpSpPr>
        <p:sp>
          <p:nvSpPr>
            <p:cNvPr id="15515" name="Google Shape;15515;p80"/>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0"/>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0"/>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0"/>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0"/>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0"/>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0"/>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2" name="Google Shape;15522;p80"/>
          <p:cNvGrpSpPr/>
          <p:nvPr/>
        </p:nvGrpSpPr>
        <p:grpSpPr>
          <a:xfrm>
            <a:off x="3947519" y="4139297"/>
            <a:ext cx="365420" cy="263021"/>
            <a:chOff x="3947519" y="4326147"/>
            <a:chExt cx="365420" cy="263021"/>
          </a:xfrm>
        </p:grpSpPr>
        <p:sp>
          <p:nvSpPr>
            <p:cNvPr id="15523" name="Google Shape;15523;p80"/>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0"/>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0"/>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0"/>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0"/>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0"/>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0"/>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0"/>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0"/>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0"/>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0"/>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0"/>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0"/>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0"/>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0"/>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0"/>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0"/>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0"/>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0"/>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2" name="Google Shape;15542;p80"/>
          <p:cNvGrpSpPr/>
          <p:nvPr/>
        </p:nvGrpSpPr>
        <p:grpSpPr>
          <a:xfrm>
            <a:off x="3430072" y="4105024"/>
            <a:ext cx="368931" cy="331488"/>
            <a:chOff x="3430072" y="4291874"/>
            <a:chExt cx="368931" cy="331488"/>
          </a:xfrm>
        </p:grpSpPr>
        <p:sp>
          <p:nvSpPr>
            <p:cNvPr id="15543" name="Google Shape;15543;p80"/>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0"/>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0"/>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0"/>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0"/>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0"/>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0"/>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0"/>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0"/>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0"/>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0"/>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0"/>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80"/>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0"/>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0"/>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0"/>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0"/>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0"/>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0"/>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2" name="Google Shape;15562;p80"/>
          <p:cNvGrpSpPr/>
          <p:nvPr/>
        </p:nvGrpSpPr>
        <p:grpSpPr>
          <a:xfrm>
            <a:off x="3153479" y="2235031"/>
            <a:ext cx="225158" cy="364267"/>
            <a:chOff x="3153479" y="2421881"/>
            <a:chExt cx="225158" cy="364267"/>
          </a:xfrm>
        </p:grpSpPr>
        <p:sp>
          <p:nvSpPr>
            <p:cNvPr id="15563" name="Google Shape;15563;p80"/>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0"/>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0"/>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0"/>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0"/>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0"/>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0"/>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0"/>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0"/>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0"/>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0"/>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0"/>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0"/>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6" name="Google Shape;15576;p80"/>
          <p:cNvGrpSpPr/>
          <p:nvPr/>
        </p:nvGrpSpPr>
        <p:grpSpPr>
          <a:xfrm>
            <a:off x="3967643" y="3653031"/>
            <a:ext cx="365551" cy="297503"/>
            <a:chOff x="3967643" y="3839881"/>
            <a:chExt cx="365551" cy="297503"/>
          </a:xfrm>
        </p:grpSpPr>
        <p:sp>
          <p:nvSpPr>
            <p:cNvPr id="15577" name="Google Shape;15577;p80"/>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0"/>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0"/>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0"/>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0"/>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0"/>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0"/>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0"/>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0"/>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0"/>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0"/>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0"/>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0"/>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0"/>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0"/>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0"/>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0"/>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0"/>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0"/>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0"/>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0"/>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0"/>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0"/>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0"/>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0"/>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2" name="Google Shape;15602;p80"/>
          <p:cNvGrpSpPr/>
          <p:nvPr/>
        </p:nvGrpSpPr>
        <p:grpSpPr>
          <a:xfrm>
            <a:off x="3220505" y="3618837"/>
            <a:ext cx="80153" cy="365472"/>
            <a:chOff x="3220505" y="3805687"/>
            <a:chExt cx="80153" cy="365472"/>
          </a:xfrm>
        </p:grpSpPr>
        <p:sp>
          <p:nvSpPr>
            <p:cNvPr id="15603" name="Google Shape;15603;p80"/>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0"/>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0"/>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0"/>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0"/>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0"/>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0"/>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0"/>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0"/>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2" name="Google Shape;15612;p80"/>
          <p:cNvGrpSpPr/>
          <p:nvPr/>
        </p:nvGrpSpPr>
        <p:grpSpPr>
          <a:xfrm>
            <a:off x="1347157" y="2234873"/>
            <a:ext cx="280655" cy="365551"/>
            <a:chOff x="1347157" y="2421723"/>
            <a:chExt cx="280655" cy="365551"/>
          </a:xfrm>
        </p:grpSpPr>
        <p:sp>
          <p:nvSpPr>
            <p:cNvPr id="15613" name="Google Shape;15613;p80"/>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0"/>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0"/>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0"/>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0"/>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0"/>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0"/>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0"/>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0"/>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0"/>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0"/>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0"/>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0"/>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0"/>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0"/>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0"/>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0"/>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0"/>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0"/>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0"/>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0"/>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0"/>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0"/>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6" name="Google Shape;15636;p80"/>
          <p:cNvGrpSpPr/>
          <p:nvPr/>
        </p:nvGrpSpPr>
        <p:grpSpPr>
          <a:xfrm>
            <a:off x="3507658" y="3645406"/>
            <a:ext cx="395474" cy="312491"/>
            <a:chOff x="3507658" y="3832256"/>
            <a:chExt cx="395474" cy="312491"/>
          </a:xfrm>
        </p:grpSpPr>
        <p:sp>
          <p:nvSpPr>
            <p:cNvPr id="15637" name="Google Shape;15637;p80"/>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0"/>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0"/>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0" name="Google Shape;15640;p80"/>
          <p:cNvGrpSpPr/>
          <p:nvPr/>
        </p:nvGrpSpPr>
        <p:grpSpPr>
          <a:xfrm>
            <a:off x="3962481" y="2714405"/>
            <a:ext cx="365158" cy="365368"/>
            <a:chOff x="3962481" y="2901255"/>
            <a:chExt cx="365158" cy="365368"/>
          </a:xfrm>
        </p:grpSpPr>
        <p:sp>
          <p:nvSpPr>
            <p:cNvPr id="15641" name="Google Shape;15641;p80"/>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0"/>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0"/>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0"/>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0"/>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0"/>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0"/>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0"/>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0"/>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0"/>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0"/>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0"/>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0"/>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0"/>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0"/>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0"/>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0"/>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0"/>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0"/>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0" name="Google Shape;15660;p80"/>
          <p:cNvGrpSpPr/>
          <p:nvPr/>
        </p:nvGrpSpPr>
        <p:grpSpPr>
          <a:xfrm>
            <a:off x="3520995" y="2738878"/>
            <a:ext cx="365551" cy="316238"/>
            <a:chOff x="3520995" y="2925728"/>
            <a:chExt cx="365551" cy="316238"/>
          </a:xfrm>
        </p:grpSpPr>
        <p:sp>
          <p:nvSpPr>
            <p:cNvPr id="15661" name="Google Shape;15661;p80"/>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0"/>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0"/>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0"/>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0"/>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0"/>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0"/>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0"/>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0"/>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0"/>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0"/>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0"/>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0"/>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0"/>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0"/>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0"/>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0"/>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0"/>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0"/>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0"/>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0"/>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0"/>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0"/>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0"/>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0"/>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0"/>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0"/>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0"/>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0"/>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0"/>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0"/>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0"/>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0"/>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0"/>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0"/>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0"/>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0"/>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0"/>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0"/>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0"/>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80"/>
          <p:cNvGrpSpPr/>
          <p:nvPr/>
        </p:nvGrpSpPr>
        <p:grpSpPr>
          <a:xfrm>
            <a:off x="894378" y="2235188"/>
            <a:ext cx="284926" cy="365237"/>
            <a:chOff x="894378" y="2422038"/>
            <a:chExt cx="284926" cy="365237"/>
          </a:xfrm>
        </p:grpSpPr>
        <p:sp>
          <p:nvSpPr>
            <p:cNvPr id="15702" name="Google Shape;15702;p80"/>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0"/>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0"/>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0"/>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0"/>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0"/>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0"/>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0"/>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0"/>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0"/>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0"/>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0"/>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0"/>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5" name="Google Shape;15715;p80"/>
          <p:cNvGrpSpPr/>
          <p:nvPr/>
        </p:nvGrpSpPr>
        <p:grpSpPr>
          <a:xfrm>
            <a:off x="3077518" y="2741787"/>
            <a:ext cx="376844" cy="310369"/>
            <a:chOff x="3077518" y="2928637"/>
            <a:chExt cx="376844" cy="310369"/>
          </a:xfrm>
        </p:grpSpPr>
        <p:sp>
          <p:nvSpPr>
            <p:cNvPr id="15716" name="Google Shape;15716;p80"/>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0"/>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0"/>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0"/>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0"/>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0"/>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0"/>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0"/>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0"/>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0"/>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0"/>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0"/>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0"/>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9" name="Google Shape;15729;p80"/>
          <p:cNvGrpSpPr/>
          <p:nvPr/>
        </p:nvGrpSpPr>
        <p:grpSpPr>
          <a:xfrm>
            <a:off x="2637656" y="2714248"/>
            <a:ext cx="365289" cy="365525"/>
            <a:chOff x="2637656" y="2901098"/>
            <a:chExt cx="365289" cy="365525"/>
          </a:xfrm>
        </p:grpSpPr>
        <p:sp>
          <p:nvSpPr>
            <p:cNvPr id="15730" name="Google Shape;15730;p80"/>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0"/>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0"/>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0"/>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0"/>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0"/>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6" name="Google Shape;15736;p80"/>
          <p:cNvGrpSpPr/>
          <p:nvPr/>
        </p:nvGrpSpPr>
        <p:grpSpPr>
          <a:xfrm>
            <a:off x="2195804" y="2759526"/>
            <a:ext cx="365394" cy="274969"/>
            <a:chOff x="2195804" y="2946376"/>
            <a:chExt cx="365394" cy="274969"/>
          </a:xfrm>
        </p:grpSpPr>
        <p:sp>
          <p:nvSpPr>
            <p:cNvPr id="15737" name="Google Shape;15737;p80"/>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0"/>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0"/>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0"/>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0"/>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0"/>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0"/>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0"/>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0"/>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0"/>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0"/>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0"/>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0"/>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0"/>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0"/>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0"/>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0"/>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0"/>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0"/>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0"/>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0"/>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0"/>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0"/>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0"/>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0"/>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0"/>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0"/>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80"/>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0"/>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6" name="Google Shape;15766;p80"/>
          <p:cNvGrpSpPr/>
          <p:nvPr/>
        </p:nvGrpSpPr>
        <p:grpSpPr>
          <a:xfrm>
            <a:off x="1312334" y="2714248"/>
            <a:ext cx="377342" cy="365525"/>
            <a:chOff x="1312334" y="2901098"/>
            <a:chExt cx="377342" cy="365525"/>
          </a:xfrm>
        </p:grpSpPr>
        <p:sp>
          <p:nvSpPr>
            <p:cNvPr id="15767" name="Google Shape;15767;p80"/>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0"/>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0"/>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0"/>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0"/>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0"/>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0"/>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4" name="Google Shape;15774;p80"/>
          <p:cNvGrpSpPr/>
          <p:nvPr/>
        </p:nvGrpSpPr>
        <p:grpSpPr>
          <a:xfrm>
            <a:off x="859660" y="2714379"/>
            <a:ext cx="377133" cy="365341"/>
            <a:chOff x="859660" y="2901229"/>
            <a:chExt cx="377133" cy="365341"/>
          </a:xfrm>
        </p:grpSpPr>
        <p:sp>
          <p:nvSpPr>
            <p:cNvPr id="15775" name="Google Shape;15775;p80"/>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0"/>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0"/>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0"/>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0"/>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0"/>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0"/>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0"/>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0"/>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0"/>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0"/>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0"/>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0"/>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0"/>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0"/>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0"/>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0"/>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0"/>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0"/>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80"/>
          <p:cNvGrpSpPr/>
          <p:nvPr/>
        </p:nvGrpSpPr>
        <p:grpSpPr>
          <a:xfrm>
            <a:off x="3090671" y="3178425"/>
            <a:ext cx="323365" cy="365420"/>
            <a:chOff x="3090671" y="3365275"/>
            <a:chExt cx="323365" cy="365420"/>
          </a:xfrm>
        </p:grpSpPr>
        <p:sp>
          <p:nvSpPr>
            <p:cNvPr id="15795" name="Google Shape;15795;p80"/>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0"/>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0"/>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0"/>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0"/>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0"/>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0"/>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0"/>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0"/>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0"/>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0"/>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0"/>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0"/>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0"/>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0"/>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0"/>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0"/>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0"/>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0"/>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0"/>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0"/>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0"/>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0"/>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0"/>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0"/>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0"/>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0"/>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2" name="Google Shape;15822;p80"/>
          <p:cNvGrpSpPr/>
          <p:nvPr/>
        </p:nvGrpSpPr>
        <p:grpSpPr>
          <a:xfrm>
            <a:off x="861651" y="4093731"/>
            <a:ext cx="346554" cy="364844"/>
            <a:chOff x="861651" y="4280581"/>
            <a:chExt cx="346554" cy="364844"/>
          </a:xfrm>
        </p:grpSpPr>
        <p:sp>
          <p:nvSpPr>
            <p:cNvPr id="15823" name="Google Shape;15823;p80"/>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0"/>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0"/>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0"/>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0"/>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0"/>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0"/>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0"/>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0"/>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0"/>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0"/>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0"/>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5" name="Google Shape;15835;p80"/>
          <p:cNvGrpSpPr/>
          <p:nvPr/>
        </p:nvGrpSpPr>
        <p:grpSpPr>
          <a:xfrm>
            <a:off x="1385020" y="4093757"/>
            <a:ext cx="330440" cy="364791"/>
            <a:chOff x="1385020" y="4280607"/>
            <a:chExt cx="330440" cy="364791"/>
          </a:xfrm>
        </p:grpSpPr>
        <p:sp>
          <p:nvSpPr>
            <p:cNvPr id="15836" name="Google Shape;15836;p80"/>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0"/>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0"/>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0"/>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0"/>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0"/>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0"/>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0"/>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0"/>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0"/>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0"/>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0"/>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0"/>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0"/>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0"/>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0"/>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0"/>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0"/>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0"/>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0"/>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0"/>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0"/>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0"/>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0"/>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0"/>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0"/>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2" name="Google Shape;15862;p80"/>
          <p:cNvGrpSpPr/>
          <p:nvPr/>
        </p:nvGrpSpPr>
        <p:grpSpPr>
          <a:xfrm>
            <a:off x="1737836" y="1314091"/>
            <a:ext cx="392016" cy="369560"/>
            <a:chOff x="1737836" y="1500941"/>
            <a:chExt cx="392016" cy="369560"/>
          </a:xfrm>
        </p:grpSpPr>
        <p:sp>
          <p:nvSpPr>
            <p:cNvPr id="15863" name="Google Shape;15863;p80"/>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0"/>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0"/>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0"/>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0"/>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0"/>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0"/>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0"/>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0"/>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0"/>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0"/>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0"/>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0"/>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0"/>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0"/>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0"/>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0"/>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0"/>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0"/>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0"/>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0"/>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0"/>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0"/>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0"/>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0"/>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0"/>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0"/>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0"/>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0"/>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0"/>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0"/>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0"/>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0"/>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0"/>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0"/>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0"/>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0"/>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0" name="Google Shape;15900;p80"/>
          <p:cNvGrpSpPr/>
          <p:nvPr/>
        </p:nvGrpSpPr>
        <p:grpSpPr>
          <a:xfrm>
            <a:off x="1879330" y="4111496"/>
            <a:ext cx="379884" cy="329182"/>
            <a:chOff x="1879330" y="4298346"/>
            <a:chExt cx="379884" cy="329182"/>
          </a:xfrm>
        </p:grpSpPr>
        <p:sp>
          <p:nvSpPr>
            <p:cNvPr id="15901" name="Google Shape;15901;p80"/>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0"/>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0"/>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0"/>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0"/>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0"/>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0"/>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0"/>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0"/>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0"/>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0"/>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0"/>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0"/>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0"/>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0"/>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0"/>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0"/>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0"/>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0"/>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0"/>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0"/>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0"/>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3" name="Google Shape;15923;p80"/>
          <p:cNvGrpSpPr/>
          <p:nvPr/>
        </p:nvGrpSpPr>
        <p:grpSpPr>
          <a:xfrm>
            <a:off x="2399816" y="4111365"/>
            <a:ext cx="365394" cy="329706"/>
            <a:chOff x="2399816" y="4298215"/>
            <a:chExt cx="365394" cy="329706"/>
          </a:xfrm>
        </p:grpSpPr>
        <p:sp>
          <p:nvSpPr>
            <p:cNvPr id="15924" name="Google Shape;15924;p80"/>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0"/>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0"/>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0"/>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0"/>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0"/>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0"/>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0"/>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0"/>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0"/>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0"/>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0"/>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0"/>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0"/>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0"/>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0"/>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0" name="Google Shape;15940;p80"/>
          <p:cNvGrpSpPr/>
          <p:nvPr/>
        </p:nvGrpSpPr>
        <p:grpSpPr>
          <a:xfrm>
            <a:off x="2915743" y="4108221"/>
            <a:ext cx="366547" cy="335968"/>
            <a:chOff x="2915743" y="4295071"/>
            <a:chExt cx="366547" cy="335968"/>
          </a:xfrm>
        </p:grpSpPr>
        <p:sp>
          <p:nvSpPr>
            <p:cNvPr id="15941" name="Google Shape;15941;p80"/>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0"/>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0"/>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0"/>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0"/>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0"/>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0"/>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0"/>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0"/>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0"/>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0"/>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0"/>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0"/>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0"/>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0"/>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0"/>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0"/>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0"/>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0"/>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0"/>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0"/>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0"/>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0"/>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0"/>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0"/>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0"/>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0"/>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0"/>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0"/>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0" name="Google Shape;15970;p80"/>
          <p:cNvGrpSpPr/>
          <p:nvPr/>
        </p:nvGrpSpPr>
        <p:grpSpPr>
          <a:xfrm>
            <a:off x="5712834" y="3626121"/>
            <a:ext cx="347550" cy="324046"/>
            <a:chOff x="5712834" y="3812971"/>
            <a:chExt cx="347550" cy="324046"/>
          </a:xfrm>
        </p:grpSpPr>
        <p:sp>
          <p:nvSpPr>
            <p:cNvPr id="15971" name="Google Shape;15971;p80"/>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0"/>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0"/>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0"/>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0"/>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0"/>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0"/>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0"/>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0"/>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0"/>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0"/>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0"/>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0"/>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0"/>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0"/>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0"/>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7" name="Google Shape;15987;p80"/>
          <p:cNvGrpSpPr/>
          <p:nvPr/>
        </p:nvGrpSpPr>
        <p:grpSpPr>
          <a:xfrm>
            <a:off x="6181466" y="3672290"/>
            <a:ext cx="347943" cy="231709"/>
            <a:chOff x="6181466" y="3859140"/>
            <a:chExt cx="347943" cy="231709"/>
          </a:xfrm>
        </p:grpSpPr>
        <p:sp>
          <p:nvSpPr>
            <p:cNvPr id="15988" name="Google Shape;15988;p80"/>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0"/>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0"/>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0"/>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0"/>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0"/>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0"/>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0"/>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0"/>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0"/>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0"/>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0"/>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0"/>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0"/>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2" name="Google Shape;16002;p80"/>
          <p:cNvGrpSpPr/>
          <p:nvPr/>
        </p:nvGrpSpPr>
        <p:grpSpPr>
          <a:xfrm>
            <a:off x="2656024" y="3178294"/>
            <a:ext cx="298735" cy="365472"/>
            <a:chOff x="2656024" y="3365144"/>
            <a:chExt cx="298735" cy="365472"/>
          </a:xfrm>
        </p:grpSpPr>
        <p:sp>
          <p:nvSpPr>
            <p:cNvPr id="16003" name="Google Shape;16003;p80"/>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0"/>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0"/>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0"/>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0"/>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80"/>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0"/>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0"/>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0"/>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0"/>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0"/>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0"/>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0"/>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0"/>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0"/>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0"/>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0"/>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0"/>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0"/>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0"/>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0"/>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0"/>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0"/>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6" name="Google Shape;16026;p80"/>
          <p:cNvGrpSpPr/>
          <p:nvPr/>
        </p:nvGrpSpPr>
        <p:grpSpPr>
          <a:xfrm>
            <a:off x="7172235" y="3616505"/>
            <a:ext cx="387561" cy="384312"/>
            <a:chOff x="7172235" y="3803355"/>
            <a:chExt cx="387561" cy="384312"/>
          </a:xfrm>
        </p:grpSpPr>
        <p:sp>
          <p:nvSpPr>
            <p:cNvPr id="16027" name="Google Shape;16027;p80"/>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0"/>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0"/>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0"/>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0"/>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0"/>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0"/>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0"/>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0"/>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0"/>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0"/>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0"/>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0"/>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0"/>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0"/>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0"/>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0"/>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0"/>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0"/>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0"/>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0"/>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0"/>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0"/>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0"/>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0"/>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2" name="Google Shape;16052;p80"/>
          <p:cNvGrpSpPr/>
          <p:nvPr/>
        </p:nvGrpSpPr>
        <p:grpSpPr>
          <a:xfrm>
            <a:off x="6655443" y="3612365"/>
            <a:ext cx="428280" cy="351638"/>
            <a:chOff x="6655443" y="3799215"/>
            <a:chExt cx="428280" cy="351638"/>
          </a:xfrm>
        </p:grpSpPr>
        <p:sp>
          <p:nvSpPr>
            <p:cNvPr id="16053" name="Google Shape;16053;p80"/>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0"/>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0"/>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0"/>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0"/>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0"/>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0"/>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0"/>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0"/>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0"/>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0"/>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0"/>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0"/>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6" name="Google Shape;16066;p80"/>
          <p:cNvGrpSpPr/>
          <p:nvPr/>
        </p:nvGrpSpPr>
        <p:grpSpPr>
          <a:xfrm>
            <a:off x="5224551" y="3606417"/>
            <a:ext cx="366547" cy="363507"/>
            <a:chOff x="5224551" y="3793267"/>
            <a:chExt cx="366547" cy="363507"/>
          </a:xfrm>
        </p:grpSpPr>
        <p:sp>
          <p:nvSpPr>
            <p:cNvPr id="16067" name="Google Shape;16067;p80"/>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0"/>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0"/>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0"/>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0"/>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0"/>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0"/>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0"/>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0"/>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0"/>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0"/>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0"/>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80"/>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0"/>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1" name="Google Shape;16081;p80"/>
          <p:cNvGrpSpPr/>
          <p:nvPr/>
        </p:nvGrpSpPr>
        <p:grpSpPr>
          <a:xfrm>
            <a:off x="7075390" y="3162704"/>
            <a:ext cx="375429" cy="363822"/>
            <a:chOff x="7075390" y="3349554"/>
            <a:chExt cx="375429" cy="363822"/>
          </a:xfrm>
        </p:grpSpPr>
        <p:sp>
          <p:nvSpPr>
            <p:cNvPr id="16082" name="Google Shape;16082;p80"/>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0"/>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0"/>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0"/>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0"/>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0"/>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0"/>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0"/>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0"/>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0"/>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0"/>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0"/>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0"/>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0"/>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0"/>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0"/>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0"/>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0"/>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0"/>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1" name="Google Shape;16101;p80"/>
          <p:cNvGrpSpPr/>
          <p:nvPr/>
        </p:nvGrpSpPr>
        <p:grpSpPr>
          <a:xfrm>
            <a:off x="6641451" y="3213694"/>
            <a:ext cx="363402" cy="261527"/>
            <a:chOff x="6641451" y="3400544"/>
            <a:chExt cx="363402" cy="261527"/>
          </a:xfrm>
        </p:grpSpPr>
        <p:sp>
          <p:nvSpPr>
            <p:cNvPr id="16102" name="Google Shape;16102;p80"/>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0"/>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0"/>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0"/>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0"/>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0"/>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0"/>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0"/>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0"/>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0"/>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0"/>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0"/>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0"/>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0"/>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0"/>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0"/>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0"/>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0"/>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0"/>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1" name="Google Shape;16121;p80"/>
          <p:cNvGrpSpPr/>
          <p:nvPr/>
        </p:nvGrpSpPr>
        <p:grpSpPr>
          <a:xfrm>
            <a:off x="7658737" y="3162756"/>
            <a:ext cx="110208" cy="363219"/>
            <a:chOff x="7658737" y="3349606"/>
            <a:chExt cx="110208" cy="363219"/>
          </a:xfrm>
        </p:grpSpPr>
        <p:sp>
          <p:nvSpPr>
            <p:cNvPr id="16122" name="Google Shape;16122;p80"/>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80"/>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0"/>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0"/>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6" name="Google Shape;16126;p80"/>
          <p:cNvGrpSpPr/>
          <p:nvPr/>
        </p:nvGrpSpPr>
        <p:grpSpPr>
          <a:xfrm>
            <a:off x="7975263" y="3196846"/>
            <a:ext cx="363717" cy="295355"/>
            <a:chOff x="7975263" y="3383696"/>
            <a:chExt cx="363717" cy="295355"/>
          </a:xfrm>
        </p:grpSpPr>
        <p:sp>
          <p:nvSpPr>
            <p:cNvPr id="16127" name="Google Shape;16127;p80"/>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0"/>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0"/>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0"/>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0"/>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0"/>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0"/>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0"/>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0"/>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0"/>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0"/>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0"/>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0"/>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0"/>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0"/>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0"/>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0"/>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0"/>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80"/>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80"/>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7" name="Google Shape;16147;p80"/>
          <p:cNvGrpSpPr/>
          <p:nvPr/>
        </p:nvGrpSpPr>
        <p:grpSpPr>
          <a:xfrm>
            <a:off x="4891988" y="2241450"/>
            <a:ext cx="285424" cy="363507"/>
            <a:chOff x="4891988" y="2428300"/>
            <a:chExt cx="285424" cy="363507"/>
          </a:xfrm>
        </p:grpSpPr>
        <p:sp>
          <p:nvSpPr>
            <p:cNvPr id="16148" name="Google Shape;16148;p80"/>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0"/>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0"/>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0"/>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0"/>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0"/>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0"/>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0"/>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0"/>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0"/>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8" name="Google Shape;16158;p80"/>
          <p:cNvGrpSpPr/>
          <p:nvPr/>
        </p:nvGrpSpPr>
        <p:grpSpPr>
          <a:xfrm>
            <a:off x="6632909" y="2260971"/>
            <a:ext cx="368302" cy="324361"/>
            <a:chOff x="6632909" y="2447821"/>
            <a:chExt cx="368302" cy="324361"/>
          </a:xfrm>
        </p:grpSpPr>
        <p:sp>
          <p:nvSpPr>
            <p:cNvPr id="16159" name="Google Shape;16159;p80"/>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0"/>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0"/>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0"/>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0"/>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0"/>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0"/>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0"/>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0"/>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0"/>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0"/>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0"/>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0"/>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0"/>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0"/>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4" name="Google Shape;16174;p80"/>
          <p:cNvGrpSpPr/>
          <p:nvPr/>
        </p:nvGrpSpPr>
        <p:grpSpPr>
          <a:xfrm>
            <a:off x="1754187" y="2714248"/>
            <a:ext cx="365289" cy="365525"/>
            <a:chOff x="1754187" y="2901098"/>
            <a:chExt cx="365289" cy="365525"/>
          </a:xfrm>
        </p:grpSpPr>
        <p:sp>
          <p:nvSpPr>
            <p:cNvPr id="16175" name="Google Shape;16175;p80"/>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0"/>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0"/>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0"/>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0"/>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0"/>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0"/>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0"/>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0"/>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0"/>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0"/>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0"/>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0"/>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0"/>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0"/>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0"/>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0"/>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0"/>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0"/>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80"/>
          <p:cNvGrpSpPr/>
          <p:nvPr/>
        </p:nvGrpSpPr>
        <p:grpSpPr>
          <a:xfrm>
            <a:off x="5770820" y="1828499"/>
            <a:ext cx="363507" cy="303032"/>
            <a:chOff x="5770820" y="2015349"/>
            <a:chExt cx="363507" cy="303032"/>
          </a:xfrm>
        </p:grpSpPr>
        <p:sp>
          <p:nvSpPr>
            <p:cNvPr id="16195" name="Google Shape;16195;p80"/>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0"/>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0"/>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0"/>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0"/>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0"/>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0"/>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0"/>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0"/>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0"/>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0"/>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0"/>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0"/>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0"/>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0"/>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0"/>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0"/>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0"/>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0"/>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0"/>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80"/>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0"/>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0"/>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0"/>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0"/>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0"/>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1" name="Google Shape;16221;p80"/>
          <p:cNvGrpSpPr/>
          <p:nvPr/>
        </p:nvGrpSpPr>
        <p:grpSpPr>
          <a:xfrm>
            <a:off x="5322417" y="1799886"/>
            <a:ext cx="368931" cy="359944"/>
            <a:chOff x="5322417" y="1986736"/>
            <a:chExt cx="368931" cy="359944"/>
          </a:xfrm>
        </p:grpSpPr>
        <p:sp>
          <p:nvSpPr>
            <p:cNvPr id="16222" name="Google Shape;16222;p80"/>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0"/>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0"/>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0"/>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0"/>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0"/>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0"/>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0"/>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0"/>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80"/>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0"/>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0"/>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0"/>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0"/>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0"/>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0"/>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0"/>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0"/>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0"/>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0"/>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80"/>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0"/>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0"/>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5" name="Google Shape;16245;p80"/>
          <p:cNvGrpSpPr/>
          <p:nvPr/>
        </p:nvGrpSpPr>
        <p:grpSpPr>
          <a:xfrm>
            <a:off x="6189641" y="2279418"/>
            <a:ext cx="363298" cy="287572"/>
            <a:chOff x="6189641" y="2466268"/>
            <a:chExt cx="363298" cy="287572"/>
          </a:xfrm>
        </p:grpSpPr>
        <p:sp>
          <p:nvSpPr>
            <p:cNvPr id="16246" name="Google Shape;16246;p80"/>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0"/>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0"/>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0"/>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80"/>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0"/>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0"/>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0"/>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0"/>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0"/>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0"/>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0"/>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0"/>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9" name="Google Shape;16259;p80"/>
          <p:cNvGrpSpPr/>
          <p:nvPr/>
        </p:nvGrpSpPr>
        <p:grpSpPr>
          <a:xfrm>
            <a:off x="7076255" y="2241398"/>
            <a:ext cx="369455" cy="363638"/>
            <a:chOff x="7076255" y="2428248"/>
            <a:chExt cx="369455" cy="363638"/>
          </a:xfrm>
        </p:grpSpPr>
        <p:sp>
          <p:nvSpPr>
            <p:cNvPr id="16260" name="Google Shape;16260;p80"/>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0"/>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0"/>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0"/>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0"/>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0"/>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0"/>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0"/>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0"/>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80"/>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0" name="Google Shape;16270;p80"/>
          <p:cNvGrpSpPr/>
          <p:nvPr/>
        </p:nvGrpSpPr>
        <p:grpSpPr>
          <a:xfrm>
            <a:off x="5331090" y="3150179"/>
            <a:ext cx="316238" cy="388688"/>
            <a:chOff x="5331090" y="3337029"/>
            <a:chExt cx="316238" cy="388688"/>
          </a:xfrm>
        </p:grpSpPr>
        <p:sp>
          <p:nvSpPr>
            <p:cNvPr id="16271" name="Google Shape;16271;p80"/>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0"/>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0"/>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0"/>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0"/>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0"/>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0"/>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0"/>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80"/>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0"/>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0"/>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0"/>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80"/>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0"/>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0"/>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0"/>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0"/>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0"/>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0"/>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0"/>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0"/>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0"/>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0"/>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0"/>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0"/>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0"/>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7" name="Google Shape;16297;p80"/>
          <p:cNvGrpSpPr/>
          <p:nvPr/>
        </p:nvGrpSpPr>
        <p:grpSpPr>
          <a:xfrm>
            <a:off x="7995963" y="1798313"/>
            <a:ext cx="343279" cy="363402"/>
            <a:chOff x="7995963" y="1985163"/>
            <a:chExt cx="343279" cy="363402"/>
          </a:xfrm>
        </p:grpSpPr>
        <p:sp>
          <p:nvSpPr>
            <p:cNvPr id="16298" name="Google Shape;16298;p80"/>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80"/>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0"/>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0"/>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0"/>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0"/>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0"/>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0"/>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0"/>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0"/>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0"/>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0"/>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0"/>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0"/>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0"/>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0"/>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0"/>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0"/>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0"/>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0"/>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8" name="Google Shape;16318;p80"/>
          <p:cNvGrpSpPr/>
          <p:nvPr/>
        </p:nvGrpSpPr>
        <p:grpSpPr>
          <a:xfrm>
            <a:off x="5743255" y="2246560"/>
            <a:ext cx="364162" cy="353236"/>
            <a:chOff x="5743255" y="2433410"/>
            <a:chExt cx="364162" cy="353236"/>
          </a:xfrm>
        </p:grpSpPr>
        <p:sp>
          <p:nvSpPr>
            <p:cNvPr id="16319" name="Google Shape;16319;p80"/>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0"/>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0"/>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80"/>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80"/>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0"/>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0"/>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0"/>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0"/>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0"/>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0"/>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0"/>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0"/>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0"/>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0"/>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0"/>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0"/>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0"/>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0"/>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0"/>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80"/>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0" name="Google Shape;16340;p80"/>
          <p:cNvGrpSpPr/>
          <p:nvPr/>
        </p:nvGrpSpPr>
        <p:grpSpPr>
          <a:xfrm>
            <a:off x="4885202" y="1812410"/>
            <a:ext cx="363271" cy="335104"/>
            <a:chOff x="4885202" y="1999260"/>
            <a:chExt cx="363271" cy="335104"/>
          </a:xfrm>
        </p:grpSpPr>
        <p:sp>
          <p:nvSpPr>
            <p:cNvPr id="16341" name="Google Shape;16341;p80"/>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0"/>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0"/>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0"/>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0"/>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0"/>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0"/>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0"/>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0"/>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0"/>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0"/>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80"/>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0"/>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0"/>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0"/>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0"/>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0"/>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0"/>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9" name="Google Shape;16359;p80"/>
          <p:cNvGrpSpPr/>
          <p:nvPr/>
        </p:nvGrpSpPr>
        <p:grpSpPr>
          <a:xfrm>
            <a:off x="7062315" y="2715113"/>
            <a:ext cx="363507" cy="346423"/>
            <a:chOff x="7062315" y="2901963"/>
            <a:chExt cx="363507" cy="346423"/>
          </a:xfrm>
        </p:grpSpPr>
        <p:sp>
          <p:nvSpPr>
            <p:cNvPr id="16360" name="Google Shape;16360;p80"/>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0"/>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0"/>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0"/>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0"/>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0"/>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0"/>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0"/>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0"/>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0"/>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0"/>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0"/>
            <p:cNvSpPr/>
            <p:nvPr/>
          </p:nvSpPr>
          <p:spPr>
            <a:xfrm>
              <a:off x="7152400"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2" name="Google Shape;16372;p80"/>
          <p:cNvGrpSpPr/>
          <p:nvPr/>
        </p:nvGrpSpPr>
        <p:grpSpPr>
          <a:xfrm>
            <a:off x="7541533" y="1798313"/>
            <a:ext cx="359865" cy="363402"/>
            <a:chOff x="7541533" y="1985163"/>
            <a:chExt cx="359865" cy="363402"/>
          </a:xfrm>
        </p:grpSpPr>
        <p:sp>
          <p:nvSpPr>
            <p:cNvPr id="16373" name="Google Shape;16373;p80"/>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80"/>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0"/>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0"/>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0"/>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0"/>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0"/>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0"/>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0"/>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0"/>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0"/>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0"/>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0"/>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0"/>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0"/>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0"/>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0"/>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0"/>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0"/>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0"/>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0"/>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0"/>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0"/>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6" name="Google Shape;16396;p80"/>
          <p:cNvGrpSpPr/>
          <p:nvPr/>
        </p:nvGrpSpPr>
        <p:grpSpPr>
          <a:xfrm>
            <a:off x="6602959" y="2721663"/>
            <a:ext cx="363402" cy="333322"/>
            <a:chOff x="6602959" y="2908513"/>
            <a:chExt cx="363402" cy="333322"/>
          </a:xfrm>
        </p:grpSpPr>
        <p:sp>
          <p:nvSpPr>
            <p:cNvPr id="16397" name="Google Shape;16397;p80"/>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0"/>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0"/>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0"/>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0"/>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0"/>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80"/>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80"/>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0"/>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0"/>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0"/>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0"/>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0"/>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0"/>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0"/>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0"/>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0"/>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0"/>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0"/>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80"/>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0"/>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0"/>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0"/>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0"/>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0"/>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0"/>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3" name="Google Shape;16423;p80"/>
          <p:cNvGrpSpPr/>
          <p:nvPr/>
        </p:nvGrpSpPr>
        <p:grpSpPr>
          <a:xfrm>
            <a:off x="5289454" y="2297288"/>
            <a:ext cx="371840" cy="252068"/>
            <a:chOff x="5289454" y="2484138"/>
            <a:chExt cx="371840" cy="252068"/>
          </a:xfrm>
        </p:grpSpPr>
        <p:sp>
          <p:nvSpPr>
            <p:cNvPr id="16424" name="Google Shape;16424;p80"/>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0"/>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0"/>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0"/>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0"/>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0"/>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0"/>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0"/>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0"/>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0"/>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0"/>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0"/>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0"/>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0"/>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0"/>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0"/>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0"/>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0"/>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0"/>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0"/>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0"/>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0"/>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0"/>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0"/>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0"/>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0"/>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0"/>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0"/>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0"/>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0"/>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0"/>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0"/>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0"/>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7" name="Google Shape;16457;p80"/>
          <p:cNvGrpSpPr/>
          <p:nvPr/>
        </p:nvGrpSpPr>
        <p:grpSpPr>
          <a:xfrm>
            <a:off x="6215319" y="1798235"/>
            <a:ext cx="360258" cy="363455"/>
            <a:chOff x="6215319" y="1985085"/>
            <a:chExt cx="360258" cy="363455"/>
          </a:xfrm>
        </p:grpSpPr>
        <p:sp>
          <p:nvSpPr>
            <p:cNvPr id="16458" name="Google Shape;16458;p80"/>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0"/>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0"/>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0"/>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0"/>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0"/>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0"/>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0"/>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0"/>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7" name="Google Shape;16467;p80"/>
          <p:cNvGrpSpPr/>
          <p:nvPr/>
        </p:nvGrpSpPr>
        <p:grpSpPr>
          <a:xfrm>
            <a:off x="5354856" y="1315847"/>
            <a:ext cx="251334" cy="363402"/>
            <a:chOff x="5354856" y="1502697"/>
            <a:chExt cx="251334" cy="363402"/>
          </a:xfrm>
        </p:grpSpPr>
        <p:sp>
          <p:nvSpPr>
            <p:cNvPr id="16468" name="Google Shape;16468;p80"/>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0"/>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0"/>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0"/>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0"/>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0"/>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0"/>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80"/>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80"/>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0"/>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0"/>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0"/>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0"/>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1" name="Google Shape;16481;p80"/>
          <p:cNvGrpSpPr/>
          <p:nvPr/>
        </p:nvGrpSpPr>
        <p:grpSpPr>
          <a:xfrm>
            <a:off x="7967402" y="2288693"/>
            <a:ext cx="374093" cy="267082"/>
            <a:chOff x="7967402" y="2475543"/>
            <a:chExt cx="374093" cy="267082"/>
          </a:xfrm>
        </p:grpSpPr>
        <p:sp>
          <p:nvSpPr>
            <p:cNvPr id="16482" name="Google Shape;16482;p80"/>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0"/>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0"/>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0"/>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0"/>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0"/>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0"/>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80"/>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0"/>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0"/>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0"/>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0"/>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0"/>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0"/>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0"/>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7" name="Google Shape;16497;p80"/>
          <p:cNvGrpSpPr/>
          <p:nvPr/>
        </p:nvGrpSpPr>
        <p:grpSpPr>
          <a:xfrm>
            <a:off x="7526624" y="2273836"/>
            <a:ext cx="363979" cy="298604"/>
            <a:chOff x="7526624" y="2460686"/>
            <a:chExt cx="363979" cy="298604"/>
          </a:xfrm>
        </p:grpSpPr>
        <p:sp>
          <p:nvSpPr>
            <p:cNvPr id="16498" name="Google Shape;16498;p80"/>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0"/>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0"/>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0"/>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0"/>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0"/>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0"/>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0"/>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0"/>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0"/>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0"/>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0"/>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0"/>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0"/>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0"/>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0"/>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0"/>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80"/>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0"/>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80"/>
          <p:cNvGrpSpPr/>
          <p:nvPr/>
        </p:nvGrpSpPr>
        <p:grpSpPr>
          <a:xfrm>
            <a:off x="7108353" y="1798235"/>
            <a:ext cx="346161" cy="363481"/>
            <a:chOff x="7108353" y="1985085"/>
            <a:chExt cx="346161" cy="363481"/>
          </a:xfrm>
        </p:grpSpPr>
        <p:sp>
          <p:nvSpPr>
            <p:cNvPr id="16518" name="Google Shape;16518;p80"/>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0"/>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0"/>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0"/>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0"/>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0"/>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0"/>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0"/>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0"/>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0"/>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80"/>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0"/>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0"/>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0"/>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0"/>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0"/>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0"/>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5" name="Google Shape;16535;p80"/>
          <p:cNvGrpSpPr/>
          <p:nvPr/>
        </p:nvGrpSpPr>
        <p:grpSpPr>
          <a:xfrm>
            <a:off x="6139594" y="2730598"/>
            <a:ext cx="371578" cy="315347"/>
            <a:chOff x="6139594" y="2917448"/>
            <a:chExt cx="371578" cy="315347"/>
          </a:xfrm>
        </p:grpSpPr>
        <p:sp>
          <p:nvSpPr>
            <p:cNvPr id="16536" name="Google Shape;16536;p80"/>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0"/>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0"/>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0"/>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0"/>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0"/>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0"/>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0"/>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4" name="Google Shape;16544;p80"/>
          <p:cNvGrpSpPr/>
          <p:nvPr/>
        </p:nvGrpSpPr>
        <p:grpSpPr>
          <a:xfrm>
            <a:off x="7539253" y="2706545"/>
            <a:ext cx="328186" cy="363429"/>
            <a:chOff x="7539253" y="2893395"/>
            <a:chExt cx="328186" cy="363429"/>
          </a:xfrm>
        </p:grpSpPr>
        <p:sp>
          <p:nvSpPr>
            <p:cNvPr id="16545" name="Google Shape;16545;p80"/>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0"/>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0"/>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0"/>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0"/>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0"/>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0"/>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0"/>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0"/>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0"/>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0"/>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0"/>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0"/>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0"/>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0"/>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0" name="Google Shape;16560;p80"/>
          <p:cNvGrpSpPr/>
          <p:nvPr/>
        </p:nvGrpSpPr>
        <p:grpSpPr>
          <a:xfrm>
            <a:off x="8004138" y="2706571"/>
            <a:ext cx="317365" cy="363402"/>
            <a:chOff x="8004138" y="2893421"/>
            <a:chExt cx="317365" cy="363402"/>
          </a:xfrm>
        </p:grpSpPr>
        <p:sp>
          <p:nvSpPr>
            <p:cNvPr id="16561" name="Google Shape;16561;p80"/>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0"/>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0"/>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0"/>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0"/>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0"/>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0"/>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0"/>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0"/>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0"/>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0"/>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0"/>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80"/>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80"/>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0"/>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0"/>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0"/>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0"/>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0"/>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0"/>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0"/>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0"/>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0"/>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80"/>
          <p:cNvGrpSpPr/>
          <p:nvPr/>
        </p:nvGrpSpPr>
        <p:grpSpPr>
          <a:xfrm>
            <a:off x="5683016" y="2706649"/>
            <a:ext cx="365551" cy="363376"/>
            <a:chOff x="5683016" y="2893499"/>
            <a:chExt cx="365551" cy="363376"/>
          </a:xfrm>
        </p:grpSpPr>
        <p:sp>
          <p:nvSpPr>
            <p:cNvPr id="16585" name="Google Shape;16585;p80"/>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0"/>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80"/>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80"/>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0"/>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0"/>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0"/>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0"/>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0"/>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0"/>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0"/>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80"/>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0"/>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0"/>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0"/>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0" name="Google Shape;16600;p80"/>
          <p:cNvGrpSpPr/>
          <p:nvPr/>
        </p:nvGrpSpPr>
        <p:grpSpPr>
          <a:xfrm>
            <a:off x="4891622" y="1315847"/>
            <a:ext cx="255841" cy="363402"/>
            <a:chOff x="4891622" y="1502697"/>
            <a:chExt cx="255841" cy="363402"/>
          </a:xfrm>
        </p:grpSpPr>
        <p:sp>
          <p:nvSpPr>
            <p:cNvPr id="16601" name="Google Shape;16601;p80"/>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0"/>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0"/>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0"/>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0"/>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0"/>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0"/>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0"/>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0"/>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0"/>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0"/>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0"/>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0"/>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0"/>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0"/>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0"/>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7" name="Google Shape;16617;p80"/>
          <p:cNvGrpSpPr/>
          <p:nvPr/>
        </p:nvGrpSpPr>
        <p:grpSpPr>
          <a:xfrm>
            <a:off x="6281219" y="1315847"/>
            <a:ext cx="243919" cy="363402"/>
            <a:chOff x="6281219" y="1502697"/>
            <a:chExt cx="243919" cy="363402"/>
          </a:xfrm>
        </p:grpSpPr>
        <p:sp>
          <p:nvSpPr>
            <p:cNvPr id="16618" name="Google Shape;16618;p80"/>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0"/>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0"/>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0"/>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0"/>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0"/>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0"/>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0"/>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0"/>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0"/>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0"/>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0"/>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0"/>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0"/>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2" name="Google Shape;16632;p80"/>
          <p:cNvGrpSpPr/>
          <p:nvPr/>
        </p:nvGrpSpPr>
        <p:grpSpPr>
          <a:xfrm>
            <a:off x="4888713" y="3163018"/>
            <a:ext cx="311469" cy="363167"/>
            <a:chOff x="4888713" y="3349868"/>
            <a:chExt cx="311469" cy="363167"/>
          </a:xfrm>
        </p:grpSpPr>
        <p:sp>
          <p:nvSpPr>
            <p:cNvPr id="16633" name="Google Shape;16633;p80"/>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0"/>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0"/>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0"/>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0"/>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0"/>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0"/>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80"/>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0"/>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0"/>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0"/>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0"/>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0"/>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0"/>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0"/>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8" name="Google Shape;16648;p80"/>
          <p:cNvGrpSpPr/>
          <p:nvPr/>
        </p:nvGrpSpPr>
        <p:grpSpPr>
          <a:xfrm>
            <a:off x="6196821" y="3222446"/>
            <a:ext cx="363402" cy="243971"/>
            <a:chOff x="6196821" y="3409296"/>
            <a:chExt cx="363402" cy="243971"/>
          </a:xfrm>
        </p:grpSpPr>
        <p:sp>
          <p:nvSpPr>
            <p:cNvPr id="16649" name="Google Shape;16649;p80"/>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0"/>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0"/>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0"/>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0"/>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0"/>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0"/>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0"/>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0"/>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0"/>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0"/>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80"/>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0"/>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0"/>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80"/>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0"/>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5" name="Google Shape;16665;p80"/>
          <p:cNvGrpSpPr/>
          <p:nvPr/>
        </p:nvGrpSpPr>
        <p:grpSpPr>
          <a:xfrm>
            <a:off x="5818221" y="1315847"/>
            <a:ext cx="252723" cy="363402"/>
            <a:chOff x="5818221" y="1502697"/>
            <a:chExt cx="252723" cy="363402"/>
          </a:xfrm>
        </p:grpSpPr>
        <p:sp>
          <p:nvSpPr>
            <p:cNvPr id="16666" name="Google Shape;16666;p80"/>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0"/>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0"/>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0"/>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0"/>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0"/>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0"/>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0"/>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0"/>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0"/>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0"/>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0"/>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0"/>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0"/>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0"/>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1" name="Google Shape;16681;p80"/>
          <p:cNvGrpSpPr/>
          <p:nvPr/>
        </p:nvGrpSpPr>
        <p:grpSpPr>
          <a:xfrm>
            <a:off x="6660814" y="1798235"/>
            <a:ext cx="355096" cy="363481"/>
            <a:chOff x="6660814" y="1985085"/>
            <a:chExt cx="355096" cy="363481"/>
          </a:xfrm>
        </p:grpSpPr>
        <p:sp>
          <p:nvSpPr>
            <p:cNvPr id="16682" name="Google Shape;16682;p80"/>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0"/>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0"/>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0"/>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80"/>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0"/>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0"/>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0"/>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0"/>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0"/>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0"/>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0"/>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0"/>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0"/>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0"/>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0"/>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0"/>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0"/>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0"/>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0"/>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0"/>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0"/>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0"/>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0"/>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0"/>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0"/>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0"/>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0"/>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0"/>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1" name="Google Shape;16711;p80"/>
          <p:cNvGrpSpPr/>
          <p:nvPr/>
        </p:nvGrpSpPr>
        <p:grpSpPr>
          <a:xfrm>
            <a:off x="7226448" y="1315847"/>
            <a:ext cx="198379" cy="363402"/>
            <a:chOff x="7226448" y="1502697"/>
            <a:chExt cx="198379" cy="363402"/>
          </a:xfrm>
        </p:grpSpPr>
        <p:sp>
          <p:nvSpPr>
            <p:cNvPr id="16712" name="Google Shape;16712;p80"/>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0"/>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0"/>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80"/>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0"/>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0"/>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0"/>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0"/>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0"/>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0"/>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0"/>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0"/>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0"/>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0"/>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6" name="Google Shape;16726;p80"/>
          <p:cNvGrpSpPr/>
          <p:nvPr/>
        </p:nvGrpSpPr>
        <p:grpSpPr>
          <a:xfrm>
            <a:off x="8169030" y="1315716"/>
            <a:ext cx="158001" cy="363533"/>
            <a:chOff x="8169030" y="1502566"/>
            <a:chExt cx="158001" cy="363533"/>
          </a:xfrm>
        </p:grpSpPr>
        <p:sp>
          <p:nvSpPr>
            <p:cNvPr id="16727" name="Google Shape;16727;p80"/>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0"/>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0"/>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0"/>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0"/>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0"/>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0"/>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0"/>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0"/>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0"/>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0"/>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0"/>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0"/>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80"/>
          <p:cNvGrpSpPr/>
          <p:nvPr/>
        </p:nvGrpSpPr>
        <p:grpSpPr>
          <a:xfrm>
            <a:off x="7706661" y="1315847"/>
            <a:ext cx="160281" cy="363402"/>
            <a:chOff x="7706661" y="1502697"/>
            <a:chExt cx="160281" cy="363402"/>
          </a:xfrm>
        </p:grpSpPr>
        <p:sp>
          <p:nvSpPr>
            <p:cNvPr id="16741" name="Google Shape;16741;p80"/>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0"/>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0"/>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0"/>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0"/>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80"/>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80"/>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0"/>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0"/>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0"/>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0"/>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0"/>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0"/>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0"/>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5" name="Google Shape;16755;p80"/>
          <p:cNvGrpSpPr/>
          <p:nvPr/>
        </p:nvGrpSpPr>
        <p:grpSpPr>
          <a:xfrm>
            <a:off x="6753519" y="1315821"/>
            <a:ext cx="225158" cy="365184"/>
            <a:chOff x="6753519" y="1502671"/>
            <a:chExt cx="225158" cy="365184"/>
          </a:xfrm>
        </p:grpSpPr>
        <p:sp>
          <p:nvSpPr>
            <p:cNvPr id="16756" name="Google Shape;16756;p80"/>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0"/>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0"/>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0"/>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0"/>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0"/>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0"/>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0"/>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0"/>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5" name="Google Shape;16765;p80"/>
          <p:cNvGrpSpPr/>
          <p:nvPr/>
        </p:nvGrpSpPr>
        <p:grpSpPr>
          <a:xfrm>
            <a:off x="5751876" y="3250561"/>
            <a:ext cx="363769" cy="187924"/>
            <a:chOff x="5751876" y="3437411"/>
            <a:chExt cx="363769" cy="187924"/>
          </a:xfrm>
        </p:grpSpPr>
        <p:sp>
          <p:nvSpPr>
            <p:cNvPr id="16766" name="Google Shape;16766;p80"/>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0"/>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0"/>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0"/>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0"/>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0"/>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0"/>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0"/>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0"/>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0"/>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0"/>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0"/>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0"/>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0"/>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0"/>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0"/>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0"/>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0"/>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0"/>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0"/>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0"/>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0"/>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0"/>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0"/>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0"/>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0"/>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80"/>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0"/>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4" name="Google Shape;16794;p80"/>
          <p:cNvGrpSpPr/>
          <p:nvPr/>
        </p:nvGrpSpPr>
        <p:grpSpPr>
          <a:xfrm>
            <a:off x="7660518" y="3613439"/>
            <a:ext cx="304263" cy="363664"/>
            <a:chOff x="7660518" y="3800289"/>
            <a:chExt cx="304263" cy="363664"/>
          </a:xfrm>
        </p:grpSpPr>
        <p:sp>
          <p:nvSpPr>
            <p:cNvPr id="16795" name="Google Shape;16795;p80"/>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0"/>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0"/>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0"/>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0"/>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80"/>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80"/>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0"/>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80"/>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80"/>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5" name="Google Shape;16805;p80"/>
          <p:cNvGrpSpPr/>
          <p:nvPr/>
        </p:nvGrpSpPr>
        <p:grpSpPr>
          <a:xfrm>
            <a:off x="5223660" y="2706623"/>
            <a:ext cx="365551" cy="363271"/>
            <a:chOff x="5223660" y="2893473"/>
            <a:chExt cx="365551" cy="363271"/>
          </a:xfrm>
        </p:grpSpPr>
        <p:sp>
          <p:nvSpPr>
            <p:cNvPr id="16806" name="Google Shape;16806;p80"/>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0"/>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80"/>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80"/>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0"/>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0"/>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0"/>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80"/>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80"/>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80"/>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80"/>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0"/>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0"/>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0"/>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80"/>
          <p:cNvGrpSpPr/>
          <p:nvPr/>
        </p:nvGrpSpPr>
        <p:grpSpPr>
          <a:xfrm>
            <a:off x="4864057" y="2706571"/>
            <a:ext cx="166700" cy="363271"/>
            <a:chOff x="4864057" y="2893421"/>
            <a:chExt cx="166700" cy="363271"/>
          </a:xfrm>
        </p:grpSpPr>
        <p:sp>
          <p:nvSpPr>
            <p:cNvPr id="16821" name="Google Shape;16821;p80"/>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80"/>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0"/>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0"/>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0"/>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80"/>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80"/>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80"/>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0"/>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0"/>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0"/>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0"/>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0"/>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34" name="Google Shape;16834;p80"/>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6835" name="Google Shape;16835;p80"/>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39"/>
        <p:cNvGrpSpPr/>
        <p:nvPr/>
      </p:nvGrpSpPr>
      <p:grpSpPr>
        <a:xfrm>
          <a:off x="0" y="0"/>
          <a:ext cx="0" cy="0"/>
          <a:chOff x="0" y="0"/>
          <a:chExt cx="0" cy="0"/>
        </a:xfrm>
      </p:grpSpPr>
      <p:grpSp>
        <p:nvGrpSpPr>
          <p:cNvPr id="16840" name="Google Shape;16840;p81"/>
          <p:cNvGrpSpPr/>
          <p:nvPr/>
        </p:nvGrpSpPr>
        <p:grpSpPr>
          <a:xfrm>
            <a:off x="4110083" y="3048528"/>
            <a:ext cx="361261" cy="357748"/>
            <a:chOff x="4132674" y="2896128"/>
            <a:chExt cx="361261" cy="357748"/>
          </a:xfrm>
        </p:grpSpPr>
        <p:sp>
          <p:nvSpPr>
            <p:cNvPr id="16841" name="Google Shape;16841;p81"/>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1"/>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1"/>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4" name="Google Shape;16844;p81"/>
          <p:cNvGrpSpPr/>
          <p:nvPr/>
        </p:nvGrpSpPr>
        <p:grpSpPr>
          <a:xfrm>
            <a:off x="7995693" y="3048475"/>
            <a:ext cx="248363" cy="357801"/>
            <a:chOff x="8018284" y="2896075"/>
            <a:chExt cx="248363" cy="357801"/>
          </a:xfrm>
        </p:grpSpPr>
        <p:sp>
          <p:nvSpPr>
            <p:cNvPr id="16845" name="Google Shape;16845;p81"/>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1"/>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81"/>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81"/>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81"/>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81"/>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1"/>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2" name="Google Shape;16852;p81"/>
          <p:cNvGrpSpPr/>
          <p:nvPr/>
        </p:nvGrpSpPr>
        <p:grpSpPr>
          <a:xfrm>
            <a:off x="4657558" y="3048528"/>
            <a:ext cx="360448" cy="357748"/>
            <a:chOff x="4680149" y="2896128"/>
            <a:chExt cx="360448" cy="357748"/>
          </a:xfrm>
        </p:grpSpPr>
        <p:sp>
          <p:nvSpPr>
            <p:cNvPr id="16853" name="Google Shape;16853;p81"/>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81"/>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81"/>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81"/>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81"/>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8" name="Google Shape;16858;p81"/>
          <p:cNvGrpSpPr/>
          <p:nvPr/>
        </p:nvGrpSpPr>
        <p:grpSpPr>
          <a:xfrm>
            <a:off x="7482112" y="3048449"/>
            <a:ext cx="181259" cy="357827"/>
            <a:chOff x="7504703" y="2896049"/>
            <a:chExt cx="181259" cy="357827"/>
          </a:xfrm>
        </p:grpSpPr>
        <p:sp>
          <p:nvSpPr>
            <p:cNvPr id="16859" name="Google Shape;16859;p81"/>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81"/>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81"/>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81"/>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81"/>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81"/>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81"/>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81"/>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1"/>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81"/>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1"/>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0" name="Google Shape;16870;p81"/>
          <p:cNvGrpSpPr/>
          <p:nvPr/>
        </p:nvGrpSpPr>
        <p:grpSpPr>
          <a:xfrm>
            <a:off x="4658160" y="1652371"/>
            <a:ext cx="374341" cy="364590"/>
            <a:chOff x="4680751" y="1499971"/>
            <a:chExt cx="374341" cy="364590"/>
          </a:xfrm>
        </p:grpSpPr>
        <p:sp>
          <p:nvSpPr>
            <p:cNvPr id="16871" name="Google Shape;16871;p81"/>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81"/>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1"/>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81"/>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81"/>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81"/>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81"/>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81"/>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81"/>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81"/>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81"/>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81"/>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81"/>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81"/>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81"/>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1"/>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81"/>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81"/>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9" name="Google Shape;16889;p81"/>
          <p:cNvGrpSpPr/>
          <p:nvPr/>
        </p:nvGrpSpPr>
        <p:grpSpPr>
          <a:xfrm>
            <a:off x="830690" y="1652267"/>
            <a:ext cx="374917" cy="364668"/>
            <a:chOff x="853281" y="1499867"/>
            <a:chExt cx="374917" cy="364668"/>
          </a:xfrm>
        </p:grpSpPr>
        <p:sp>
          <p:nvSpPr>
            <p:cNvPr id="16890" name="Google Shape;16890;p81"/>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81"/>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1"/>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1"/>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1"/>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1"/>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1"/>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1"/>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1"/>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81"/>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81"/>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81"/>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1"/>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81"/>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81"/>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81"/>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81"/>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81"/>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81"/>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81"/>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81"/>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81"/>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81"/>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3" name="Google Shape;16913;p81"/>
          <p:cNvGrpSpPr/>
          <p:nvPr/>
        </p:nvGrpSpPr>
        <p:grpSpPr>
          <a:xfrm>
            <a:off x="6308080" y="1703643"/>
            <a:ext cx="365245" cy="261968"/>
            <a:chOff x="6330671" y="1551243"/>
            <a:chExt cx="365245" cy="261968"/>
          </a:xfrm>
        </p:grpSpPr>
        <p:sp>
          <p:nvSpPr>
            <p:cNvPr id="16914" name="Google Shape;16914;p81"/>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81"/>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81"/>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81"/>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81"/>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81"/>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81"/>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1"/>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81"/>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81"/>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1"/>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1"/>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81"/>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81"/>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81"/>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81"/>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1"/>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1"/>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81"/>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3" name="Google Shape;16933;p81"/>
          <p:cNvGrpSpPr/>
          <p:nvPr/>
        </p:nvGrpSpPr>
        <p:grpSpPr>
          <a:xfrm>
            <a:off x="3573540" y="1661048"/>
            <a:ext cx="367630" cy="347289"/>
            <a:chOff x="3596131" y="1508648"/>
            <a:chExt cx="367630" cy="347289"/>
          </a:xfrm>
        </p:grpSpPr>
        <p:sp>
          <p:nvSpPr>
            <p:cNvPr id="16934" name="Google Shape;16934;p81"/>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81"/>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1"/>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1"/>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81"/>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81"/>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1"/>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1"/>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81"/>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81"/>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1"/>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1"/>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1"/>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1"/>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1"/>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81"/>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81"/>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1" name="Google Shape;16951;p81"/>
          <p:cNvGrpSpPr/>
          <p:nvPr/>
        </p:nvGrpSpPr>
        <p:grpSpPr>
          <a:xfrm>
            <a:off x="6299902" y="2574815"/>
            <a:ext cx="375809" cy="349019"/>
            <a:chOff x="6322493" y="2422415"/>
            <a:chExt cx="375809" cy="349019"/>
          </a:xfrm>
        </p:grpSpPr>
        <p:sp>
          <p:nvSpPr>
            <p:cNvPr id="16952" name="Google Shape;16952;p81"/>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81"/>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81"/>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1"/>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81"/>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7" name="Google Shape;16957;p81"/>
          <p:cNvGrpSpPr/>
          <p:nvPr/>
        </p:nvGrpSpPr>
        <p:grpSpPr>
          <a:xfrm>
            <a:off x="2470858" y="3068082"/>
            <a:ext cx="357853" cy="318665"/>
            <a:chOff x="2493449" y="2915682"/>
            <a:chExt cx="357853" cy="318665"/>
          </a:xfrm>
        </p:grpSpPr>
        <p:sp>
          <p:nvSpPr>
            <p:cNvPr id="16958" name="Google Shape;16958;p81"/>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81"/>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81"/>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81"/>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81"/>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81"/>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81"/>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1"/>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81"/>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7" name="Google Shape;16967;p81"/>
          <p:cNvGrpSpPr/>
          <p:nvPr/>
        </p:nvGrpSpPr>
        <p:grpSpPr>
          <a:xfrm>
            <a:off x="1376932" y="3118541"/>
            <a:ext cx="359583" cy="217695"/>
            <a:chOff x="1399523" y="2966141"/>
            <a:chExt cx="359583" cy="217695"/>
          </a:xfrm>
        </p:grpSpPr>
        <p:sp>
          <p:nvSpPr>
            <p:cNvPr id="16968" name="Google Shape;16968;p81"/>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81"/>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81"/>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81"/>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81"/>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81"/>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81"/>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1"/>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1"/>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81"/>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81"/>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9" name="Google Shape;16979;p81"/>
          <p:cNvGrpSpPr/>
          <p:nvPr/>
        </p:nvGrpSpPr>
        <p:grpSpPr>
          <a:xfrm>
            <a:off x="849642" y="3041110"/>
            <a:ext cx="328810" cy="369911"/>
            <a:chOff x="872232" y="2888710"/>
            <a:chExt cx="328810" cy="369911"/>
          </a:xfrm>
        </p:grpSpPr>
        <p:sp>
          <p:nvSpPr>
            <p:cNvPr id="16980" name="Google Shape;16980;p81"/>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81"/>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81"/>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81"/>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81"/>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81"/>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81"/>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81"/>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81"/>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81"/>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81"/>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1" name="Google Shape;16991;p81"/>
          <p:cNvGrpSpPr/>
          <p:nvPr/>
        </p:nvGrpSpPr>
        <p:grpSpPr>
          <a:xfrm>
            <a:off x="5792454" y="3048528"/>
            <a:ext cx="281181" cy="357958"/>
            <a:chOff x="5815045" y="2896128"/>
            <a:chExt cx="281181" cy="357958"/>
          </a:xfrm>
        </p:grpSpPr>
        <p:sp>
          <p:nvSpPr>
            <p:cNvPr id="16992" name="Google Shape;16992;p81"/>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81"/>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81"/>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81"/>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81"/>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81"/>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8" name="Google Shape;16998;p81"/>
          <p:cNvGrpSpPr/>
          <p:nvPr/>
        </p:nvGrpSpPr>
        <p:grpSpPr>
          <a:xfrm>
            <a:off x="5216303" y="3048502"/>
            <a:ext cx="336437" cy="357774"/>
            <a:chOff x="5238894" y="2896102"/>
            <a:chExt cx="336437" cy="357774"/>
          </a:xfrm>
        </p:grpSpPr>
        <p:sp>
          <p:nvSpPr>
            <p:cNvPr id="16999" name="Google Shape;16999;p81"/>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81"/>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81"/>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81"/>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81"/>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81"/>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81"/>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6" name="Google Shape;17006;p81"/>
          <p:cNvGrpSpPr/>
          <p:nvPr/>
        </p:nvGrpSpPr>
        <p:grpSpPr>
          <a:xfrm>
            <a:off x="5204403" y="1652319"/>
            <a:ext cx="374786" cy="364616"/>
            <a:chOff x="5226994" y="1499919"/>
            <a:chExt cx="374786" cy="364616"/>
          </a:xfrm>
        </p:grpSpPr>
        <p:sp>
          <p:nvSpPr>
            <p:cNvPr id="17007" name="Google Shape;17007;p81"/>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81"/>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81"/>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81"/>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81"/>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81"/>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81"/>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81"/>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81"/>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81"/>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81"/>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81"/>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81"/>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81"/>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81"/>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81"/>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81"/>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81"/>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81"/>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81"/>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7" name="Google Shape;17027;p81"/>
          <p:cNvGrpSpPr/>
          <p:nvPr/>
        </p:nvGrpSpPr>
        <p:grpSpPr>
          <a:xfrm>
            <a:off x="5763332" y="2562207"/>
            <a:ext cx="352794" cy="374262"/>
            <a:chOff x="5785923" y="2409807"/>
            <a:chExt cx="352794" cy="374262"/>
          </a:xfrm>
        </p:grpSpPr>
        <p:sp>
          <p:nvSpPr>
            <p:cNvPr id="17028" name="Google Shape;17028;p81"/>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81"/>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81"/>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81"/>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81"/>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81"/>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4" name="Google Shape;17034;p81"/>
          <p:cNvGrpSpPr/>
          <p:nvPr/>
        </p:nvGrpSpPr>
        <p:grpSpPr>
          <a:xfrm>
            <a:off x="3564785" y="3090284"/>
            <a:ext cx="357853" cy="274235"/>
            <a:chOff x="3587376" y="2937884"/>
            <a:chExt cx="357853" cy="274235"/>
          </a:xfrm>
        </p:grpSpPr>
        <p:sp>
          <p:nvSpPr>
            <p:cNvPr id="17035" name="Google Shape;17035;p81"/>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81"/>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81"/>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81"/>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81"/>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81"/>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81"/>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81"/>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81"/>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81"/>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81"/>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81"/>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81"/>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8" name="Google Shape;17048;p81"/>
          <p:cNvGrpSpPr/>
          <p:nvPr/>
        </p:nvGrpSpPr>
        <p:grpSpPr>
          <a:xfrm>
            <a:off x="1921444" y="3048528"/>
            <a:ext cx="362650" cy="357748"/>
            <a:chOff x="1944035" y="2896128"/>
            <a:chExt cx="362650" cy="357748"/>
          </a:xfrm>
        </p:grpSpPr>
        <p:sp>
          <p:nvSpPr>
            <p:cNvPr id="17049" name="Google Shape;17049;p81"/>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81"/>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81"/>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81"/>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81"/>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81"/>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81"/>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81"/>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81"/>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81"/>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81"/>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81"/>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81"/>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81"/>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81"/>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4" name="Google Shape;17064;p81"/>
          <p:cNvGrpSpPr/>
          <p:nvPr/>
        </p:nvGrpSpPr>
        <p:grpSpPr>
          <a:xfrm>
            <a:off x="3008241" y="3055448"/>
            <a:ext cx="378115" cy="344118"/>
            <a:chOff x="3030832" y="2903048"/>
            <a:chExt cx="378115" cy="344118"/>
          </a:xfrm>
        </p:grpSpPr>
        <p:sp>
          <p:nvSpPr>
            <p:cNvPr id="17065" name="Google Shape;17065;p81"/>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81"/>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81"/>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81"/>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81"/>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81"/>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81"/>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81"/>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81"/>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81"/>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81"/>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6" name="Google Shape;17076;p81"/>
          <p:cNvGrpSpPr/>
          <p:nvPr/>
        </p:nvGrpSpPr>
        <p:grpSpPr>
          <a:xfrm>
            <a:off x="3013955" y="2582522"/>
            <a:ext cx="379400" cy="333528"/>
            <a:chOff x="3036546" y="2430122"/>
            <a:chExt cx="379400" cy="333528"/>
          </a:xfrm>
        </p:grpSpPr>
        <p:sp>
          <p:nvSpPr>
            <p:cNvPr id="17077" name="Google Shape;17077;p81"/>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81"/>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81"/>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81"/>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81"/>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81"/>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81"/>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81"/>
          <p:cNvGrpSpPr/>
          <p:nvPr/>
        </p:nvGrpSpPr>
        <p:grpSpPr>
          <a:xfrm>
            <a:off x="1921759" y="2629364"/>
            <a:ext cx="375546" cy="240106"/>
            <a:chOff x="1944350" y="2476964"/>
            <a:chExt cx="375546" cy="240106"/>
          </a:xfrm>
        </p:grpSpPr>
        <p:sp>
          <p:nvSpPr>
            <p:cNvPr id="17085" name="Google Shape;17085;p81"/>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81"/>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81"/>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81"/>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81"/>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81"/>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81"/>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81"/>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3" name="Google Shape;17093;p81"/>
          <p:cNvGrpSpPr/>
          <p:nvPr/>
        </p:nvGrpSpPr>
        <p:grpSpPr>
          <a:xfrm>
            <a:off x="7940044" y="2564095"/>
            <a:ext cx="376752" cy="370540"/>
            <a:chOff x="7962635" y="2411695"/>
            <a:chExt cx="376752" cy="370540"/>
          </a:xfrm>
        </p:grpSpPr>
        <p:sp>
          <p:nvSpPr>
            <p:cNvPr id="17094" name="Google Shape;17094;p81"/>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81"/>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81"/>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81"/>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81"/>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81"/>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81"/>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81"/>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81"/>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3" name="Google Shape;17103;p81"/>
          <p:cNvGrpSpPr/>
          <p:nvPr/>
        </p:nvGrpSpPr>
        <p:grpSpPr>
          <a:xfrm>
            <a:off x="6847035" y="2603597"/>
            <a:ext cx="374341" cy="291535"/>
            <a:chOff x="6869626" y="2451197"/>
            <a:chExt cx="374341" cy="291535"/>
          </a:xfrm>
        </p:grpSpPr>
        <p:sp>
          <p:nvSpPr>
            <p:cNvPr id="17104" name="Google Shape;17104;p81"/>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81"/>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81"/>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81"/>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81"/>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81"/>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81"/>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81"/>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81"/>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81"/>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4" name="Google Shape;17114;p81"/>
          <p:cNvGrpSpPr/>
          <p:nvPr/>
        </p:nvGrpSpPr>
        <p:grpSpPr>
          <a:xfrm>
            <a:off x="6298670" y="3048554"/>
            <a:ext cx="359426" cy="357722"/>
            <a:chOff x="6321261" y="2896154"/>
            <a:chExt cx="359426" cy="357722"/>
          </a:xfrm>
        </p:grpSpPr>
        <p:sp>
          <p:nvSpPr>
            <p:cNvPr id="17115" name="Google Shape;17115;p81"/>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81"/>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81"/>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81"/>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81"/>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81"/>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81"/>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81"/>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81"/>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81"/>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81"/>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6" name="Google Shape;17126;p81"/>
          <p:cNvGrpSpPr/>
          <p:nvPr/>
        </p:nvGrpSpPr>
        <p:grpSpPr>
          <a:xfrm>
            <a:off x="5223276" y="2562181"/>
            <a:ext cx="347447" cy="374341"/>
            <a:chOff x="5245867" y="2409781"/>
            <a:chExt cx="347447" cy="374341"/>
          </a:xfrm>
        </p:grpSpPr>
        <p:sp>
          <p:nvSpPr>
            <p:cNvPr id="17127" name="Google Shape;17127;p81"/>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81"/>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81"/>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81"/>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81"/>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81"/>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81"/>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81"/>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81"/>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6" name="Google Shape;17136;p81"/>
          <p:cNvGrpSpPr/>
          <p:nvPr/>
        </p:nvGrpSpPr>
        <p:grpSpPr>
          <a:xfrm>
            <a:off x="5760108" y="1652450"/>
            <a:ext cx="367158" cy="364301"/>
            <a:chOff x="5782699" y="1500050"/>
            <a:chExt cx="367158" cy="364301"/>
          </a:xfrm>
        </p:grpSpPr>
        <p:sp>
          <p:nvSpPr>
            <p:cNvPr id="17137" name="Google Shape;17137;p81"/>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81"/>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81"/>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81"/>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81"/>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81"/>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81"/>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81"/>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81"/>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81"/>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81"/>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81"/>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81"/>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81"/>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81"/>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81"/>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81"/>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81"/>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81"/>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81"/>
          <p:cNvGrpSpPr/>
          <p:nvPr/>
        </p:nvGrpSpPr>
        <p:grpSpPr>
          <a:xfrm>
            <a:off x="3026118" y="1675727"/>
            <a:ext cx="366241" cy="317800"/>
            <a:chOff x="3048709" y="1523327"/>
            <a:chExt cx="366241" cy="317800"/>
          </a:xfrm>
        </p:grpSpPr>
        <p:sp>
          <p:nvSpPr>
            <p:cNvPr id="17157" name="Google Shape;17157;p81"/>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81"/>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81"/>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81"/>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81"/>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81"/>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81"/>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81"/>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81"/>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81"/>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7" name="Google Shape;17167;p81"/>
          <p:cNvGrpSpPr/>
          <p:nvPr/>
        </p:nvGrpSpPr>
        <p:grpSpPr>
          <a:xfrm>
            <a:off x="7401115" y="1659160"/>
            <a:ext cx="365297" cy="351038"/>
            <a:chOff x="7423706" y="1506760"/>
            <a:chExt cx="365297" cy="351038"/>
          </a:xfrm>
        </p:grpSpPr>
        <p:sp>
          <p:nvSpPr>
            <p:cNvPr id="17168" name="Google Shape;17168;p81"/>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81"/>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81"/>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81"/>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81"/>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81"/>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81"/>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81"/>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81"/>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81"/>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81"/>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81"/>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81"/>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81"/>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81"/>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81"/>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81"/>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81"/>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81"/>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81"/>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81"/>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81"/>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81"/>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81"/>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2" name="Google Shape;17192;p81"/>
          <p:cNvGrpSpPr/>
          <p:nvPr/>
        </p:nvGrpSpPr>
        <p:grpSpPr>
          <a:xfrm>
            <a:off x="4657505" y="2562207"/>
            <a:ext cx="375782" cy="374262"/>
            <a:chOff x="4680096" y="2409807"/>
            <a:chExt cx="375782" cy="374262"/>
          </a:xfrm>
        </p:grpSpPr>
        <p:sp>
          <p:nvSpPr>
            <p:cNvPr id="17193" name="Google Shape;17193;p81"/>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81"/>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81"/>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81"/>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81"/>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81"/>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81"/>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81"/>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81"/>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81"/>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81"/>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81"/>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81"/>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81"/>
          <p:cNvGrpSpPr/>
          <p:nvPr/>
        </p:nvGrpSpPr>
        <p:grpSpPr>
          <a:xfrm>
            <a:off x="4110739" y="2612063"/>
            <a:ext cx="374944" cy="274550"/>
            <a:chOff x="4133330" y="2459663"/>
            <a:chExt cx="374944" cy="274550"/>
          </a:xfrm>
        </p:grpSpPr>
        <p:sp>
          <p:nvSpPr>
            <p:cNvPr id="17207" name="Google Shape;17207;p81"/>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81"/>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81"/>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81"/>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81"/>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81"/>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81"/>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81"/>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81"/>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81"/>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81"/>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81"/>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81"/>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81"/>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1" name="Google Shape;17221;p81"/>
          <p:cNvGrpSpPr/>
          <p:nvPr/>
        </p:nvGrpSpPr>
        <p:grpSpPr>
          <a:xfrm>
            <a:off x="7392675" y="2592325"/>
            <a:ext cx="376228" cy="313816"/>
            <a:chOff x="7415266" y="2439925"/>
            <a:chExt cx="376228" cy="313816"/>
          </a:xfrm>
        </p:grpSpPr>
        <p:sp>
          <p:nvSpPr>
            <p:cNvPr id="17222" name="Google Shape;17222;p81"/>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81"/>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81"/>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81"/>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81"/>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81"/>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81"/>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81"/>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81"/>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81"/>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81"/>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81"/>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81"/>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81"/>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81"/>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81"/>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81"/>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81"/>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0" name="Google Shape;17240;p81"/>
          <p:cNvGrpSpPr/>
          <p:nvPr/>
        </p:nvGrpSpPr>
        <p:grpSpPr>
          <a:xfrm>
            <a:off x="6880797" y="3048502"/>
            <a:ext cx="289255" cy="357774"/>
            <a:chOff x="6903388" y="2896102"/>
            <a:chExt cx="289255" cy="357774"/>
          </a:xfrm>
        </p:grpSpPr>
        <p:sp>
          <p:nvSpPr>
            <p:cNvPr id="17241" name="Google Shape;17241;p81"/>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81"/>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81"/>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81"/>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81"/>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81"/>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81"/>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81"/>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81"/>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81"/>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81"/>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81"/>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81"/>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81"/>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81"/>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81"/>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81"/>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81"/>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81"/>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81"/>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81"/>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81"/>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81"/>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4" name="Google Shape;17264;p81"/>
          <p:cNvGrpSpPr/>
          <p:nvPr/>
        </p:nvGrpSpPr>
        <p:grpSpPr>
          <a:xfrm>
            <a:off x="3556869" y="2562286"/>
            <a:ext cx="385717" cy="374288"/>
            <a:chOff x="3579459" y="2409886"/>
            <a:chExt cx="385717" cy="374288"/>
          </a:xfrm>
        </p:grpSpPr>
        <p:sp>
          <p:nvSpPr>
            <p:cNvPr id="17265" name="Google Shape;17265;p81"/>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81"/>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81"/>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81"/>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81"/>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81"/>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81"/>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81"/>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81"/>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81"/>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81"/>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6" name="Google Shape;17276;p81"/>
          <p:cNvGrpSpPr/>
          <p:nvPr/>
        </p:nvGrpSpPr>
        <p:grpSpPr>
          <a:xfrm>
            <a:off x="6854510" y="1659831"/>
            <a:ext cx="365402" cy="360343"/>
            <a:chOff x="6876913" y="1502068"/>
            <a:chExt cx="365402" cy="360343"/>
          </a:xfrm>
        </p:grpSpPr>
        <p:sp>
          <p:nvSpPr>
            <p:cNvPr id="17277" name="Google Shape;17277;p81"/>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81"/>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81"/>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81"/>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81"/>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81"/>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81"/>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81"/>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81"/>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81"/>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81"/>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81"/>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81"/>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81"/>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81"/>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81"/>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81"/>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81"/>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81"/>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81"/>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81"/>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8" name="Google Shape;17298;p81"/>
          <p:cNvGrpSpPr/>
          <p:nvPr/>
        </p:nvGrpSpPr>
        <p:grpSpPr>
          <a:xfrm>
            <a:off x="1404298" y="1652267"/>
            <a:ext cx="331405" cy="364563"/>
            <a:chOff x="1426889" y="1499867"/>
            <a:chExt cx="331405" cy="364563"/>
          </a:xfrm>
        </p:grpSpPr>
        <p:sp>
          <p:nvSpPr>
            <p:cNvPr id="17299" name="Google Shape;17299;p81"/>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81"/>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81"/>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81"/>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81"/>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81"/>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81"/>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81"/>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81"/>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81"/>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81"/>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81"/>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81"/>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81"/>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81"/>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81"/>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81"/>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81"/>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81"/>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81"/>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81"/>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0" name="Google Shape;17320;p81"/>
          <p:cNvGrpSpPr/>
          <p:nvPr/>
        </p:nvGrpSpPr>
        <p:grpSpPr>
          <a:xfrm>
            <a:off x="4115247" y="1658059"/>
            <a:ext cx="370566" cy="353056"/>
            <a:chOff x="4137838" y="1505659"/>
            <a:chExt cx="370566" cy="353056"/>
          </a:xfrm>
        </p:grpSpPr>
        <p:sp>
          <p:nvSpPr>
            <p:cNvPr id="17321" name="Google Shape;17321;p81"/>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81"/>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81"/>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81"/>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81"/>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81"/>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81"/>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81"/>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81"/>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81"/>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81"/>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81"/>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81"/>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81"/>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81"/>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81"/>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81"/>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81"/>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81"/>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81"/>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81"/>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81"/>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81"/>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4" name="Google Shape;17344;p81"/>
          <p:cNvGrpSpPr/>
          <p:nvPr/>
        </p:nvGrpSpPr>
        <p:grpSpPr>
          <a:xfrm>
            <a:off x="7948170" y="1659239"/>
            <a:ext cx="364668" cy="350776"/>
            <a:chOff x="7970761" y="1506839"/>
            <a:chExt cx="364668" cy="350776"/>
          </a:xfrm>
        </p:grpSpPr>
        <p:sp>
          <p:nvSpPr>
            <p:cNvPr id="17345" name="Google Shape;17345;p81"/>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81"/>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81"/>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81"/>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81"/>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81"/>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81"/>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81"/>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81"/>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81"/>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81"/>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81"/>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81"/>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81"/>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81"/>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81"/>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81"/>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81"/>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81"/>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81"/>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81"/>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81"/>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7" name="Google Shape;17367;p81"/>
          <p:cNvGrpSpPr/>
          <p:nvPr/>
        </p:nvGrpSpPr>
        <p:grpSpPr>
          <a:xfrm>
            <a:off x="1374442" y="2562181"/>
            <a:ext cx="374341" cy="374839"/>
            <a:chOff x="1397033" y="2409781"/>
            <a:chExt cx="374341" cy="374839"/>
          </a:xfrm>
        </p:grpSpPr>
        <p:sp>
          <p:nvSpPr>
            <p:cNvPr id="17368" name="Google Shape;17368;p81"/>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81"/>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81"/>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81"/>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81"/>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81"/>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81"/>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81"/>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81"/>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81"/>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81"/>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81"/>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81"/>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81"/>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2" name="Google Shape;17382;p81"/>
          <p:cNvGrpSpPr/>
          <p:nvPr/>
        </p:nvGrpSpPr>
        <p:grpSpPr>
          <a:xfrm>
            <a:off x="827204" y="2564095"/>
            <a:ext cx="374524" cy="370540"/>
            <a:chOff x="849795" y="2411695"/>
            <a:chExt cx="374524" cy="370540"/>
          </a:xfrm>
        </p:grpSpPr>
        <p:sp>
          <p:nvSpPr>
            <p:cNvPr id="17383" name="Google Shape;17383;p81"/>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81"/>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81"/>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81"/>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81"/>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81"/>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81"/>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81"/>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81"/>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81"/>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1"/>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81"/>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81"/>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81"/>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7" name="Google Shape;17397;p81"/>
          <p:cNvGrpSpPr/>
          <p:nvPr/>
        </p:nvGrpSpPr>
        <p:grpSpPr>
          <a:xfrm>
            <a:off x="2481081" y="1652371"/>
            <a:ext cx="364668" cy="364459"/>
            <a:chOff x="2503672" y="1499971"/>
            <a:chExt cx="364668" cy="364459"/>
          </a:xfrm>
        </p:grpSpPr>
        <p:sp>
          <p:nvSpPr>
            <p:cNvPr id="17398" name="Google Shape;17398;p81"/>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81"/>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81"/>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81"/>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81"/>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81"/>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81"/>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81"/>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81"/>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81"/>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81"/>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81"/>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81"/>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81"/>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81"/>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81"/>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81"/>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81"/>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81"/>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81"/>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81"/>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81"/>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81"/>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81"/>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81"/>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3" name="Google Shape;17423;p81"/>
          <p:cNvGrpSpPr/>
          <p:nvPr/>
        </p:nvGrpSpPr>
        <p:grpSpPr>
          <a:xfrm>
            <a:off x="1928391" y="1652371"/>
            <a:ext cx="376674" cy="364563"/>
            <a:chOff x="1950982" y="1499971"/>
            <a:chExt cx="376674" cy="364563"/>
          </a:xfrm>
        </p:grpSpPr>
        <p:sp>
          <p:nvSpPr>
            <p:cNvPr id="17424" name="Google Shape;17424;p81"/>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81"/>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81"/>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81"/>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81"/>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81"/>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81"/>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81"/>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81"/>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81"/>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81"/>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81"/>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81"/>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81"/>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81"/>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81"/>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81"/>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81"/>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81"/>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81"/>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81"/>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81"/>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81"/>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81"/>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81"/>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81"/>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81"/>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81"/>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81"/>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81"/>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81"/>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5" name="Google Shape;17455;p81"/>
          <p:cNvGrpSpPr/>
          <p:nvPr/>
        </p:nvGrpSpPr>
        <p:grpSpPr>
          <a:xfrm>
            <a:off x="2468997" y="2616520"/>
            <a:ext cx="374367" cy="265742"/>
            <a:chOff x="2491588" y="2464120"/>
            <a:chExt cx="374367" cy="265742"/>
          </a:xfrm>
        </p:grpSpPr>
        <p:sp>
          <p:nvSpPr>
            <p:cNvPr id="17456" name="Google Shape;17456;p81"/>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81"/>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81"/>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81"/>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81"/>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81"/>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81"/>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81"/>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81"/>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81"/>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81"/>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81"/>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81"/>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81"/>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81"/>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81"/>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81"/>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81"/>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81"/>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81"/>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6" name="Google Shape;17476;p81"/>
          <p:cNvGrpSpPr/>
          <p:nvPr/>
        </p:nvGrpSpPr>
        <p:grpSpPr>
          <a:xfrm>
            <a:off x="3874669" y="3500536"/>
            <a:ext cx="271850" cy="360999"/>
            <a:chOff x="3897260" y="3348136"/>
            <a:chExt cx="271850" cy="360999"/>
          </a:xfrm>
        </p:grpSpPr>
        <p:sp>
          <p:nvSpPr>
            <p:cNvPr id="17477" name="Google Shape;17477;p81"/>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81"/>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81"/>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81"/>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81"/>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81"/>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81"/>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4" name="Google Shape;17484;p81"/>
          <p:cNvGrpSpPr/>
          <p:nvPr/>
        </p:nvGrpSpPr>
        <p:grpSpPr>
          <a:xfrm>
            <a:off x="3561823" y="2111719"/>
            <a:ext cx="384328" cy="378430"/>
            <a:chOff x="3584414" y="1959319"/>
            <a:chExt cx="384328" cy="378430"/>
          </a:xfrm>
        </p:grpSpPr>
        <p:sp>
          <p:nvSpPr>
            <p:cNvPr id="17485" name="Google Shape;17485;p81"/>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81"/>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81"/>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81"/>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81"/>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81"/>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81"/>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81"/>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81"/>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81"/>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81"/>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81"/>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7" name="Google Shape;17497;p81"/>
          <p:cNvGrpSpPr/>
          <p:nvPr/>
        </p:nvGrpSpPr>
        <p:grpSpPr>
          <a:xfrm>
            <a:off x="6018668" y="3500484"/>
            <a:ext cx="362729" cy="361051"/>
            <a:chOff x="6041259" y="3348084"/>
            <a:chExt cx="362729" cy="361051"/>
          </a:xfrm>
        </p:grpSpPr>
        <p:sp>
          <p:nvSpPr>
            <p:cNvPr id="17498" name="Google Shape;17498;p81"/>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81"/>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81"/>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81"/>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81"/>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81"/>
          <p:cNvGrpSpPr/>
          <p:nvPr/>
        </p:nvGrpSpPr>
        <p:grpSpPr>
          <a:xfrm>
            <a:off x="5199422" y="2120815"/>
            <a:ext cx="378849" cy="360317"/>
            <a:chOff x="5222013" y="1968415"/>
            <a:chExt cx="378849" cy="360317"/>
          </a:xfrm>
        </p:grpSpPr>
        <p:sp>
          <p:nvSpPr>
            <p:cNvPr id="17504" name="Google Shape;17504;p81"/>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81"/>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81"/>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81"/>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81"/>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81"/>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81"/>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81"/>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81"/>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81"/>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4" name="Google Shape;17514;p81"/>
          <p:cNvGrpSpPr/>
          <p:nvPr/>
        </p:nvGrpSpPr>
        <p:grpSpPr>
          <a:xfrm>
            <a:off x="4105391" y="2185455"/>
            <a:ext cx="381444" cy="231063"/>
            <a:chOff x="4127982" y="2033055"/>
            <a:chExt cx="381444" cy="231063"/>
          </a:xfrm>
        </p:grpSpPr>
        <p:sp>
          <p:nvSpPr>
            <p:cNvPr id="17515" name="Google Shape;17515;p81"/>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81"/>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81"/>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81"/>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81"/>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0" name="Google Shape;17520;p81"/>
          <p:cNvGrpSpPr/>
          <p:nvPr/>
        </p:nvGrpSpPr>
        <p:grpSpPr>
          <a:xfrm>
            <a:off x="5745455" y="2131457"/>
            <a:ext cx="381549" cy="339059"/>
            <a:chOff x="5768046" y="1979057"/>
            <a:chExt cx="381549" cy="339059"/>
          </a:xfrm>
        </p:grpSpPr>
        <p:sp>
          <p:nvSpPr>
            <p:cNvPr id="17521" name="Google Shape;17521;p81"/>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81"/>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81"/>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81"/>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81"/>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81"/>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81"/>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81"/>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81"/>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0" name="Google Shape;17530;p81"/>
          <p:cNvGrpSpPr/>
          <p:nvPr/>
        </p:nvGrpSpPr>
        <p:grpSpPr>
          <a:xfrm>
            <a:off x="7643345" y="3502397"/>
            <a:ext cx="386058" cy="360972"/>
            <a:chOff x="7665936" y="3349997"/>
            <a:chExt cx="386058" cy="360972"/>
          </a:xfrm>
        </p:grpSpPr>
        <p:sp>
          <p:nvSpPr>
            <p:cNvPr id="17531" name="Google Shape;17531;p81"/>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81"/>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81"/>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81"/>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81"/>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81"/>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7" name="Google Shape;17537;p81"/>
          <p:cNvGrpSpPr/>
          <p:nvPr/>
        </p:nvGrpSpPr>
        <p:grpSpPr>
          <a:xfrm>
            <a:off x="6293532" y="2147054"/>
            <a:ext cx="380579" cy="307709"/>
            <a:chOff x="6316123" y="1994654"/>
            <a:chExt cx="380579" cy="307709"/>
          </a:xfrm>
        </p:grpSpPr>
        <p:sp>
          <p:nvSpPr>
            <p:cNvPr id="17538" name="Google Shape;17538;p81"/>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81"/>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81"/>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81"/>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81"/>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81"/>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81"/>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81"/>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81"/>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7" name="Google Shape;17547;p81"/>
          <p:cNvGrpSpPr/>
          <p:nvPr/>
        </p:nvGrpSpPr>
        <p:grpSpPr>
          <a:xfrm>
            <a:off x="7095923" y="3500536"/>
            <a:ext cx="380317" cy="360972"/>
            <a:chOff x="7118514" y="3348136"/>
            <a:chExt cx="380317" cy="360972"/>
          </a:xfrm>
        </p:grpSpPr>
        <p:sp>
          <p:nvSpPr>
            <p:cNvPr id="17548" name="Google Shape;17548;p81"/>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81"/>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81"/>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81"/>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81"/>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81"/>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81"/>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81"/>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6" name="Google Shape;17556;p81"/>
          <p:cNvGrpSpPr/>
          <p:nvPr/>
        </p:nvGrpSpPr>
        <p:grpSpPr>
          <a:xfrm>
            <a:off x="4651791" y="2150147"/>
            <a:ext cx="381706" cy="301391"/>
            <a:chOff x="4674382" y="1997747"/>
            <a:chExt cx="381706" cy="301391"/>
          </a:xfrm>
        </p:grpSpPr>
        <p:sp>
          <p:nvSpPr>
            <p:cNvPr id="17557" name="Google Shape;17557;p81"/>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81"/>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81"/>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81"/>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81"/>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81"/>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81"/>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81"/>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81"/>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81"/>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7" name="Google Shape;17567;p81"/>
          <p:cNvGrpSpPr/>
          <p:nvPr/>
        </p:nvGrpSpPr>
        <p:grpSpPr>
          <a:xfrm>
            <a:off x="1913554" y="2111719"/>
            <a:ext cx="387526" cy="378351"/>
            <a:chOff x="1936145" y="1959319"/>
            <a:chExt cx="387526" cy="378351"/>
          </a:xfrm>
        </p:grpSpPr>
        <p:sp>
          <p:nvSpPr>
            <p:cNvPr id="17568" name="Google Shape;17568;p81"/>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81"/>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81"/>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81"/>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81"/>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81"/>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81"/>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81"/>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81"/>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81"/>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81"/>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81"/>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81"/>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81"/>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81"/>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81"/>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81"/>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81"/>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81"/>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7" name="Google Shape;17587;p81"/>
          <p:cNvGrpSpPr/>
          <p:nvPr/>
        </p:nvGrpSpPr>
        <p:grpSpPr>
          <a:xfrm>
            <a:off x="6842527" y="2111745"/>
            <a:ext cx="374262" cy="378404"/>
            <a:chOff x="6865118" y="1959345"/>
            <a:chExt cx="374262" cy="378404"/>
          </a:xfrm>
        </p:grpSpPr>
        <p:sp>
          <p:nvSpPr>
            <p:cNvPr id="17588" name="Google Shape;17588;p81"/>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81"/>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81"/>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81"/>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81"/>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81"/>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81"/>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81"/>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81"/>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81"/>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81"/>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81"/>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81"/>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1" name="Google Shape;17601;p81"/>
          <p:cNvGrpSpPr/>
          <p:nvPr/>
        </p:nvGrpSpPr>
        <p:grpSpPr>
          <a:xfrm>
            <a:off x="1687550" y="3500562"/>
            <a:ext cx="269019" cy="360972"/>
            <a:chOff x="1710141" y="3348162"/>
            <a:chExt cx="269019" cy="360972"/>
          </a:xfrm>
        </p:grpSpPr>
        <p:sp>
          <p:nvSpPr>
            <p:cNvPr id="17602" name="Google Shape;17602;p81"/>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81"/>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81"/>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81"/>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81"/>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81"/>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81"/>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81"/>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81"/>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81"/>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81"/>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3" name="Google Shape;17613;p81"/>
          <p:cNvGrpSpPr/>
          <p:nvPr/>
        </p:nvGrpSpPr>
        <p:grpSpPr>
          <a:xfrm>
            <a:off x="4925659" y="3517522"/>
            <a:ext cx="360972" cy="327053"/>
            <a:chOff x="4948250" y="3365122"/>
            <a:chExt cx="360972" cy="327053"/>
          </a:xfrm>
        </p:grpSpPr>
        <p:sp>
          <p:nvSpPr>
            <p:cNvPr id="17614" name="Google Shape;17614;p81"/>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81"/>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81"/>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81"/>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81"/>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81"/>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81"/>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81"/>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81"/>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81"/>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81"/>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5" name="Google Shape;17625;p81"/>
          <p:cNvGrpSpPr/>
          <p:nvPr/>
        </p:nvGrpSpPr>
        <p:grpSpPr>
          <a:xfrm>
            <a:off x="3289553" y="3500641"/>
            <a:ext cx="348154" cy="360789"/>
            <a:chOff x="3312144" y="3348241"/>
            <a:chExt cx="348154" cy="360789"/>
          </a:xfrm>
        </p:grpSpPr>
        <p:sp>
          <p:nvSpPr>
            <p:cNvPr id="17626" name="Google Shape;17626;p81"/>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81"/>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81"/>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81"/>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81"/>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81"/>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81"/>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81"/>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81"/>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81"/>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81"/>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81"/>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81"/>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9" name="Google Shape;17639;p81"/>
          <p:cNvGrpSpPr/>
          <p:nvPr/>
        </p:nvGrpSpPr>
        <p:grpSpPr>
          <a:xfrm>
            <a:off x="1114964" y="3500562"/>
            <a:ext cx="317564" cy="360972"/>
            <a:chOff x="1137555" y="3348162"/>
            <a:chExt cx="317564" cy="360972"/>
          </a:xfrm>
        </p:grpSpPr>
        <p:sp>
          <p:nvSpPr>
            <p:cNvPr id="17640" name="Google Shape;17640;p81"/>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81"/>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81"/>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81"/>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81"/>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81"/>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81"/>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81"/>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81"/>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81"/>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81"/>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81"/>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81"/>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81"/>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81"/>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81"/>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81"/>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81"/>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81"/>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81"/>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0" name="Google Shape;17660;p81"/>
          <p:cNvGrpSpPr/>
          <p:nvPr/>
        </p:nvGrpSpPr>
        <p:grpSpPr>
          <a:xfrm>
            <a:off x="7375217" y="2111745"/>
            <a:ext cx="403463" cy="378325"/>
            <a:chOff x="7397808" y="1959345"/>
            <a:chExt cx="403463" cy="378325"/>
          </a:xfrm>
        </p:grpSpPr>
        <p:sp>
          <p:nvSpPr>
            <p:cNvPr id="17661" name="Google Shape;17661;p81"/>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81"/>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81"/>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81"/>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81"/>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81"/>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81"/>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81"/>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81"/>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81"/>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81"/>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81"/>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81"/>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81"/>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81"/>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81"/>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81"/>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8" name="Google Shape;17678;p81"/>
          <p:cNvGrpSpPr/>
          <p:nvPr/>
        </p:nvGrpSpPr>
        <p:grpSpPr>
          <a:xfrm>
            <a:off x="6546745" y="3500536"/>
            <a:ext cx="387893" cy="360972"/>
            <a:chOff x="6569336" y="3348136"/>
            <a:chExt cx="387893" cy="360972"/>
          </a:xfrm>
        </p:grpSpPr>
        <p:sp>
          <p:nvSpPr>
            <p:cNvPr id="17679" name="Google Shape;17679;p81"/>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81"/>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81"/>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81"/>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81"/>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81"/>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81"/>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81"/>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81"/>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81"/>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81"/>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81"/>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81"/>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81"/>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81"/>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4" name="Google Shape;17694;p81"/>
          <p:cNvGrpSpPr/>
          <p:nvPr/>
        </p:nvGrpSpPr>
        <p:grpSpPr>
          <a:xfrm>
            <a:off x="7933124" y="2138404"/>
            <a:ext cx="380081" cy="325114"/>
            <a:chOff x="7955715" y="1986004"/>
            <a:chExt cx="380081" cy="325114"/>
          </a:xfrm>
        </p:grpSpPr>
        <p:sp>
          <p:nvSpPr>
            <p:cNvPr id="17695" name="Google Shape;17695;p81"/>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81"/>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81"/>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81"/>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81"/>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81"/>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81"/>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81"/>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81"/>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81"/>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81"/>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6" name="Google Shape;17706;p81"/>
          <p:cNvGrpSpPr/>
          <p:nvPr/>
        </p:nvGrpSpPr>
        <p:grpSpPr>
          <a:xfrm>
            <a:off x="2215627" y="3500562"/>
            <a:ext cx="306765" cy="360999"/>
            <a:chOff x="2238218" y="3348162"/>
            <a:chExt cx="306765" cy="360999"/>
          </a:xfrm>
        </p:grpSpPr>
        <p:sp>
          <p:nvSpPr>
            <p:cNvPr id="17707" name="Google Shape;17707;p81"/>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81"/>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81"/>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81"/>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81"/>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81"/>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81"/>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81"/>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81"/>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81"/>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81"/>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81"/>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81"/>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0" name="Google Shape;17720;p81"/>
          <p:cNvGrpSpPr/>
          <p:nvPr/>
        </p:nvGrpSpPr>
        <p:grpSpPr>
          <a:xfrm>
            <a:off x="2771437" y="3500510"/>
            <a:ext cx="290461" cy="360658"/>
            <a:chOff x="2794028" y="3348110"/>
            <a:chExt cx="290461" cy="360658"/>
          </a:xfrm>
        </p:grpSpPr>
        <p:sp>
          <p:nvSpPr>
            <p:cNvPr id="17721" name="Google Shape;17721;p81"/>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81"/>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81"/>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81"/>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81"/>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81"/>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81"/>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81"/>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81"/>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81"/>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81"/>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81"/>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81"/>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81"/>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5" name="Google Shape;17735;p81"/>
          <p:cNvGrpSpPr/>
          <p:nvPr/>
        </p:nvGrpSpPr>
        <p:grpSpPr>
          <a:xfrm>
            <a:off x="2473925" y="2111719"/>
            <a:ext cx="358823" cy="378430"/>
            <a:chOff x="2496516" y="1959319"/>
            <a:chExt cx="358823" cy="378430"/>
          </a:xfrm>
        </p:grpSpPr>
        <p:sp>
          <p:nvSpPr>
            <p:cNvPr id="17736" name="Google Shape;17736;p81"/>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81"/>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81"/>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81"/>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81"/>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81"/>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81"/>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81"/>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81"/>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81"/>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81"/>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81"/>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81"/>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81"/>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81"/>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81"/>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81"/>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81"/>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81"/>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81"/>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81"/>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7" name="Google Shape;17757;p81"/>
          <p:cNvGrpSpPr/>
          <p:nvPr/>
        </p:nvGrpSpPr>
        <p:grpSpPr>
          <a:xfrm>
            <a:off x="4390583" y="3500641"/>
            <a:ext cx="336726" cy="360972"/>
            <a:chOff x="4413174" y="3348241"/>
            <a:chExt cx="336726" cy="360972"/>
          </a:xfrm>
        </p:grpSpPr>
        <p:sp>
          <p:nvSpPr>
            <p:cNvPr id="17758" name="Google Shape;17758;p81"/>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81"/>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81"/>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81"/>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81"/>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81"/>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81"/>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81"/>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81"/>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81"/>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81"/>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81"/>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81"/>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81"/>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81"/>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81"/>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81"/>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81"/>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81"/>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81"/>
          <p:cNvGrpSpPr/>
          <p:nvPr/>
        </p:nvGrpSpPr>
        <p:grpSpPr>
          <a:xfrm>
            <a:off x="1364665" y="2120579"/>
            <a:ext cx="391484" cy="360553"/>
            <a:chOff x="1387256" y="1968179"/>
            <a:chExt cx="391484" cy="360553"/>
          </a:xfrm>
        </p:grpSpPr>
        <p:sp>
          <p:nvSpPr>
            <p:cNvPr id="17778" name="Google Shape;17778;p81"/>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81"/>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81"/>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81"/>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81"/>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81"/>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81"/>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81"/>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81"/>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81"/>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81"/>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81"/>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81"/>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81"/>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81"/>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81"/>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81"/>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81"/>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81"/>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81"/>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81"/>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81"/>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81"/>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81"/>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81"/>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81"/>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4" name="Google Shape;17804;p81"/>
          <p:cNvGrpSpPr/>
          <p:nvPr/>
        </p:nvGrpSpPr>
        <p:grpSpPr>
          <a:xfrm>
            <a:off x="3011649" y="2132506"/>
            <a:ext cx="379033" cy="336752"/>
            <a:chOff x="3034239" y="1980106"/>
            <a:chExt cx="379033" cy="336752"/>
          </a:xfrm>
        </p:grpSpPr>
        <p:sp>
          <p:nvSpPr>
            <p:cNvPr id="17805" name="Google Shape;17805;p81"/>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81"/>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81"/>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81"/>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81"/>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81"/>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81"/>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81"/>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81"/>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81"/>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81"/>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81"/>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81"/>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81"/>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81"/>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81"/>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81"/>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81"/>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81"/>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81"/>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81"/>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6" name="Google Shape;17826;p81"/>
          <p:cNvGrpSpPr/>
          <p:nvPr/>
        </p:nvGrpSpPr>
        <p:grpSpPr>
          <a:xfrm>
            <a:off x="852263" y="2117722"/>
            <a:ext cx="322361" cy="368653"/>
            <a:chOff x="874854" y="1965322"/>
            <a:chExt cx="322361" cy="368653"/>
          </a:xfrm>
        </p:grpSpPr>
        <p:sp>
          <p:nvSpPr>
            <p:cNvPr id="17827" name="Google Shape;17827;p81"/>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81"/>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81"/>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81"/>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81"/>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81"/>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81"/>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81"/>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81"/>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81"/>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81"/>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81"/>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81"/>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81"/>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81"/>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81"/>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81"/>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81"/>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81"/>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6" name="Google Shape;17846;p81"/>
          <p:cNvGrpSpPr/>
          <p:nvPr/>
        </p:nvGrpSpPr>
        <p:grpSpPr>
          <a:xfrm>
            <a:off x="5472347" y="3519226"/>
            <a:ext cx="362545" cy="323593"/>
            <a:chOff x="5494938" y="3366826"/>
            <a:chExt cx="362545" cy="323593"/>
          </a:xfrm>
        </p:grpSpPr>
        <p:sp>
          <p:nvSpPr>
            <p:cNvPr id="17847" name="Google Shape;17847;p81"/>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81"/>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81"/>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81"/>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81"/>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81"/>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81"/>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81"/>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81"/>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81"/>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81"/>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81"/>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81"/>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81"/>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81"/>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81"/>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81"/>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81"/>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81"/>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81"/>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81"/>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81"/>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81"/>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81"/>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81"/>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81"/>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81"/>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81"/>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81"/>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81"/>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77" name="Google Shape;17877;p81"/>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881"/>
        <p:cNvGrpSpPr/>
        <p:nvPr/>
      </p:nvGrpSpPr>
      <p:grpSpPr>
        <a:xfrm>
          <a:off x="0" y="0"/>
          <a:ext cx="0" cy="0"/>
          <a:chOff x="0" y="0"/>
          <a:chExt cx="0" cy="0"/>
        </a:xfrm>
      </p:grpSpPr>
      <p:grpSp>
        <p:nvGrpSpPr>
          <p:cNvPr id="17882" name="Google Shape;17882;p82"/>
          <p:cNvGrpSpPr/>
          <p:nvPr/>
        </p:nvGrpSpPr>
        <p:grpSpPr>
          <a:xfrm>
            <a:off x="1781397" y="3398339"/>
            <a:ext cx="363604" cy="278156"/>
            <a:chOff x="1807567" y="3398339"/>
            <a:chExt cx="363604" cy="278156"/>
          </a:xfrm>
        </p:grpSpPr>
        <p:sp>
          <p:nvSpPr>
            <p:cNvPr id="17883" name="Google Shape;17883;p82"/>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82"/>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82"/>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82"/>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82"/>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82"/>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82"/>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82"/>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82"/>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82"/>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82"/>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82"/>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82"/>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82"/>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82"/>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82"/>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82"/>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82"/>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82"/>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82"/>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82"/>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82"/>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82"/>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82"/>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82"/>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82"/>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82"/>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82"/>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82"/>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82"/>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82"/>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4" name="Google Shape;17914;p82"/>
          <p:cNvGrpSpPr/>
          <p:nvPr/>
        </p:nvGrpSpPr>
        <p:grpSpPr>
          <a:xfrm>
            <a:off x="2247081" y="3385065"/>
            <a:ext cx="363760" cy="304600"/>
            <a:chOff x="2273251" y="3385065"/>
            <a:chExt cx="363760" cy="304600"/>
          </a:xfrm>
        </p:grpSpPr>
        <p:sp>
          <p:nvSpPr>
            <p:cNvPr id="17915" name="Google Shape;17915;p82"/>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82"/>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82"/>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82"/>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82"/>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82"/>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82"/>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82"/>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82"/>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82"/>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82"/>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82"/>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82"/>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82"/>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82"/>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82"/>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82"/>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82"/>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82"/>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82"/>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82"/>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82"/>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82"/>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82"/>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82"/>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82"/>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82"/>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82"/>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82"/>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82"/>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82"/>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82"/>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82"/>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82"/>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82"/>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82"/>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82"/>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82"/>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82"/>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82"/>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82"/>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82"/>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82"/>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82"/>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82"/>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82"/>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82"/>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82"/>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82"/>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82"/>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82"/>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82"/>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82"/>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82"/>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82"/>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82"/>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82"/>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82"/>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82"/>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82"/>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82"/>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82"/>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82"/>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82"/>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82"/>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82"/>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82"/>
            <p:cNvSpPr/>
            <p:nvPr/>
          </p:nvSpPr>
          <p:spPr>
            <a:xfrm>
              <a:off x="2572437"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82"/>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82"/>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82"/>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82"/>
            <p:cNvSpPr/>
            <p:nvPr/>
          </p:nvSpPr>
          <p:spPr>
            <a:xfrm>
              <a:off x="2572437"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82"/>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82"/>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82"/>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82"/>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0" name="Google Shape;17990;p82"/>
          <p:cNvGrpSpPr/>
          <p:nvPr/>
        </p:nvGrpSpPr>
        <p:grpSpPr>
          <a:xfrm>
            <a:off x="2712374" y="3367028"/>
            <a:ext cx="363500" cy="340674"/>
            <a:chOff x="2738545" y="3367028"/>
            <a:chExt cx="363500" cy="340674"/>
          </a:xfrm>
        </p:grpSpPr>
        <p:sp>
          <p:nvSpPr>
            <p:cNvPr id="17991" name="Google Shape;17991;p82"/>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82"/>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82"/>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82"/>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82"/>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82"/>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82"/>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82"/>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82"/>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82"/>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82"/>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82"/>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82"/>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82"/>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82"/>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82"/>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7" name="Google Shape;18007;p82"/>
          <p:cNvGrpSpPr/>
          <p:nvPr/>
        </p:nvGrpSpPr>
        <p:grpSpPr>
          <a:xfrm>
            <a:off x="3643274" y="3378376"/>
            <a:ext cx="363474" cy="317978"/>
            <a:chOff x="3669445" y="3378376"/>
            <a:chExt cx="363474" cy="317978"/>
          </a:xfrm>
        </p:grpSpPr>
        <p:sp>
          <p:nvSpPr>
            <p:cNvPr id="18008" name="Google Shape;18008;p82"/>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82"/>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82"/>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82"/>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82"/>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82"/>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82"/>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82"/>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82"/>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82"/>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82"/>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82"/>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82"/>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82"/>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82"/>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82"/>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82"/>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82"/>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82"/>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82"/>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82"/>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82"/>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82"/>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82"/>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82"/>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3" name="Google Shape;18033;p82"/>
          <p:cNvGrpSpPr/>
          <p:nvPr/>
        </p:nvGrpSpPr>
        <p:grpSpPr>
          <a:xfrm>
            <a:off x="1809324" y="1506921"/>
            <a:ext cx="356629" cy="356525"/>
            <a:chOff x="1835495" y="1506921"/>
            <a:chExt cx="356629" cy="356525"/>
          </a:xfrm>
        </p:grpSpPr>
        <p:sp>
          <p:nvSpPr>
            <p:cNvPr id="18034" name="Google Shape;18034;p82"/>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82"/>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82"/>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82"/>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82"/>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82"/>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82"/>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82"/>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82"/>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82"/>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82"/>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82"/>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82"/>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82"/>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8" name="Google Shape;18048;p82"/>
          <p:cNvGrpSpPr/>
          <p:nvPr/>
        </p:nvGrpSpPr>
        <p:grpSpPr>
          <a:xfrm>
            <a:off x="4160857" y="1499946"/>
            <a:ext cx="375941" cy="363500"/>
            <a:chOff x="4187027" y="1499946"/>
            <a:chExt cx="375941" cy="363500"/>
          </a:xfrm>
        </p:grpSpPr>
        <p:sp>
          <p:nvSpPr>
            <p:cNvPr id="18049" name="Google Shape;18049;p82"/>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82"/>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82"/>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82"/>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82"/>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82"/>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82"/>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82"/>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82"/>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82"/>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82"/>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82"/>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82"/>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82"/>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82"/>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82"/>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82"/>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6" name="Google Shape;18066;p82"/>
          <p:cNvGrpSpPr/>
          <p:nvPr/>
        </p:nvGrpSpPr>
        <p:grpSpPr>
          <a:xfrm>
            <a:off x="2274357" y="1508404"/>
            <a:ext cx="362771" cy="355223"/>
            <a:chOff x="2300528" y="1508404"/>
            <a:chExt cx="362771" cy="355223"/>
          </a:xfrm>
        </p:grpSpPr>
        <p:sp>
          <p:nvSpPr>
            <p:cNvPr id="18067" name="Google Shape;18067;p82"/>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82"/>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82"/>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82"/>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82"/>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82"/>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82"/>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82"/>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82"/>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82"/>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82"/>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82"/>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82"/>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82"/>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82"/>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82"/>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82"/>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82"/>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82"/>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82"/>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7" name="Google Shape;18087;p82"/>
          <p:cNvGrpSpPr/>
          <p:nvPr/>
        </p:nvGrpSpPr>
        <p:grpSpPr>
          <a:xfrm>
            <a:off x="854635" y="1528081"/>
            <a:ext cx="376956" cy="335651"/>
            <a:chOff x="880806" y="1528081"/>
            <a:chExt cx="376956" cy="335651"/>
          </a:xfrm>
        </p:grpSpPr>
        <p:sp>
          <p:nvSpPr>
            <p:cNvPr id="18088" name="Google Shape;18088;p82"/>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82"/>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82"/>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82"/>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82"/>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82"/>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82"/>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82"/>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82"/>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82"/>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82"/>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82"/>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82"/>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82"/>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82"/>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82"/>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82"/>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82"/>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82"/>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82"/>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82"/>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82"/>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0" name="Google Shape;18110;p82"/>
          <p:cNvGrpSpPr/>
          <p:nvPr/>
        </p:nvGrpSpPr>
        <p:grpSpPr>
          <a:xfrm>
            <a:off x="1384789" y="1509341"/>
            <a:ext cx="261108" cy="363552"/>
            <a:chOff x="1410960" y="1509341"/>
            <a:chExt cx="261108" cy="363552"/>
          </a:xfrm>
        </p:grpSpPr>
        <p:sp>
          <p:nvSpPr>
            <p:cNvPr id="18111" name="Google Shape;18111;p82"/>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82"/>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82"/>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82"/>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82"/>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82"/>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82"/>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82"/>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82"/>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82"/>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82"/>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82"/>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82"/>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82"/>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82"/>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82"/>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82"/>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82"/>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82"/>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82"/>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82"/>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82"/>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82"/>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82"/>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5" name="Google Shape;18135;p82"/>
          <p:cNvGrpSpPr/>
          <p:nvPr/>
        </p:nvGrpSpPr>
        <p:grpSpPr>
          <a:xfrm>
            <a:off x="2243228" y="1990746"/>
            <a:ext cx="392260" cy="356160"/>
            <a:chOff x="2269399" y="1990746"/>
            <a:chExt cx="392260" cy="356160"/>
          </a:xfrm>
        </p:grpSpPr>
        <p:sp>
          <p:nvSpPr>
            <p:cNvPr id="18136" name="Google Shape;18136;p82"/>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82"/>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82"/>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82"/>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82"/>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82"/>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82"/>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82"/>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4" name="Google Shape;18144;p82"/>
          <p:cNvGrpSpPr/>
          <p:nvPr/>
        </p:nvGrpSpPr>
        <p:grpSpPr>
          <a:xfrm>
            <a:off x="5579564" y="1525687"/>
            <a:ext cx="371829" cy="355978"/>
            <a:chOff x="5605734" y="1525687"/>
            <a:chExt cx="371829" cy="355978"/>
          </a:xfrm>
        </p:grpSpPr>
        <p:sp>
          <p:nvSpPr>
            <p:cNvPr id="18145" name="Google Shape;18145;p82"/>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82"/>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82"/>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82"/>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82"/>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82"/>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82"/>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82"/>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82"/>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82"/>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5" name="Google Shape;18155;p82"/>
          <p:cNvGrpSpPr/>
          <p:nvPr/>
        </p:nvGrpSpPr>
        <p:grpSpPr>
          <a:xfrm>
            <a:off x="5159870" y="1525609"/>
            <a:ext cx="266964" cy="356056"/>
            <a:chOff x="5186041" y="1525609"/>
            <a:chExt cx="266964" cy="356056"/>
          </a:xfrm>
        </p:grpSpPr>
        <p:sp>
          <p:nvSpPr>
            <p:cNvPr id="18156" name="Google Shape;18156;p82"/>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82"/>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82"/>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82"/>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82"/>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82"/>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82"/>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82"/>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82"/>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82"/>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82"/>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82"/>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82"/>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9" name="Google Shape;18169;p82"/>
          <p:cNvGrpSpPr/>
          <p:nvPr/>
        </p:nvGrpSpPr>
        <p:grpSpPr>
          <a:xfrm>
            <a:off x="1330028" y="2907591"/>
            <a:ext cx="379143" cy="337655"/>
            <a:chOff x="1356198" y="2907591"/>
            <a:chExt cx="379143" cy="337655"/>
          </a:xfrm>
        </p:grpSpPr>
        <p:sp>
          <p:nvSpPr>
            <p:cNvPr id="18170" name="Google Shape;18170;p82"/>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82"/>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82"/>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82"/>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82"/>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82"/>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82"/>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82"/>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82"/>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82"/>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82"/>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82"/>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82"/>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82"/>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82"/>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5" name="Google Shape;18185;p82"/>
          <p:cNvGrpSpPr/>
          <p:nvPr/>
        </p:nvGrpSpPr>
        <p:grpSpPr>
          <a:xfrm>
            <a:off x="1834519" y="2886795"/>
            <a:ext cx="307905" cy="379143"/>
            <a:chOff x="1860689" y="2886795"/>
            <a:chExt cx="307905" cy="379143"/>
          </a:xfrm>
        </p:grpSpPr>
        <p:sp>
          <p:nvSpPr>
            <p:cNvPr id="18186" name="Google Shape;18186;p82"/>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82"/>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82"/>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82"/>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82"/>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82"/>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82"/>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82"/>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82"/>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82"/>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82"/>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82"/>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82"/>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82"/>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82"/>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82"/>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82"/>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82"/>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82"/>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82"/>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82"/>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82"/>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82"/>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82"/>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82"/>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82"/>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82"/>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82"/>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82"/>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82"/>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82"/>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82"/>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82"/>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82"/>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82"/>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82"/>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82"/>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82"/>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82"/>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82"/>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82"/>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82"/>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82"/>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82"/>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82"/>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82"/>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82"/>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82"/>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82"/>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82"/>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82"/>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7" name="Google Shape;18237;p82"/>
          <p:cNvGrpSpPr/>
          <p:nvPr/>
        </p:nvGrpSpPr>
        <p:grpSpPr>
          <a:xfrm>
            <a:off x="1790923" y="1990798"/>
            <a:ext cx="356004" cy="355900"/>
            <a:chOff x="1817093" y="1990798"/>
            <a:chExt cx="356004" cy="355900"/>
          </a:xfrm>
        </p:grpSpPr>
        <p:sp>
          <p:nvSpPr>
            <p:cNvPr id="18238" name="Google Shape;18238;p82"/>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82"/>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82"/>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82"/>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82"/>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82"/>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82"/>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82"/>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82"/>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82"/>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82"/>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82"/>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82"/>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82"/>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82"/>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3" name="Google Shape;18253;p82"/>
          <p:cNvGrpSpPr/>
          <p:nvPr/>
        </p:nvGrpSpPr>
        <p:grpSpPr>
          <a:xfrm>
            <a:off x="6532066" y="1550777"/>
            <a:ext cx="355978" cy="305797"/>
            <a:chOff x="6558237" y="1550777"/>
            <a:chExt cx="355978" cy="305797"/>
          </a:xfrm>
        </p:grpSpPr>
        <p:sp>
          <p:nvSpPr>
            <p:cNvPr id="18254" name="Google Shape;18254;p82"/>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82"/>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82"/>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82"/>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82"/>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82"/>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82"/>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82"/>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82"/>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82"/>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82"/>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82"/>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82"/>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82"/>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82"/>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82"/>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82"/>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82"/>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82"/>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3" name="Google Shape;18273;p82"/>
          <p:cNvGrpSpPr/>
          <p:nvPr/>
        </p:nvGrpSpPr>
        <p:grpSpPr>
          <a:xfrm>
            <a:off x="1783687" y="2454296"/>
            <a:ext cx="417065" cy="312018"/>
            <a:chOff x="1809858" y="2454296"/>
            <a:chExt cx="417065" cy="312018"/>
          </a:xfrm>
        </p:grpSpPr>
        <p:sp>
          <p:nvSpPr>
            <p:cNvPr id="18274" name="Google Shape;18274;p82"/>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82"/>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82"/>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82"/>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82"/>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82"/>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82"/>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82"/>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82"/>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3" name="Google Shape;18283;p82"/>
          <p:cNvGrpSpPr/>
          <p:nvPr/>
        </p:nvGrpSpPr>
        <p:grpSpPr>
          <a:xfrm>
            <a:off x="851096" y="1990798"/>
            <a:ext cx="340934" cy="355952"/>
            <a:chOff x="877266" y="1990798"/>
            <a:chExt cx="340934" cy="355952"/>
          </a:xfrm>
        </p:grpSpPr>
        <p:sp>
          <p:nvSpPr>
            <p:cNvPr id="18284" name="Google Shape;18284;p82"/>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82"/>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82"/>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82"/>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82"/>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82"/>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82"/>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82"/>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82"/>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82"/>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82"/>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82"/>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82"/>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82"/>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82"/>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82"/>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82"/>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1" name="Google Shape;18301;p82"/>
          <p:cNvGrpSpPr/>
          <p:nvPr/>
        </p:nvGrpSpPr>
        <p:grpSpPr>
          <a:xfrm>
            <a:off x="6497736" y="2422490"/>
            <a:ext cx="400928" cy="375603"/>
            <a:chOff x="6523907" y="2422490"/>
            <a:chExt cx="400928" cy="375603"/>
          </a:xfrm>
        </p:grpSpPr>
        <p:sp>
          <p:nvSpPr>
            <p:cNvPr id="18302" name="Google Shape;18302;p82"/>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82"/>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82"/>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82"/>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82"/>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82"/>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82"/>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82"/>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82"/>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82"/>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82"/>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82"/>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82"/>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82"/>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6" name="Google Shape;18316;p82"/>
          <p:cNvGrpSpPr/>
          <p:nvPr/>
        </p:nvGrpSpPr>
        <p:grpSpPr>
          <a:xfrm>
            <a:off x="5165466" y="1972006"/>
            <a:ext cx="231332" cy="370580"/>
            <a:chOff x="5191637" y="1972006"/>
            <a:chExt cx="231332" cy="370580"/>
          </a:xfrm>
        </p:grpSpPr>
        <p:sp>
          <p:nvSpPr>
            <p:cNvPr id="18317" name="Google Shape;18317;p82"/>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82"/>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82"/>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82"/>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82"/>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2" name="Google Shape;18322;p82"/>
          <p:cNvGrpSpPr/>
          <p:nvPr/>
        </p:nvGrpSpPr>
        <p:grpSpPr>
          <a:xfrm>
            <a:off x="4641350" y="1540132"/>
            <a:ext cx="363786" cy="326983"/>
            <a:chOff x="4667521" y="1540132"/>
            <a:chExt cx="363786" cy="326983"/>
          </a:xfrm>
        </p:grpSpPr>
        <p:sp>
          <p:nvSpPr>
            <p:cNvPr id="18323" name="Google Shape;18323;p82"/>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82"/>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82"/>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82"/>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82"/>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82"/>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82"/>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82"/>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82"/>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82"/>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82"/>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82"/>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82"/>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82"/>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82"/>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82"/>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82"/>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82"/>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82"/>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82"/>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82"/>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82"/>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5" name="Google Shape;18345;p82"/>
          <p:cNvGrpSpPr/>
          <p:nvPr/>
        </p:nvGrpSpPr>
        <p:grpSpPr>
          <a:xfrm>
            <a:off x="2267772" y="2937262"/>
            <a:ext cx="379065" cy="278130"/>
            <a:chOff x="2293943" y="2937262"/>
            <a:chExt cx="379065" cy="278130"/>
          </a:xfrm>
        </p:grpSpPr>
        <p:sp>
          <p:nvSpPr>
            <p:cNvPr id="18346" name="Google Shape;18346;p82"/>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82"/>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82"/>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82"/>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82"/>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82"/>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82"/>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82"/>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82"/>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82"/>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82"/>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82"/>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82"/>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82"/>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82"/>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82"/>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82"/>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82"/>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82"/>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82"/>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82"/>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82"/>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82"/>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82"/>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82"/>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82"/>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82"/>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82"/>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4" name="Google Shape;18374;p82"/>
          <p:cNvGrpSpPr/>
          <p:nvPr/>
        </p:nvGrpSpPr>
        <p:grpSpPr>
          <a:xfrm>
            <a:off x="2736658" y="2898611"/>
            <a:ext cx="378960" cy="355536"/>
            <a:chOff x="2762829" y="2898611"/>
            <a:chExt cx="378960" cy="355536"/>
          </a:xfrm>
        </p:grpSpPr>
        <p:sp>
          <p:nvSpPr>
            <p:cNvPr id="18375" name="Google Shape;18375;p82"/>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82"/>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82"/>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82"/>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82"/>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82"/>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82"/>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82"/>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82"/>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82"/>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82"/>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82"/>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82"/>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82"/>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82"/>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82"/>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82"/>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82"/>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82"/>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82"/>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82"/>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82"/>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7" name="Google Shape;18397;p82"/>
          <p:cNvGrpSpPr/>
          <p:nvPr/>
        </p:nvGrpSpPr>
        <p:grpSpPr>
          <a:xfrm>
            <a:off x="4155261" y="1990720"/>
            <a:ext cx="357436" cy="356056"/>
            <a:chOff x="4181432" y="1990720"/>
            <a:chExt cx="357436" cy="356056"/>
          </a:xfrm>
        </p:grpSpPr>
        <p:sp>
          <p:nvSpPr>
            <p:cNvPr id="18398" name="Google Shape;18398;p82"/>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82"/>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82"/>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82"/>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82"/>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82"/>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82"/>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82"/>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82"/>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82"/>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82"/>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82"/>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82"/>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82"/>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82"/>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82"/>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82"/>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82"/>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6" name="Google Shape;18416;p82"/>
          <p:cNvGrpSpPr/>
          <p:nvPr/>
        </p:nvGrpSpPr>
        <p:grpSpPr>
          <a:xfrm>
            <a:off x="3200936" y="2886821"/>
            <a:ext cx="383932" cy="379117"/>
            <a:chOff x="3227107" y="2886821"/>
            <a:chExt cx="383932" cy="379117"/>
          </a:xfrm>
        </p:grpSpPr>
        <p:sp>
          <p:nvSpPr>
            <p:cNvPr id="18417" name="Google Shape;18417;p82"/>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82"/>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82"/>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82"/>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82"/>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82"/>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82"/>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82"/>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82"/>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82"/>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82"/>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82"/>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82"/>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0" name="Google Shape;18430;p82"/>
          <p:cNvGrpSpPr/>
          <p:nvPr/>
        </p:nvGrpSpPr>
        <p:grpSpPr>
          <a:xfrm>
            <a:off x="3676225" y="1990746"/>
            <a:ext cx="363396" cy="356030"/>
            <a:chOff x="3702395" y="1990746"/>
            <a:chExt cx="363396" cy="356030"/>
          </a:xfrm>
        </p:grpSpPr>
        <p:sp>
          <p:nvSpPr>
            <p:cNvPr id="18431" name="Google Shape;18431;p82"/>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82"/>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82"/>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82"/>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82"/>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82"/>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82"/>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82"/>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82"/>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82"/>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82"/>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82"/>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82"/>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82"/>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82"/>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82"/>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82"/>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82"/>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82"/>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82"/>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82"/>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2" name="Google Shape;18452;p82"/>
          <p:cNvGrpSpPr/>
          <p:nvPr/>
        </p:nvGrpSpPr>
        <p:grpSpPr>
          <a:xfrm>
            <a:off x="1293485" y="2442662"/>
            <a:ext cx="457173" cy="335364"/>
            <a:chOff x="1319656" y="2442662"/>
            <a:chExt cx="457173" cy="335364"/>
          </a:xfrm>
        </p:grpSpPr>
        <p:sp>
          <p:nvSpPr>
            <p:cNvPr id="18453" name="Google Shape;18453;p82"/>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82"/>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82"/>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82"/>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82"/>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82"/>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82"/>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82"/>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82"/>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82"/>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82"/>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82"/>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82"/>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82"/>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82"/>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82"/>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82"/>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82"/>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82"/>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2" name="Google Shape;18472;p82"/>
          <p:cNvGrpSpPr/>
          <p:nvPr/>
        </p:nvGrpSpPr>
        <p:grpSpPr>
          <a:xfrm>
            <a:off x="4188342" y="2453905"/>
            <a:ext cx="314126" cy="312955"/>
            <a:chOff x="4214512" y="2453905"/>
            <a:chExt cx="314126" cy="312955"/>
          </a:xfrm>
        </p:grpSpPr>
        <p:sp>
          <p:nvSpPr>
            <p:cNvPr id="18473" name="Google Shape;18473;p82"/>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82"/>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82"/>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82"/>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82"/>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82"/>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82"/>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82"/>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82"/>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82"/>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82"/>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82"/>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82"/>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82"/>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82"/>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8" name="Google Shape;18488;p82"/>
          <p:cNvGrpSpPr/>
          <p:nvPr/>
        </p:nvGrpSpPr>
        <p:grpSpPr>
          <a:xfrm>
            <a:off x="869653" y="2452812"/>
            <a:ext cx="361938" cy="315063"/>
            <a:chOff x="895824" y="2452812"/>
            <a:chExt cx="361938" cy="315063"/>
          </a:xfrm>
        </p:grpSpPr>
        <p:sp>
          <p:nvSpPr>
            <p:cNvPr id="18489" name="Google Shape;18489;p82"/>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82"/>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82"/>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82"/>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82"/>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82"/>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82"/>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82"/>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82"/>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82"/>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82"/>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82"/>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82"/>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82"/>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82"/>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82"/>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82"/>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82"/>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82"/>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82"/>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9" name="Google Shape;18509;p82"/>
          <p:cNvGrpSpPr/>
          <p:nvPr/>
        </p:nvGrpSpPr>
        <p:grpSpPr>
          <a:xfrm>
            <a:off x="3742152" y="2886769"/>
            <a:ext cx="242811" cy="379091"/>
            <a:chOff x="3768323" y="2886769"/>
            <a:chExt cx="242811" cy="379091"/>
          </a:xfrm>
        </p:grpSpPr>
        <p:sp>
          <p:nvSpPr>
            <p:cNvPr id="18510" name="Google Shape;18510;p82"/>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82"/>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82"/>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82"/>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82"/>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82"/>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82"/>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82"/>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82"/>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82"/>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82"/>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1" name="Google Shape;18521;p82"/>
          <p:cNvGrpSpPr/>
          <p:nvPr/>
        </p:nvGrpSpPr>
        <p:grpSpPr>
          <a:xfrm>
            <a:off x="3701419" y="2438549"/>
            <a:ext cx="346921" cy="343953"/>
            <a:chOff x="3727590" y="2438549"/>
            <a:chExt cx="346921" cy="343953"/>
          </a:xfrm>
        </p:grpSpPr>
        <p:sp>
          <p:nvSpPr>
            <p:cNvPr id="18522" name="Google Shape;18522;p82"/>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82"/>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82"/>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82"/>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82"/>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82"/>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82"/>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82"/>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82"/>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82"/>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82"/>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82"/>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82"/>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82"/>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82"/>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82"/>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82"/>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82"/>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82"/>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1" name="Google Shape;18541;p82"/>
          <p:cNvGrpSpPr/>
          <p:nvPr/>
        </p:nvGrpSpPr>
        <p:grpSpPr>
          <a:xfrm>
            <a:off x="6059797" y="1559106"/>
            <a:ext cx="356004" cy="289061"/>
            <a:chOff x="6085968" y="1559106"/>
            <a:chExt cx="356004" cy="289061"/>
          </a:xfrm>
        </p:grpSpPr>
        <p:sp>
          <p:nvSpPr>
            <p:cNvPr id="18542" name="Google Shape;18542;p82"/>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82"/>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82"/>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82"/>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82"/>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82"/>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82"/>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82"/>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82"/>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82"/>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82"/>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82"/>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82"/>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82"/>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82"/>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82"/>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82"/>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82"/>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82"/>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82"/>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82"/>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82"/>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82"/>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82"/>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82"/>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82"/>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82"/>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9" name="Google Shape;18569;p82"/>
          <p:cNvGrpSpPr/>
          <p:nvPr/>
        </p:nvGrpSpPr>
        <p:grpSpPr>
          <a:xfrm>
            <a:off x="7000223" y="1998398"/>
            <a:ext cx="347363" cy="317223"/>
            <a:chOff x="7026393" y="1998398"/>
            <a:chExt cx="347363" cy="317223"/>
          </a:xfrm>
        </p:grpSpPr>
        <p:sp>
          <p:nvSpPr>
            <p:cNvPr id="18570" name="Google Shape;18570;p82"/>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82"/>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82"/>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82"/>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82"/>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82"/>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82"/>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82"/>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82"/>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82"/>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82"/>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1" name="Google Shape;18581;p82"/>
          <p:cNvGrpSpPr/>
          <p:nvPr/>
        </p:nvGrpSpPr>
        <p:grpSpPr>
          <a:xfrm>
            <a:off x="2734836" y="2017372"/>
            <a:ext cx="360845" cy="302674"/>
            <a:chOff x="2761007" y="2017372"/>
            <a:chExt cx="360845" cy="302674"/>
          </a:xfrm>
        </p:grpSpPr>
        <p:sp>
          <p:nvSpPr>
            <p:cNvPr id="18582" name="Google Shape;18582;p82"/>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82"/>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82"/>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82"/>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82"/>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82"/>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82"/>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82"/>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82"/>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82"/>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82"/>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82"/>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82"/>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82"/>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82"/>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82"/>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82"/>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82"/>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82"/>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82"/>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82"/>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82"/>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82"/>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82"/>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82"/>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82"/>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82"/>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82"/>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0" name="Google Shape;18610;p82"/>
          <p:cNvGrpSpPr/>
          <p:nvPr/>
        </p:nvGrpSpPr>
        <p:grpSpPr>
          <a:xfrm>
            <a:off x="5549450" y="2902906"/>
            <a:ext cx="379143" cy="337499"/>
            <a:chOff x="5575621" y="2902906"/>
            <a:chExt cx="379143" cy="337499"/>
          </a:xfrm>
        </p:grpSpPr>
        <p:sp>
          <p:nvSpPr>
            <p:cNvPr id="18611" name="Google Shape;18611;p82"/>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82"/>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82"/>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82"/>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82"/>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82"/>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82"/>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82"/>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82"/>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82"/>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82"/>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82"/>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82"/>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82"/>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82"/>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6" name="Google Shape;18626;p82"/>
          <p:cNvGrpSpPr/>
          <p:nvPr/>
        </p:nvGrpSpPr>
        <p:grpSpPr>
          <a:xfrm>
            <a:off x="7514136" y="1997409"/>
            <a:ext cx="265611" cy="319800"/>
            <a:chOff x="7540306" y="1997409"/>
            <a:chExt cx="265611" cy="319800"/>
          </a:xfrm>
        </p:grpSpPr>
        <p:sp>
          <p:nvSpPr>
            <p:cNvPr id="18627" name="Google Shape;18627;p82"/>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82"/>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82"/>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82"/>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82"/>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82"/>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82"/>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82"/>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82"/>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82"/>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82"/>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82"/>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82"/>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0" name="Google Shape;18640;p82"/>
          <p:cNvGrpSpPr/>
          <p:nvPr/>
        </p:nvGrpSpPr>
        <p:grpSpPr>
          <a:xfrm>
            <a:off x="890918" y="2925706"/>
            <a:ext cx="319722" cy="301320"/>
            <a:chOff x="917088" y="2925706"/>
            <a:chExt cx="319722" cy="301320"/>
          </a:xfrm>
        </p:grpSpPr>
        <p:sp>
          <p:nvSpPr>
            <p:cNvPr id="18641" name="Google Shape;18641;p82"/>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82"/>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82"/>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82"/>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82"/>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82"/>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82"/>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82"/>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82"/>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82"/>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82"/>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82"/>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82"/>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82"/>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82"/>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82"/>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82"/>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82"/>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82"/>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82"/>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82"/>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82"/>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82"/>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82"/>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82"/>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82"/>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82"/>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8" name="Google Shape;18668;p82"/>
          <p:cNvGrpSpPr/>
          <p:nvPr/>
        </p:nvGrpSpPr>
        <p:grpSpPr>
          <a:xfrm>
            <a:off x="4572950" y="3415570"/>
            <a:ext cx="365973" cy="243695"/>
            <a:chOff x="4599121" y="3415570"/>
            <a:chExt cx="365973" cy="243695"/>
          </a:xfrm>
        </p:grpSpPr>
        <p:sp>
          <p:nvSpPr>
            <p:cNvPr id="18669" name="Google Shape;18669;p82"/>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82"/>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82"/>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82"/>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82"/>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82"/>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82"/>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82"/>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82"/>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82"/>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82"/>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82"/>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82"/>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82"/>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3" name="Google Shape;18683;p82"/>
          <p:cNvGrpSpPr/>
          <p:nvPr/>
        </p:nvGrpSpPr>
        <p:grpSpPr>
          <a:xfrm>
            <a:off x="3210280" y="1990798"/>
            <a:ext cx="356160" cy="356186"/>
            <a:chOff x="3236451" y="1990798"/>
            <a:chExt cx="356160" cy="356186"/>
          </a:xfrm>
        </p:grpSpPr>
        <p:sp>
          <p:nvSpPr>
            <p:cNvPr id="18684" name="Google Shape;18684;p82"/>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82"/>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82"/>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82"/>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82"/>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82"/>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82"/>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82"/>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82"/>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82"/>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82"/>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82"/>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82"/>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82"/>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82"/>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82"/>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82"/>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82"/>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82"/>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82"/>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82"/>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82"/>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82"/>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82"/>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82"/>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82"/>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82"/>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82"/>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82"/>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82"/>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82"/>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82"/>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82"/>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7" name="Google Shape;18717;p82"/>
          <p:cNvGrpSpPr/>
          <p:nvPr/>
        </p:nvGrpSpPr>
        <p:grpSpPr>
          <a:xfrm>
            <a:off x="4172673" y="2918392"/>
            <a:ext cx="319982" cy="315974"/>
            <a:chOff x="4198844" y="2918392"/>
            <a:chExt cx="319982" cy="315974"/>
          </a:xfrm>
        </p:grpSpPr>
        <p:sp>
          <p:nvSpPr>
            <p:cNvPr id="18718" name="Google Shape;18718;p82"/>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82"/>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82"/>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82"/>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82"/>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82"/>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82"/>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82"/>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82"/>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82"/>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82"/>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82"/>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82"/>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82"/>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82"/>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82"/>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82"/>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82"/>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82"/>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82"/>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8" name="Google Shape;18738;p82"/>
          <p:cNvGrpSpPr/>
          <p:nvPr/>
        </p:nvGrpSpPr>
        <p:grpSpPr>
          <a:xfrm>
            <a:off x="4630913" y="2911911"/>
            <a:ext cx="332007" cy="319592"/>
            <a:chOff x="4657084" y="2911911"/>
            <a:chExt cx="332007" cy="319592"/>
          </a:xfrm>
        </p:grpSpPr>
        <p:sp>
          <p:nvSpPr>
            <p:cNvPr id="18739" name="Google Shape;18739;p82"/>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82"/>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82"/>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82"/>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82"/>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82"/>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82"/>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82"/>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82"/>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82"/>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82"/>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82"/>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1" name="Google Shape;18751;p82"/>
          <p:cNvGrpSpPr/>
          <p:nvPr/>
        </p:nvGrpSpPr>
        <p:grpSpPr>
          <a:xfrm>
            <a:off x="6976850" y="2476992"/>
            <a:ext cx="383749" cy="266600"/>
            <a:chOff x="7003021" y="2476992"/>
            <a:chExt cx="383749" cy="266600"/>
          </a:xfrm>
        </p:grpSpPr>
        <p:sp>
          <p:nvSpPr>
            <p:cNvPr id="18752" name="Google Shape;18752;p82"/>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82"/>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82"/>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82"/>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82"/>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82"/>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82"/>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82"/>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82"/>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82"/>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82"/>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82"/>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4" name="Google Shape;18764;p82"/>
          <p:cNvGrpSpPr/>
          <p:nvPr/>
        </p:nvGrpSpPr>
        <p:grpSpPr>
          <a:xfrm>
            <a:off x="5570870" y="2013989"/>
            <a:ext cx="366884" cy="286563"/>
            <a:chOff x="5597041" y="2013989"/>
            <a:chExt cx="366884" cy="286563"/>
          </a:xfrm>
        </p:grpSpPr>
        <p:sp>
          <p:nvSpPr>
            <p:cNvPr id="18765" name="Google Shape;18765;p82"/>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82"/>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82"/>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82"/>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82"/>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82"/>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82"/>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82"/>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82"/>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82"/>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82"/>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82"/>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82"/>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82"/>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82"/>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82"/>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82"/>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82"/>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82"/>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82"/>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82"/>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82"/>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7" name="Google Shape;18787;p82"/>
          <p:cNvGrpSpPr/>
          <p:nvPr/>
        </p:nvGrpSpPr>
        <p:grpSpPr>
          <a:xfrm>
            <a:off x="5121584" y="2911807"/>
            <a:ext cx="297286" cy="319696"/>
            <a:chOff x="5147755" y="2911807"/>
            <a:chExt cx="297286" cy="319696"/>
          </a:xfrm>
        </p:grpSpPr>
        <p:sp>
          <p:nvSpPr>
            <p:cNvPr id="18788" name="Google Shape;18788;p82"/>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82"/>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82"/>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82"/>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82"/>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82"/>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82"/>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82"/>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82"/>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82"/>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82"/>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82"/>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82"/>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82"/>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82"/>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82"/>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4" name="Google Shape;18804;p82"/>
          <p:cNvGrpSpPr/>
          <p:nvPr/>
        </p:nvGrpSpPr>
        <p:grpSpPr>
          <a:xfrm>
            <a:off x="6112633" y="1997409"/>
            <a:ext cx="224669" cy="319748"/>
            <a:chOff x="6138804" y="1997409"/>
            <a:chExt cx="224669" cy="319748"/>
          </a:xfrm>
        </p:grpSpPr>
        <p:sp>
          <p:nvSpPr>
            <p:cNvPr id="18805" name="Google Shape;18805;p82"/>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82"/>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82"/>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82"/>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82"/>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82"/>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82"/>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82"/>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82"/>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82"/>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82"/>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82"/>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82"/>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82"/>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82"/>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82"/>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82"/>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82"/>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82"/>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82"/>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82"/>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6" name="Google Shape;18826;p82"/>
          <p:cNvGrpSpPr/>
          <p:nvPr/>
        </p:nvGrpSpPr>
        <p:grpSpPr>
          <a:xfrm>
            <a:off x="6585917" y="1997409"/>
            <a:ext cx="224565" cy="319748"/>
            <a:chOff x="6612088" y="1997409"/>
            <a:chExt cx="224565" cy="319748"/>
          </a:xfrm>
        </p:grpSpPr>
        <p:sp>
          <p:nvSpPr>
            <p:cNvPr id="18827" name="Google Shape;18827;p82"/>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82"/>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82"/>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82"/>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82"/>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82"/>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82"/>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82"/>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82"/>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82"/>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82"/>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82"/>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82"/>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82"/>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82"/>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82"/>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82"/>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82"/>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82"/>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82"/>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82"/>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82"/>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9" name="Google Shape;18849;p82"/>
          <p:cNvGrpSpPr/>
          <p:nvPr/>
        </p:nvGrpSpPr>
        <p:grpSpPr>
          <a:xfrm>
            <a:off x="6034446" y="2898247"/>
            <a:ext cx="346738" cy="346816"/>
            <a:chOff x="6060617" y="2898247"/>
            <a:chExt cx="346738" cy="346816"/>
          </a:xfrm>
        </p:grpSpPr>
        <p:sp>
          <p:nvSpPr>
            <p:cNvPr id="18850" name="Google Shape;18850;p82"/>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82"/>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82"/>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82"/>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82"/>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82"/>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82"/>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82"/>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82"/>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9" name="Google Shape;18859;p82"/>
          <p:cNvGrpSpPr/>
          <p:nvPr/>
        </p:nvGrpSpPr>
        <p:grpSpPr>
          <a:xfrm>
            <a:off x="1316649" y="1992178"/>
            <a:ext cx="358737" cy="353245"/>
            <a:chOff x="1342820" y="1992178"/>
            <a:chExt cx="358737" cy="353245"/>
          </a:xfrm>
        </p:grpSpPr>
        <p:sp>
          <p:nvSpPr>
            <p:cNvPr id="18860" name="Google Shape;18860;p82"/>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82"/>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82"/>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82"/>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82"/>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82"/>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82"/>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82"/>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82"/>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82"/>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82"/>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82"/>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82"/>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82"/>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82"/>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82"/>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82"/>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82"/>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82"/>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82"/>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82"/>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82"/>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82"/>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82"/>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82"/>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82"/>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82"/>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82"/>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82"/>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82"/>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82"/>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82"/>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82"/>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82"/>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82"/>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82"/>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82"/>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82"/>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82"/>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82"/>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82"/>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82"/>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82"/>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82"/>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82"/>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82"/>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6" name="Google Shape;18906;p82"/>
          <p:cNvGrpSpPr/>
          <p:nvPr/>
        </p:nvGrpSpPr>
        <p:grpSpPr>
          <a:xfrm>
            <a:off x="7933491" y="2436857"/>
            <a:ext cx="352829" cy="347467"/>
            <a:chOff x="7959662" y="2436857"/>
            <a:chExt cx="352829" cy="347467"/>
          </a:xfrm>
        </p:grpSpPr>
        <p:sp>
          <p:nvSpPr>
            <p:cNvPr id="18907" name="Google Shape;18907;p82"/>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82"/>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82"/>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82"/>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82"/>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82"/>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82"/>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82"/>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82"/>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82"/>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82"/>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82"/>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82"/>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82"/>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82"/>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82"/>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3" name="Google Shape;18923;p82"/>
          <p:cNvGrpSpPr/>
          <p:nvPr/>
        </p:nvGrpSpPr>
        <p:grpSpPr>
          <a:xfrm>
            <a:off x="6983357" y="2897961"/>
            <a:ext cx="325578" cy="347207"/>
            <a:chOff x="7009528" y="2897961"/>
            <a:chExt cx="325578" cy="347207"/>
          </a:xfrm>
        </p:grpSpPr>
        <p:sp>
          <p:nvSpPr>
            <p:cNvPr id="18924" name="Google Shape;18924;p82"/>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82"/>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82"/>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82"/>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82"/>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82"/>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82"/>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82"/>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82"/>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82"/>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82"/>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82"/>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82"/>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82"/>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82"/>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82"/>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82"/>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82"/>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82"/>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82"/>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82"/>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5" name="Google Shape;18945;p82"/>
          <p:cNvGrpSpPr/>
          <p:nvPr/>
        </p:nvGrpSpPr>
        <p:grpSpPr>
          <a:xfrm>
            <a:off x="6953972" y="1563869"/>
            <a:ext cx="456522" cy="279535"/>
            <a:chOff x="6980143" y="1563869"/>
            <a:chExt cx="456522" cy="279535"/>
          </a:xfrm>
        </p:grpSpPr>
        <p:sp>
          <p:nvSpPr>
            <p:cNvPr id="18946" name="Google Shape;18946;p82"/>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82"/>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82"/>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82"/>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82"/>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82"/>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82"/>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82"/>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82"/>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82"/>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82"/>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82"/>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82"/>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82"/>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82"/>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1" name="Google Shape;18961;p82"/>
          <p:cNvGrpSpPr/>
          <p:nvPr/>
        </p:nvGrpSpPr>
        <p:grpSpPr>
          <a:xfrm>
            <a:off x="2801388" y="2428451"/>
            <a:ext cx="264778" cy="363864"/>
            <a:chOff x="2827559" y="2428451"/>
            <a:chExt cx="264778" cy="363864"/>
          </a:xfrm>
        </p:grpSpPr>
        <p:sp>
          <p:nvSpPr>
            <p:cNvPr id="18962" name="Google Shape;18962;p82"/>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82"/>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82"/>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82"/>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82"/>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82"/>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82"/>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82"/>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82"/>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82"/>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82"/>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82"/>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82"/>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82"/>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82"/>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82"/>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82"/>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9" name="Google Shape;18979;p82"/>
          <p:cNvGrpSpPr/>
          <p:nvPr/>
        </p:nvGrpSpPr>
        <p:grpSpPr>
          <a:xfrm>
            <a:off x="7462133" y="2436571"/>
            <a:ext cx="352490" cy="347493"/>
            <a:chOff x="7488303" y="2436571"/>
            <a:chExt cx="352490" cy="347493"/>
          </a:xfrm>
        </p:grpSpPr>
        <p:sp>
          <p:nvSpPr>
            <p:cNvPr id="18980" name="Google Shape;18980;p82"/>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82"/>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82"/>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82"/>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82"/>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82"/>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82"/>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82"/>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82"/>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82"/>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82"/>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82"/>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82"/>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82"/>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82"/>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82"/>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82"/>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82"/>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82"/>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82"/>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82"/>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82"/>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82"/>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3" name="Google Shape;19003;p82"/>
          <p:cNvGrpSpPr/>
          <p:nvPr/>
        </p:nvGrpSpPr>
        <p:grpSpPr>
          <a:xfrm>
            <a:off x="4120019" y="3339908"/>
            <a:ext cx="341975" cy="394915"/>
            <a:chOff x="4146190" y="3339908"/>
            <a:chExt cx="341975" cy="394915"/>
          </a:xfrm>
        </p:grpSpPr>
        <p:sp>
          <p:nvSpPr>
            <p:cNvPr id="19004" name="Google Shape;19004;p82"/>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82"/>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82"/>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82"/>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82"/>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82"/>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82"/>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82"/>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82"/>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82"/>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82"/>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82"/>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82"/>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82"/>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82"/>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82"/>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82"/>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82"/>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2" name="Google Shape;19022;p82"/>
          <p:cNvGrpSpPr/>
          <p:nvPr/>
        </p:nvGrpSpPr>
        <p:grpSpPr>
          <a:xfrm>
            <a:off x="6503227" y="2898143"/>
            <a:ext cx="346999" cy="347025"/>
            <a:chOff x="6529398" y="2898143"/>
            <a:chExt cx="346999" cy="347025"/>
          </a:xfrm>
        </p:grpSpPr>
        <p:sp>
          <p:nvSpPr>
            <p:cNvPr id="19023" name="Google Shape;19023;p82"/>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82"/>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82"/>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82"/>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82"/>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82"/>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82"/>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82"/>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82"/>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82"/>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82"/>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82"/>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82"/>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82"/>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82"/>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82"/>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82"/>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82"/>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82"/>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82"/>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82"/>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82"/>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82"/>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82"/>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82"/>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82"/>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9" name="Google Shape;19049;p82"/>
          <p:cNvGrpSpPr/>
          <p:nvPr/>
        </p:nvGrpSpPr>
        <p:grpSpPr>
          <a:xfrm>
            <a:off x="5985358" y="3354899"/>
            <a:ext cx="403582" cy="382344"/>
            <a:chOff x="6011529" y="3354899"/>
            <a:chExt cx="403582" cy="382344"/>
          </a:xfrm>
        </p:grpSpPr>
        <p:sp>
          <p:nvSpPr>
            <p:cNvPr id="19050" name="Google Shape;19050;p82"/>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82"/>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82"/>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82"/>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82"/>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82"/>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82"/>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7" name="Google Shape;19057;p82"/>
          <p:cNvGrpSpPr/>
          <p:nvPr/>
        </p:nvGrpSpPr>
        <p:grpSpPr>
          <a:xfrm>
            <a:off x="5562177" y="2418482"/>
            <a:ext cx="386847" cy="383723"/>
            <a:chOff x="5588348" y="2418482"/>
            <a:chExt cx="386847" cy="383723"/>
          </a:xfrm>
        </p:grpSpPr>
        <p:sp>
          <p:nvSpPr>
            <p:cNvPr id="19058" name="Google Shape;19058;p82"/>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82"/>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82"/>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82"/>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82"/>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82"/>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82"/>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5" name="Google Shape;19065;p82"/>
          <p:cNvGrpSpPr/>
          <p:nvPr/>
        </p:nvGrpSpPr>
        <p:grpSpPr>
          <a:xfrm>
            <a:off x="6039287" y="2434229"/>
            <a:ext cx="378154" cy="352230"/>
            <a:chOff x="6065458" y="2434229"/>
            <a:chExt cx="378154" cy="352230"/>
          </a:xfrm>
        </p:grpSpPr>
        <p:sp>
          <p:nvSpPr>
            <p:cNvPr id="19066" name="Google Shape;19066;p82"/>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82"/>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82"/>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82"/>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82"/>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82"/>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82"/>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82"/>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82"/>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82"/>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82"/>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82"/>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8" name="Google Shape;19078;p82"/>
          <p:cNvGrpSpPr/>
          <p:nvPr/>
        </p:nvGrpSpPr>
        <p:grpSpPr>
          <a:xfrm>
            <a:off x="2608537" y="3844133"/>
            <a:ext cx="375421" cy="353610"/>
            <a:chOff x="2870687" y="3796508"/>
            <a:chExt cx="375421" cy="353610"/>
          </a:xfrm>
        </p:grpSpPr>
        <p:sp>
          <p:nvSpPr>
            <p:cNvPr id="19079" name="Google Shape;19079;p82"/>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82"/>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82"/>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82"/>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3" name="Google Shape;19083;p82"/>
          <p:cNvGrpSpPr/>
          <p:nvPr/>
        </p:nvGrpSpPr>
        <p:grpSpPr>
          <a:xfrm>
            <a:off x="7994551" y="1543724"/>
            <a:ext cx="264309" cy="319826"/>
            <a:chOff x="8020722" y="1543724"/>
            <a:chExt cx="264309" cy="319826"/>
          </a:xfrm>
        </p:grpSpPr>
        <p:sp>
          <p:nvSpPr>
            <p:cNvPr id="19084" name="Google Shape;19084;p82"/>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82"/>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82"/>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82"/>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82"/>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82"/>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82"/>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82"/>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82"/>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82"/>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82"/>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82"/>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82"/>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82"/>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82"/>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82"/>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0" name="Google Shape;19100;p82"/>
          <p:cNvGrpSpPr/>
          <p:nvPr/>
        </p:nvGrpSpPr>
        <p:grpSpPr>
          <a:xfrm>
            <a:off x="2293045" y="2452526"/>
            <a:ext cx="343875" cy="315609"/>
            <a:chOff x="2319216" y="2452526"/>
            <a:chExt cx="343875" cy="315609"/>
          </a:xfrm>
        </p:grpSpPr>
        <p:sp>
          <p:nvSpPr>
            <p:cNvPr id="19101" name="Google Shape;19101;p82"/>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82"/>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82"/>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82"/>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82"/>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82"/>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82"/>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82"/>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82"/>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82"/>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82"/>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82"/>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82"/>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82"/>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5" name="Google Shape;19115;p82"/>
          <p:cNvGrpSpPr/>
          <p:nvPr/>
        </p:nvGrpSpPr>
        <p:grpSpPr>
          <a:xfrm>
            <a:off x="7964333" y="1997539"/>
            <a:ext cx="301320" cy="319592"/>
            <a:chOff x="7990504" y="1997539"/>
            <a:chExt cx="301320" cy="319592"/>
          </a:xfrm>
        </p:grpSpPr>
        <p:sp>
          <p:nvSpPr>
            <p:cNvPr id="19116" name="Google Shape;19116;p82"/>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82"/>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82"/>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82"/>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82"/>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82"/>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82"/>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82"/>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82"/>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82"/>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82"/>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82"/>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82"/>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82"/>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82"/>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82"/>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82"/>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82"/>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82"/>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82"/>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82"/>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82"/>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82"/>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82"/>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82"/>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82"/>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82"/>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82"/>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82"/>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82"/>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82"/>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82"/>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82"/>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82"/>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82"/>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82"/>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2" name="Google Shape;19152;p82"/>
          <p:cNvGrpSpPr/>
          <p:nvPr/>
        </p:nvGrpSpPr>
        <p:grpSpPr>
          <a:xfrm>
            <a:off x="3039969" y="3844159"/>
            <a:ext cx="372844" cy="353610"/>
            <a:chOff x="3302118" y="3796534"/>
            <a:chExt cx="372844" cy="353610"/>
          </a:xfrm>
        </p:grpSpPr>
        <p:sp>
          <p:nvSpPr>
            <p:cNvPr id="19153" name="Google Shape;19153;p82"/>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82"/>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82"/>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82"/>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82"/>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82"/>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82"/>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82"/>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1" name="Google Shape;19161;p82"/>
          <p:cNvGrpSpPr/>
          <p:nvPr/>
        </p:nvGrpSpPr>
        <p:grpSpPr>
          <a:xfrm>
            <a:off x="6936481" y="3354899"/>
            <a:ext cx="404051" cy="382344"/>
            <a:chOff x="6962652" y="3354899"/>
            <a:chExt cx="404051" cy="382344"/>
          </a:xfrm>
        </p:grpSpPr>
        <p:sp>
          <p:nvSpPr>
            <p:cNvPr id="19162" name="Google Shape;19162;p82"/>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82"/>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82"/>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82"/>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82"/>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82"/>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82"/>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82"/>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82"/>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82"/>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82"/>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3" name="Google Shape;19173;p82"/>
          <p:cNvGrpSpPr/>
          <p:nvPr/>
        </p:nvGrpSpPr>
        <p:grpSpPr>
          <a:xfrm>
            <a:off x="3482281" y="3844159"/>
            <a:ext cx="372740" cy="353610"/>
            <a:chOff x="3744430" y="3796534"/>
            <a:chExt cx="372740" cy="353610"/>
          </a:xfrm>
        </p:grpSpPr>
        <p:sp>
          <p:nvSpPr>
            <p:cNvPr id="19174" name="Google Shape;19174;p82"/>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82"/>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82"/>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82"/>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82"/>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82"/>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82"/>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82"/>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82"/>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3" name="Google Shape;19183;p82"/>
          <p:cNvGrpSpPr/>
          <p:nvPr/>
        </p:nvGrpSpPr>
        <p:grpSpPr>
          <a:xfrm>
            <a:off x="4808954" y="3844159"/>
            <a:ext cx="372844" cy="353610"/>
            <a:chOff x="5071104" y="3796534"/>
            <a:chExt cx="372844" cy="353610"/>
          </a:xfrm>
        </p:grpSpPr>
        <p:sp>
          <p:nvSpPr>
            <p:cNvPr id="19184" name="Google Shape;19184;p82"/>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82"/>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82"/>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82"/>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82"/>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82"/>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82"/>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1" name="Google Shape;19191;p82"/>
          <p:cNvGrpSpPr/>
          <p:nvPr/>
        </p:nvGrpSpPr>
        <p:grpSpPr>
          <a:xfrm>
            <a:off x="7412030" y="3354899"/>
            <a:ext cx="403504" cy="382318"/>
            <a:chOff x="7438201" y="3354899"/>
            <a:chExt cx="403504" cy="382318"/>
          </a:xfrm>
        </p:grpSpPr>
        <p:sp>
          <p:nvSpPr>
            <p:cNvPr id="19192" name="Google Shape;19192;p82"/>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82"/>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82"/>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82"/>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82"/>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82"/>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82"/>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82"/>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82"/>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82"/>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82"/>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82"/>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82"/>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82"/>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82"/>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7" name="Google Shape;19207;p82"/>
          <p:cNvGrpSpPr/>
          <p:nvPr/>
        </p:nvGrpSpPr>
        <p:grpSpPr>
          <a:xfrm>
            <a:off x="5134129" y="2435035"/>
            <a:ext cx="288515" cy="350512"/>
            <a:chOff x="5160300" y="2435035"/>
            <a:chExt cx="288515" cy="350512"/>
          </a:xfrm>
        </p:grpSpPr>
        <p:sp>
          <p:nvSpPr>
            <p:cNvPr id="19208" name="Google Shape;19208;p82"/>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82"/>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82"/>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82"/>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82"/>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82"/>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82"/>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82"/>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82"/>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82"/>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82"/>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82"/>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0" name="Google Shape;19220;p82"/>
          <p:cNvGrpSpPr/>
          <p:nvPr/>
        </p:nvGrpSpPr>
        <p:grpSpPr>
          <a:xfrm>
            <a:off x="5693499" y="3844159"/>
            <a:ext cx="372766" cy="353610"/>
            <a:chOff x="5955648" y="3796534"/>
            <a:chExt cx="372766" cy="353610"/>
          </a:xfrm>
        </p:grpSpPr>
        <p:sp>
          <p:nvSpPr>
            <p:cNvPr id="19221" name="Google Shape;19221;p82"/>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82"/>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82"/>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82"/>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82"/>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82"/>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82"/>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8" name="Google Shape;19228;p82"/>
          <p:cNvGrpSpPr/>
          <p:nvPr/>
        </p:nvGrpSpPr>
        <p:grpSpPr>
          <a:xfrm>
            <a:off x="4629560" y="2446592"/>
            <a:ext cx="372818" cy="327504"/>
            <a:chOff x="4655731" y="2446592"/>
            <a:chExt cx="372818" cy="327504"/>
          </a:xfrm>
        </p:grpSpPr>
        <p:sp>
          <p:nvSpPr>
            <p:cNvPr id="19229" name="Google Shape;19229;p82"/>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82"/>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82"/>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82"/>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82"/>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82"/>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82"/>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82"/>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82"/>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82"/>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82"/>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82"/>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82"/>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82"/>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3" name="Google Shape;19243;p82"/>
          <p:cNvGrpSpPr/>
          <p:nvPr/>
        </p:nvGrpSpPr>
        <p:grpSpPr>
          <a:xfrm>
            <a:off x="7432904" y="2926643"/>
            <a:ext cx="365062" cy="290024"/>
            <a:chOff x="7459075" y="2926643"/>
            <a:chExt cx="365062" cy="290024"/>
          </a:xfrm>
        </p:grpSpPr>
        <p:sp>
          <p:nvSpPr>
            <p:cNvPr id="19244" name="Google Shape;19244;p82"/>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82"/>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82"/>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82"/>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82"/>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82"/>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82"/>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82"/>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82"/>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82"/>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82"/>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82"/>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82"/>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82"/>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82"/>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82"/>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82"/>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82"/>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82"/>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82"/>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82"/>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82"/>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82"/>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7" name="Google Shape;19267;p82"/>
          <p:cNvGrpSpPr/>
          <p:nvPr/>
        </p:nvGrpSpPr>
        <p:grpSpPr>
          <a:xfrm>
            <a:off x="5034235" y="3354899"/>
            <a:ext cx="403582" cy="382344"/>
            <a:chOff x="5060406" y="3354899"/>
            <a:chExt cx="403582" cy="382344"/>
          </a:xfrm>
        </p:grpSpPr>
        <p:sp>
          <p:nvSpPr>
            <p:cNvPr id="19268" name="Google Shape;19268;p82"/>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82"/>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82"/>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82"/>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82"/>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3" name="Google Shape;19273;p82"/>
          <p:cNvGrpSpPr/>
          <p:nvPr/>
        </p:nvGrpSpPr>
        <p:grpSpPr>
          <a:xfrm>
            <a:off x="5509784" y="3354899"/>
            <a:ext cx="403608" cy="382344"/>
            <a:chOff x="5535955" y="3354899"/>
            <a:chExt cx="403608" cy="382344"/>
          </a:xfrm>
        </p:grpSpPr>
        <p:sp>
          <p:nvSpPr>
            <p:cNvPr id="19274" name="Google Shape;19274;p82"/>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82"/>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82"/>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82"/>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82"/>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9" name="Google Shape;19279;p82"/>
          <p:cNvGrpSpPr/>
          <p:nvPr/>
        </p:nvGrpSpPr>
        <p:grpSpPr>
          <a:xfrm>
            <a:off x="7887604" y="3354795"/>
            <a:ext cx="423285" cy="382422"/>
            <a:chOff x="7913775" y="3354795"/>
            <a:chExt cx="423285" cy="382422"/>
          </a:xfrm>
        </p:grpSpPr>
        <p:sp>
          <p:nvSpPr>
            <p:cNvPr id="19280" name="Google Shape;19280;p82"/>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82"/>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82"/>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82"/>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82"/>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82"/>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82"/>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82"/>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82"/>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82"/>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82"/>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82"/>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82"/>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82"/>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4" name="Google Shape;19294;p82"/>
          <p:cNvGrpSpPr/>
          <p:nvPr/>
        </p:nvGrpSpPr>
        <p:grpSpPr>
          <a:xfrm>
            <a:off x="7473194" y="1534536"/>
            <a:ext cx="354807" cy="338357"/>
            <a:chOff x="7499365" y="1534536"/>
            <a:chExt cx="354807" cy="338357"/>
          </a:xfrm>
        </p:grpSpPr>
        <p:sp>
          <p:nvSpPr>
            <p:cNvPr id="19295" name="Google Shape;19295;p82"/>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82"/>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82"/>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82"/>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82"/>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82"/>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82"/>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82"/>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82"/>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82"/>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82"/>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82"/>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82"/>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82"/>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82"/>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82"/>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82"/>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82"/>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82"/>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4" name="Google Shape;19314;p82"/>
          <p:cNvGrpSpPr/>
          <p:nvPr/>
        </p:nvGrpSpPr>
        <p:grpSpPr>
          <a:xfrm>
            <a:off x="3924514" y="3844159"/>
            <a:ext cx="372844" cy="353610"/>
            <a:chOff x="4186663" y="3796534"/>
            <a:chExt cx="372844" cy="353610"/>
          </a:xfrm>
        </p:grpSpPr>
        <p:sp>
          <p:nvSpPr>
            <p:cNvPr id="19315" name="Google Shape;19315;p82"/>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82"/>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82"/>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82"/>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82"/>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0" name="Google Shape;19320;p82"/>
          <p:cNvGrpSpPr/>
          <p:nvPr/>
        </p:nvGrpSpPr>
        <p:grpSpPr>
          <a:xfrm>
            <a:off x="4366747" y="3844159"/>
            <a:ext cx="372740" cy="353610"/>
            <a:chOff x="4628896" y="3796534"/>
            <a:chExt cx="372740" cy="353610"/>
          </a:xfrm>
        </p:grpSpPr>
        <p:sp>
          <p:nvSpPr>
            <p:cNvPr id="19321" name="Google Shape;19321;p82"/>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82"/>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82"/>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82"/>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82"/>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82"/>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82"/>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82"/>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9" name="Google Shape;19329;p82"/>
          <p:cNvGrpSpPr/>
          <p:nvPr/>
        </p:nvGrpSpPr>
        <p:grpSpPr>
          <a:xfrm>
            <a:off x="5251292" y="3844159"/>
            <a:ext cx="372818" cy="353610"/>
            <a:chOff x="5513441" y="3796534"/>
            <a:chExt cx="372818" cy="353610"/>
          </a:xfrm>
        </p:grpSpPr>
        <p:sp>
          <p:nvSpPr>
            <p:cNvPr id="19330" name="Google Shape;19330;p82"/>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82"/>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82"/>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82"/>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82"/>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82"/>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82"/>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7" name="Google Shape;19337;p82"/>
          <p:cNvGrpSpPr/>
          <p:nvPr/>
        </p:nvGrpSpPr>
        <p:grpSpPr>
          <a:xfrm>
            <a:off x="6460907" y="3354899"/>
            <a:ext cx="403608" cy="382344"/>
            <a:chOff x="6487078" y="3354899"/>
            <a:chExt cx="403608" cy="382344"/>
          </a:xfrm>
        </p:grpSpPr>
        <p:sp>
          <p:nvSpPr>
            <p:cNvPr id="19338" name="Google Shape;19338;p82"/>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82"/>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82"/>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82"/>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82"/>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82"/>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82"/>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82"/>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82"/>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82"/>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8" name="Google Shape;19348;p82"/>
          <p:cNvGrpSpPr/>
          <p:nvPr/>
        </p:nvGrpSpPr>
        <p:grpSpPr>
          <a:xfrm>
            <a:off x="3164680" y="3342484"/>
            <a:ext cx="389684" cy="389684"/>
            <a:chOff x="3190851" y="3342484"/>
            <a:chExt cx="389684" cy="389684"/>
          </a:xfrm>
        </p:grpSpPr>
        <p:sp>
          <p:nvSpPr>
            <p:cNvPr id="19349" name="Google Shape;19349;p82"/>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82"/>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82"/>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82"/>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82"/>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82"/>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82"/>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82"/>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82"/>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82"/>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82"/>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82"/>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82"/>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82"/>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82"/>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82"/>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82"/>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82"/>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82"/>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82"/>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82"/>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82"/>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82"/>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82"/>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82"/>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82"/>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82"/>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82"/>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7" name="Google Shape;19377;p82"/>
          <p:cNvGrpSpPr/>
          <p:nvPr/>
        </p:nvGrpSpPr>
        <p:grpSpPr>
          <a:xfrm>
            <a:off x="7900956" y="2879845"/>
            <a:ext cx="364515" cy="383619"/>
            <a:chOff x="7927127" y="2879845"/>
            <a:chExt cx="364515" cy="383619"/>
          </a:xfrm>
        </p:grpSpPr>
        <p:sp>
          <p:nvSpPr>
            <p:cNvPr id="19378" name="Google Shape;19378;p82"/>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82"/>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82"/>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82"/>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82"/>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82"/>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82"/>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82"/>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82"/>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82"/>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82"/>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82"/>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82"/>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82"/>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82"/>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82"/>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82"/>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82"/>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82"/>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82"/>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82"/>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82"/>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82"/>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82"/>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82"/>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82"/>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82"/>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82"/>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82"/>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7" name="Google Shape;19407;p82"/>
          <p:cNvGrpSpPr/>
          <p:nvPr/>
        </p:nvGrpSpPr>
        <p:grpSpPr>
          <a:xfrm>
            <a:off x="833111" y="3352531"/>
            <a:ext cx="327426" cy="357826"/>
            <a:chOff x="859281" y="3352531"/>
            <a:chExt cx="327426" cy="357826"/>
          </a:xfrm>
        </p:grpSpPr>
        <p:sp>
          <p:nvSpPr>
            <p:cNvPr id="19408" name="Google Shape;19408;p82"/>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82"/>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82"/>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82"/>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82"/>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82"/>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82"/>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82"/>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82"/>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82"/>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82"/>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82"/>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82"/>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82"/>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82"/>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82"/>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82"/>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82"/>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6" name="Google Shape;19426;p82"/>
          <p:cNvGrpSpPr/>
          <p:nvPr/>
        </p:nvGrpSpPr>
        <p:grpSpPr>
          <a:xfrm>
            <a:off x="1291741" y="3388371"/>
            <a:ext cx="372115" cy="273185"/>
            <a:chOff x="1317912" y="3388371"/>
            <a:chExt cx="372115" cy="273185"/>
          </a:xfrm>
        </p:grpSpPr>
        <p:sp>
          <p:nvSpPr>
            <p:cNvPr id="19427" name="Google Shape;19427;p82"/>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82"/>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82"/>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82"/>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82"/>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82"/>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82"/>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82"/>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82"/>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82"/>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82"/>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82"/>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82"/>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82"/>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82"/>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82"/>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82"/>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82"/>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82"/>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82"/>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82"/>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82"/>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82"/>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82"/>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82"/>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82"/>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82"/>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82"/>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82"/>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82"/>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82"/>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82"/>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82"/>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0" name="Google Shape;19460;p82"/>
          <p:cNvGrpSpPr/>
          <p:nvPr/>
        </p:nvGrpSpPr>
        <p:grpSpPr>
          <a:xfrm>
            <a:off x="2753576" y="1525426"/>
            <a:ext cx="356993" cy="344214"/>
            <a:chOff x="2779747" y="1525426"/>
            <a:chExt cx="356993" cy="344214"/>
          </a:xfrm>
        </p:grpSpPr>
        <p:sp>
          <p:nvSpPr>
            <p:cNvPr id="19461" name="Google Shape;19461;p82"/>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82"/>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82"/>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82"/>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82"/>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82"/>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82"/>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82"/>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82"/>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82"/>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82"/>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82"/>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82"/>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82"/>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82"/>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82"/>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82"/>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82"/>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82"/>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82"/>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82"/>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82"/>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82"/>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82"/>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5" name="Google Shape;19485;p82"/>
          <p:cNvGrpSpPr/>
          <p:nvPr/>
        </p:nvGrpSpPr>
        <p:grpSpPr>
          <a:xfrm>
            <a:off x="3291798" y="1515432"/>
            <a:ext cx="225112" cy="360663"/>
            <a:chOff x="3317969" y="1515432"/>
            <a:chExt cx="225112" cy="360663"/>
          </a:xfrm>
        </p:grpSpPr>
        <p:sp>
          <p:nvSpPr>
            <p:cNvPr id="19486" name="Google Shape;19486;p82"/>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82"/>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82"/>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82"/>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82"/>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82"/>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82"/>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82"/>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82"/>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82"/>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82"/>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82"/>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82"/>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82"/>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82"/>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82"/>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82"/>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82"/>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82"/>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82"/>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82"/>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82"/>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82"/>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82"/>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0" name="Google Shape;19510;p82"/>
          <p:cNvGrpSpPr/>
          <p:nvPr/>
        </p:nvGrpSpPr>
        <p:grpSpPr>
          <a:xfrm>
            <a:off x="3681716" y="1526233"/>
            <a:ext cx="389684" cy="339164"/>
            <a:chOff x="3707887" y="1526233"/>
            <a:chExt cx="389684" cy="339164"/>
          </a:xfrm>
        </p:grpSpPr>
        <p:sp>
          <p:nvSpPr>
            <p:cNvPr id="19511" name="Google Shape;19511;p82"/>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82"/>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82"/>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82"/>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82"/>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82"/>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82"/>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82"/>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82"/>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82"/>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82"/>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82"/>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82"/>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4" name="Google Shape;19524;p82"/>
          <p:cNvGrpSpPr/>
          <p:nvPr/>
        </p:nvGrpSpPr>
        <p:grpSpPr>
          <a:xfrm>
            <a:off x="4634505" y="1985853"/>
            <a:ext cx="346921" cy="346921"/>
            <a:chOff x="4660676" y="1985853"/>
            <a:chExt cx="346921" cy="346921"/>
          </a:xfrm>
        </p:grpSpPr>
        <p:sp>
          <p:nvSpPr>
            <p:cNvPr id="19525" name="Google Shape;19525;p82"/>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82"/>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82"/>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82"/>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82"/>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82"/>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82"/>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82"/>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82"/>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82"/>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82"/>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82"/>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82"/>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82"/>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82"/>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82"/>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82"/>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82"/>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82"/>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82"/>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82"/>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82"/>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82"/>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82"/>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82"/>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82"/>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82"/>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82"/>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82"/>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82"/>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82"/>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82"/>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82"/>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82"/>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82"/>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82"/>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82"/>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82"/>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82"/>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82"/>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82"/>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82"/>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82"/>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8" name="Google Shape;19568;p82"/>
          <p:cNvGrpSpPr/>
          <p:nvPr/>
        </p:nvGrpSpPr>
        <p:grpSpPr>
          <a:xfrm>
            <a:off x="3212675" y="2464342"/>
            <a:ext cx="383177" cy="291976"/>
            <a:chOff x="3238846" y="2464342"/>
            <a:chExt cx="383177" cy="291976"/>
          </a:xfrm>
        </p:grpSpPr>
        <p:sp>
          <p:nvSpPr>
            <p:cNvPr id="19569" name="Google Shape;19569;p82"/>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82"/>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82"/>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82"/>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82"/>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82"/>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82"/>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82"/>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82"/>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82"/>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82"/>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82"/>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82"/>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82"/>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82"/>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82"/>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82"/>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82"/>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7" name="Google Shape;19587;p82"/>
          <p:cNvGrpSpPr/>
          <p:nvPr/>
        </p:nvGrpSpPr>
        <p:grpSpPr>
          <a:xfrm>
            <a:off x="6135687" y="3847218"/>
            <a:ext cx="347434" cy="347434"/>
            <a:chOff x="2775123" y="1408261"/>
            <a:chExt cx="3847554" cy="3847554"/>
          </a:xfrm>
        </p:grpSpPr>
        <p:sp>
          <p:nvSpPr>
            <p:cNvPr id="19588" name="Google Shape;19588;p82"/>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82"/>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90" name="Google Shape;19590;p82"/>
            <p:cNvGrpSpPr/>
            <p:nvPr/>
          </p:nvGrpSpPr>
          <p:grpSpPr>
            <a:xfrm>
              <a:off x="3503656" y="1972170"/>
              <a:ext cx="2391038" cy="2719924"/>
              <a:chOff x="1512725" y="258500"/>
              <a:chExt cx="4570900" cy="5199625"/>
            </a:xfrm>
          </p:grpSpPr>
          <p:sp>
            <p:nvSpPr>
              <p:cNvPr id="19591" name="Google Shape;19591;p82"/>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82"/>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82"/>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82"/>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82"/>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96" name="Google Shape;19596;p82"/>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97" name="Google Shape;19597;p82"/>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36"/>
          <p:cNvSpPr txBox="1">
            <a:spLocks noGrp="1"/>
          </p:cNvSpPr>
          <p:nvPr>
            <p:ph type="title"/>
          </p:nvPr>
        </p:nvSpPr>
        <p:spPr>
          <a:xfrm>
            <a:off x="709418" y="2653425"/>
            <a:ext cx="4740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¿Qué es Reaper’s PC?</a:t>
            </a:r>
            <a:endParaRPr dirty="0"/>
          </a:p>
        </p:txBody>
      </p:sp>
      <p:sp>
        <p:nvSpPr>
          <p:cNvPr id="758" name="Google Shape;758;p36"/>
          <p:cNvSpPr txBox="1">
            <a:spLocks noGrp="1"/>
          </p:cNvSpPr>
          <p:nvPr>
            <p:ph type="title" idx="2"/>
          </p:nvPr>
        </p:nvSpPr>
        <p:spPr>
          <a:xfrm>
            <a:off x="720000" y="1249000"/>
            <a:ext cx="17025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grpSp>
        <p:nvGrpSpPr>
          <p:cNvPr id="4" name="Google Shape;2846;p62">
            <a:extLst>
              <a:ext uri="{FF2B5EF4-FFF2-40B4-BE49-F238E27FC236}">
                <a16:creationId xmlns:a16="http://schemas.microsoft.com/office/drawing/2014/main" id="{F92F5320-A410-C02A-7429-6D539A03ED77}"/>
              </a:ext>
            </a:extLst>
          </p:cNvPr>
          <p:cNvGrpSpPr/>
          <p:nvPr/>
        </p:nvGrpSpPr>
        <p:grpSpPr>
          <a:xfrm>
            <a:off x="6066780" y="1271261"/>
            <a:ext cx="2222728" cy="2764328"/>
            <a:chOff x="1311900" y="2073147"/>
            <a:chExt cx="2222728" cy="2764328"/>
          </a:xfrm>
        </p:grpSpPr>
        <p:sp>
          <p:nvSpPr>
            <p:cNvPr id="5" name="Google Shape;2847;p62">
              <a:extLst>
                <a:ext uri="{FF2B5EF4-FFF2-40B4-BE49-F238E27FC236}">
                  <a16:creationId xmlns:a16="http://schemas.microsoft.com/office/drawing/2014/main" id="{1B538034-2052-02B3-9428-B93403328681}"/>
                </a:ext>
              </a:extLst>
            </p:cNvPr>
            <p:cNvSpPr/>
            <p:nvPr/>
          </p:nvSpPr>
          <p:spPr>
            <a:xfrm>
              <a:off x="1311900" y="4379675"/>
              <a:ext cx="2151000" cy="4578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2848;p62">
              <a:extLst>
                <a:ext uri="{FF2B5EF4-FFF2-40B4-BE49-F238E27FC236}">
                  <a16:creationId xmlns:a16="http://schemas.microsoft.com/office/drawing/2014/main" id="{93643ED5-BCA0-B199-BF9A-3585AD09DAF6}"/>
                </a:ext>
              </a:extLst>
            </p:cNvPr>
            <p:cNvGrpSpPr/>
            <p:nvPr/>
          </p:nvGrpSpPr>
          <p:grpSpPr>
            <a:xfrm>
              <a:off x="1553108" y="2073147"/>
              <a:ext cx="1981520" cy="2535354"/>
              <a:chOff x="900306" y="1128050"/>
              <a:chExt cx="3138296" cy="4015448"/>
            </a:xfrm>
          </p:grpSpPr>
          <p:sp>
            <p:nvSpPr>
              <p:cNvPr id="7" name="Google Shape;2849;p62">
                <a:extLst>
                  <a:ext uri="{FF2B5EF4-FFF2-40B4-BE49-F238E27FC236}">
                    <a16:creationId xmlns:a16="http://schemas.microsoft.com/office/drawing/2014/main" id="{1194F045-80F3-010B-892B-38DB8FD9EF72}"/>
                  </a:ext>
                </a:extLst>
              </p:cNvPr>
              <p:cNvSpPr/>
              <p:nvPr/>
            </p:nvSpPr>
            <p:spPr>
              <a:xfrm flipH="1">
                <a:off x="1939169" y="2402385"/>
                <a:ext cx="398524" cy="570418"/>
              </a:xfrm>
              <a:custGeom>
                <a:avLst/>
                <a:gdLst/>
                <a:ahLst/>
                <a:cxnLst/>
                <a:rect l="l" t="t" r="r" b="b"/>
                <a:pathLst>
                  <a:path w="2075" h="2970" extrusionOk="0">
                    <a:moveTo>
                      <a:pt x="241" y="1"/>
                    </a:moveTo>
                    <a:cubicBezTo>
                      <a:pt x="110" y="1"/>
                      <a:pt x="0" y="111"/>
                      <a:pt x="0" y="241"/>
                    </a:cubicBezTo>
                    <a:lnTo>
                      <a:pt x="0" y="2729"/>
                    </a:lnTo>
                    <a:cubicBezTo>
                      <a:pt x="0" y="2860"/>
                      <a:pt x="110" y="2970"/>
                      <a:pt x="241" y="2970"/>
                    </a:cubicBezTo>
                    <a:lnTo>
                      <a:pt x="1833" y="2970"/>
                    </a:lnTo>
                    <a:cubicBezTo>
                      <a:pt x="1964" y="2970"/>
                      <a:pt x="2074" y="2860"/>
                      <a:pt x="2074" y="2729"/>
                    </a:cubicBezTo>
                    <a:lnTo>
                      <a:pt x="2074" y="241"/>
                    </a:lnTo>
                    <a:cubicBezTo>
                      <a:pt x="2074" y="111"/>
                      <a:pt x="1964" y="1"/>
                      <a:pt x="1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850;p62">
                <a:extLst>
                  <a:ext uri="{FF2B5EF4-FFF2-40B4-BE49-F238E27FC236}">
                    <a16:creationId xmlns:a16="http://schemas.microsoft.com/office/drawing/2014/main" id="{83877C56-519C-9715-381B-27F8A9D619AE}"/>
                  </a:ext>
                </a:extLst>
              </p:cNvPr>
              <p:cNvSpPr/>
              <p:nvPr/>
            </p:nvSpPr>
            <p:spPr>
              <a:xfrm flipH="1">
                <a:off x="1931103" y="2389325"/>
                <a:ext cx="414658" cy="595578"/>
              </a:xfrm>
              <a:custGeom>
                <a:avLst/>
                <a:gdLst/>
                <a:ahLst/>
                <a:cxnLst/>
                <a:rect l="l" t="t" r="r" b="b"/>
                <a:pathLst>
                  <a:path w="2159" h="3101" extrusionOk="0">
                    <a:moveTo>
                      <a:pt x="1875" y="131"/>
                    </a:moveTo>
                    <a:cubicBezTo>
                      <a:pt x="1964" y="131"/>
                      <a:pt x="2053" y="220"/>
                      <a:pt x="2053" y="309"/>
                    </a:cubicBezTo>
                    <a:lnTo>
                      <a:pt x="2053" y="2797"/>
                    </a:lnTo>
                    <a:cubicBezTo>
                      <a:pt x="2053" y="2907"/>
                      <a:pt x="1964" y="2991"/>
                      <a:pt x="1875" y="2991"/>
                    </a:cubicBezTo>
                    <a:lnTo>
                      <a:pt x="283" y="2991"/>
                    </a:lnTo>
                    <a:cubicBezTo>
                      <a:pt x="194" y="2991"/>
                      <a:pt x="110" y="2907"/>
                      <a:pt x="110" y="2797"/>
                    </a:cubicBezTo>
                    <a:lnTo>
                      <a:pt x="110" y="309"/>
                    </a:lnTo>
                    <a:cubicBezTo>
                      <a:pt x="110" y="220"/>
                      <a:pt x="194" y="131"/>
                      <a:pt x="283" y="131"/>
                    </a:cubicBezTo>
                    <a:close/>
                    <a:moveTo>
                      <a:pt x="283" y="1"/>
                    </a:moveTo>
                    <a:cubicBezTo>
                      <a:pt x="131" y="1"/>
                      <a:pt x="1" y="158"/>
                      <a:pt x="1" y="309"/>
                    </a:cubicBezTo>
                    <a:lnTo>
                      <a:pt x="1" y="2797"/>
                    </a:lnTo>
                    <a:cubicBezTo>
                      <a:pt x="1" y="2970"/>
                      <a:pt x="131" y="3101"/>
                      <a:pt x="283" y="3101"/>
                    </a:cubicBezTo>
                    <a:lnTo>
                      <a:pt x="1875" y="3101"/>
                    </a:lnTo>
                    <a:cubicBezTo>
                      <a:pt x="2027" y="3101"/>
                      <a:pt x="2158" y="2970"/>
                      <a:pt x="2158" y="2797"/>
                    </a:cubicBezTo>
                    <a:lnTo>
                      <a:pt x="2158" y="309"/>
                    </a:lnTo>
                    <a:cubicBezTo>
                      <a:pt x="2158" y="158"/>
                      <a:pt x="2027" y="1"/>
                      <a:pt x="18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851;p62">
                <a:extLst>
                  <a:ext uri="{FF2B5EF4-FFF2-40B4-BE49-F238E27FC236}">
                    <a16:creationId xmlns:a16="http://schemas.microsoft.com/office/drawing/2014/main" id="{87476579-54AB-01C1-0488-377ED9758931}"/>
                  </a:ext>
                </a:extLst>
              </p:cNvPr>
              <p:cNvSpPr/>
              <p:nvPr/>
            </p:nvSpPr>
            <p:spPr>
              <a:xfrm flipH="1">
                <a:off x="2215740" y="4623204"/>
                <a:ext cx="394491" cy="431751"/>
              </a:xfrm>
              <a:custGeom>
                <a:avLst/>
                <a:gdLst/>
                <a:ahLst/>
                <a:cxnLst/>
                <a:rect l="l" t="t" r="r" b="b"/>
                <a:pathLst>
                  <a:path w="2054" h="2248" extrusionOk="0">
                    <a:moveTo>
                      <a:pt x="0" y="1"/>
                    </a:moveTo>
                    <a:lnTo>
                      <a:pt x="0" y="2247"/>
                    </a:lnTo>
                    <a:lnTo>
                      <a:pt x="2053" y="2247"/>
                    </a:lnTo>
                    <a:lnTo>
                      <a:pt x="20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852;p62">
                <a:extLst>
                  <a:ext uri="{FF2B5EF4-FFF2-40B4-BE49-F238E27FC236}">
                    <a16:creationId xmlns:a16="http://schemas.microsoft.com/office/drawing/2014/main" id="{05244F09-F489-BD60-165B-8CB6BA4065E7}"/>
                  </a:ext>
                </a:extLst>
              </p:cNvPr>
              <p:cNvSpPr/>
              <p:nvPr/>
            </p:nvSpPr>
            <p:spPr>
              <a:xfrm flipH="1">
                <a:off x="2207865" y="4615138"/>
                <a:ext cx="410432" cy="452877"/>
              </a:xfrm>
              <a:custGeom>
                <a:avLst/>
                <a:gdLst/>
                <a:ahLst/>
                <a:cxnLst/>
                <a:rect l="l" t="t" r="r" b="b"/>
                <a:pathLst>
                  <a:path w="2137" h="2358" extrusionOk="0">
                    <a:moveTo>
                      <a:pt x="2032" y="111"/>
                    </a:moveTo>
                    <a:lnTo>
                      <a:pt x="2032"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853;p62">
                <a:extLst>
                  <a:ext uri="{FF2B5EF4-FFF2-40B4-BE49-F238E27FC236}">
                    <a16:creationId xmlns:a16="http://schemas.microsoft.com/office/drawing/2014/main" id="{B4957866-9C3B-9A66-4562-5FC5065ACA1E}"/>
                  </a:ext>
                </a:extLst>
              </p:cNvPr>
              <p:cNvSpPr/>
              <p:nvPr/>
            </p:nvSpPr>
            <p:spPr>
              <a:xfrm flipH="1">
                <a:off x="1473609" y="4623204"/>
                <a:ext cx="394299" cy="431751"/>
              </a:xfrm>
              <a:custGeom>
                <a:avLst/>
                <a:gdLst/>
                <a:ahLst/>
                <a:cxnLst/>
                <a:rect l="l" t="t" r="r" b="b"/>
                <a:pathLst>
                  <a:path w="2053" h="2248" extrusionOk="0">
                    <a:moveTo>
                      <a:pt x="0" y="1"/>
                    </a:moveTo>
                    <a:lnTo>
                      <a:pt x="0" y="2247"/>
                    </a:lnTo>
                    <a:lnTo>
                      <a:pt x="2053" y="2247"/>
                    </a:lnTo>
                    <a:lnTo>
                      <a:pt x="20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854;p62">
                <a:extLst>
                  <a:ext uri="{FF2B5EF4-FFF2-40B4-BE49-F238E27FC236}">
                    <a16:creationId xmlns:a16="http://schemas.microsoft.com/office/drawing/2014/main" id="{B733E3FB-EFD4-EF1B-6438-998111B50972}"/>
                  </a:ext>
                </a:extLst>
              </p:cNvPr>
              <p:cNvSpPr/>
              <p:nvPr/>
            </p:nvSpPr>
            <p:spPr>
              <a:xfrm flipH="1">
                <a:off x="1465543" y="4615138"/>
                <a:ext cx="415618" cy="452877"/>
              </a:xfrm>
              <a:custGeom>
                <a:avLst/>
                <a:gdLst/>
                <a:ahLst/>
                <a:cxnLst/>
                <a:rect l="l" t="t" r="r" b="b"/>
                <a:pathLst>
                  <a:path w="2164" h="2358" extrusionOk="0">
                    <a:moveTo>
                      <a:pt x="2054" y="111"/>
                    </a:moveTo>
                    <a:lnTo>
                      <a:pt x="2054" y="2226"/>
                    </a:lnTo>
                    <a:lnTo>
                      <a:pt x="132" y="2226"/>
                    </a:lnTo>
                    <a:lnTo>
                      <a:pt x="132" y="111"/>
                    </a:lnTo>
                    <a:close/>
                    <a:moveTo>
                      <a:pt x="1" y="1"/>
                    </a:moveTo>
                    <a:lnTo>
                      <a:pt x="1" y="43"/>
                    </a:lnTo>
                    <a:lnTo>
                      <a:pt x="1" y="2357"/>
                    </a:lnTo>
                    <a:lnTo>
                      <a:pt x="2164" y="2357"/>
                    </a:lnTo>
                    <a:lnTo>
                      <a:pt x="216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855;p62">
                <a:extLst>
                  <a:ext uri="{FF2B5EF4-FFF2-40B4-BE49-F238E27FC236}">
                    <a16:creationId xmlns:a16="http://schemas.microsoft.com/office/drawing/2014/main" id="{64308CCF-9CCF-DC2C-BF46-40AC36B2C603}"/>
                  </a:ext>
                </a:extLst>
              </p:cNvPr>
              <p:cNvSpPr/>
              <p:nvPr/>
            </p:nvSpPr>
            <p:spPr>
              <a:xfrm flipH="1">
                <a:off x="2610044" y="4623204"/>
                <a:ext cx="393531" cy="431751"/>
              </a:xfrm>
              <a:custGeom>
                <a:avLst/>
                <a:gdLst/>
                <a:ahLst/>
                <a:cxnLst/>
                <a:rect l="l" t="t" r="r" b="b"/>
                <a:pathLst>
                  <a:path w="2049" h="2248" extrusionOk="0">
                    <a:moveTo>
                      <a:pt x="1" y="1"/>
                    </a:moveTo>
                    <a:lnTo>
                      <a:pt x="1" y="2247"/>
                    </a:lnTo>
                    <a:lnTo>
                      <a:pt x="2048" y="2247"/>
                    </a:lnTo>
                    <a:lnTo>
                      <a:pt x="20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856;p62">
                <a:extLst>
                  <a:ext uri="{FF2B5EF4-FFF2-40B4-BE49-F238E27FC236}">
                    <a16:creationId xmlns:a16="http://schemas.microsoft.com/office/drawing/2014/main" id="{183B9985-10B0-0685-AE5C-D42AFFB6CBDA}"/>
                  </a:ext>
                </a:extLst>
              </p:cNvPr>
              <p:cNvSpPr/>
              <p:nvPr/>
            </p:nvSpPr>
            <p:spPr>
              <a:xfrm flipH="1">
                <a:off x="2596984" y="4615138"/>
                <a:ext cx="415618" cy="452877"/>
              </a:xfrm>
              <a:custGeom>
                <a:avLst/>
                <a:gdLst/>
                <a:ahLst/>
                <a:cxnLst/>
                <a:rect l="l" t="t" r="r" b="b"/>
                <a:pathLst>
                  <a:path w="2164" h="2358" extrusionOk="0">
                    <a:moveTo>
                      <a:pt x="2032" y="111"/>
                    </a:moveTo>
                    <a:lnTo>
                      <a:pt x="2032" y="2226"/>
                    </a:lnTo>
                    <a:lnTo>
                      <a:pt x="110" y="2226"/>
                    </a:lnTo>
                    <a:lnTo>
                      <a:pt x="110" y="111"/>
                    </a:lnTo>
                    <a:close/>
                    <a:moveTo>
                      <a:pt x="0" y="1"/>
                    </a:moveTo>
                    <a:lnTo>
                      <a:pt x="0" y="43"/>
                    </a:lnTo>
                    <a:lnTo>
                      <a:pt x="0" y="2357"/>
                    </a:lnTo>
                    <a:lnTo>
                      <a:pt x="2163" y="2357"/>
                    </a:lnTo>
                    <a:lnTo>
                      <a:pt x="2163"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857;p62">
                <a:extLst>
                  <a:ext uri="{FF2B5EF4-FFF2-40B4-BE49-F238E27FC236}">
                    <a16:creationId xmlns:a16="http://schemas.microsoft.com/office/drawing/2014/main" id="{5678303F-E7E4-122D-38FC-CB4E718FB1D3}"/>
                  </a:ext>
                </a:extLst>
              </p:cNvPr>
              <p:cNvSpPr/>
              <p:nvPr/>
            </p:nvSpPr>
            <p:spPr>
              <a:xfrm flipH="1">
                <a:off x="1867722" y="4623204"/>
                <a:ext cx="394491" cy="431751"/>
              </a:xfrm>
              <a:custGeom>
                <a:avLst/>
                <a:gdLst/>
                <a:ahLst/>
                <a:cxnLst/>
                <a:rect l="l" t="t" r="r" b="b"/>
                <a:pathLst>
                  <a:path w="2054" h="2248" extrusionOk="0">
                    <a:moveTo>
                      <a:pt x="0" y="1"/>
                    </a:moveTo>
                    <a:lnTo>
                      <a:pt x="0" y="2247"/>
                    </a:lnTo>
                    <a:lnTo>
                      <a:pt x="2053" y="2247"/>
                    </a:lnTo>
                    <a:lnTo>
                      <a:pt x="20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858;p62">
                <a:extLst>
                  <a:ext uri="{FF2B5EF4-FFF2-40B4-BE49-F238E27FC236}">
                    <a16:creationId xmlns:a16="http://schemas.microsoft.com/office/drawing/2014/main" id="{D7C656C9-46AC-AD17-1631-D4440CA201EA}"/>
                  </a:ext>
                </a:extLst>
              </p:cNvPr>
              <p:cNvSpPr/>
              <p:nvPr/>
            </p:nvSpPr>
            <p:spPr>
              <a:xfrm flipH="1">
                <a:off x="1859847" y="4615138"/>
                <a:ext cx="410432" cy="452877"/>
              </a:xfrm>
              <a:custGeom>
                <a:avLst/>
                <a:gdLst/>
                <a:ahLst/>
                <a:cxnLst/>
                <a:rect l="l" t="t" r="r" b="b"/>
                <a:pathLst>
                  <a:path w="2137" h="2358" extrusionOk="0">
                    <a:moveTo>
                      <a:pt x="2027" y="111"/>
                    </a:moveTo>
                    <a:lnTo>
                      <a:pt x="2027"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859;p62">
                <a:extLst>
                  <a:ext uri="{FF2B5EF4-FFF2-40B4-BE49-F238E27FC236}">
                    <a16:creationId xmlns:a16="http://schemas.microsoft.com/office/drawing/2014/main" id="{D2523D82-1623-9D91-DC86-A3C9A8AC9905}"/>
                  </a:ext>
                </a:extLst>
              </p:cNvPr>
              <p:cNvSpPr/>
              <p:nvPr/>
            </p:nvSpPr>
            <p:spPr>
              <a:xfrm flipH="1">
                <a:off x="2194615" y="4916868"/>
                <a:ext cx="553517" cy="213571"/>
              </a:xfrm>
              <a:custGeom>
                <a:avLst/>
                <a:gdLst/>
                <a:ahLst/>
                <a:cxnLst/>
                <a:rect l="l" t="t" r="r" b="b"/>
                <a:pathLst>
                  <a:path w="2882" h="1112" extrusionOk="0">
                    <a:moveTo>
                      <a:pt x="1" y="1"/>
                    </a:moveTo>
                    <a:lnTo>
                      <a:pt x="1" y="1111"/>
                    </a:lnTo>
                    <a:lnTo>
                      <a:pt x="2881" y="1111"/>
                    </a:lnTo>
                    <a:lnTo>
                      <a:pt x="2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860;p62">
                <a:extLst>
                  <a:ext uri="{FF2B5EF4-FFF2-40B4-BE49-F238E27FC236}">
                    <a16:creationId xmlns:a16="http://schemas.microsoft.com/office/drawing/2014/main" id="{FB4CDCEF-C12B-487C-C032-FDACACFDE7A1}"/>
                  </a:ext>
                </a:extLst>
              </p:cNvPr>
              <p:cNvSpPr/>
              <p:nvPr/>
            </p:nvSpPr>
            <p:spPr>
              <a:xfrm flipH="1">
                <a:off x="2182707" y="4903808"/>
                <a:ext cx="578485" cy="239691"/>
              </a:xfrm>
              <a:custGeom>
                <a:avLst/>
                <a:gdLst/>
                <a:ahLst/>
                <a:cxnLst/>
                <a:rect l="l" t="t" r="r" b="b"/>
                <a:pathLst>
                  <a:path w="3012" h="1248" extrusionOk="0">
                    <a:moveTo>
                      <a:pt x="2881" y="111"/>
                    </a:moveTo>
                    <a:lnTo>
                      <a:pt x="2881"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861;p62">
                <a:extLst>
                  <a:ext uri="{FF2B5EF4-FFF2-40B4-BE49-F238E27FC236}">
                    <a16:creationId xmlns:a16="http://schemas.microsoft.com/office/drawing/2014/main" id="{7D54D416-DA46-B166-8CDA-684AB4007CA1}"/>
                  </a:ext>
                </a:extLst>
              </p:cNvPr>
              <p:cNvSpPr/>
              <p:nvPr/>
            </p:nvSpPr>
            <p:spPr>
              <a:xfrm flipH="1">
                <a:off x="1453445" y="4916868"/>
                <a:ext cx="553325" cy="213571"/>
              </a:xfrm>
              <a:custGeom>
                <a:avLst/>
                <a:gdLst/>
                <a:ahLst/>
                <a:cxnLst/>
                <a:rect l="l" t="t" r="r" b="b"/>
                <a:pathLst>
                  <a:path w="2881" h="1112" extrusionOk="0">
                    <a:moveTo>
                      <a:pt x="0" y="1"/>
                    </a:moveTo>
                    <a:lnTo>
                      <a:pt x="0" y="1111"/>
                    </a:lnTo>
                    <a:lnTo>
                      <a:pt x="2881" y="1111"/>
                    </a:lnTo>
                    <a:lnTo>
                      <a:pt x="28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862;p62">
                <a:extLst>
                  <a:ext uri="{FF2B5EF4-FFF2-40B4-BE49-F238E27FC236}">
                    <a16:creationId xmlns:a16="http://schemas.microsoft.com/office/drawing/2014/main" id="{56D0D811-9E8B-58BF-772E-CC4B6C406035}"/>
                  </a:ext>
                </a:extLst>
              </p:cNvPr>
              <p:cNvSpPr/>
              <p:nvPr/>
            </p:nvSpPr>
            <p:spPr>
              <a:xfrm flipH="1">
                <a:off x="1440385" y="4903808"/>
                <a:ext cx="578485" cy="239691"/>
              </a:xfrm>
              <a:custGeom>
                <a:avLst/>
                <a:gdLst/>
                <a:ahLst/>
                <a:cxnLst/>
                <a:rect l="l" t="t" r="r" b="b"/>
                <a:pathLst>
                  <a:path w="3012" h="1248" extrusionOk="0">
                    <a:moveTo>
                      <a:pt x="2881" y="111"/>
                    </a:moveTo>
                    <a:lnTo>
                      <a:pt x="2881" y="1137"/>
                    </a:lnTo>
                    <a:lnTo>
                      <a:pt x="110" y="1137"/>
                    </a:lnTo>
                    <a:lnTo>
                      <a:pt x="110" y="111"/>
                    </a:lnTo>
                    <a:close/>
                    <a:moveTo>
                      <a:pt x="0" y="1"/>
                    </a:moveTo>
                    <a:lnTo>
                      <a:pt x="0" y="69"/>
                    </a:lnTo>
                    <a:lnTo>
                      <a:pt x="0"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863;p62">
                <a:extLst>
                  <a:ext uri="{FF2B5EF4-FFF2-40B4-BE49-F238E27FC236}">
                    <a16:creationId xmlns:a16="http://schemas.microsoft.com/office/drawing/2014/main" id="{3ABD4C68-B032-0A54-D0A6-4D9F0B04278F}"/>
                  </a:ext>
                </a:extLst>
              </p:cNvPr>
              <p:cNvSpPr/>
              <p:nvPr/>
            </p:nvSpPr>
            <p:spPr>
              <a:xfrm flipH="1">
                <a:off x="1377979" y="1137077"/>
                <a:ext cx="1571243" cy="1349029"/>
              </a:xfrm>
              <a:custGeom>
                <a:avLst/>
                <a:gdLst/>
                <a:ahLst/>
                <a:cxnLst/>
                <a:rect l="l" t="t" r="r" b="b"/>
                <a:pathLst>
                  <a:path w="8181" h="7024" extrusionOk="0">
                    <a:moveTo>
                      <a:pt x="2289" y="1"/>
                    </a:moveTo>
                    <a:cubicBezTo>
                      <a:pt x="1027" y="1"/>
                      <a:pt x="0" y="1022"/>
                      <a:pt x="0" y="2310"/>
                    </a:cubicBezTo>
                    <a:lnTo>
                      <a:pt x="0" y="4714"/>
                    </a:lnTo>
                    <a:cubicBezTo>
                      <a:pt x="0" y="5976"/>
                      <a:pt x="1027" y="7023"/>
                      <a:pt x="2289" y="7023"/>
                    </a:cubicBezTo>
                    <a:lnTo>
                      <a:pt x="5871" y="7023"/>
                    </a:lnTo>
                    <a:cubicBezTo>
                      <a:pt x="7159" y="7023"/>
                      <a:pt x="8180" y="5976"/>
                      <a:pt x="8180" y="4714"/>
                    </a:cubicBezTo>
                    <a:lnTo>
                      <a:pt x="8180" y="2310"/>
                    </a:lnTo>
                    <a:cubicBezTo>
                      <a:pt x="8180" y="1022"/>
                      <a:pt x="7159" y="1"/>
                      <a:pt x="58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864;p62">
                <a:extLst>
                  <a:ext uri="{FF2B5EF4-FFF2-40B4-BE49-F238E27FC236}">
                    <a16:creationId xmlns:a16="http://schemas.microsoft.com/office/drawing/2014/main" id="{97E8228E-E8D8-8ED2-361E-4F50BE8FB442}"/>
                  </a:ext>
                </a:extLst>
              </p:cNvPr>
              <p:cNvSpPr/>
              <p:nvPr/>
            </p:nvSpPr>
            <p:spPr>
              <a:xfrm flipH="1">
                <a:off x="1368952" y="1128050"/>
                <a:ext cx="1593330" cy="1367083"/>
              </a:xfrm>
              <a:custGeom>
                <a:avLst/>
                <a:gdLst/>
                <a:ahLst/>
                <a:cxnLst/>
                <a:rect l="l" t="t" r="r" b="b"/>
                <a:pathLst>
                  <a:path w="8296" h="7118" extrusionOk="0">
                    <a:moveTo>
                      <a:pt x="5939" y="110"/>
                    </a:moveTo>
                    <a:cubicBezTo>
                      <a:pt x="7180" y="110"/>
                      <a:pt x="8186" y="1116"/>
                      <a:pt x="8186" y="2357"/>
                    </a:cubicBezTo>
                    <a:lnTo>
                      <a:pt x="8186" y="4761"/>
                    </a:lnTo>
                    <a:cubicBezTo>
                      <a:pt x="8186" y="6002"/>
                      <a:pt x="7180" y="7007"/>
                      <a:pt x="5939" y="7007"/>
                    </a:cubicBezTo>
                    <a:lnTo>
                      <a:pt x="2357" y="7007"/>
                    </a:lnTo>
                    <a:cubicBezTo>
                      <a:pt x="1116" y="7007"/>
                      <a:pt x="110" y="6002"/>
                      <a:pt x="110" y="4761"/>
                    </a:cubicBezTo>
                    <a:lnTo>
                      <a:pt x="110" y="2357"/>
                    </a:lnTo>
                    <a:cubicBezTo>
                      <a:pt x="110" y="1116"/>
                      <a:pt x="1116" y="110"/>
                      <a:pt x="2357" y="110"/>
                    </a:cubicBezTo>
                    <a:close/>
                    <a:moveTo>
                      <a:pt x="2357" y="0"/>
                    </a:moveTo>
                    <a:cubicBezTo>
                      <a:pt x="1048" y="0"/>
                      <a:pt x="0" y="1048"/>
                      <a:pt x="0" y="2357"/>
                    </a:cubicBezTo>
                    <a:lnTo>
                      <a:pt x="0" y="4761"/>
                    </a:lnTo>
                    <a:cubicBezTo>
                      <a:pt x="0" y="6070"/>
                      <a:pt x="1048" y="7117"/>
                      <a:pt x="2357" y="7117"/>
                    </a:cubicBezTo>
                    <a:lnTo>
                      <a:pt x="5939" y="7117"/>
                    </a:lnTo>
                    <a:cubicBezTo>
                      <a:pt x="7248" y="7117"/>
                      <a:pt x="8296" y="6070"/>
                      <a:pt x="8296" y="4761"/>
                    </a:cubicBezTo>
                    <a:lnTo>
                      <a:pt x="8296" y="2357"/>
                    </a:lnTo>
                    <a:cubicBezTo>
                      <a:pt x="8296" y="1048"/>
                      <a:pt x="7248" y="0"/>
                      <a:pt x="593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865;p62">
                <a:extLst>
                  <a:ext uri="{FF2B5EF4-FFF2-40B4-BE49-F238E27FC236}">
                    <a16:creationId xmlns:a16="http://schemas.microsoft.com/office/drawing/2014/main" id="{51A1E0DF-3823-0B05-B053-0859ED0E20A8}"/>
                  </a:ext>
                </a:extLst>
              </p:cNvPr>
              <p:cNvSpPr/>
              <p:nvPr/>
            </p:nvSpPr>
            <p:spPr>
              <a:xfrm flipH="1">
                <a:off x="1813569" y="1450907"/>
                <a:ext cx="1023104" cy="1035203"/>
              </a:xfrm>
              <a:custGeom>
                <a:avLst/>
                <a:gdLst/>
                <a:ahLst/>
                <a:cxnLst/>
                <a:rect l="l" t="t" r="r" b="b"/>
                <a:pathLst>
                  <a:path w="5327" h="5390" extrusionOk="0">
                    <a:moveTo>
                      <a:pt x="786" y="0"/>
                    </a:moveTo>
                    <a:cubicBezTo>
                      <a:pt x="352" y="0"/>
                      <a:pt x="1" y="351"/>
                      <a:pt x="1" y="786"/>
                    </a:cubicBezTo>
                    <a:lnTo>
                      <a:pt x="1" y="4625"/>
                    </a:lnTo>
                    <a:cubicBezTo>
                      <a:pt x="441" y="5086"/>
                      <a:pt x="1027" y="5389"/>
                      <a:pt x="1703" y="5389"/>
                    </a:cubicBezTo>
                    <a:lnTo>
                      <a:pt x="5327" y="5389"/>
                    </a:lnTo>
                    <a:lnTo>
                      <a:pt x="5327" y="786"/>
                    </a:lnTo>
                    <a:cubicBezTo>
                      <a:pt x="5327" y="351"/>
                      <a:pt x="4976" y="0"/>
                      <a:pt x="4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66;p62">
                <a:extLst>
                  <a:ext uri="{FF2B5EF4-FFF2-40B4-BE49-F238E27FC236}">
                    <a16:creationId xmlns:a16="http://schemas.microsoft.com/office/drawing/2014/main" id="{2215B2FE-D978-5AB6-67D2-68EF393FFDDA}"/>
                  </a:ext>
                </a:extLst>
              </p:cNvPr>
              <p:cNvSpPr/>
              <p:nvPr/>
            </p:nvSpPr>
            <p:spPr>
              <a:xfrm flipH="1">
                <a:off x="1800509" y="1442841"/>
                <a:ext cx="1044038" cy="1052297"/>
              </a:xfrm>
              <a:custGeom>
                <a:avLst/>
                <a:gdLst/>
                <a:ahLst/>
                <a:cxnLst/>
                <a:rect l="l" t="t" r="r" b="b"/>
                <a:pathLst>
                  <a:path w="5436" h="5479" extrusionOk="0">
                    <a:moveTo>
                      <a:pt x="4582" y="111"/>
                    </a:moveTo>
                    <a:cubicBezTo>
                      <a:pt x="4996" y="111"/>
                      <a:pt x="5305" y="435"/>
                      <a:pt x="5305" y="828"/>
                    </a:cubicBezTo>
                    <a:lnTo>
                      <a:pt x="5305" y="5368"/>
                    </a:lnTo>
                    <a:lnTo>
                      <a:pt x="1744" y="5368"/>
                    </a:lnTo>
                    <a:cubicBezTo>
                      <a:pt x="1089" y="5368"/>
                      <a:pt x="524" y="5086"/>
                      <a:pt x="110" y="4646"/>
                    </a:cubicBezTo>
                    <a:lnTo>
                      <a:pt x="110" y="828"/>
                    </a:lnTo>
                    <a:cubicBezTo>
                      <a:pt x="110" y="435"/>
                      <a:pt x="435" y="111"/>
                      <a:pt x="827" y="111"/>
                    </a:cubicBezTo>
                    <a:close/>
                    <a:moveTo>
                      <a:pt x="827" y="1"/>
                    </a:moveTo>
                    <a:cubicBezTo>
                      <a:pt x="372" y="1"/>
                      <a:pt x="0" y="372"/>
                      <a:pt x="0" y="828"/>
                    </a:cubicBezTo>
                    <a:lnTo>
                      <a:pt x="0" y="4693"/>
                    </a:lnTo>
                    <a:lnTo>
                      <a:pt x="0" y="4714"/>
                    </a:lnTo>
                    <a:cubicBezTo>
                      <a:pt x="435" y="5190"/>
                      <a:pt x="1047" y="5478"/>
                      <a:pt x="1744" y="5478"/>
                    </a:cubicBezTo>
                    <a:lnTo>
                      <a:pt x="5436" y="5478"/>
                    </a:lnTo>
                    <a:lnTo>
                      <a:pt x="5436" y="828"/>
                    </a:lnTo>
                    <a:cubicBezTo>
                      <a:pt x="5436" y="372"/>
                      <a:pt x="5043" y="1"/>
                      <a:pt x="45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67;p62">
                <a:extLst>
                  <a:ext uri="{FF2B5EF4-FFF2-40B4-BE49-F238E27FC236}">
                    <a16:creationId xmlns:a16="http://schemas.microsoft.com/office/drawing/2014/main" id="{E5DCD957-6E41-0C08-4ECA-8DD26680924D}"/>
                  </a:ext>
                </a:extLst>
              </p:cNvPr>
              <p:cNvSpPr/>
              <p:nvPr/>
            </p:nvSpPr>
            <p:spPr>
              <a:xfrm flipH="1">
                <a:off x="2651333" y="1589768"/>
                <a:ext cx="88732" cy="150959"/>
              </a:xfrm>
              <a:custGeom>
                <a:avLst/>
                <a:gdLst/>
                <a:ahLst/>
                <a:cxnLst/>
                <a:rect l="l" t="t" r="r" b="b"/>
                <a:pathLst>
                  <a:path w="462" h="786" extrusionOk="0">
                    <a:moveTo>
                      <a:pt x="242" y="0"/>
                    </a:moveTo>
                    <a:cubicBezTo>
                      <a:pt x="111" y="0"/>
                      <a:pt x="1" y="173"/>
                      <a:pt x="1" y="393"/>
                    </a:cubicBezTo>
                    <a:cubicBezTo>
                      <a:pt x="1" y="608"/>
                      <a:pt x="111" y="786"/>
                      <a:pt x="242" y="786"/>
                    </a:cubicBezTo>
                    <a:cubicBezTo>
                      <a:pt x="352" y="786"/>
                      <a:pt x="461" y="608"/>
                      <a:pt x="461" y="393"/>
                    </a:cubicBezTo>
                    <a:cubicBezTo>
                      <a:pt x="461" y="173"/>
                      <a:pt x="352" y="0"/>
                      <a:pt x="2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68;p62">
                <a:extLst>
                  <a:ext uri="{FF2B5EF4-FFF2-40B4-BE49-F238E27FC236}">
                    <a16:creationId xmlns:a16="http://schemas.microsoft.com/office/drawing/2014/main" id="{18A43BD1-8482-F044-C336-F597F6077CD2}"/>
                  </a:ext>
                </a:extLst>
              </p:cNvPr>
              <p:cNvSpPr/>
              <p:nvPr/>
            </p:nvSpPr>
            <p:spPr>
              <a:xfrm flipH="1">
                <a:off x="2039806" y="1589768"/>
                <a:ext cx="92765" cy="150959"/>
              </a:xfrm>
              <a:custGeom>
                <a:avLst/>
                <a:gdLst/>
                <a:ahLst/>
                <a:cxnLst/>
                <a:rect l="l" t="t" r="r" b="b"/>
                <a:pathLst>
                  <a:path w="483" h="786" extrusionOk="0">
                    <a:moveTo>
                      <a:pt x="242" y="0"/>
                    </a:moveTo>
                    <a:cubicBezTo>
                      <a:pt x="111" y="0"/>
                      <a:pt x="1" y="173"/>
                      <a:pt x="1" y="393"/>
                    </a:cubicBezTo>
                    <a:cubicBezTo>
                      <a:pt x="1" y="608"/>
                      <a:pt x="111" y="786"/>
                      <a:pt x="242" y="786"/>
                    </a:cubicBezTo>
                    <a:cubicBezTo>
                      <a:pt x="373" y="786"/>
                      <a:pt x="483" y="608"/>
                      <a:pt x="483" y="393"/>
                    </a:cubicBezTo>
                    <a:cubicBezTo>
                      <a:pt x="483" y="173"/>
                      <a:pt x="373" y="0"/>
                      <a:pt x="2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9;p62">
                <a:extLst>
                  <a:ext uri="{FF2B5EF4-FFF2-40B4-BE49-F238E27FC236}">
                    <a16:creationId xmlns:a16="http://schemas.microsoft.com/office/drawing/2014/main" id="{C3F9180D-F740-2486-F57D-D9B23721EB95}"/>
                  </a:ext>
                </a:extLst>
              </p:cNvPr>
              <p:cNvSpPr/>
              <p:nvPr/>
            </p:nvSpPr>
            <p:spPr>
              <a:xfrm flipH="1">
                <a:off x="2299285" y="1759168"/>
                <a:ext cx="251599" cy="98719"/>
              </a:xfrm>
              <a:custGeom>
                <a:avLst/>
                <a:gdLst/>
                <a:ahLst/>
                <a:cxnLst/>
                <a:rect l="l" t="t" r="r" b="b"/>
                <a:pathLst>
                  <a:path w="1310" h="514" extrusionOk="0">
                    <a:moveTo>
                      <a:pt x="1233" y="0"/>
                    </a:moveTo>
                    <a:cubicBezTo>
                      <a:pt x="1209" y="0"/>
                      <a:pt x="1194" y="21"/>
                      <a:pt x="1178" y="56"/>
                    </a:cubicBezTo>
                    <a:cubicBezTo>
                      <a:pt x="1178" y="56"/>
                      <a:pt x="1158" y="139"/>
                      <a:pt x="1069" y="228"/>
                    </a:cubicBezTo>
                    <a:cubicBezTo>
                      <a:pt x="979" y="317"/>
                      <a:pt x="849" y="401"/>
                      <a:pt x="587" y="401"/>
                    </a:cubicBezTo>
                    <a:cubicBezTo>
                      <a:pt x="346" y="380"/>
                      <a:pt x="241" y="296"/>
                      <a:pt x="173" y="228"/>
                    </a:cubicBezTo>
                    <a:cubicBezTo>
                      <a:pt x="110" y="139"/>
                      <a:pt x="110" y="77"/>
                      <a:pt x="110" y="77"/>
                    </a:cubicBezTo>
                    <a:cubicBezTo>
                      <a:pt x="110" y="56"/>
                      <a:pt x="84" y="35"/>
                      <a:pt x="42" y="35"/>
                    </a:cubicBezTo>
                    <a:cubicBezTo>
                      <a:pt x="21" y="35"/>
                      <a:pt x="0" y="56"/>
                      <a:pt x="0" y="97"/>
                    </a:cubicBezTo>
                    <a:cubicBezTo>
                      <a:pt x="0" y="97"/>
                      <a:pt x="0" y="186"/>
                      <a:pt x="84" y="296"/>
                    </a:cubicBezTo>
                    <a:cubicBezTo>
                      <a:pt x="173" y="401"/>
                      <a:pt x="325" y="490"/>
                      <a:pt x="587" y="511"/>
                    </a:cubicBezTo>
                    <a:cubicBezTo>
                      <a:pt x="611" y="513"/>
                      <a:pt x="635" y="514"/>
                      <a:pt x="658" y="514"/>
                    </a:cubicBezTo>
                    <a:cubicBezTo>
                      <a:pt x="900" y="514"/>
                      <a:pt x="1057" y="418"/>
                      <a:pt x="1158" y="317"/>
                    </a:cubicBezTo>
                    <a:cubicBezTo>
                      <a:pt x="1262" y="186"/>
                      <a:pt x="1288" y="77"/>
                      <a:pt x="1288" y="77"/>
                    </a:cubicBezTo>
                    <a:cubicBezTo>
                      <a:pt x="1309" y="56"/>
                      <a:pt x="1288" y="8"/>
                      <a:pt x="1262" y="8"/>
                    </a:cubicBezTo>
                    <a:cubicBezTo>
                      <a:pt x="1251" y="3"/>
                      <a:pt x="1242" y="0"/>
                      <a:pt x="12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70;p62">
                <a:extLst>
                  <a:ext uri="{FF2B5EF4-FFF2-40B4-BE49-F238E27FC236}">
                    <a16:creationId xmlns:a16="http://schemas.microsoft.com/office/drawing/2014/main" id="{45B4A9C0-9CE7-6C98-2484-A42D9A942866}"/>
                  </a:ext>
                </a:extLst>
              </p:cNvPr>
              <p:cNvSpPr/>
              <p:nvPr/>
            </p:nvSpPr>
            <p:spPr>
              <a:xfrm flipH="1">
                <a:off x="1561976" y="2829916"/>
                <a:ext cx="1630589" cy="1953442"/>
              </a:xfrm>
              <a:custGeom>
                <a:avLst/>
                <a:gdLst/>
                <a:ahLst/>
                <a:cxnLst/>
                <a:rect l="l" t="t" r="r" b="b"/>
                <a:pathLst>
                  <a:path w="8490" h="10171" extrusionOk="0">
                    <a:moveTo>
                      <a:pt x="2294" y="0"/>
                    </a:moveTo>
                    <a:cubicBezTo>
                      <a:pt x="1985" y="0"/>
                      <a:pt x="1723" y="220"/>
                      <a:pt x="1681" y="524"/>
                    </a:cubicBezTo>
                    <a:lnTo>
                      <a:pt x="89" y="9317"/>
                    </a:lnTo>
                    <a:cubicBezTo>
                      <a:pt x="0" y="9710"/>
                      <a:pt x="262" y="10081"/>
                      <a:pt x="676" y="10170"/>
                    </a:cubicBezTo>
                    <a:lnTo>
                      <a:pt x="8489" y="10170"/>
                    </a:lnTo>
                    <a:lnTo>
                      <a:pt x="84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871;p62">
                <a:extLst>
                  <a:ext uri="{FF2B5EF4-FFF2-40B4-BE49-F238E27FC236}">
                    <a16:creationId xmlns:a16="http://schemas.microsoft.com/office/drawing/2014/main" id="{DEF689F5-8AAE-A6DC-E615-202D6F613F77}"/>
                  </a:ext>
                </a:extLst>
              </p:cNvPr>
              <p:cNvSpPr/>
              <p:nvPr/>
            </p:nvSpPr>
            <p:spPr>
              <a:xfrm flipH="1">
                <a:off x="1548916" y="2821850"/>
                <a:ext cx="1655749" cy="1973609"/>
              </a:xfrm>
              <a:custGeom>
                <a:avLst/>
                <a:gdLst/>
                <a:ahLst/>
                <a:cxnLst/>
                <a:rect l="l" t="t" r="r" b="b"/>
                <a:pathLst>
                  <a:path w="8621" h="10276" extrusionOk="0">
                    <a:moveTo>
                      <a:pt x="8489" y="105"/>
                    </a:moveTo>
                    <a:lnTo>
                      <a:pt x="8489" y="10144"/>
                    </a:lnTo>
                    <a:lnTo>
                      <a:pt x="870" y="10144"/>
                    </a:lnTo>
                    <a:cubicBezTo>
                      <a:pt x="435" y="10144"/>
                      <a:pt x="131" y="9772"/>
                      <a:pt x="194" y="9359"/>
                    </a:cubicBezTo>
                    <a:lnTo>
                      <a:pt x="1786" y="566"/>
                    </a:lnTo>
                    <a:cubicBezTo>
                      <a:pt x="1833" y="304"/>
                      <a:pt x="2095" y="105"/>
                      <a:pt x="2357" y="105"/>
                    </a:cubicBezTo>
                    <a:close/>
                    <a:moveTo>
                      <a:pt x="2310" y="0"/>
                    </a:moveTo>
                    <a:lnTo>
                      <a:pt x="2310" y="21"/>
                    </a:lnTo>
                    <a:cubicBezTo>
                      <a:pt x="2006" y="42"/>
                      <a:pt x="1744" y="236"/>
                      <a:pt x="1681" y="545"/>
                    </a:cubicBezTo>
                    <a:lnTo>
                      <a:pt x="84" y="9338"/>
                    </a:lnTo>
                    <a:cubicBezTo>
                      <a:pt x="0" y="9820"/>
                      <a:pt x="372" y="10275"/>
                      <a:pt x="870" y="10275"/>
                    </a:cubicBezTo>
                    <a:lnTo>
                      <a:pt x="8620" y="10275"/>
                    </a:lnTo>
                    <a:lnTo>
                      <a:pt x="862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872;p62">
                <a:extLst>
                  <a:ext uri="{FF2B5EF4-FFF2-40B4-BE49-F238E27FC236}">
                    <a16:creationId xmlns:a16="http://schemas.microsoft.com/office/drawing/2014/main" id="{65746773-99A5-C24C-7847-9D04987032B9}"/>
                  </a:ext>
                </a:extLst>
              </p:cNvPr>
              <p:cNvSpPr/>
              <p:nvPr/>
            </p:nvSpPr>
            <p:spPr>
              <a:xfrm flipH="1">
                <a:off x="1130592" y="2831837"/>
                <a:ext cx="859084" cy="1951522"/>
              </a:xfrm>
              <a:custGeom>
                <a:avLst/>
                <a:gdLst/>
                <a:ahLst/>
                <a:cxnLst/>
                <a:rect l="l" t="t" r="r" b="b"/>
                <a:pathLst>
                  <a:path w="4473" h="10161" extrusionOk="0">
                    <a:moveTo>
                      <a:pt x="2200" y="0"/>
                    </a:moveTo>
                    <a:cubicBezTo>
                      <a:pt x="1913" y="0"/>
                      <a:pt x="1653" y="204"/>
                      <a:pt x="1592" y="514"/>
                    </a:cubicBezTo>
                    <a:lnTo>
                      <a:pt x="0" y="9307"/>
                    </a:lnTo>
                    <a:lnTo>
                      <a:pt x="0" y="9417"/>
                    </a:lnTo>
                    <a:cubicBezTo>
                      <a:pt x="0" y="9830"/>
                      <a:pt x="330" y="10160"/>
                      <a:pt x="723" y="10160"/>
                    </a:cubicBezTo>
                    <a:lnTo>
                      <a:pt x="3577" y="10160"/>
                    </a:lnTo>
                    <a:cubicBezTo>
                      <a:pt x="3645" y="10160"/>
                      <a:pt x="3687" y="10160"/>
                      <a:pt x="3734" y="10134"/>
                    </a:cubicBezTo>
                    <a:cubicBezTo>
                      <a:pt x="4190" y="10071"/>
                      <a:pt x="4473" y="9637"/>
                      <a:pt x="4410" y="9176"/>
                    </a:cubicBezTo>
                    <a:lnTo>
                      <a:pt x="2839" y="514"/>
                    </a:lnTo>
                    <a:cubicBezTo>
                      <a:pt x="2771" y="252"/>
                      <a:pt x="2577" y="53"/>
                      <a:pt x="2315" y="11"/>
                    </a:cubicBezTo>
                    <a:cubicBezTo>
                      <a:pt x="2277" y="4"/>
                      <a:pt x="2238" y="0"/>
                      <a:pt x="22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873;p62">
                <a:extLst>
                  <a:ext uri="{FF2B5EF4-FFF2-40B4-BE49-F238E27FC236}">
                    <a16:creationId xmlns:a16="http://schemas.microsoft.com/office/drawing/2014/main" id="{0832DF6C-54FD-5448-68A6-CDC278E44228}"/>
                  </a:ext>
                </a:extLst>
              </p:cNvPr>
              <p:cNvSpPr/>
              <p:nvPr/>
            </p:nvSpPr>
            <p:spPr>
              <a:xfrm flipH="1">
                <a:off x="1113499" y="2821850"/>
                <a:ext cx="901338" cy="1973609"/>
              </a:xfrm>
              <a:custGeom>
                <a:avLst/>
                <a:gdLst/>
                <a:ahLst/>
                <a:cxnLst/>
                <a:rect l="l" t="t" r="r" b="b"/>
                <a:pathLst>
                  <a:path w="4693" h="10276" extrusionOk="0">
                    <a:moveTo>
                      <a:pt x="2336" y="105"/>
                    </a:moveTo>
                    <a:cubicBezTo>
                      <a:pt x="2598" y="105"/>
                      <a:pt x="2839" y="262"/>
                      <a:pt x="2902" y="566"/>
                    </a:cubicBezTo>
                    <a:lnTo>
                      <a:pt x="4473" y="9249"/>
                    </a:lnTo>
                    <a:cubicBezTo>
                      <a:pt x="4562" y="9731"/>
                      <a:pt x="4190" y="10144"/>
                      <a:pt x="3708" y="10144"/>
                    </a:cubicBezTo>
                    <a:lnTo>
                      <a:pt x="854" y="10144"/>
                    </a:lnTo>
                    <a:cubicBezTo>
                      <a:pt x="435" y="10144"/>
                      <a:pt x="110" y="9772"/>
                      <a:pt x="199" y="9359"/>
                    </a:cubicBezTo>
                    <a:lnTo>
                      <a:pt x="1791" y="566"/>
                    </a:lnTo>
                    <a:cubicBezTo>
                      <a:pt x="1833" y="262"/>
                      <a:pt x="2095" y="105"/>
                      <a:pt x="2336" y="105"/>
                    </a:cubicBezTo>
                    <a:close/>
                    <a:moveTo>
                      <a:pt x="2336" y="0"/>
                    </a:moveTo>
                    <a:cubicBezTo>
                      <a:pt x="2053" y="0"/>
                      <a:pt x="1744" y="173"/>
                      <a:pt x="1681" y="545"/>
                    </a:cubicBezTo>
                    <a:lnTo>
                      <a:pt x="89" y="9338"/>
                    </a:lnTo>
                    <a:cubicBezTo>
                      <a:pt x="0" y="9820"/>
                      <a:pt x="372" y="10275"/>
                      <a:pt x="854" y="10275"/>
                    </a:cubicBezTo>
                    <a:lnTo>
                      <a:pt x="3708" y="10275"/>
                    </a:lnTo>
                    <a:cubicBezTo>
                      <a:pt x="4258" y="10275"/>
                      <a:pt x="4693" y="9772"/>
                      <a:pt x="4583" y="9228"/>
                    </a:cubicBezTo>
                    <a:lnTo>
                      <a:pt x="3012" y="545"/>
                    </a:lnTo>
                    <a:cubicBezTo>
                      <a:pt x="2949" y="173"/>
                      <a:pt x="2640" y="0"/>
                      <a:pt x="233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874;p62">
                <a:extLst>
                  <a:ext uri="{FF2B5EF4-FFF2-40B4-BE49-F238E27FC236}">
                    <a16:creationId xmlns:a16="http://schemas.microsoft.com/office/drawing/2014/main" id="{63199D07-7191-3A75-ECBA-7C704ADD466C}"/>
                  </a:ext>
                </a:extLst>
              </p:cNvPr>
              <p:cNvSpPr/>
              <p:nvPr/>
            </p:nvSpPr>
            <p:spPr>
              <a:xfrm flipH="1">
                <a:off x="1264261" y="1472034"/>
                <a:ext cx="410624" cy="746537"/>
              </a:xfrm>
              <a:custGeom>
                <a:avLst/>
                <a:gdLst/>
                <a:ahLst/>
                <a:cxnLst/>
                <a:rect l="l" t="t" r="r" b="b"/>
                <a:pathLst>
                  <a:path w="2138" h="3887" extrusionOk="0">
                    <a:moveTo>
                      <a:pt x="1069" y="0"/>
                    </a:moveTo>
                    <a:cubicBezTo>
                      <a:pt x="477" y="0"/>
                      <a:pt x="1" y="875"/>
                      <a:pt x="1" y="1943"/>
                    </a:cubicBezTo>
                    <a:cubicBezTo>
                      <a:pt x="1" y="3012"/>
                      <a:pt x="477" y="3886"/>
                      <a:pt x="1069" y="3886"/>
                    </a:cubicBezTo>
                    <a:cubicBezTo>
                      <a:pt x="1655" y="3886"/>
                      <a:pt x="2137" y="3012"/>
                      <a:pt x="2137" y="1943"/>
                    </a:cubicBezTo>
                    <a:cubicBezTo>
                      <a:pt x="2137" y="875"/>
                      <a:pt x="1655" y="0"/>
                      <a:pt x="10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875;p62">
                <a:extLst>
                  <a:ext uri="{FF2B5EF4-FFF2-40B4-BE49-F238E27FC236}">
                    <a16:creationId xmlns:a16="http://schemas.microsoft.com/office/drawing/2014/main" id="{B59516C5-70A3-27CF-22A2-42CD09714FE2}"/>
                  </a:ext>
                </a:extLst>
              </p:cNvPr>
              <p:cNvSpPr/>
              <p:nvPr/>
            </p:nvSpPr>
            <p:spPr>
              <a:xfrm flipH="1">
                <a:off x="1252353" y="1463967"/>
                <a:ext cx="431559" cy="762670"/>
              </a:xfrm>
              <a:custGeom>
                <a:avLst/>
                <a:gdLst/>
                <a:ahLst/>
                <a:cxnLst/>
                <a:rect l="l" t="t" r="r" b="b"/>
                <a:pathLst>
                  <a:path w="2247" h="3971" extrusionOk="0">
                    <a:moveTo>
                      <a:pt x="1116" y="105"/>
                    </a:moveTo>
                    <a:cubicBezTo>
                      <a:pt x="1378" y="105"/>
                      <a:pt x="1640" y="304"/>
                      <a:pt x="1812" y="655"/>
                    </a:cubicBezTo>
                    <a:cubicBezTo>
                      <a:pt x="2011" y="980"/>
                      <a:pt x="2116" y="1462"/>
                      <a:pt x="2116" y="1985"/>
                    </a:cubicBezTo>
                    <a:cubicBezTo>
                      <a:pt x="2116" y="2509"/>
                      <a:pt x="2011" y="2986"/>
                      <a:pt x="1812" y="3336"/>
                    </a:cubicBezTo>
                    <a:cubicBezTo>
                      <a:pt x="1640" y="3666"/>
                      <a:pt x="1378" y="3860"/>
                      <a:pt x="1116" y="3860"/>
                    </a:cubicBezTo>
                    <a:cubicBezTo>
                      <a:pt x="854" y="3860"/>
                      <a:pt x="592" y="3666"/>
                      <a:pt x="414" y="3336"/>
                    </a:cubicBezTo>
                    <a:cubicBezTo>
                      <a:pt x="220" y="2986"/>
                      <a:pt x="110" y="2509"/>
                      <a:pt x="110" y="1985"/>
                    </a:cubicBezTo>
                    <a:cubicBezTo>
                      <a:pt x="110" y="1462"/>
                      <a:pt x="220" y="980"/>
                      <a:pt x="414" y="655"/>
                    </a:cubicBezTo>
                    <a:cubicBezTo>
                      <a:pt x="592" y="304"/>
                      <a:pt x="854" y="105"/>
                      <a:pt x="1116" y="105"/>
                    </a:cubicBezTo>
                    <a:close/>
                    <a:moveTo>
                      <a:pt x="1116" y="1"/>
                    </a:moveTo>
                    <a:cubicBezTo>
                      <a:pt x="786" y="1"/>
                      <a:pt x="503" y="236"/>
                      <a:pt x="309" y="587"/>
                    </a:cubicBezTo>
                    <a:cubicBezTo>
                      <a:pt x="110" y="959"/>
                      <a:pt x="0" y="1441"/>
                      <a:pt x="0" y="1985"/>
                    </a:cubicBezTo>
                    <a:cubicBezTo>
                      <a:pt x="0" y="2530"/>
                      <a:pt x="110" y="3033"/>
                      <a:pt x="309" y="3378"/>
                    </a:cubicBezTo>
                    <a:cubicBezTo>
                      <a:pt x="503" y="3750"/>
                      <a:pt x="786" y="3970"/>
                      <a:pt x="1116" y="3970"/>
                    </a:cubicBezTo>
                    <a:cubicBezTo>
                      <a:pt x="1441" y="3970"/>
                      <a:pt x="1723" y="3750"/>
                      <a:pt x="1922" y="3378"/>
                    </a:cubicBezTo>
                    <a:cubicBezTo>
                      <a:pt x="2116" y="3033"/>
                      <a:pt x="2247" y="2530"/>
                      <a:pt x="2247" y="1985"/>
                    </a:cubicBezTo>
                    <a:cubicBezTo>
                      <a:pt x="2247" y="1441"/>
                      <a:pt x="2116" y="959"/>
                      <a:pt x="1922" y="587"/>
                    </a:cubicBezTo>
                    <a:cubicBezTo>
                      <a:pt x="1723" y="236"/>
                      <a:pt x="1441" y="1"/>
                      <a:pt x="111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876;p62">
                <a:extLst>
                  <a:ext uri="{FF2B5EF4-FFF2-40B4-BE49-F238E27FC236}">
                    <a16:creationId xmlns:a16="http://schemas.microsoft.com/office/drawing/2014/main" id="{1790E440-CA9C-7020-E01E-33910B847F77}"/>
                  </a:ext>
                </a:extLst>
              </p:cNvPr>
              <p:cNvSpPr/>
              <p:nvPr/>
            </p:nvSpPr>
            <p:spPr>
              <a:xfrm flipH="1">
                <a:off x="1260225" y="1568642"/>
                <a:ext cx="251791" cy="553325"/>
              </a:xfrm>
              <a:custGeom>
                <a:avLst/>
                <a:gdLst/>
                <a:ahLst/>
                <a:cxnLst/>
                <a:rect l="l" t="t" r="r" b="b"/>
                <a:pathLst>
                  <a:path w="1311" h="2881" extrusionOk="0">
                    <a:moveTo>
                      <a:pt x="656" y="0"/>
                    </a:moveTo>
                    <a:cubicBezTo>
                      <a:pt x="305" y="0"/>
                      <a:pt x="1" y="655"/>
                      <a:pt x="1" y="1440"/>
                    </a:cubicBezTo>
                    <a:cubicBezTo>
                      <a:pt x="1" y="2247"/>
                      <a:pt x="305" y="2880"/>
                      <a:pt x="656" y="2880"/>
                    </a:cubicBezTo>
                    <a:cubicBezTo>
                      <a:pt x="1027" y="2880"/>
                      <a:pt x="1310" y="2247"/>
                      <a:pt x="1310" y="1440"/>
                    </a:cubicBezTo>
                    <a:cubicBezTo>
                      <a:pt x="1310" y="655"/>
                      <a:pt x="1027" y="0"/>
                      <a:pt x="6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877;p62">
                <a:extLst>
                  <a:ext uri="{FF2B5EF4-FFF2-40B4-BE49-F238E27FC236}">
                    <a16:creationId xmlns:a16="http://schemas.microsoft.com/office/drawing/2014/main" id="{96AB2856-2DEC-782C-5C55-DE04108E51F8}"/>
                  </a:ext>
                </a:extLst>
              </p:cNvPr>
              <p:cNvSpPr/>
              <p:nvPr/>
            </p:nvSpPr>
            <p:spPr>
              <a:xfrm flipH="1">
                <a:off x="1248125" y="1559615"/>
                <a:ext cx="272917" cy="574451"/>
              </a:xfrm>
              <a:custGeom>
                <a:avLst/>
                <a:gdLst/>
                <a:ahLst/>
                <a:cxnLst/>
                <a:rect l="l" t="t" r="r" b="b"/>
                <a:pathLst>
                  <a:path w="1421" h="2991" extrusionOk="0">
                    <a:moveTo>
                      <a:pt x="698" y="110"/>
                    </a:moveTo>
                    <a:cubicBezTo>
                      <a:pt x="787" y="110"/>
                      <a:pt x="849" y="131"/>
                      <a:pt x="917" y="199"/>
                    </a:cubicBezTo>
                    <a:cubicBezTo>
                      <a:pt x="980" y="262"/>
                      <a:pt x="1069" y="372"/>
                      <a:pt x="1111" y="503"/>
                    </a:cubicBezTo>
                    <a:cubicBezTo>
                      <a:pt x="1221" y="744"/>
                      <a:pt x="1310" y="1095"/>
                      <a:pt x="1310" y="1487"/>
                    </a:cubicBezTo>
                    <a:cubicBezTo>
                      <a:pt x="1310" y="1880"/>
                      <a:pt x="1221" y="2226"/>
                      <a:pt x="1111" y="2488"/>
                    </a:cubicBezTo>
                    <a:cubicBezTo>
                      <a:pt x="1069" y="2598"/>
                      <a:pt x="980" y="2708"/>
                      <a:pt x="917" y="2776"/>
                    </a:cubicBezTo>
                    <a:cubicBezTo>
                      <a:pt x="849" y="2838"/>
                      <a:pt x="787" y="2859"/>
                      <a:pt x="698" y="2859"/>
                    </a:cubicBezTo>
                    <a:cubicBezTo>
                      <a:pt x="635" y="2859"/>
                      <a:pt x="567" y="2838"/>
                      <a:pt x="478" y="2776"/>
                    </a:cubicBezTo>
                    <a:cubicBezTo>
                      <a:pt x="415" y="2708"/>
                      <a:pt x="347" y="2598"/>
                      <a:pt x="305" y="2488"/>
                    </a:cubicBezTo>
                    <a:cubicBezTo>
                      <a:pt x="174" y="2226"/>
                      <a:pt x="111" y="1880"/>
                      <a:pt x="111" y="1487"/>
                    </a:cubicBezTo>
                    <a:cubicBezTo>
                      <a:pt x="111" y="1095"/>
                      <a:pt x="174" y="744"/>
                      <a:pt x="305" y="503"/>
                    </a:cubicBezTo>
                    <a:cubicBezTo>
                      <a:pt x="347" y="372"/>
                      <a:pt x="415" y="262"/>
                      <a:pt x="478" y="199"/>
                    </a:cubicBezTo>
                    <a:cubicBezTo>
                      <a:pt x="567" y="131"/>
                      <a:pt x="635" y="110"/>
                      <a:pt x="698" y="110"/>
                    </a:cubicBezTo>
                    <a:close/>
                    <a:moveTo>
                      <a:pt x="698" y="0"/>
                    </a:moveTo>
                    <a:cubicBezTo>
                      <a:pt x="588" y="0"/>
                      <a:pt x="504" y="47"/>
                      <a:pt x="415" y="110"/>
                    </a:cubicBezTo>
                    <a:cubicBezTo>
                      <a:pt x="326" y="199"/>
                      <a:pt x="263" y="309"/>
                      <a:pt x="195" y="440"/>
                    </a:cubicBezTo>
                    <a:cubicBezTo>
                      <a:pt x="64" y="723"/>
                      <a:pt x="1" y="1095"/>
                      <a:pt x="1" y="1487"/>
                    </a:cubicBezTo>
                    <a:cubicBezTo>
                      <a:pt x="1" y="1901"/>
                      <a:pt x="64" y="2252"/>
                      <a:pt x="195" y="2535"/>
                    </a:cubicBezTo>
                    <a:cubicBezTo>
                      <a:pt x="263" y="2666"/>
                      <a:pt x="326" y="2776"/>
                      <a:pt x="415" y="2859"/>
                    </a:cubicBezTo>
                    <a:cubicBezTo>
                      <a:pt x="504" y="2927"/>
                      <a:pt x="588" y="2990"/>
                      <a:pt x="698" y="2990"/>
                    </a:cubicBezTo>
                    <a:cubicBezTo>
                      <a:pt x="807" y="2990"/>
                      <a:pt x="917" y="2927"/>
                      <a:pt x="1001" y="2859"/>
                    </a:cubicBezTo>
                    <a:cubicBezTo>
                      <a:pt x="1090" y="2776"/>
                      <a:pt x="1158" y="2666"/>
                      <a:pt x="1221" y="2535"/>
                    </a:cubicBezTo>
                    <a:cubicBezTo>
                      <a:pt x="1331" y="2252"/>
                      <a:pt x="1420" y="1901"/>
                      <a:pt x="1420" y="1487"/>
                    </a:cubicBezTo>
                    <a:cubicBezTo>
                      <a:pt x="1420" y="1095"/>
                      <a:pt x="1331" y="723"/>
                      <a:pt x="1221" y="440"/>
                    </a:cubicBezTo>
                    <a:cubicBezTo>
                      <a:pt x="1158" y="309"/>
                      <a:pt x="1090" y="199"/>
                      <a:pt x="1001" y="110"/>
                    </a:cubicBezTo>
                    <a:cubicBezTo>
                      <a:pt x="917" y="47"/>
                      <a:pt x="807" y="0"/>
                      <a:pt x="6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878;p62">
                <a:extLst>
                  <a:ext uri="{FF2B5EF4-FFF2-40B4-BE49-F238E27FC236}">
                    <a16:creationId xmlns:a16="http://schemas.microsoft.com/office/drawing/2014/main" id="{4ACB8027-F444-A19D-0310-7AFBAC3D3D6C}"/>
                  </a:ext>
                </a:extLst>
              </p:cNvPr>
              <p:cNvSpPr/>
              <p:nvPr/>
            </p:nvSpPr>
            <p:spPr>
              <a:xfrm flipH="1">
                <a:off x="1277318" y="1605710"/>
                <a:ext cx="217604" cy="478037"/>
              </a:xfrm>
              <a:custGeom>
                <a:avLst/>
                <a:gdLst/>
                <a:ahLst/>
                <a:cxnLst/>
                <a:rect l="l" t="t" r="r" b="b"/>
                <a:pathLst>
                  <a:path w="1133" h="2489" extrusionOk="0">
                    <a:moveTo>
                      <a:pt x="567" y="1"/>
                    </a:moveTo>
                    <a:cubicBezTo>
                      <a:pt x="263" y="1"/>
                      <a:pt x="1" y="546"/>
                      <a:pt x="1" y="1247"/>
                    </a:cubicBezTo>
                    <a:cubicBezTo>
                      <a:pt x="1" y="1944"/>
                      <a:pt x="263" y="2488"/>
                      <a:pt x="567" y="2488"/>
                    </a:cubicBezTo>
                    <a:cubicBezTo>
                      <a:pt x="896" y="2488"/>
                      <a:pt x="1132" y="1944"/>
                      <a:pt x="1132" y="1247"/>
                    </a:cubicBezTo>
                    <a:cubicBezTo>
                      <a:pt x="1132" y="546"/>
                      <a:pt x="896" y="1"/>
                      <a:pt x="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879;p62">
                <a:extLst>
                  <a:ext uri="{FF2B5EF4-FFF2-40B4-BE49-F238E27FC236}">
                    <a16:creationId xmlns:a16="http://schemas.microsoft.com/office/drawing/2014/main" id="{1F86BDA0-D98B-7140-2EFA-2C318C1CAF3A}"/>
                  </a:ext>
                </a:extLst>
              </p:cNvPr>
              <p:cNvSpPr/>
              <p:nvPr/>
            </p:nvSpPr>
            <p:spPr>
              <a:xfrm flipH="1">
                <a:off x="1264258" y="1593802"/>
                <a:ext cx="239691" cy="503005"/>
              </a:xfrm>
              <a:custGeom>
                <a:avLst/>
                <a:gdLst/>
                <a:ahLst/>
                <a:cxnLst/>
                <a:rect l="l" t="t" r="r" b="b"/>
                <a:pathLst>
                  <a:path w="1248" h="2619" extrusionOk="0">
                    <a:moveTo>
                      <a:pt x="614" y="110"/>
                    </a:moveTo>
                    <a:cubicBezTo>
                      <a:pt x="682" y="110"/>
                      <a:pt x="744" y="152"/>
                      <a:pt x="813" y="194"/>
                    </a:cubicBezTo>
                    <a:cubicBezTo>
                      <a:pt x="854" y="262"/>
                      <a:pt x="917" y="346"/>
                      <a:pt x="964" y="456"/>
                    </a:cubicBezTo>
                    <a:cubicBezTo>
                      <a:pt x="1074" y="676"/>
                      <a:pt x="1137" y="979"/>
                      <a:pt x="1137" y="1309"/>
                    </a:cubicBezTo>
                    <a:cubicBezTo>
                      <a:pt x="1137" y="1655"/>
                      <a:pt x="1074" y="1964"/>
                      <a:pt x="964" y="2179"/>
                    </a:cubicBezTo>
                    <a:cubicBezTo>
                      <a:pt x="917" y="2289"/>
                      <a:pt x="854" y="2357"/>
                      <a:pt x="813" y="2420"/>
                    </a:cubicBezTo>
                    <a:cubicBezTo>
                      <a:pt x="744" y="2488"/>
                      <a:pt x="682" y="2509"/>
                      <a:pt x="614" y="2509"/>
                    </a:cubicBezTo>
                    <a:cubicBezTo>
                      <a:pt x="572" y="2509"/>
                      <a:pt x="504" y="2488"/>
                      <a:pt x="441" y="2420"/>
                    </a:cubicBezTo>
                    <a:cubicBezTo>
                      <a:pt x="373" y="2357"/>
                      <a:pt x="331" y="2289"/>
                      <a:pt x="263" y="2179"/>
                    </a:cubicBezTo>
                    <a:cubicBezTo>
                      <a:pt x="179" y="1964"/>
                      <a:pt x="111" y="1655"/>
                      <a:pt x="111" y="1309"/>
                    </a:cubicBezTo>
                    <a:cubicBezTo>
                      <a:pt x="111" y="979"/>
                      <a:pt x="179" y="676"/>
                      <a:pt x="263" y="456"/>
                    </a:cubicBezTo>
                    <a:cubicBezTo>
                      <a:pt x="331" y="346"/>
                      <a:pt x="373" y="262"/>
                      <a:pt x="441" y="194"/>
                    </a:cubicBezTo>
                    <a:cubicBezTo>
                      <a:pt x="504" y="152"/>
                      <a:pt x="572" y="110"/>
                      <a:pt x="614" y="110"/>
                    </a:cubicBezTo>
                    <a:close/>
                    <a:moveTo>
                      <a:pt x="614" y="0"/>
                    </a:moveTo>
                    <a:cubicBezTo>
                      <a:pt x="524" y="0"/>
                      <a:pt x="441" y="42"/>
                      <a:pt x="352" y="110"/>
                    </a:cubicBezTo>
                    <a:cubicBezTo>
                      <a:pt x="289" y="194"/>
                      <a:pt x="221" y="283"/>
                      <a:pt x="179" y="393"/>
                    </a:cubicBezTo>
                    <a:cubicBezTo>
                      <a:pt x="69" y="634"/>
                      <a:pt x="1" y="958"/>
                      <a:pt x="1" y="1309"/>
                    </a:cubicBezTo>
                    <a:cubicBezTo>
                      <a:pt x="1" y="1655"/>
                      <a:pt x="69" y="1985"/>
                      <a:pt x="179" y="2226"/>
                    </a:cubicBezTo>
                    <a:cubicBezTo>
                      <a:pt x="221" y="2336"/>
                      <a:pt x="289" y="2441"/>
                      <a:pt x="352" y="2509"/>
                    </a:cubicBezTo>
                    <a:cubicBezTo>
                      <a:pt x="441" y="2571"/>
                      <a:pt x="524" y="2619"/>
                      <a:pt x="614" y="2619"/>
                    </a:cubicBezTo>
                    <a:cubicBezTo>
                      <a:pt x="723" y="2619"/>
                      <a:pt x="813" y="2571"/>
                      <a:pt x="875" y="2509"/>
                    </a:cubicBezTo>
                    <a:cubicBezTo>
                      <a:pt x="964" y="2441"/>
                      <a:pt x="1027" y="2336"/>
                      <a:pt x="1074" y="2226"/>
                    </a:cubicBezTo>
                    <a:cubicBezTo>
                      <a:pt x="1179" y="1985"/>
                      <a:pt x="1247" y="1655"/>
                      <a:pt x="1247" y="1309"/>
                    </a:cubicBezTo>
                    <a:cubicBezTo>
                      <a:pt x="1247" y="958"/>
                      <a:pt x="1179" y="634"/>
                      <a:pt x="1074" y="393"/>
                    </a:cubicBezTo>
                    <a:cubicBezTo>
                      <a:pt x="1027" y="283"/>
                      <a:pt x="964" y="194"/>
                      <a:pt x="875" y="110"/>
                    </a:cubicBezTo>
                    <a:cubicBezTo>
                      <a:pt x="813" y="42"/>
                      <a:pt x="723" y="0"/>
                      <a:pt x="61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880;p62">
                <a:extLst>
                  <a:ext uri="{FF2B5EF4-FFF2-40B4-BE49-F238E27FC236}">
                    <a16:creationId xmlns:a16="http://schemas.microsoft.com/office/drawing/2014/main" id="{582BAF1B-A9A3-2CCB-A40A-520E0DDE65E3}"/>
                  </a:ext>
                </a:extLst>
              </p:cNvPr>
              <p:cNvSpPr/>
              <p:nvPr/>
            </p:nvSpPr>
            <p:spPr>
              <a:xfrm flipH="1">
                <a:off x="1331671" y="1614929"/>
                <a:ext cx="163251" cy="460752"/>
              </a:xfrm>
              <a:custGeom>
                <a:avLst/>
                <a:gdLst/>
                <a:ahLst/>
                <a:cxnLst/>
                <a:rect l="l" t="t" r="r" b="b"/>
                <a:pathLst>
                  <a:path w="850" h="2399" extrusionOk="0">
                    <a:moveTo>
                      <a:pt x="415" y="0"/>
                    </a:moveTo>
                    <a:cubicBezTo>
                      <a:pt x="174" y="152"/>
                      <a:pt x="1" y="629"/>
                      <a:pt x="1" y="1199"/>
                    </a:cubicBezTo>
                    <a:cubicBezTo>
                      <a:pt x="1" y="1765"/>
                      <a:pt x="174" y="2268"/>
                      <a:pt x="415" y="2399"/>
                    </a:cubicBezTo>
                    <a:cubicBezTo>
                      <a:pt x="676" y="2268"/>
                      <a:pt x="828" y="1765"/>
                      <a:pt x="828" y="1199"/>
                    </a:cubicBezTo>
                    <a:cubicBezTo>
                      <a:pt x="849" y="629"/>
                      <a:pt x="676" y="152"/>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881;p62">
                <a:extLst>
                  <a:ext uri="{FF2B5EF4-FFF2-40B4-BE49-F238E27FC236}">
                    <a16:creationId xmlns:a16="http://schemas.microsoft.com/office/drawing/2014/main" id="{D8DA1447-6184-F7BB-0C2F-B81C06E8B6F5}"/>
                  </a:ext>
                </a:extLst>
              </p:cNvPr>
              <p:cNvSpPr/>
              <p:nvPr/>
            </p:nvSpPr>
            <p:spPr>
              <a:xfrm flipH="1">
                <a:off x="1322645" y="1601868"/>
                <a:ext cx="181305" cy="485912"/>
              </a:xfrm>
              <a:custGeom>
                <a:avLst/>
                <a:gdLst/>
                <a:ahLst/>
                <a:cxnLst/>
                <a:rect l="l" t="t" r="r" b="b"/>
                <a:pathLst>
                  <a:path w="944" h="2530" extrusionOk="0">
                    <a:moveTo>
                      <a:pt x="462" y="152"/>
                    </a:moveTo>
                    <a:cubicBezTo>
                      <a:pt x="572" y="220"/>
                      <a:pt x="655" y="351"/>
                      <a:pt x="723" y="524"/>
                    </a:cubicBezTo>
                    <a:cubicBezTo>
                      <a:pt x="786" y="744"/>
                      <a:pt x="833" y="985"/>
                      <a:pt x="833" y="1267"/>
                    </a:cubicBezTo>
                    <a:cubicBezTo>
                      <a:pt x="833" y="1550"/>
                      <a:pt x="786" y="1812"/>
                      <a:pt x="723" y="2006"/>
                    </a:cubicBezTo>
                    <a:cubicBezTo>
                      <a:pt x="655" y="2184"/>
                      <a:pt x="572" y="2315"/>
                      <a:pt x="462" y="2378"/>
                    </a:cubicBezTo>
                    <a:cubicBezTo>
                      <a:pt x="373" y="2315"/>
                      <a:pt x="289" y="2184"/>
                      <a:pt x="221" y="2006"/>
                    </a:cubicBezTo>
                    <a:cubicBezTo>
                      <a:pt x="158" y="1812"/>
                      <a:pt x="111" y="1550"/>
                      <a:pt x="111" y="1267"/>
                    </a:cubicBezTo>
                    <a:cubicBezTo>
                      <a:pt x="111" y="985"/>
                      <a:pt x="158" y="744"/>
                      <a:pt x="221" y="524"/>
                    </a:cubicBezTo>
                    <a:cubicBezTo>
                      <a:pt x="289" y="351"/>
                      <a:pt x="373" y="220"/>
                      <a:pt x="462" y="152"/>
                    </a:cubicBezTo>
                    <a:close/>
                    <a:moveTo>
                      <a:pt x="462" y="0"/>
                    </a:moveTo>
                    <a:lnTo>
                      <a:pt x="441" y="21"/>
                    </a:lnTo>
                    <a:cubicBezTo>
                      <a:pt x="310" y="110"/>
                      <a:pt x="200" y="262"/>
                      <a:pt x="111" y="482"/>
                    </a:cubicBezTo>
                    <a:cubicBezTo>
                      <a:pt x="48" y="723"/>
                      <a:pt x="1" y="985"/>
                      <a:pt x="1" y="1267"/>
                    </a:cubicBezTo>
                    <a:cubicBezTo>
                      <a:pt x="1" y="1550"/>
                      <a:pt x="48" y="1833"/>
                      <a:pt x="111" y="2053"/>
                    </a:cubicBezTo>
                    <a:cubicBezTo>
                      <a:pt x="200" y="2268"/>
                      <a:pt x="310" y="2446"/>
                      <a:pt x="441" y="2529"/>
                    </a:cubicBezTo>
                    <a:lnTo>
                      <a:pt x="504" y="2529"/>
                    </a:lnTo>
                    <a:cubicBezTo>
                      <a:pt x="634" y="2446"/>
                      <a:pt x="744" y="2268"/>
                      <a:pt x="833" y="2053"/>
                    </a:cubicBezTo>
                    <a:cubicBezTo>
                      <a:pt x="896" y="1833"/>
                      <a:pt x="943" y="1550"/>
                      <a:pt x="943" y="1267"/>
                    </a:cubicBezTo>
                    <a:cubicBezTo>
                      <a:pt x="943" y="985"/>
                      <a:pt x="896" y="723"/>
                      <a:pt x="833" y="503"/>
                    </a:cubicBezTo>
                    <a:cubicBezTo>
                      <a:pt x="744" y="262"/>
                      <a:pt x="634" y="110"/>
                      <a:pt x="504" y="21"/>
                    </a:cubicBezTo>
                    <a:lnTo>
                      <a:pt x="46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882;p62">
                <a:extLst>
                  <a:ext uri="{FF2B5EF4-FFF2-40B4-BE49-F238E27FC236}">
                    <a16:creationId xmlns:a16="http://schemas.microsoft.com/office/drawing/2014/main" id="{493D167A-C589-FC0E-A2BE-908279A3545D}"/>
                  </a:ext>
                </a:extLst>
              </p:cNvPr>
              <p:cNvSpPr/>
              <p:nvPr/>
            </p:nvSpPr>
            <p:spPr>
              <a:xfrm flipH="1">
                <a:off x="2140458" y="4259054"/>
                <a:ext cx="880211" cy="373365"/>
              </a:xfrm>
              <a:custGeom>
                <a:avLst/>
                <a:gdLst/>
                <a:ahLst/>
                <a:cxnLst/>
                <a:rect l="l" t="t" r="r" b="b"/>
                <a:pathLst>
                  <a:path w="4583" h="1944" extrusionOk="0">
                    <a:moveTo>
                      <a:pt x="283" y="1"/>
                    </a:moveTo>
                    <a:lnTo>
                      <a:pt x="1" y="1944"/>
                    </a:lnTo>
                    <a:lnTo>
                      <a:pt x="4300" y="1944"/>
                    </a:lnTo>
                    <a:lnTo>
                      <a:pt x="45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883;p62">
                <a:extLst>
                  <a:ext uri="{FF2B5EF4-FFF2-40B4-BE49-F238E27FC236}">
                    <a16:creationId xmlns:a16="http://schemas.microsoft.com/office/drawing/2014/main" id="{0513D4C5-6CA7-F8CE-B7A3-A2C8D803B76A}"/>
                  </a:ext>
                </a:extLst>
              </p:cNvPr>
              <p:cNvSpPr/>
              <p:nvPr/>
            </p:nvSpPr>
            <p:spPr>
              <a:xfrm flipH="1">
                <a:off x="2127398" y="4245993"/>
                <a:ext cx="905371" cy="398525"/>
              </a:xfrm>
              <a:custGeom>
                <a:avLst/>
                <a:gdLst/>
                <a:ahLst/>
                <a:cxnLst/>
                <a:rect l="l" t="t" r="r" b="b"/>
                <a:pathLst>
                  <a:path w="4714" h="2075" extrusionOk="0">
                    <a:moveTo>
                      <a:pt x="4583" y="111"/>
                    </a:moveTo>
                    <a:lnTo>
                      <a:pt x="4295" y="1965"/>
                    </a:lnTo>
                    <a:lnTo>
                      <a:pt x="132" y="1965"/>
                    </a:lnTo>
                    <a:lnTo>
                      <a:pt x="393" y="111"/>
                    </a:lnTo>
                    <a:close/>
                    <a:moveTo>
                      <a:pt x="283" y="1"/>
                    </a:moveTo>
                    <a:lnTo>
                      <a:pt x="283" y="69"/>
                    </a:lnTo>
                    <a:lnTo>
                      <a:pt x="1" y="2075"/>
                    </a:lnTo>
                    <a:lnTo>
                      <a:pt x="4405" y="2075"/>
                    </a:lnTo>
                    <a:lnTo>
                      <a:pt x="471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884;p62">
                <a:extLst>
                  <a:ext uri="{FF2B5EF4-FFF2-40B4-BE49-F238E27FC236}">
                    <a16:creationId xmlns:a16="http://schemas.microsoft.com/office/drawing/2014/main" id="{53F74E60-FC6D-FC17-C206-E03D1BC04691}"/>
                  </a:ext>
                </a:extLst>
              </p:cNvPr>
              <p:cNvSpPr/>
              <p:nvPr/>
            </p:nvSpPr>
            <p:spPr>
              <a:xfrm flipH="1">
                <a:off x="2588920" y="4916868"/>
                <a:ext cx="553517" cy="213571"/>
              </a:xfrm>
              <a:custGeom>
                <a:avLst/>
                <a:gdLst/>
                <a:ahLst/>
                <a:cxnLst/>
                <a:rect l="l" t="t" r="r" b="b"/>
                <a:pathLst>
                  <a:path w="2882" h="1112" extrusionOk="0">
                    <a:moveTo>
                      <a:pt x="1" y="1"/>
                    </a:moveTo>
                    <a:lnTo>
                      <a:pt x="1" y="1111"/>
                    </a:lnTo>
                    <a:lnTo>
                      <a:pt x="2881" y="1111"/>
                    </a:lnTo>
                    <a:lnTo>
                      <a:pt x="28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885;p62">
                <a:extLst>
                  <a:ext uri="{FF2B5EF4-FFF2-40B4-BE49-F238E27FC236}">
                    <a16:creationId xmlns:a16="http://schemas.microsoft.com/office/drawing/2014/main" id="{3B458884-E9A2-3EF6-EF69-FA21F8CE5422}"/>
                  </a:ext>
                </a:extLst>
              </p:cNvPr>
              <p:cNvSpPr/>
              <p:nvPr/>
            </p:nvSpPr>
            <p:spPr>
              <a:xfrm flipH="1">
                <a:off x="2575860" y="4903808"/>
                <a:ext cx="578485" cy="239691"/>
              </a:xfrm>
              <a:custGeom>
                <a:avLst/>
                <a:gdLst/>
                <a:ahLst/>
                <a:cxnLst/>
                <a:rect l="l" t="t" r="r" b="b"/>
                <a:pathLst>
                  <a:path w="3012" h="1248" extrusionOk="0">
                    <a:moveTo>
                      <a:pt x="2901" y="111"/>
                    </a:moveTo>
                    <a:lnTo>
                      <a:pt x="2901" y="1137"/>
                    </a:lnTo>
                    <a:lnTo>
                      <a:pt x="110" y="1137"/>
                    </a:lnTo>
                    <a:lnTo>
                      <a:pt x="110" y="111"/>
                    </a:lnTo>
                    <a:close/>
                    <a:moveTo>
                      <a:pt x="0" y="1"/>
                    </a:moveTo>
                    <a:lnTo>
                      <a:pt x="0" y="69"/>
                    </a:lnTo>
                    <a:lnTo>
                      <a:pt x="0" y="1247"/>
                    </a:lnTo>
                    <a:lnTo>
                      <a:pt x="3011" y="1247"/>
                    </a:lnTo>
                    <a:lnTo>
                      <a:pt x="301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886;p62">
                <a:extLst>
                  <a:ext uri="{FF2B5EF4-FFF2-40B4-BE49-F238E27FC236}">
                    <a16:creationId xmlns:a16="http://schemas.microsoft.com/office/drawing/2014/main" id="{C5CC6291-6007-86F1-2925-281A860EE1C1}"/>
                  </a:ext>
                </a:extLst>
              </p:cNvPr>
              <p:cNvSpPr/>
              <p:nvPr/>
            </p:nvSpPr>
            <p:spPr>
              <a:xfrm flipH="1">
                <a:off x="1846789" y="4916868"/>
                <a:ext cx="553325" cy="213571"/>
              </a:xfrm>
              <a:custGeom>
                <a:avLst/>
                <a:gdLst/>
                <a:ahLst/>
                <a:cxnLst/>
                <a:rect l="l" t="t" r="r" b="b"/>
                <a:pathLst>
                  <a:path w="2881" h="1112" extrusionOk="0">
                    <a:moveTo>
                      <a:pt x="1" y="1"/>
                    </a:moveTo>
                    <a:lnTo>
                      <a:pt x="1" y="1111"/>
                    </a:lnTo>
                    <a:lnTo>
                      <a:pt x="2881" y="1111"/>
                    </a:lnTo>
                    <a:lnTo>
                      <a:pt x="2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887;p62">
                <a:extLst>
                  <a:ext uri="{FF2B5EF4-FFF2-40B4-BE49-F238E27FC236}">
                    <a16:creationId xmlns:a16="http://schemas.microsoft.com/office/drawing/2014/main" id="{CB4DDE90-A3A4-7BA0-A5E8-6C3681243B30}"/>
                  </a:ext>
                </a:extLst>
              </p:cNvPr>
              <p:cNvSpPr/>
              <p:nvPr/>
            </p:nvSpPr>
            <p:spPr>
              <a:xfrm flipH="1">
                <a:off x="1834690" y="4903808"/>
                <a:ext cx="578485" cy="239691"/>
              </a:xfrm>
              <a:custGeom>
                <a:avLst/>
                <a:gdLst/>
                <a:ahLst/>
                <a:cxnLst/>
                <a:rect l="l" t="t" r="r" b="b"/>
                <a:pathLst>
                  <a:path w="3012" h="1248" extrusionOk="0">
                    <a:moveTo>
                      <a:pt x="2902" y="111"/>
                    </a:moveTo>
                    <a:lnTo>
                      <a:pt x="2902"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888;p62">
                <a:extLst>
                  <a:ext uri="{FF2B5EF4-FFF2-40B4-BE49-F238E27FC236}">
                    <a16:creationId xmlns:a16="http://schemas.microsoft.com/office/drawing/2014/main" id="{50C3DB74-9E22-9019-E40E-86B3F6E3C9B3}"/>
                  </a:ext>
                </a:extLst>
              </p:cNvPr>
              <p:cNvSpPr/>
              <p:nvPr/>
            </p:nvSpPr>
            <p:spPr>
              <a:xfrm flipH="1">
                <a:off x="912214" y="2687022"/>
                <a:ext cx="671058" cy="675091"/>
              </a:xfrm>
              <a:custGeom>
                <a:avLst/>
                <a:gdLst/>
                <a:ahLst/>
                <a:cxnLst/>
                <a:rect l="l" t="t" r="r" b="b"/>
                <a:pathLst>
                  <a:path w="3494" h="3515" extrusionOk="0">
                    <a:moveTo>
                      <a:pt x="1749" y="1"/>
                    </a:moveTo>
                    <a:cubicBezTo>
                      <a:pt x="786" y="1"/>
                      <a:pt x="0" y="786"/>
                      <a:pt x="0" y="1750"/>
                    </a:cubicBezTo>
                    <a:cubicBezTo>
                      <a:pt x="0" y="2729"/>
                      <a:pt x="786" y="3515"/>
                      <a:pt x="1749" y="3515"/>
                    </a:cubicBezTo>
                    <a:cubicBezTo>
                      <a:pt x="2728" y="3515"/>
                      <a:pt x="3493" y="2729"/>
                      <a:pt x="3493" y="1750"/>
                    </a:cubicBezTo>
                    <a:cubicBezTo>
                      <a:pt x="3493" y="786"/>
                      <a:pt x="2728" y="1"/>
                      <a:pt x="17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889;p62">
                <a:extLst>
                  <a:ext uri="{FF2B5EF4-FFF2-40B4-BE49-F238E27FC236}">
                    <a16:creationId xmlns:a16="http://schemas.microsoft.com/office/drawing/2014/main" id="{810BCB3E-FB83-3EAB-364E-36CD83B07EC0}"/>
                  </a:ext>
                </a:extLst>
              </p:cNvPr>
              <p:cNvSpPr/>
              <p:nvPr/>
            </p:nvSpPr>
            <p:spPr>
              <a:xfrm flipH="1">
                <a:off x="900306" y="2678955"/>
                <a:ext cx="695065" cy="691224"/>
              </a:xfrm>
              <a:custGeom>
                <a:avLst/>
                <a:gdLst/>
                <a:ahLst/>
                <a:cxnLst/>
                <a:rect l="l" t="t" r="r" b="b"/>
                <a:pathLst>
                  <a:path w="3619" h="3599" extrusionOk="0">
                    <a:moveTo>
                      <a:pt x="1812" y="111"/>
                    </a:moveTo>
                    <a:cubicBezTo>
                      <a:pt x="2750" y="111"/>
                      <a:pt x="3514" y="849"/>
                      <a:pt x="3514" y="1792"/>
                    </a:cubicBezTo>
                    <a:cubicBezTo>
                      <a:pt x="3514" y="2729"/>
                      <a:pt x="2750" y="3494"/>
                      <a:pt x="1812" y="3494"/>
                    </a:cubicBezTo>
                    <a:cubicBezTo>
                      <a:pt x="870" y="3494"/>
                      <a:pt x="131" y="2729"/>
                      <a:pt x="131" y="1792"/>
                    </a:cubicBezTo>
                    <a:cubicBezTo>
                      <a:pt x="131" y="849"/>
                      <a:pt x="870" y="111"/>
                      <a:pt x="1812" y="111"/>
                    </a:cubicBezTo>
                    <a:close/>
                    <a:moveTo>
                      <a:pt x="1812" y="1"/>
                    </a:moveTo>
                    <a:cubicBezTo>
                      <a:pt x="807" y="1"/>
                      <a:pt x="0" y="807"/>
                      <a:pt x="0" y="1792"/>
                    </a:cubicBezTo>
                    <a:cubicBezTo>
                      <a:pt x="0" y="2792"/>
                      <a:pt x="807" y="3599"/>
                      <a:pt x="1812" y="3599"/>
                    </a:cubicBezTo>
                    <a:cubicBezTo>
                      <a:pt x="2812" y="3599"/>
                      <a:pt x="3619" y="2792"/>
                      <a:pt x="3619" y="1792"/>
                    </a:cubicBezTo>
                    <a:cubicBezTo>
                      <a:pt x="3619" y="807"/>
                      <a:pt x="2812" y="1"/>
                      <a:pt x="181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890;p62">
                <a:extLst>
                  <a:ext uri="{FF2B5EF4-FFF2-40B4-BE49-F238E27FC236}">
                    <a16:creationId xmlns:a16="http://schemas.microsoft.com/office/drawing/2014/main" id="{70A5A877-AEF9-7B9C-284B-EC43C18E86C0}"/>
                  </a:ext>
                </a:extLst>
              </p:cNvPr>
              <p:cNvSpPr/>
              <p:nvPr/>
            </p:nvSpPr>
            <p:spPr>
              <a:xfrm flipH="1">
                <a:off x="937368" y="2855076"/>
                <a:ext cx="268884" cy="268692"/>
              </a:xfrm>
              <a:custGeom>
                <a:avLst/>
                <a:gdLst/>
                <a:ahLst/>
                <a:cxnLst/>
                <a:rect l="l" t="t" r="r" b="b"/>
                <a:pathLst>
                  <a:path w="1400" h="1399" extrusionOk="0">
                    <a:moveTo>
                      <a:pt x="703" y="0"/>
                    </a:moveTo>
                    <a:cubicBezTo>
                      <a:pt x="310" y="0"/>
                      <a:pt x="1" y="325"/>
                      <a:pt x="1" y="697"/>
                    </a:cubicBezTo>
                    <a:cubicBezTo>
                      <a:pt x="1" y="1089"/>
                      <a:pt x="310" y="1398"/>
                      <a:pt x="703" y="1398"/>
                    </a:cubicBezTo>
                    <a:cubicBezTo>
                      <a:pt x="1069" y="1398"/>
                      <a:pt x="1399" y="1089"/>
                      <a:pt x="1399" y="697"/>
                    </a:cubicBezTo>
                    <a:cubicBezTo>
                      <a:pt x="1399" y="325"/>
                      <a:pt x="1069" y="0"/>
                      <a:pt x="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891;p62">
                <a:extLst>
                  <a:ext uri="{FF2B5EF4-FFF2-40B4-BE49-F238E27FC236}">
                    <a16:creationId xmlns:a16="http://schemas.microsoft.com/office/drawing/2014/main" id="{448678EF-E5CF-F961-8EC8-A42106645F84}"/>
                  </a:ext>
                </a:extLst>
              </p:cNvPr>
              <p:cNvSpPr/>
              <p:nvPr/>
            </p:nvSpPr>
            <p:spPr>
              <a:xfrm flipH="1">
                <a:off x="929302" y="2847010"/>
                <a:ext cx="284825" cy="284825"/>
              </a:xfrm>
              <a:custGeom>
                <a:avLst/>
                <a:gdLst/>
                <a:ahLst/>
                <a:cxnLst/>
                <a:rect l="l" t="t" r="r" b="b"/>
                <a:pathLst>
                  <a:path w="1483" h="1483" extrusionOk="0">
                    <a:moveTo>
                      <a:pt x="744" y="105"/>
                    </a:moveTo>
                    <a:cubicBezTo>
                      <a:pt x="1089" y="105"/>
                      <a:pt x="1372" y="393"/>
                      <a:pt x="1372" y="739"/>
                    </a:cubicBezTo>
                    <a:cubicBezTo>
                      <a:pt x="1372" y="1090"/>
                      <a:pt x="1089" y="1372"/>
                      <a:pt x="744" y="1372"/>
                    </a:cubicBezTo>
                    <a:cubicBezTo>
                      <a:pt x="393" y="1372"/>
                      <a:pt x="110" y="1090"/>
                      <a:pt x="110" y="739"/>
                    </a:cubicBezTo>
                    <a:cubicBezTo>
                      <a:pt x="110" y="393"/>
                      <a:pt x="393" y="105"/>
                      <a:pt x="744" y="105"/>
                    </a:cubicBezTo>
                    <a:close/>
                    <a:moveTo>
                      <a:pt x="744" y="0"/>
                    </a:moveTo>
                    <a:cubicBezTo>
                      <a:pt x="325" y="0"/>
                      <a:pt x="0" y="325"/>
                      <a:pt x="0" y="739"/>
                    </a:cubicBezTo>
                    <a:cubicBezTo>
                      <a:pt x="0" y="1152"/>
                      <a:pt x="325" y="1482"/>
                      <a:pt x="744" y="1482"/>
                    </a:cubicBezTo>
                    <a:cubicBezTo>
                      <a:pt x="1157" y="1482"/>
                      <a:pt x="1482" y="1152"/>
                      <a:pt x="1482" y="739"/>
                    </a:cubicBezTo>
                    <a:cubicBezTo>
                      <a:pt x="1482" y="325"/>
                      <a:pt x="1157" y="0"/>
                      <a:pt x="74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892;p62">
                <a:extLst>
                  <a:ext uri="{FF2B5EF4-FFF2-40B4-BE49-F238E27FC236}">
                    <a16:creationId xmlns:a16="http://schemas.microsoft.com/office/drawing/2014/main" id="{B17FB685-CC95-BDC9-EEC7-4CB21FE28840}"/>
                  </a:ext>
                </a:extLst>
              </p:cNvPr>
              <p:cNvSpPr/>
              <p:nvPr/>
            </p:nvSpPr>
            <p:spPr>
              <a:xfrm flipH="1">
                <a:off x="1314585" y="3079982"/>
                <a:ext cx="692184" cy="579829"/>
              </a:xfrm>
              <a:custGeom>
                <a:avLst/>
                <a:gdLst/>
                <a:ahLst/>
                <a:cxnLst/>
                <a:rect l="l" t="t" r="r" b="b"/>
                <a:pathLst>
                  <a:path w="3604" h="3019" extrusionOk="0">
                    <a:moveTo>
                      <a:pt x="2939" y="1"/>
                    </a:moveTo>
                    <a:cubicBezTo>
                      <a:pt x="2927" y="1"/>
                      <a:pt x="2916" y="3"/>
                      <a:pt x="2907" y="8"/>
                    </a:cubicBezTo>
                    <a:lnTo>
                      <a:pt x="0" y="2144"/>
                    </a:lnTo>
                    <a:lnTo>
                      <a:pt x="613" y="3019"/>
                    </a:lnTo>
                    <a:lnTo>
                      <a:pt x="3514" y="903"/>
                    </a:lnTo>
                    <a:cubicBezTo>
                      <a:pt x="3603" y="835"/>
                      <a:pt x="3535" y="594"/>
                      <a:pt x="3362" y="358"/>
                    </a:cubicBezTo>
                    <a:cubicBezTo>
                      <a:pt x="3209" y="144"/>
                      <a:pt x="3035" y="1"/>
                      <a:pt x="2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893;p62">
                <a:extLst>
                  <a:ext uri="{FF2B5EF4-FFF2-40B4-BE49-F238E27FC236}">
                    <a16:creationId xmlns:a16="http://schemas.microsoft.com/office/drawing/2014/main" id="{A5AA5DE7-9B43-60BB-D59C-4F1EC34B5CB9}"/>
                  </a:ext>
                </a:extLst>
              </p:cNvPr>
              <p:cNvSpPr/>
              <p:nvPr/>
            </p:nvSpPr>
            <p:spPr>
              <a:xfrm flipH="1">
                <a:off x="1310552" y="3069418"/>
                <a:ext cx="708317" cy="607486"/>
              </a:xfrm>
              <a:custGeom>
                <a:avLst/>
                <a:gdLst/>
                <a:ahLst/>
                <a:cxnLst/>
                <a:rect l="l" t="t" r="r" b="b"/>
                <a:pathLst>
                  <a:path w="3688" h="3163" extrusionOk="0">
                    <a:moveTo>
                      <a:pt x="3012" y="104"/>
                    </a:moveTo>
                    <a:lnTo>
                      <a:pt x="3033" y="125"/>
                    </a:lnTo>
                    <a:cubicBezTo>
                      <a:pt x="3054" y="125"/>
                      <a:pt x="3101" y="152"/>
                      <a:pt x="3143" y="172"/>
                    </a:cubicBezTo>
                    <a:cubicBezTo>
                      <a:pt x="3205" y="235"/>
                      <a:pt x="3295" y="324"/>
                      <a:pt x="3384" y="434"/>
                    </a:cubicBezTo>
                    <a:cubicBezTo>
                      <a:pt x="3467" y="565"/>
                      <a:pt x="3514" y="675"/>
                      <a:pt x="3556" y="759"/>
                    </a:cubicBezTo>
                    <a:lnTo>
                      <a:pt x="3556" y="869"/>
                    </a:lnTo>
                    <a:lnTo>
                      <a:pt x="3556" y="911"/>
                    </a:lnTo>
                    <a:lnTo>
                      <a:pt x="697" y="3006"/>
                    </a:lnTo>
                    <a:lnTo>
                      <a:pt x="152" y="2199"/>
                    </a:lnTo>
                    <a:lnTo>
                      <a:pt x="3012" y="104"/>
                    </a:lnTo>
                    <a:close/>
                    <a:moveTo>
                      <a:pt x="3011" y="1"/>
                    </a:moveTo>
                    <a:cubicBezTo>
                      <a:pt x="2989" y="1"/>
                      <a:pt x="2967" y="8"/>
                      <a:pt x="2944" y="21"/>
                    </a:cubicBezTo>
                    <a:lnTo>
                      <a:pt x="0" y="2178"/>
                    </a:lnTo>
                    <a:lnTo>
                      <a:pt x="676" y="3163"/>
                    </a:lnTo>
                    <a:lnTo>
                      <a:pt x="3624" y="1000"/>
                    </a:lnTo>
                    <a:cubicBezTo>
                      <a:pt x="3666" y="979"/>
                      <a:pt x="3666" y="937"/>
                      <a:pt x="3666" y="890"/>
                    </a:cubicBezTo>
                    <a:cubicBezTo>
                      <a:pt x="3687" y="848"/>
                      <a:pt x="3666" y="780"/>
                      <a:pt x="3666" y="738"/>
                    </a:cubicBezTo>
                    <a:cubicBezTo>
                      <a:pt x="3624" y="628"/>
                      <a:pt x="3556" y="497"/>
                      <a:pt x="3467" y="366"/>
                    </a:cubicBezTo>
                    <a:cubicBezTo>
                      <a:pt x="3384" y="256"/>
                      <a:pt x="3295" y="152"/>
                      <a:pt x="3205" y="83"/>
                    </a:cubicBezTo>
                    <a:cubicBezTo>
                      <a:pt x="3164" y="42"/>
                      <a:pt x="3122" y="21"/>
                      <a:pt x="3075" y="21"/>
                    </a:cubicBezTo>
                    <a:cubicBezTo>
                      <a:pt x="3054" y="8"/>
                      <a:pt x="3033" y="1"/>
                      <a:pt x="30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894;p62">
                <a:extLst>
                  <a:ext uri="{FF2B5EF4-FFF2-40B4-BE49-F238E27FC236}">
                    <a16:creationId xmlns:a16="http://schemas.microsoft.com/office/drawing/2014/main" id="{CD6C087D-2F1B-EFAF-E242-6C2B4997284C}"/>
                  </a:ext>
                </a:extLst>
              </p:cNvPr>
              <p:cNvSpPr/>
              <p:nvPr/>
            </p:nvSpPr>
            <p:spPr>
              <a:xfrm flipH="1">
                <a:off x="2069005" y="2599633"/>
                <a:ext cx="503005" cy="540265"/>
              </a:xfrm>
              <a:custGeom>
                <a:avLst/>
                <a:gdLst/>
                <a:ahLst/>
                <a:cxnLst/>
                <a:rect l="l" t="t" r="r" b="b"/>
                <a:pathLst>
                  <a:path w="2619" h="2813" extrusionOk="0">
                    <a:moveTo>
                      <a:pt x="1288" y="0"/>
                    </a:moveTo>
                    <a:cubicBezTo>
                      <a:pt x="1179" y="0"/>
                      <a:pt x="1089" y="21"/>
                      <a:pt x="980" y="63"/>
                    </a:cubicBezTo>
                    <a:lnTo>
                      <a:pt x="0" y="456"/>
                    </a:lnTo>
                    <a:lnTo>
                      <a:pt x="152" y="869"/>
                    </a:lnTo>
                    <a:lnTo>
                      <a:pt x="676" y="655"/>
                    </a:lnTo>
                    <a:lnTo>
                      <a:pt x="697" y="655"/>
                    </a:lnTo>
                    <a:cubicBezTo>
                      <a:pt x="697" y="676"/>
                      <a:pt x="718" y="676"/>
                      <a:pt x="718" y="676"/>
                    </a:cubicBezTo>
                    <a:cubicBezTo>
                      <a:pt x="744" y="697"/>
                      <a:pt x="765" y="697"/>
                      <a:pt x="786" y="717"/>
                    </a:cubicBezTo>
                    <a:cubicBezTo>
                      <a:pt x="807" y="738"/>
                      <a:pt x="828" y="738"/>
                      <a:pt x="849" y="765"/>
                    </a:cubicBezTo>
                    <a:cubicBezTo>
                      <a:pt x="875" y="786"/>
                      <a:pt x="896" y="786"/>
                      <a:pt x="896" y="807"/>
                    </a:cubicBezTo>
                    <a:cubicBezTo>
                      <a:pt x="917" y="827"/>
                      <a:pt x="938" y="848"/>
                      <a:pt x="959" y="869"/>
                    </a:cubicBezTo>
                    <a:cubicBezTo>
                      <a:pt x="980" y="896"/>
                      <a:pt x="980" y="896"/>
                      <a:pt x="1006" y="916"/>
                    </a:cubicBezTo>
                    <a:cubicBezTo>
                      <a:pt x="1027" y="937"/>
                      <a:pt x="1048" y="958"/>
                      <a:pt x="1048" y="979"/>
                    </a:cubicBezTo>
                    <a:cubicBezTo>
                      <a:pt x="1069" y="1000"/>
                      <a:pt x="1089" y="1026"/>
                      <a:pt x="1110" y="1047"/>
                    </a:cubicBezTo>
                    <a:cubicBezTo>
                      <a:pt x="1110" y="1068"/>
                      <a:pt x="1137" y="1089"/>
                      <a:pt x="1137" y="1110"/>
                    </a:cubicBezTo>
                    <a:cubicBezTo>
                      <a:pt x="1158" y="1131"/>
                      <a:pt x="1179" y="1157"/>
                      <a:pt x="1179" y="1178"/>
                    </a:cubicBezTo>
                    <a:cubicBezTo>
                      <a:pt x="1199" y="1199"/>
                      <a:pt x="1199" y="1220"/>
                      <a:pt x="1220" y="1241"/>
                    </a:cubicBezTo>
                    <a:cubicBezTo>
                      <a:pt x="1220" y="1288"/>
                      <a:pt x="1241" y="1309"/>
                      <a:pt x="1241" y="1330"/>
                    </a:cubicBezTo>
                    <a:cubicBezTo>
                      <a:pt x="1268" y="1330"/>
                      <a:pt x="1268" y="1351"/>
                      <a:pt x="1268" y="1351"/>
                    </a:cubicBezTo>
                    <a:lnTo>
                      <a:pt x="1268" y="1372"/>
                    </a:lnTo>
                    <a:lnTo>
                      <a:pt x="503" y="1723"/>
                    </a:lnTo>
                    <a:lnTo>
                      <a:pt x="938" y="2812"/>
                    </a:lnTo>
                    <a:lnTo>
                      <a:pt x="1922" y="2419"/>
                    </a:lnTo>
                    <a:cubicBezTo>
                      <a:pt x="2420" y="2226"/>
                      <a:pt x="2619" y="1550"/>
                      <a:pt x="2357" y="896"/>
                    </a:cubicBezTo>
                    <a:cubicBezTo>
                      <a:pt x="2158" y="372"/>
                      <a:pt x="1723" y="21"/>
                      <a:pt x="12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895;p62">
                <a:extLst>
                  <a:ext uri="{FF2B5EF4-FFF2-40B4-BE49-F238E27FC236}">
                    <a16:creationId xmlns:a16="http://schemas.microsoft.com/office/drawing/2014/main" id="{7A9DD7FF-C9AA-1357-8AD4-A21E4B8DCE56}"/>
                  </a:ext>
                </a:extLst>
              </p:cNvPr>
              <p:cNvSpPr/>
              <p:nvPr/>
            </p:nvSpPr>
            <p:spPr>
              <a:xfrm flipH="1">
                <a:off x="2082065" y="2590414"/>
                <a:ext cx="507038" cy="566577"/>
              </a:xfrm>
              <a:custGeom>
                <a:avLst/>
                <a:gdLst/>
                <a:ahLst/>
                <a:cxnLst/>
                <a:rect l="l" t="t" r="r" b="b"/>
                <a:pathLst>
                  <a:path w="2640" h="2950" extrusionOk="0">
                    <a:moveTo>
                      <a:pt x="1377" y="111"/>
                    </a:moveTo>
                    <a:cubicBezTo>
                      <a:pt x="1770" y="111"/>
                      <a:pt x="2184" y="462"/>
                      <a:pt x="2378" y="964"/>
                    </a:cubicBezTo>
                    <a:cubicBezTo>
                      <a:pt x="2509" y="1268"/>
                      <a:pt x="2535" y="1598"/>
                      <a:pt x="2467" y="1860"/>
                    </a:cubicBezTo>
                    <a:cubicBezTo>
                      <a:pt x="2378" y="2122"/>
                      <a:pt x="2226" y="2337"/>
                      <a:pt x="1985" y="2426"/>
                    </a:cubicBezTo>
                    <a:lnTo>
                      <a:pt x="1048" y="2797"/>
                    </a:lnTo>
                    <a:lnTo>
                      <a:pt x="655" y="1792"/>
                    </a:lnTo>
                    <a:lnTo>
                      <a:pt x="1398" y="1467"/>
                    </a:lnTo>
                    <a:lnTo>
                      <a:pt x="1419" y="1399"/>
                    </a:lnTo>
                    <a:lnTo>
                      <a:pt x="1398" y="1378"/>
                    </a:lnTo>
                    <a:lnTo>
                      <a:pt x="1398" y="1357"/>
                    </a:lnTo>
                    <a:cubicBezTo>
                      <a:pt x="1377" y="1336"/>
                      <a:pt x="1377" y="1289"/>
                      <a:pt x="1357" y="1268"/>
                    </a:cubicBezTo>
                    <a:cubicBezTo>
                      <a:pt x="1357" y="1247"/>
                      <a:pt x="1330" y="1226"/>
                      <a:pt x="1330" y="1205"/>
                    </a:cubicBezTo>
                    <a:cubicBezTo>
                      <a:pt x="1309" y="1179"/>
                      <a:pt x="1288" y="1158"/>
                      <a:pt x="1288" y="1137"/>
                    </a:cubicBezTo>
                    <a:cubicBezTo>
                      <a:pt x="1268" y="1116"/>
                      <a:pt x="1247" y="1074"/>
                      <a:pt x="1247" y="1048"/>
                    </a:cubicBezTo>
                    <a:cubicBezTo>
                      <a:pt x="1226" y="1027"/>
                      <a:pt x="1199" y="1006"/>
                      <a:pt x="1199" y="985"/>
                    </a:cubicBezTo>
                    <a:cubicBezTo>
                      <a:pt x="1178" y="964"/>
                      <a:pt x="1158" y="944"/>
                      <a:pt x="1137" y="944"/>
                    </a:cubicBezTo>
                    <a:cubicBezTo>
                      <a:pt x="1116" y="917"/>
                      <a:pt x="1116" y="896"/>
                      <a:pt x="1095" y="875"/>
                    </a:cubicBezTo>
                    <a:lnTo>
                      <a:pt x="1027" y="813"/>
                    </a:lnTo>
                    <a:cubicBezTo>
                      <a:pt x="1006" y="813"/>
                      <a:pt x="985" y="786"/>
                      <a:pt x="964" y="765"/>
                    </a:cubicBezTo>
                    <a:cubicBezTo>
                      <a:pt x="964" y="745"/>
                      <a:pt x="938" y="745"/>
                      <a:pt x="917" y="724"/>
                    </a:cubicBezTo>
                    <a:cubicBezTo>
                      <a:pt x="896" y="703"/>
                      <a:pt x="875" y="703"/>
                      <a:pt x="854" y="682"/>
                    </a:cubicBezTo>
                    <a:cubicBezTo>
                      <a:pt x="833" y="682"/>
                      <a:pt x="807" y="656"/>
                      <a:pt x="807" y="656"/>
                    </a:cubicBezTo>
                    <a:lnTo>
                      <a:pt x="765" y="635"/>
                    </a:lnTo>
                    <a:lnTo>
                      <a:pt x="283" y="834"/>
                    </a:lnTo>
                    <a:lnTo>
                      <a:pt x="152" y="525"/>
                    </a:lnTo>
                    <a:lnTo>
                      <a:pt x="1095" y="158"/>
                    </a:lnTo>
                    <a:cubicBezTo>
                      <a:pt x="1178" y="132"/>
                      <a:pt x="1268" y="111"/>
                      <a:pt x="1377" y="111"/>
                    </a:cubicBezTo>
                    <a:close/>
                    <a:moveTo>
                      <a:pt x="1377" y="1"/>
                    </a:moveTo>
                    <a:cubicBezTo>
                      <a:pt x="1268" y="1"/>
                      <a:pt x="1158" y="1"/>
                      <a:pt x="1048" y="48"/>
                    </a:cubicBezTo>
                    <a:lnTo>
                      <a:pt x="0" y="462"/>
                    </a:lnTo>
                    <a:lnTo>
                      <a:pt x="220" y="985"/>
                    </a:lnTo>
                    <a:lnTo>
                      <a:pt x="765" y="765"/>
                    </a:lnTo>
                    <a:lnTo>
                      <a:pt x="786" y="765"/>
                    </a:lnTo>
                    <a:cubicBezTo>
                      <a:pt x="807" y="786"/>
                      <a:pt x="833" y="813"/>
                      <a:pt x="854" y="813"/>
                    </a:cubicBezTo>
                    <a:cubicBezTo>
                      <a:pt x="854" y="834"/>
                      <a:pt x="875" y="834"/>
                      <a:pt x="896" y="855"/>
                    </a:cubicBezTo>
                    <a:cubicBezTo>
                      <a:pt x="917" y="875"/>
                      <a:pt x="938" y="875"/>
                      <a:pt x="964" y="896"/>
                    </a:cubicBezTo>
                    <a:cubicBezTo>
                      <a:pt x="964" y="917"/>
                      <a:pt x="985" y="944"/>
                      <a:pt x="1006" y="944"/>
                    </a:cubicBezTo>
                    <a:cubicBezTo>
                      <a:pt x="1027" y="964"/>
                      <a:pt x="1048" y="985"/>
                      <a:pt x="1048" y="1006"/>
                    </a:cubicBezTo>
                    <a:cubicBezTo>
                      <a:pt x="1069" y="1027"/>
                      <a:pt x="1095" y="1048"/>
                      <a:pt x="1095" y="1074"/>
                    </a:cubicBezTo>
                    <a:cubicBezTo>
                      <a:pt x="1116" y="1074"/>
                      <a:pt x="1137" y="1095"/>
                      <a:pt x="1137" y="1116"/>
                    </a:cubicBezTo>
                    <a:cubicBezTo>
                      <a:pt x="1158" y="1137"/>
                      <a:pt x="1178" y="1158"/>
                      <a:pt x="1178" y="1179"/>
                    </a:cubicBezTo>
                    <a:cubicBezTo>
                      <a:pt x="1199" y="1205"/>
                      <a:pt x="1199" y="1226"/>
                      <a:pt x="1226" y="1247"/>
                    </a:cubicBezTo>
                    <a:cubicBezTo>
                      <a:pt x="1247" y="1268"/>
                      <a:pt x="1247" y="1289"/>
                      <a:pt x="1268" y="1336"/>
                    </a:cubicBezTo>
                    <a:cubicBezTo>
                      <a:pt x="1268" y="1336"/>
                      <a:pt x="1268" y="1357"/>
                      <a:pt x="1288" y="1378"/>
                    </a:cubicBezTo>
                    <a:lnTo>
                      <a:pt x="503" y="1750"/>
                    </a:lnTo>
                    <a:lnTo>
                      <a:pt x="985" y="2949"/>
                    </a:lnTo>
                    <a:lnTo>
                      <a:pt x="2032" y="2536"/>
                    </a:lnTo>
                    <a:cubicBezTo>
                      <a:pt x="2315" y="2426"/>
                      <a:pt x="2488" y="2185"/>
                      <a:pt x="2577" y="1902"/>
                    </a:cubicBezTo>
                    <a:cubicBezTo>
                      <a:pt x="2640" y="1598"/>
                      <a:pt x="2619" y="1247"/>
                      <a:pt x="2488" y="917"/>
                    </a:cubicBezTo>
                    <a:cubicBezTo>
                      <a:pt x="2294" y="373"/>
                      <a:pt x="1833" y="1"/>
                      <a:pt x="13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896;p62">
                <a:extLst>
                  <a:ext uri="{FF2B5EF4-FFF2-40B4-BE49-F238E27FC236}">
                    <a16:creationId xmlns:a16="http://schemas.microsoft.com/office/drawing/2014/main" id="{14AE89AE-B607-AFFE-C940-D8DDBE133A51}"/>
                  </a:ext>
                </a:extLst>
              </p:cNvPr>
              <p:cNvSpPr/>
              <p:nvPr/>
            </p:nvSpPr>
            <p:spPr>
              <a:xfrm flipH="1">
                <a:off x="2521500" y="2674922"/>
                <a:ext cx="143085" cy="130025"/>
              </a:xfrm>
              <a:custGeom>
                <a:avLst/>
                <a:gdLst/>
                <a:ahLst/>
                <a:cxnLst/>
                <a:rect l="l" t="t" r="r" b="b"/>
                <a:pathLst>
                  <a:path w="745" h="677" extrusionOk="0">
                    <a:moveTo>
                      <a:pt x="723" y="1"/>
                    </a:moveTo>
                    <a:cubicBezTo>
                      <a:pt x="634" y="22"/>
                      <a:pt x="545" y="22"/>
                      <a:pt x="482" y="64"/>
                    </a:cubicBezTo>
                    <a:cubicBezTo>
                      <a:pt x="262" y="153"/>
                      <a:pt x="89" y="325"/>
                      <a:pt x="0" y="587"/>
                    </a:cubicBezTo>
                    <a:lnTo>
                      <a:pt x="110" y="676"/>
                    </a:lnTo>
                    <a:cubicBezTo>
                      <a:pt x="199" y="435"/>
                      <a:pt x="351" y="284"/>
                      <a:pt x="524" y="195"/>
                    </a:cubicBezTo>
                    <a:cubicBezTo>
                      <a:pt x="592" y="174"/>
                      <a:pt x="655" y="174"/>
                      <a:pt x="744" y="153"/>
                    </a:cubicBezTo>
                    <a:lnTo>
                      <a:pt x="723" y="1"/>
                    </a:lnTo>
                    <a:close/>
                  </a:path>
                </a:pathLst>
              </a:custGeom>
              <a:solidFill>
                <a:srgbClr val="C7E6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897;p62">
                <a:extLst>
                  <a:ext uri="{FF2B5EF4-FFF2-40B4-BE49-F238E27FC236}">
                    <a16:creationId xmlns:a16="http://schemas.microsoft.com/office/drawing/2014/main" id="{277E5317-56D6-B974-EA25-D8B959E3F0A4}"/>
                  </a:ext>
                </a:extLst>
              </p:cNvPr>
              <p:cNvSpPr/>
              <p:nvPr/>
            </p:nvSpPr>
            <p:spPr>
              <a:xfrm flipH="1">
                <a:off x="2509592" y="2665895"/>
                <a:ext cx="167092" cy="151151"/>
              </a:xfrm>
              <a:custGeom>
                <a:avLst/>
                <a:gdLst/>
                <a:ahLst/>
                <a:cxnLst/>
                <a:rect l="l" t="t" r="r" b="b"/>
                <a:pathLst>
                  <a:path w="870" h="787" extrusionOk="0">
                    <a:moveTo>
                      <a:pt x="718" y="132"/>
                    </a:moveTo>
                    <a:lnTo>
                      <a:pt x="739" y="158"/>
                    </a:lnTo>
                    <a:cubicBezTo>
                      <a:pt x="676" y="179"/>
                      <a:pt x="634" y="179"/>
                      <a:pt x="566" y="200"/>
                    </a:cubicBezTo>
                    <a:cubicBezTo>
                      <a:pt x="393" y="263"/>
                      <a:pt x="262" y="441"/>
                      <a:pt x="173" y="634"/>
                    </a:cubicBezTo>
                    <a:lnTo>
                      <a:pt x="152" y="634"/>
                    </a:lnTo>
                    <a:cubicBezTo>
                      <a:pt x="241" y="393"/>
                      <a:pt x="372" y="242"/>
                      <a:pt x="566" y="158"/>
                    </a:cubicBezTo>
                    <a:cubicBezTo>
                      <a:pt x="608" y="132"/>
                      <a:pt x="676" y="132"/>
                      <a:pt x="718" y="132"/>
                    </a:cubicBezTo>
                    <a:close/>
                    <a:moveTo>
                      <a:pt x="765" y="1"/>
                    </a:moveTo>
                    <a:cubicBezTo>
                      <a:pt x="676" y="1"/>
                      <a:pt x="587" y="27"/>
                      <a:pt x="524" y="48"/>
                    </a:cubicBezTo>
                    <a:cubicBezTo>
                      <a:pt x="283" y="158"/>
                      <a:pt x="111" y="352"/>
                      <a:pt x="1" y="613"/>
                    </a:cubicBezTo>
                    <a:lnTo>
                      <a:pt x="1" y="655"/>
                    </a:lnTo>
                    <a:lnTo>
                      <a:pt x="215" y="786"/>
                    </a:lnTo>
                    <a:lnTo>
                      <a:pt x="241" y="723"/>
                    </a:lnTo>
                    <a:cubicBezTo>
                      <a:pt x="304" y="524"/>
                      <a:pt x="435" y="372"/>
                      <a:pt x="608" y="310"/>
                    </a:cubicBezTo>
                    <a:cubicBezTo>
                      <a:pt x="676" y="289"/>
                      <a:pt x="739" y="263"/>
                      <a:pt x="807" y="263"/>
                    </a:cubicBezTo>
                    <a:lnTo>
                      <a:pt x="870" y="263"/>
                    </a:lnTo>
                    <a:lnTo>
                      <a:pt x="849" y="200"/>
                    </a:lnTo>
                    <a:lnTo>
                      <a:pt x="82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898;p62">
                <a:extLst>
                  <a:ext uri="{FF2B5EF4-FFF2-40B4-BE49-F238E27FC236}">
                    <a16:creationId xmlns:a16="http://schemas.microsoft.com/office/drawing/2014/main" id="{289E3E30-DEA4-07E1-CEBF-656C1D8C8D45}"/>
                  </a:ext>
                </a:extLst>
              </p:cNvPr>
              <p:cNvSpPr/>
              <p:nvPr/>
            </p:nvSpPr>
            <p:spPr>
              <a:xfrm flipH="1">
                <a:off x="2291220" y="2704115"/>
                <a:ext cx="352238" cy="418883"/>
              </a:xfrm>
              <a:custGeom>
                <a:avLst/>
                <a:gdLst/>
                <a:ahLst/>
                <a:cxnLst/>
                <a:rect l="l" t="t" r="r" b="b"/>
                <a:pathLst>
                  <a:path w="1834" h="2181" extrusionOk="0">
                    <a:moveTo>
                      <a:pt x="655" y="1"/>
                    </a:moveTo>
                    <a:cubicBezTo>
                      <a:pt x="566" y="1"/>
                      <a:pt x="503" y="22"/>
                      <a:pt x="414" y="43"/>
                    </a:cubicBezTo>
                    <a:cubicBezTo>
                      <a:pt x="241" y="132"/>
                      <a:pt x="89" y="283"/>
                      <a:pt x="0" y="524"/>
                    </a:cubicBezTo>
                    <a:lnTo>
                      <a:pt x="21" y="524"/>
                    </a:lnTo>
                    <a:lnTo>
                      <a:pt x="1048" y="111"/>
                    </a:lnTo>
                    <a:lnTo>
                      <a:pt x="1069" y="111"/>
                    </a:lnTo>
                    <a:cubicBezTo>
                      <a:pt x="938" y="43"/>
                      <a:pt x="786" y="1"/>
                      <a:pt x="655" y="1"/>
                    </a:cubicBezTo>
                    <a:close/>
                    <a:moveTo>
                      <a:pt x="1640" y="807"/>
                    </a:moveTo>
                    <a:lnTo>
                      <a:pt x="1640" y="828"/>
                    </a:lnTo>
                    <a:lnTo>
                      <a:pt x="110" y="1530"/>
                    </a:lnTo>
                    <a:cubicBezTo>
                      <a:pt x="305" y="1932"/>
                      <a:pt x="671" y="2180"/>
                      <a:pt x="1012" y="2180"/>
                    </a:cubicBezTo>
                    <a:cubicBezTo>
                      <a:pt x="1092" y="2180"/>
                      <a:pt x="1172" y="2166"/>
                      <a:pt x="1247" y="2137"/>
                    </a:cubicBezTo>
                    <a:cubicBezTo>
                      <a:pt x="1681" y="1965"/>
                      <a:pt x="1833" y="1373"/>
                      <a:pt x="1640" y="8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99;p62">
                <a:extLst>
                  <a:ext uri="{FF2B5EF4-FFF2-40B4-BE49-F238E27FC236}">
                    <a16:creationId xmlns:a16="http://schemas.microsoft.com/office/drawing/2014/main" id="{866F7317-5EBE-48C8-FB15-723794FC539E}"/>
                  </a:ext>
                </a:extLst>
              </p:cNvPr>
              <p:cNvSpPr/>
              <p:nvPr/>
            </p:nvSpPr>
            <p:spPr>
              <a:xfrm flipH="1">
                <a:off x="2295253" y="2696049"/>
                <a:ext cx="360305" cy="437513"/>
              </a:xfrm>
              <a:custGeom>
                <a:avLst/>
                <a:gdLst/>
                <a:ahLst/>
                <a:cxnLst/>
                <a:rect l="l" t="t" r="r" b="b"/>
                <a:pathLst>
                  <a:path w="1876" h="2278" extrusionOk="0">
                    <a:moveTo>
                      <a:pt x="718" y="106"/>
                    </a:moveTo>
                    <a:cubicBezTo>
                      <a:pt x="786" y="106"/>
                      <a:pt x="870" y="132"/>
                      <a:pt x="938" y="153"/>
                    </a:cubicBezTo>
                    <a:lnTo>
                      <a:pt x="236" y="435"/>
                    </a:lnTo>
                    <a:cubicBezTo>
                      <a:pt x="325" y="325"/>
                      <a:pt x="393" y="195"/>
                      <a:pt x="498" y="153"/>
                    </a:cubicBezTo>
                    <a:cubicBezTo>
                      <a:pt x="566" y="132"/>
                      <a:pt x="655" y="106"/>
                      <a:pt x="718" y="106"/>
                    </a:cubicBezTo>
                    <a:close/>
                    <a:moveTo>
                      <a:pt x="718" y="1"/>
                    </a:moveTo>
                    <a:cubicBezTo>
                      <a:pt x="629" y="1"/>
                      <a:pt x="545" y="1"/>
                      <a:pt x="456" y="43"/>
                    </a:cubicBezTo>
                    <a:cubicBezTo>
                      <a:pt x="262" y="132"/>
                      <a:pt x="105" y="305"/>
                      <a:pt x="21" y="545"/>
                    </a:cubicBezTo>
                    <a:lnTo>
                      <a:pt x="1" y="587"/>
                    </a:lnTo>
                    <a:lnTo>
                      <a:pt x="84" y="629"/>
                    </a:lnTo>
                    <a:lnTo>
                      <a:pt x="1111" y="215"/>
                    </a:lnTo>
                    <a:lnTo>
                      <a:pt x="1153" y="106"/>
                    </a:lnTo>
                    <a:lnTo>
                      <a:pt x="1132" y="106"/>
                    </a:lnTo>
                    <a:lnTo>
                      <a:pt x="1111" y="85"/>
                    </a:lnTo>
                    <a:lnTo>
                      <a:pt x="1090" y="85"/>
                    </a:lnTo>
                    <a:cubicBezTo>
                      <a:pt x="980" y="43"/>
                      <a:pt x="849" y="1"/>
                      <a:pt x="718" y="1"/>
                    </a:cubicBezTo>
                    <a:close/>
                    <a:moveTo>
                      <a:pt x="1655" y="959"/>
                    </a:moveTo>
                    <a:cubicBezTo>
                      <a:pt x="1723" y="1200"/>
                      <a:pt x="1744" y="1441"/>
                      <a:pt x="1676" y="1656"/>
                    </a:cubicBezTo>
                    <a:cubicBezTo>
                      <a:pt x="1614" y="1876"/>
                      <a:pt x="1483" y="2048"/>
                      <a:pt x="1284" y="2116"/>
                    </a:cubicBezTo>
                    <a:cubicBezTo>
                      <a:pt x="1213" y="2147"/>
                      <a:pt x="1139" y="2162"/>
                      <a:pt x="1063" y="2162"/>
                    </a:cubicBezTo>
                    <a:cubicBezTo>
                      <a:pt x="767" y="2162"/>
                      <a:pt x="450" y="1939"/>
                      <a:pt x="262" y="1593"/>
                    </a:cubicBezTo>
                    <a:lnTo>
                      <a:pt x="1655" y="959"/>
                    </a:lnTo>
                    <a:close/>
                    <a:moveTo>
                      <a:pt x="1634" y="828"/>
                    </a:moveTo>
                    <a:lnTo>
                      <a:pt x="131" y="1525"/>
                    </a:lnTo>
                    <a:lnTo>
                      <a:pt x="84" y="1546"/>
                    </a:lnTo>
                    <a:lnTo>
                      <a:pt x="105" y="1593"/>
                    </a:lnTo>
                    <a:cubicBezTo>
                      <a:pt x="315" y="2012"/>
                      <a:pt x="693" y="2277"/>
                      <a:pt x="1061" y="2277"/>
                    </a:cubicBezTo>
                    <a:cubicBezTo>
                      <a:pt x="1152" y="2277"/>
                      <a:pt x="1243" y="2261"/>
                      <a:pt x="1331" y="2226"/>
                    </a:cubicBezTo>
                    <a:cubicBezTo>
                      <a:pt x="1572" y="2137"/>
                      <a:pt x="1723" y="1938"/>
                      <a:pt x="1786" y="1677"/>
                    </a:cubicBezTo>
                    <a:cubicBezTo>
                      <a:pt x="1875" y="1441"/>
                      <a:pt x="1854" y="1153"/>
                      <a:pt x="1744" y="870"/>
                    </a:cubicBezTo>
                    <a:lnTo>
                      <a:pt x="1765" y="849"/>
                    </a:lnTo>
                    <a:lnTo>
                      <a:pt x="1744" y="828"/>
                    </a:lnTo>
                    <a:lnTo>
                      <a:pt x="1655" y="870"/>
                    </a:lnTo>
                    <a:lnTo>
                      <a:pt x="1634" y="849"/>
                    </a:lnTo>
                    <a:lnTo>
                      <a:pt x="1634" y="828"/>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900;p62">
                <a:extLst>
                  <a:ext uri="{FF2B5EF4-FFF2-40B4-BE49-F238E27FC236}">
                    <a16:creationId xmlns:a16="http://schemas.microsoft.com/office/drawing/2014/main" id="{1F8381A4-5BFC-3465-CA91-4A696FFAE7C1}"/>
                  </a:ext>
                </a:extLst>
              </p:cNvPr>
              <p:cNvSpPr/>
              <p:nvPr/>
            </p:nvSpPr>
            <p:spPr>
              <a:xfrm flipH="1">
                <a:off x="1850629" y="2934206"/>
                <a:ext cx="448844" cy="742120"/>
              </a:xfrm>
              <a:custGeom>
                <a:avLst/>
                <a:gdLst/>
                <a:ahLst/>
                <a:cxnLst/>
                <a:rect l="l" t="t" r="r" b="b"/>
                <a:pathLst>
                  <a:path w="2337" h="3864" extrusionOk="0">
                    <a:moveTo>
                      <a:pt x="700" y="1"/>
                    </a:moveTo>
                    <a:cubicBezTo>
                      <a:pt x="397" y="1"/>
                      <a:pt x="199" y="207"/>
                      <a:pt x="0" y="437"/>
                    </a:cubicBezTo>
                    <a:lnTo>
                      <a:pt x="1289" y="3799"/>
                    </a:lnTo>
                    <a:cubicBezTo>
                      <a:pt x="1309" y="3841"/>
                      <a:pt x="1373" y="3863"/>
                      <a:pt x="1465" y="3863"/>
                    </a:cubicBezTo>
                    <a:cubicBezTo>
                      <a:pt x="1568" y="3863"/>
                      <a:pt x="1705" y="3836"/>
                      <a:pt x="1854" y="3778"/>
                    </a:cubicBezTo>
                    <a:cubicBezTo>
                      <a:pt x="2137" y="3689"/>
                      <a:pt x="2336" y="3537"/>
                      <a:pt x="2310" y="3427"/>
                    </a:cubicBezTo>
                    <a:lnTo>
                      <a:pt x="1027" y="70"/>
                    </a:lnTo>
                    <a:cubicBezTo>
                      <a:pt x="905" y="22"/>
                      <a:pt x="797" y="1"/>
                      <a:pt x="7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901;p62">
                <a:extLst>
                  <a:ext uri="{FF2B5EF4-FFF2-40B4-BE49-F238E27FC236}">
                    <a16:creationId xmlns:a16="http://schemas.microsoft.com/office/drawing/2014/main" id="{333D335C-56C8-D2E9-37C5-C15C9C77F930}"/>
                  </a:ext>
                </a:extLst>
              </p:cNvPr>
              <p:cNvSpPr/>
              <p:nvPr/>
            </p:nvSpPr>
            <p:spPr>
              <a:xfrm flipH="1">
                <a:off x="1842755" y="2924411"/>
                <a:ext cx="469779" cy="760558"/>
              </a:xfrm>
              <a:custGeom>
                <a:avLst/>
                <a:gdLst/>
                <a:ahLst/>
                <a:cxnLst/>
                <a:rect l="l" t="t" r="r" b="b"/>
                <a:pathLst>
                  <a:path w="2446" h="3960" extrusionOk="0">
                    <a:moveTo>
                      <a:pt x="734" y="114"/>
                    </a:moveTo>
                    <a:cubicBezTo>
                      <a:pt x="829" y="114"/>
                      <a:pt x="933" y="136"/>
                      <a:pt x="1048" y="184"/>
                    </a:cubicBezTo>
                    <a:lnTo>
                      <a:pt x="2315" y="3499"/>
                    </a:lnTo>
                    <a:cubicBezTo>
                      <a:pt x="2315" y="3499"/>
                      <a:pt x="2336" y="3525"/>
                      <a:pt x="2315" y="3546"/>
                    </a:cubicBezTo>
                    <a:cubicBezTo>
                      <a:pt x="2294" y="3567"/>
                      <a:pt x="2273" y="3588"/>
                      <a:pt x="2226" y="3609"/>
                    </a:cubicBezTo>
                    <a:cubicBezTo>
                      <a:pt x="2163" y="3677"/>
                      <a:pt x="2053" y="3740"/>
                      <a:pt x="1901" y="3787"/>
                    </a:cubicBezTo>
                    <a:cubicBezTo>
                      <a:pt x="1770" y="3829"/>
                      <a:pt x="1639" y="3850"/>
                      <a:pt x="1550" y="3850"/>
                    </a:cubicBezTo>
                    <a:lnTo>
                      <a:pt x="1440" y="3850"/>
                    </a:lnTo>
                    <a:lnTo>
                      <a:pt x="1420" y="3829"/>
                    </a:lnTo>
                    <a:lnTo>
                      <a:pt x="131" y="488"/>
                    </a:lnTo>
                    <a:cubicBezTo>
                      <a:pt x="262" y="357"/>
                      <a:pt x="372" y="226"/>
                      <a:pt x="503" y="163"/>
                    </a:cubicBezTo>
                    <a:cubicBezTo>
                      <a:pt x="574" y="131"/>
                      <a:pt x="650" y="114"/>
                      <a:pt x="734" y="114"/>
                    </a:cubicBezTo>
                    <a:close/>
                    <a:moveTo>
                      <a:pt x="777" y="1"/>
                    </a:moveTo>
                    <a:cubicBezTo>
                      <a:pt x="659" y="1"/>
                      <a:pt x="553" y="29"/>
                      <a:pt x="461" y="74"/>
                    </a:cubicBezTo>
                    <a:cubicBezTo>
                      <a:pt x="283" y="142"/>
                      <a:pt x="152" y="294"/>
                      <a:pt x="21" y="446"/>
                    </a:cubicBezTo>
                    <a:lnTo>
                      <a:pt x="0" y="467"/>
                    </a:lnTo>
                    <a:lnTo>
                      <a:pt x="1310" y="3850"/>
                    </a:lnTo>
                    <a:cubicBezTo>
                      <a:pt x="1330" y="3918"/>
                      <a:pt x="1357" y="3939"/>
                      <a:pt x="1399" y="3939"/>
                    </a:cubicBezTo>
                    <a:cubicBezTo>
                      <a:pt x="1440" y="3960"/>
                      <a:pt x="1488" y="3960"/>
                      <a:pt x="1550" y="3960"/>
                    </a:cubicBezTo>
                    <a:cubicBezTo>
                      <a:pt x="1660" y="3960"/>
                      <a:pt x="1791" y="3939"/>
                      <a:pt x="1943" y="3892"/>
                    </a:cubicBezTo>
                    <a:cubicBezTo>
                      <a:pt x="2095" y="3829"/>
                      <a:pt x="2226" y="3761"/>
                      <a:pt x="2315" y="3698"/>
                    </a:cubicBezTo>
                    <a:cubicBezTo>
                      <a:pt x="2357" y="3677"/>
                      <a:pt x="2378" y="3630"/>
                      <a:pt x="2404" y="3609"/>
                    </a:cubicBezTo>
                    <a:cubicBezTo>
                      <a:pt x="2425" y="3567"/>
                      <a:pt x="2446" y="3525"/>
                      <a:pt x="2425" y="3478"/>
                    </a:cubicBezTo>
                    <a:lnTo>
                      <a:pt x="1137" y="74"/>
                    </a:lnTo>
                    <a:lnTo>
                      <a:pt x="1116" y="74"/>
                    </a:lnTo>
                    <a:cubicBezTo>
                      <a:pt x="994" y="23"/>
                      <a:pt x="881" y="1"/>
                      <a:pt x="7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02;p62">
                <a:extLst>
                  <a:ext uri="{FF2B5EF4-FFF2-40B4-BE49-F238E27FC236}">
                    <a16:creationId xmlns:a16="http://schemas.microsoft.com/office/drawing/2014/main" id="{CCAA8A5E-796A-1162-AB4E-CCB2173E6198}"/>
                  </a:ext>
                </a:extLst>
              </p:cNvPr>
              <p:cNvSpPr/>
              <p:nvPr/>
            </p:nvSpPr>
            <p:spPr>
              <a:xfrm flipH="1">
                <a:off x="1817592" y="3445477"/>
                <a:ext cx="280792" cy="276758"/>
              </a:xfrm>
              <a:custGeom>
                <a:avLst/>
                <a:gdLst/>
                <a:ahLst/>
                <a:cxnLst/>
                <a:rect l="l" t="t" r="r" b="b"/>
                <a:pathLst>
                  <a:path w="1462" h="1441" extrusionOk="0">
                    <a:moveTo>
                      <a:pt x="739" y="0"/>
                    </a:moveTo>
                    <a:cubicBezTo>
                      <a:pt x="325" y="0"/>
                      <a:pt x="1" y="330"/>
                      <a:pt x="1" y="723"/>
                    </a:cubicBezTo>
                    <a:cubicBezTo>
                      <a:pt x="1" y="1116"/>
                      <a:pt x="325" y="1440"/>
                      <a:pt x="739" y="1440"/>
                    </a:cubicBezTo>
                    <a:cubicBezTo>
                      <a:pt x="1132" y="1440"/>
                      <a:pt x="1462" y="1116"/>
                      <a:pt x="1462" y="723"/>
                    </a:cubicBezTo>
                    <a:cubicBezTo>
                      <a:pt x="1462" y="330"/>
                      <a:pt x="1132" y="0"/>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03;p62">
                <a:extLst>
                  <a:ext uri="{FF2B5EF4-FFF2-40B4-BE49-F238E27FC236}">
                    <a16:creationId xmlns:a16="http://schemas.microsoft.com/office/drawing/2014/main" id="{7E25CBD8-C1E3-9FED-97C4-312343BF5C32}"/>
                  </a:ext>
                </a:extLst>
              </p:cNvPr>
              <p:cNvSpPr/>
              <p:nvPr/>
            </p:nvSpPr>
            <p:spPr>
              <a:xfrm flipH="1">
                <a:off x="1809525" y="3433377"/>
                <a:ext cx="297885" cy="301918"/>
              </a:xfrm>
              <a:custGeom>
                <a:avLst/>
                <a:gdLst/>
                <a:ahLst/>
                <a:cxnLst/>
                <a:rect l="l" t="t" r="r" b="b"/>
                <a:pathLst>
                  <a:path w="1551" h="1572" extrusionOk="0">
                    <a:moveTo>
                      <a:pt x="786" y="110"/>
                    </a:moveTo>
                    <a:cubicBezTo>
                      <a:pt x="1158" y="110"/>
                      <a:pt x="1441" y="414"/>
                      <a:pt x="1441" y="786"/>
                    </a:cubicBezTo>
                    <a:cubicBezTo>
                      <a:pt x="1441" y="1158"/>
                      <a:pt x="1158" y="1462"/>
                      <a:pt x="786" y="1462"/>
                    </a:cubicBezTo>
                    <a:cubicBezTo>
                      <a:pt x="420" y="1462"/>
                      <a:pt x="111" y="1158"/>
                      <a:pt x="111" y="786"/>
                    </a:cubicBezTo>
                    <a:cubicBezTo>
                      <a:pt x="111" y="414"/>
                      <a:pt x="420" y="110"/>
                      <a:pt x="786" y="110"/>
                    </a:cubicBezTo>
                    <a:close/>
                    <a:moveTo>
                      <a:pt x="786" y="0"/>
                    </a:moveTo>
                    <a:cubicBezTo>
                      <a:pt x="352" y="0"/>
                      <a:pt x="1" y="351"/>
                      <a:pt x="1" y="786"/>
                    </a:cubicBezTo>
                    <a:cubicBezTo>
                      <a:pt x="1" y="1221"/>
                      <a:pt x="352" y="1572"/>
                      <a:pt x="786" y="1572"/>
                    </a:cubicBezTo>
                    <a:cubicBezTo>
                      <a:pt x="1205" y="1572"/>
                      <a:pt x="1551" y="1221"/>
                      <a:pt x="1551" y="786"/>
                    </a:cubicBezTo>
                    <a:cubicBezTo>
                      <a:pt x="1551" y="351"/>
                      <a:pt x="1205" y="0"/>
                      <a:pt x="78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904;p62">
                <a:extLst>
                  <a:ext uri="{FF2B5EF4-FFF2-40B4-BE49-F238E27FC236}">
                    <a16:creationId xmlns:a16="http://schemas.microsoft.com/office/drawing/2014/main" id="{F1C2D44D-E1EC-165A-E249-C806743F152C}"/>
                  </a:ext>
                </a:extLst>
              </p:cNvPr>
              <p:cNvSpPr/>
              <p:nvPr/>
            </p:nvSpPr>
            <p:spPr>
              <a:xfrm flipH="1">
                <a:off x="2454279" y="2997779"/>
                <a:ext cx="189179" cy="155184"/>
              </a:xfrm>
              <a:custGeom>
                <a:avLst/>
                <a:gdLst/>
                <a:ahLst/>
                <a:cxnLst/>
                <a:rect l="l" t="t" r="r" b="b"/>
                <a:pathLst>
                  <a:path w="985" h="808" extrusionOk="0">
                    <a:moveTo>
                      <a:pt x="110" y="1"/>
                    </a:moveTo>
                    <a:lnTo>
                      <a:pt x="0" y="85"/>
                    </a:lnTo>
                    <a:cubicBezTo>
                      <a:pt x="220" y="498"/>
                      <a:pt x="613" y="786"/>
                      <a:pt x="985" y="807"/>
                    </a:cubicBezTo>
                    <a:lnTo>
                      <a:pt x="959" y="655"/>
                    </a:lnTo>
                    <a:cubicBezTo>
                      <a:pt x="613" y="629"/>
                      <a:pt x="283" y="367"/>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905;p62">
                <a:extLst>
                  <a:ext uri="{FF2B5EF4-FFF2-40B4-BE49-F238E27FC236}">
                    <a16:creationId xmlns:a16="http://schemas.microsoft.com/office/drawing/2014/main" id="{DF376787-755B-AC08-5DA5-B684FB9CFCE0}"/>
                  </a:ext>
                </a:extLst>
              </p:cNvPr>
              <p:cNvSpPr/>
              <p:nvPr/>
            </p:nvSpPr>
            <p:spPr>
              <a:xfrm flipH="1">
                <a:off x="2446212" y="2984752"/>
                <a:ext cx="205312" cy="180344"/>
              </a:xfrm>
              <a:custGeom>
                <a:avLst/>
                <a:gdLst/>
                <a:ahLst/>
                <a:cxnLst/>
                <a:rect l="l" t="t" r="r" b="b"/>
                <a:pathLst>
                  <a:path w="1069" h="939" extrusionOk="0">
                    <a:moveTo>
                      <a:pt x="42" y="111"/>
                    </a:moveTo>
                    <a:lnTo>
                      <a:pt x="21" y="132"/>
                    </a:lnTo>
                    <a:lnTo>
                      <a:pt x="42" y="111"/>
                    </a:lnTo>
                    <a:close/>
                    <a:moveTo>
                      <a:pt x="131" y="174"/>
                    </a:moveTo>
                    <a:cubicBezTo>
                      <a:pt x="325" y="504"/>
                      <a:pt x="634" y="744"/>
                      <a:pt x="938" y="786"/>
                    </a:cubicBezTo>
                    <a:lnTo>
                      <a:pt x="959" y="807"/>
                    </a:lnTo>
                    <a:cubicBezTo>
                      <a:pt x="634" y="765"/>
                      <a:pt x="325" y="525"/>
                      <a:pt x="131" y="174"/>
                    </a:cubicBezTo>
                    <a:close/>
                    <a:moveTo>
                      <a:pt x="152" y="1"/>
                    </a:moveTo>
                    <a:lnTo>
                      <a:pt x="42" y="111"/>
                    </a:lnTo>
                    <a:lnTo>
                      <a:pt x="0" y="174"/>
                    </a:lnTo>
                    <a:lnTo>
                      <a:pt x="0" y="195"/>
                    </a:lnTo>
                    <a:cubicBezTo>
                      <a:pt x="215" y="614"/>
                      <a:pt x="587" y="875"/>
                      <a:pt x="959" y="938"/>
                    </a:cubicBezTo>
                    <a:lnTo>
                      <a:pt x="1027" y="938"/>
                    </a:lnTo>
                    <a:lnTo>
                      <a:pt x="1027" y="828"/>
                    </a:lnTo>
                    <a:lnTo>
                      <a:pt x="1069" y="875"/>
                    </a:lnTo>
                    <a:lnTo>
                      <a:pt x="1069" y="875"/>
                    </a:lnTo>
                    <a:lnTo>
                      <a:pt x="1048" y="676"/>
                    </a:lnTo>
                    <a:lnTo>
                      <a:pt x="1001" y="676"/>
                    </a:lnTo>
                    <a:cubicBezTo>
                      <a:pt x="697" y="655"/>
                      <a:pt x="372" y="415"/>
                      <a:pt x="194" y="64"/>
                    </a:cubicBezTo>
                    <a:lnTo>
                      <a:pt x="15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2906;p62">
                <a:extLst>
                  <a:ext uri="{FF2B5EF4-FFF2-40B4-BE49-F238E27FC236}">
                    <a16:creationId xmlns:a16="http://schemas.microsoft.com/office/drawing/2014/main" id="{C50EE79C-62C3-D6C2-B9E7-0898AC4FC4FD}"/>
                  </a:ext>
                </a:extLst>
              </p:cNvPr>
              <p:cNvSpPr/>
              <p:nvPr/>
            </p:nvSpPr>
            <p:spPr>
              <a:xfrm flipH="1">
                <a:off x="1222006" y="2255841"/>
                <a:ext cx="319012" cy="272149"/>
              </a:xfrm>
              <a:custGeom>
                <a:avLst/>
                <a:gdLst/>
                <a:ahLst/>
                <a:cxnLst/>
                <a:rect l="l" t="t" r="r" b="b"/>
                <a:pathLst>
                  <a:path w="1661" h="1417" extrusionOk="0">
                    <a:moveTo>
                      <a:pt x="990" y="1"/>
                    </a:moveTo>
                    <a:cubicBezTo>
                      <a:pt x="922" y="1"/>
                      <a:pt x="853" y="14"/>
                      <a:pt x="786" y="41"/>
                    </a:cubicBezTo>
                    <a:lnTo>
                      <a:pt x="351" y="219"/>
                    </a:lnTo>
                    <a:cubicBezTo>
                      <a:pt x="110" y="350"/>
                      <a:pt x="0" y="633"/>
                      <a:pt x="110" y="895"/>
                    </a:cubicBezTo>
                    <a:lnTo>
                      <a:pt x="194" y="1135"/>
                    </a:lnTo>
                    <a:cubicBezTo>
                      <a:pt x="290" y="1313"/>
                      <a:pt x="473" y="1417"/>
                      <a:pt x="667" y="1417"/>
                    </a:cubicBezTo>
                    <a:cubicBezTo>
                      <a:pt x="736" y="1417"/>
                      <a:pt x="806" y="1404"/>
                      <a:pt x="875" y="1376"/>
                    </a:cubicBezTo>
                    <a:lnTo>
                      <a:pt x="1288" y="1198"/>
                    </a:lnTo>
                    <a:cubicBezTo>
                      <a:pt x="1550" y="1088"/>
                      <a:pt x="1660" y="785"/>
                      <a:pt x="1550" y="544"/>
                    </a:cubicBezTo>
                    <a:lnTo>
                      <a:pt x="1461" y="303"/>
                    </a:lnTo>
                    <a:cubicBezTo>
                      <a:pt x="1364" y="109"/>
                      <a:pt x="1183" y="1"/>
                      <a:pt x="9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2907;p62">
                <a:extLst>
                  <a:ext uri="{FF2B5EF4-FFF2-40B4-BE49-F238E27FC236}">
                    <a16:creationId xmlns:a16="http://schemas.microsoft.com/office/drawing/2014/main" id="{9E9C2A3A-605B-F0D8-790F-A860E17F08C7}"/>
                  </a:ext>
                </a:extLst>
              </p:cNvPr>
              <p:cNvSpPr/>
              <p:nvPr/>
            </p:nvSpPr>
            <p:spPr>
              <a:xfrm flipH="1">
                <a:off x="1210098" y="2244126"/>
                <a:ext cx="344172" cy="296349"/>
              </a:xfrm>
              <a:custGeom>
                <a:avLst/>
                <a:gdLst/>
                <a:ahLst/>
                <a:cxnLst/>
                <a:rect l="l" t="t" r="r" b="b"/>
                <a:pathLst>
                  <a:path w="1792" h="1543" extrusionOk="0">
                    <a:moveTo>
                      <a:pt x="1061" y="115"/>
                    </a:moveTo>
                    <a:cubicBezTo>
                      <a:pt x="1239" y="115"/>
                      <a:pt x="1401" y="210"/>
                      <a:pt x="1467" y="390"/>
                    </a:cubicBezTo>
                    <a:lnTo>
                      <a:pt x="1572" y="626"/>
                    </a:lnTo>
                    <a:cubicBezTo>
                      <a:pt x="1661" y="846"/>
                      <a:pt x="1572" y="1107"/>
                      <a:pt x="1336" y="1196"/>
                    </a:cubicBezTo>
                    <a:lnTo>
                      <a:pt x="917" y="1390"/>
                    </a:lnTo>
                    <a:cubicBezTo>
                      <a:pt x="854" y="1420"/>
                      <a:pt x="789" y="1433"/>
                      <a:pt x="725" y="1433"/>
                    </a:cubicBezTo>
                    <a:cubicBezTo>
                      <a:pt x="553" y="1433"/>
                      <a:pt x="396" y="1332"/>
                      <a:pt x="331" y="1175"/>
                    </a:cubicBezTo>
                    <a:lnTo>
                      <a:pt x="221" y="935"/>
                    </a:lnTo>
                    <a:cubicBezTo>
                      <a:pt x="132" y="694"/>
                      <a:pt x="221" y="432"/>
                      <a:pt x="462" y="343"/>
                    </a:cubicBezTo>
                    <a:lnTo>
                      <a:pt x="876" y="149"/>
                    </a:lnTo>
                    <a:cubicBezTo>
                      <a:pt x="937" y="126"/>
                      <a:pt x="1000" y="115"/>
                      <a:pt x="1061" y="115"/>
                    </a:cubicBezTo>
                    <a:close/>
                    <a:moveTo>
                      <a:pt x="1040" y="0"/>
                    </a:moveTo>
                    <a:cubicBezTo>
                      <a:pt x="971" y="0"/>
                      <a:pt x="901" y="13"/>
                      <a:pt x="834" y="39"/>
                    </a:cubicBezTo>
                    <a:lnTo>
                      <a:pt x="394" y="233"/>
                    </a:lnTo>
                    <a:cubicBezTo>
                      <a:pt x="132" y="364"/>
                      <a:pt x="1" y="694"/>
                      <a:pt x="111" y="976"/>
                    </a:cubicBezTo>
                    <a:lnTo>
                      <a:pt x="221" y="1217"/>
                    </a:lnTo>
                    <a:cubicBezTo>
                      <a:pt x="318" y="1427"/>
                      <a:pt x="525" y="1542"/>
                      <a:pt x="741" y="1542"/>
                    </a:cubicBezTo>
                    <a:cubicBezTo>
                      <a:pt x="816" y="1542"/>
                      <a:pt x="892" y="1528"/>
                      <a:pt x="965" y="1500"/>
                    </a:cubicBezTo>
                    <a:lnTo>
                      <a:pt x="1399" y="1306"/>
                    </a:lnTo>
                    <a:cubicBezTo>
                      <a:pt x="1661" y="1196"/>
                      <a:pt x="1792" y="846"/>
                      <a:pt x="1682" y="584"/>
                    </a:cubicBezTo>
                    <a:lnTo>
                      <a:pt x="1572" y="343"/>
                    </a:lnTo>
                    <a:cubicBezTo>
                      <a:pt x="1472" y="128"/>
                      <a:pt x="1260" y="0"/>
                      <a:pt x="104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2908;p62">
                <a:extLst>
                  <a:ext uri="{FF2B5EF4-FFF2-40B4-BE49-F238E27FC236}">
                    <a16:creationId xmlns:a16="http://schemas.microsoft.com/office/drawing/2014/main" id="{AC962C14-7033-A714-B4B6-63EBB9C74D43}"/>
                  </a:ext>
                </a:extLst>
              </p:cNvPr>
              <p:cNvSpPr/>
              <p:nvPr/>
            </p:nvSpPr>
            <p:spPr>
              <a:xfrm flipH="1">
                <a:off x="1461522" y="2339004"/>
                <a:ext cx="1269517" cy="729444"/>
              </a:xfrm>
              <a:custGeom>
                <a:avLst/>
                <a:gdLst/>
                <a:ahLst/>
                <a:cxnLst/>
                <a:rect l="l" t="t" r="r" b="b"/>
                <a:pathLst>
                  <a:path w="6610" h="3798" extrusionOk="0">
                    <a:moveTo>
                      <a:pt x="6086" y="1"/>
                    </a:moveTo>
                    <a:lnTo>
                      <a:pt x="1" y="2645"/>
                    </a:lnTo>
                    <a:lnTo>
                      <a:pt x="498" y="3797"/>
                    </a:lnTo>
                    <a:lnTo>
                      <a:pt x="6610" y="1158"/>
                    </a:lnTo>
                    <a:lnTo>
                      <a:pt x="60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2909;p62">
                <a:extLst>
                  <a:ext uri="{FF2B5EF4-FFF2-40B4-BE49-F238E27FC236}">
                    <a16:creationId xmlns:a16="http://schemas.microsoft.com/office/drawing/2014/main" id="{7B7A7CB6-E7EF-1AE0-C18B-9D035A3632F9}"/>
                  </a:ext>
                </a:extLst>
              </p:cNvPr>
              <p:cNvSpPr/>
              <p:nvPr/>
            </p:nvSpPr>
            <p:spPr>
              <a:xfrm flipH="1">
                <a:off x="1448462" y="2322871"/>
                <a:ext cx="1299670" cy="762670"/>
              </a:xfrm>
              <a:custGeom>
                <a:avLst/>
                <a:gdLst/>
                <a:ahLst/>
                <a:cxnLst/>
                <a:rect l="l" t="t" r="r" b="b"/>
                <a:pathLst>
                  <a:path w="6767" h="3971" extrusionOk="0">
                    <a:moveTo>
                      <a:pt x="6154" y="153"/>
                    </a:moveTo>
                    <a:lnTo>
                      <a:pt x="6610" y="1200"/>
                    </a:lnTo>
                    <a:lnTo>
                      <a:pt x="613" y="3819"/>
                    </a:lnTo>
                    <a:lnTo>
                      <a:pt x="153" y="2771"/>
                    </a:lnTo>
                    <a:lnTo>
                      <a:pt x="6154" y="153"/>
                    </a:lnTo>
                    <a:close/>
                    <a:moveTo>
                      <a:pt x="6217" y="1"/>
                    </a:moveTo>
                    <a:lnTo>
                      <a:pt x="6154" y="22"/>
                    </a:lnTo>
                    <a:lnTo>
                      <a:pt x="1" y="2703"/>
                    </a:lnTo>
                    <a:lnTo>
                      <a:pt x="566" y="3970"/>
                    </a:lnTo>
                    <a:lnTo>
                      <a:pt x="6767" y="1263"/>
                    </a:lnTo>
                    <a:lnTo>
                      <a:pt x="621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2910;p62">
                <a:extLst>
                  <a:ext uri="{FF2B5EF4-FFF2-40B4-BE49-F238E27FC236}">
                    <a16:creationId xmlns:a16="http://schemas.microsoft.com/office/drawing/2014/main" id="{CB80476D-B898-2C23-2CAF-20562FA0D745}"/>
                  </a:ext>
                </a:extLst>
              </p:cNvPr>
              <p:cNvSpPr/>
              <p:nvPr/>
            </p:nvSpPr>
            <p:spPr>
              <a:xfrm flipH="1">
                <a:off x="1490714" y="2398352"/>
                <a:ext cx="1215164" cy="607678"/>
              </a:xfrm>
              <a:custGeom>
                <a:avLst/>
                <a:gdLst/>
                <a:ahLst/>
                <a:cxnLst/>
                <a:rect l="l" t="t" r="r" b="b"/>
                <a:pathLst>
                  <a:path w="6327" h="3164" extrusionOk="0">
                    <a:moveTo>
                      <a:pt x="6107" y="1"/>
                    </a:moveTo>
                    <a:lnTo>
                      <a:pt x="1" y="2661"/>
                    </a:lnTo>
                    <a:lnTo>
                      <a:pt x="236" y="3164"/>
                    </a:lnTo>
                    <a:lnTo>
                      <a:pt x="6327" y="524"/>
                    </a:lnTo>
                    <a:lnTo>
                      <a:pt x="61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2911;p62">
                <a:extLst>
                  <a:ext uri="{FF2B5EF4-FFF2-40B4-BE49-F238E27FC236}">
                    <a16:creationId xmlns:a16="http://schemas.microsoft.com/office/drawing/2014/main" id="{3262A822-28AD-054E-0224-3B0C8A136AE8}"/>
                  </a:ext>
                </a:extLst>
              </p:cNvPr>
              <p:cNvSpPr/>
              <p:nvPr/>
            </p:nvSpPr>
            <p:spPr>
              <a:xfrm flipH="1">
                <a:off x="1473621" y="2385291"/>
                <a:ext cx="1245317" cy="637831"/>
              </a:xfrm>
              <a:custGeom>
                <a:avLst/>
                <a:gdLst/>
                <a:ahLst/>
                <a:cxnLst/>
                <a:rect l="l" t="t" r="r" b="b"/>
                <a:pathLst>
                  <a:path w="6484" h="3321" extrusionOk="0">
                    <a:moveTo>
                      <a:pt x="6154" y="152"/>
                    </a:moveTo>
                    <a:lnTo>
                      <a:pt x="6327" y="545"/>
                    </a:lnTo>
                    <a:lnTo>
                      <a:pt x="331" y="3164"/>
                    </a:lnTo>
                    <a:lnTo>
                      <a:pt x="152" y="2750"/>
                    </a:lnTo>
                    <a:lnTo>
                      <a:pt x="6154" y="152"/>
                    </a:lnTo>
                    <a:close/>
                    <a:moveTo>
                      <a:pt x="6196" y="1"/>
                    </a:moveTo>
                    <a:lnTo>
                      <a:pt x="6154" y="22"/>
                    </a:lnTo>
                    <a:lnTo>
                      <a:pt x="1" y="2708"/>
                    </a:lnTo>
                    <a:lnTo>
                      <a:pt x="262" y="3321"/>
                    </a:lnTo>
                    <a:lnTo>
                      <a:pt x="6484" y="613"/>
                    </a:lnTo>
                    <a:lnTo>
                      <a:pt x="619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2912;p62">
                <a:extLst>
                  <a:ext uri="{FF2B5EF4-FFF2-40B4-BE49-F238E27FC236}">
                    <a16:creationId xmlns:a16="http://schemas.microsoft.com/office/drawing/2014/main" id="{AEFF6D67-550A-CCC3-6B60-7400E7D8C392}"/>
                  </a:ext>
                </a:extLst>
              </p:cNvPr>
              <p:cNvSpPr/>
              <p:nvPr/>
            </p:nvSpPr>
            <p:spPr>
              <a:xfrm flipH="1">
                <a:off x="1377959" y="2301744"/>
                <a:ext cx="184186" cy="259857"/>
              </a:xfrm>
              <a:custGeom>
                <a:avLst/>
                <a:gdLst/>
                <a:ahLst/>
                <a:cxnLst/>
                <a:rect l="l" t="t" r="r" b="b"/>
                <a:pathLst>
                  <a:path w="959" h="1353" extrusionOk="0">
                    <a:moveTo>
                      <a:pt x="461" y="1"/>
                    </a:moveTo>
                    <a:lnTo>
                      <a:pt x="0" y="195"/>
                    </a:lnTo>
                    <a:lnTo>
                      <a:pt x="524" y="1352"/>
                    </a:lnTo>
                    <a:lnTo>
                      <a:pt x="958" y="1158"/>
                    </a:lnTo>
                    <a:lnTo>
                      <a:pt x="4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2913;p62">
                <a:extLst>
                  <a:ext uri="{FF2B5EF4-FFF2-40B4-BE49-F238E27FC236}">
                    <a16:creationId xmlns:a16="http://schemas.microsoft.com/office/drawing/2014/main" id="{913AC40D-C78A-44AE-1B25-4192EF0DB630}"/>
                  </a:ext>
                </a:extLst>
              </p:cNvPr>
              <p:cNvSpPr/>
              <p:nvPr/>
            </p:nvSpPr>
            <p:spPr>
              <a:xfrm flipH="1">
                <a:off x="1364899" y="2284651"/>
                <a:ext cx="209345" cy="290011"/>
              </a:xfrm>
              <a:custGeom>
                <a:avLst/>
                <a:gdLst/>
                <a:ahLst/>
                <a:cxnLst/>
                <a:rect l="l" t="t" r="r" b="b"/>
                <a:pathLst>
                  <a:path w="1090" h="1510" extrusionOk="0">
                    <a:moveTo>
                      <a:pt x="477" y="153"/>
                    </a:moveTo>
                    <a:lnTo>
                      <a:pt x="959" y="1200"/>
                    </a:lnTo>
                    <a:lnTo>
                      <a:pt x="608" y="1357"/>
                    </a:lnTo>
                    <a:lnTo>
                      <a:pt x="152" y="310"/>
                    </a:lnTo>
                    <a:lnTo>
                      <a:pt x="477" y="153"/>
                    </a:lnTo>
                    <a:close/>
                    <a:moveTo>
                      <a:pt x="545" y="1"/>
                    </a:moveTo>
                    <a:lnTo>
                      <a:pt x="498" y="22"/>
                    </a:lnTo>
                    <a:lnTo>
                      <a:pt x="0" y="242"/>
                    </a:lnTo>
                    <a:lnTo>
                      <a:pt x="545" y="1509"/>
                    </a:lnTo>
                    <a:lnTo>
                      <a:pt x="1089" y="1268"/>
                    </a:lnTo>
                    <a:lnTo>
                      <a:pt x="54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2914;p62">
                <a:extLst>
                  <a:ext uri="{FF2B5EF4-FFF2-40B4-BE49-F238E27FC236}">
                    <a16:creationId xmlns:a16="http://schemas.microsoft.com/office/drawing/2014/main" id="{0CCAD978-7427-B5BB-2E9B-CFF3A46762C7}"/>
                  </a:ext>
                </a:extLst>
              </p:cNvPr>
              <p:cNvSpPr/>
              <p:nvPr/>
            </p:nvSpPr>
            <p:spPr>
              <a:xfrm flipH="1">
                <a:off x="2635203" y="2847010"/>
                <a:ext cx="255632" cy="221445"/>
              </a:xfrm>
              <a:custGeom>
                <a:avLst/>
                <a:gdLst/>
                <a:ahLst/>
                <a:cxnLst/>
                <a:rect l="l" t="t" r="r" b="b"/>
                <a:pathLst>
                  <a:path w="1331" h="1153" extrusionOk="0">
                    <a:moveTo>
                      <a:pt x="833" y="0"/>
                    </a:moveTo>
                    <a:lnTo>
                      <a:pt x="0" y="1048"/>
                    </a:lnTo>
                    <a:lnTo>
                      <a:pt x="1330" y="1152"/>
                    </a:lnTo>
                    <a:lnTo>
                      <a:pt x="1095" y="587"/>
                    </a:lnTo>
                    <a:lnTo>
                      <a:pt x="1068" y="587"/>
                    </a:lnTo>
                    <a:lnTo>
                      <a:pt x="833" y="0"/>
                    </a:ln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2915;p62">
                <a:extLst>
                  <a:ext uri="{FF2B5EF4-FFF2-40B4-BE49-F238E27FC236}">
                    <a16:creationId xmlns:a16="http://schemas.microsoft.com/office/drawing/2014/main" id="{60ECF213-2CE1-A5AA-B0C5-42A19B3D4796}"/>
                  </a:ext>
                </a:extLst>
              </p:cNvPr>
              <p:cNvSpPr/>
              <p:nvPr/>
            </p:nvSpPr>
            <p:spPr>
              <a:xfrm flipH="1">
                <a:off x="2618109" y="2825883"/>
                <a:ext cx="276758" cy="255632"/>
              </a:xfrm>
              <a:custGeom>
                <a:avLst/>
                <a:gdLst/>
                <a:ahLst/>
                <a:cxnLst/>
                <a:rect l="l" t="t" r="r" b="b"/>
                <a:pathLst>
                  <a:path w="1441" h="1331" extrusionOk="0">
                    <a:moveTo>
                      <a:pt x="828" y="215"/>
                    </a:moveTo>
                    <a:lnTo>
                      <a:pt x="1048" y="718"/>
                    </a:lnTo>
                    <a:lnTo>
                      <a:pt x="1267" y="1200"/>
                    </a:lnTo>
                    <a:lnTo>
                      <a:pt x="131" y="1111"/>
                    </a:lnTo>
                    <a:lnTo>
                      <a:pt x="828" y="215"/>
                    </a:lnTo>
                    <a:close/>
                    <a:moveTo>
                      <a:pt x="0" y="1179"/>
                    </a:moveTo>
                    <a:lnTo>
                      <a:pt x="0" y="1221"/>
                    </a:lnTo>
                    <a:lnTo>
                      <a:pt x="21" y="1221"/>
                    </a:lnTo>
                    <a:lnTo>
                      <a:pt x="0" y="1179"/>
                    </a:lnTo>
                    <a:close/>
                    <a:moveTo>
                      <a:pt x="875" y="0"/>
                    </a:moveTo>
                    <a:lnTo>
                      <a:pt x="807" y="84"/>
                    </a:lnTo>
                    <a:lnTo>
                      <a:pt x="0" y="1111"/>
                    </a:lnTo>
                    <a:lnTo>
                      <a:pt x="0" y="1179"/>
                    </a:lnTo>
                    <a:lnTo>
                      <a:pt x="42" y="1221"/>
                    </a:lnTo>
                    <a:lnTo>
                      <a:pt x="1440" y="1331"/>
                    </a:lnTo>
                    <a:lnTo>
                      <a:pt x="1440" y="1331"/>
                    </a:lnTo>
                    <a:lnTo>
                      <a:pt x="1158" y="676"/>
                    </a:lnTo>
                    <a:lnTo>
                      <a:pt x="1158" y="655"/>
                    </a:lnTo>
                    <a:lnTo>
                      <a:pt x="87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2916;p62">
                <a:extLst>
                  <a:ext uri="{FF2B5EF4-FFF2-40B4-BE49-F238E27FC236}">
                    <a16:creationId xmlns:a16="http://schemas.microsoft.com/office/drawing/2014/main" id="{F3AFB259-E7F4-63C3-295A-17C4506E69B2}"/>
                  </a:ext>
                </a:extLst>
              </p:cNvPr>
              <p:cNvSpPr/>
              <p:nvPr/>
            </p:nvSpPr>
            <p:spPr>
              <a:xfrm flipH="1">
                <a:off x="2811322" y="2984719"/>
                <a:ext cx="79513" cy="71638"/>
              </a:xfrm>
              <a:custGeom>
                <a:avLst/>
                <a:gdLst/>
                <a:ahLst/>
                <a:cxnLst/>
                <a:rect l="l" t="t" r="r" b="b"/>
                <a:pathLst>
                  <a:path w="414" h="373" extrusionOk="0">
                    <a:moveTo>
                      <a:pt x="262" y="1"/>
                    </a:moveTo>
                    <a:lnTo>
                      <a:pt x="0" y="331"/>
                    </a:lnTo>
                    <a:lnTo>
                      <a:pt x="414" y="373"/>
                    </a:lnTo>
                    <a:lnTo>
                      <a:pt x="262" y="1"/>
                    </a:ln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2917;p62">
                <a:extLst>
                  <a:ext uri="{FF2B5EF4-FFF2-40B4-BE49-F238E27FC236}">
                    <a16:creationId xmlns:a16="http://schemas.microsoft.com/office/drawing/2014/main" id="{08882276-B7BA-E361-48DE-A4A5DF831C3A}"/>
                  </a:ext>
                </a:extLst>
              </p:cNvPr>
              <p:cNvSpPr/>
              <p:nvPr/>
            </p:nvSpPr>
            <p:spPr>
              <a:xfrm flipH="1">
                <a:off x="2794228" y="2963592"/>
                <a:ext cx="100639" cy="104865"/>
              </a:xfrm>
              <a:custGeom>
                <a:avLst/>
                <a:gdLst/>
                <a:ahLst/>
                <a:cxnLst/>
                <a:rect l="l" t="t" r="r" b="b"/>
                <a:pathLst>
                  <a:path w="524" h="546" extrusionOk="0">
                    <a:moveTo>
                      <a:pt x="262" y="221"/>
                    </a:moveTo>
                    <a:lnTo>
                      <a:pt x="351" y="415"/>
                    </a:lnTo>
                    <a:lnTo>
                      <a:pt x="351" y="415"/>
                    </a:lnTo>
                    <a:lnTo>
                      <a:pt x="131" y="394"/>
                    </a:lnTo>
                    <a:lnTo>
                      <a:pt x="262" y="221"/>
                    </a:lnTo>
                    <a:close/>
                    <a:moveTo>
                      <a:pt x="0" y="462"/>
                    </a:moveTo>
                    <a:lnTo>
                      <a:pt x="0" y="504"/>
                    </a:lnTo>
                    <a:lnTo>
                      <a:pt x="21" y="504"/>
                    </a:lnTo>
                    <a:lnTo>
                      <a:pt x="0" y="462"/>
                    </a:lnTo>
                    <a:close/>
                    <a:moveTo>
                      <a:pt x="304" y="1"/>
                    </a:moveTo>
                    <a:lnTo>
                      <a:pt x="241" y="90"/>
                    </a:lnTo>
                    <a:lnTo>
                      <a:pt x="0" y="394"/>
                    </a:lnTo>
                    <a:lnTo>
                      <a:pt x="0" y="462"/>
                    </a:lnTo>
                    <a:lnTo>
                      <a:pt x="42" y="504"/>
                    </a:lnTo>
                    <a:lnTo>
                      <a:pt x="524" y="545"/>
                    </a:lnTo>
                    <a:lnTo>
                      <a:pt x="30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2918;p62">
                <a:extLst>
                  <a:ext uri="{FF2B5EF4-FFF2-40B4-BE49-F238E27FC236}">
                    <a16:creationId xmlns:a16="http://schemas.microsoft.com/office/drawing/2014/main" id="{BED852CA-665C-B23C-C9CB-317713B90B47}"/>
                  </a:ext>
                </a:extLst>
              </p:cNvPr>
              <p:cNvSpPr/>
              <p:nvPr/>
            </p:nvSpPr>
            <p:spPr>
              <a:xfrm flipH="1">
                <a:off x="2262025" y="2674922"/>
                <a:ext cx="263698" cy="478037"/>
              </a:xfrm>
              <a:custGeom>
                <a:avLst/>
                <a:gdLst/>
                <a:ahLst/>
                <a:cxnLst/>
                <a:rect l="l" t="t" r="r" b="b"/>
                <a:pathLst>
                  <a:path w="1373" h="2489" extrusionOk="0">
                    <a:moveTo>
                      <a:pt x="0" y="1"/>
                    </a:moveTo>
                    <a:lnTo>
                      <a:pt x="21" y="153"/>
                    </a:lnTo>
                    <a:lnTo>
                      <a:pt x="42" y="153"/>
                    </a:lnTo>
                    <a:cubicBezTo>
                      <a:pt x="173" y="153"/>
                      <a:pt x="325" y="195"/>
                      <a:pt x="456" y="263"/>
                    </a:cubicBezTo>
                    <a:cubicBezTo>
                      <a:pt x="456" y="284"/>
                      <a:pt x="477" y="284"/>
                      <a:pt x="477" y="284"/>
                    </a:cubicBezTo>
                    <a:cubicBezTo>
                      <a:pt x="503" y="305"/>
                      <a:pt x="524" y="305"/>
                      <a:pt x="545" y="325"/>
                    </a:cubicBezTo>
                    <a:cubicBezTo>
                      <a:pt x="566" y="346"/>
                      <a:pt x="587" y="346"/>
                      <a:pt x="608" y="373"/>
                    </a:cubicBezTo>
                    <a:cubicBezTo>
                      <a:pt x="634" y="394"/>
                      <a:pt x="655" y="394"/>
                      <a:pt x="655" y="415"/>
                    </a:cubicBezTo>
                    <a:cubicBezTo>
                      <a:pt x="676" y="435"/>
                      <a:pt x="697" y="456"/>
                      <a:pt x="718" y="477"/>
                    </a:cubicBezTo>
                    <a:cubicBezTo>
                      <a:pt x="739" y="504"/>
                      <a:pt x="739" y="504"/>
                      <a:pt x="765" y="524"/>
                    </a:cubicBezTo>
                    <a:cubicBezTo>
                      <a:pt x="786" y="545"/>
                      <a:pt x="807" y="566"/>
                      <a:pt x="807" y="587"/>
                    </a:cubicBezTo>
                    <a:cubicBezTo>
                      <a:pt x="828" y="608"/>
                      <a:pt x="848" y="634"/>
                      <a:pt x="869" y="655"/>
                    </a:cubicBezTo>
                    <a:cubicBezTo>
                      <a:pt x="869" y="676"/>
                      <a:pt x="896" y="697"/>
                      <a:pt x="896" y="718"/>
                    </a:cubicBezTo>
                    <a:cubicBezTo>
                      <a:pt x="917" y="739"/>
                      <a:pt x="938" y="765"/>
                      <a:pt x="938" y="786"/>
                    </a:cubicBezTo>
                    <a:cubicBezTo>
                      <a:pt x="958" y="807"/>
                      <a:pt x="958" y="828"/>
                      <a:pt x="979" y="849"/>
                    </a:cubicBezTo>
                    <a:cubicBezTo>
                      <a:pt x="979" y="896"/>
                      <a:pt x="1000" y="917"/>
                      <a:pt x="1000" y="938"/>
                    </a:cubicBezTo>
                    <a:cubicBezTo>
                      <a:pt x="1027" y="938"/>
                      <a:pt x="1027" y="959"/>
                      <a:pt x="1027" y="959"/>
                    </a:cubicBezTo>
                    <a:cubicBezTo>
                      <a:pt x="1220" y="1525"/>
                      <a:pt x="1068" y="2117"/>
                      <a:pt x="634" y="2289"/>
                    </a:cubicBezTo>
                    <a:cubicBezTo>
                      <a:pt x="545" y="2310"/>
                      <a:pt x="435" y="2336"/>
                      <a:pt x="346" y="2336"/>
                    </a:cubicBezTo>
                    <a:lnTo>
                      <a:pt x="372" y="2488"/>
                    </a:lnTo>
                    <a:cubicBezTo>
                      <a:pt x="477" y="2488"/>
                      <a:pt x="587" y="2467"/>
                      <a:pt x="697" y="2420"/>
                    </a:cubicBezTo>
                    <a:cubicBezTo>
                      <a:pt x="1199" y="2226"/>
                      <a:pt x="1372" y="1551"/>
                      <a:pt x="1110" y="896"/>
                    </a:cubicBezTo>
                    <a:cubicBezTo>
                      <a:pt x="917" y="373"/>
                      <a:pt x="456"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2919;p62">
                <a:extLst>
                  <a:ext uri="{FF2B5EF4-FFF2-40B4-BE49-F238E27FC236}">
                    <a16:creationId xmlns:a16="http://schemas.microsoft.com/office/drawing/2014/main" id="{56B25E4A-5D7F-4097-D865-7B3E7F12D158}"/>
                  </a:ext>
                </a:extLst>
              </p:cNvPr>
              <p:cNvSpPr/>
              <p:nvPr/>
            </p:nvSpPr>
            <p:spPr>
              <a:xfrm flipH="1">
                <a:off x="2270091" y="2666472"/>
                <a:ext cx="268692" cy="496667"/>
              </a:xfrm>
              <a:custGeom>
                <a:avLst/>
                <a:gdLst/>
                <a:ahLst/>
                <a:cxnLst/>
                <a:rect l="l" t="t" r="r" b="b"/>
                <a:pathLst>
                  <a:path w="1399" h="2586" extrusionOk="0">
                    <a:moveTo>
                      <a:pt x="131" y="132"/>
                    </a:moveTo>
                    <a:cubicBezTo>
                      <a:pt x="199" y="132"/>
                      <a:pt x="283" y="179"/>
                      <a:pt x="372" y="221"/>
                    </a:cubicBezTo>
                    <a:cubicBezTo>
                      <a:pt x="283" y="200"/>
                      <a:pt x="199" y="158"/>
                      <a:pt x="131" y="158"/>
                    </a:cubicBezTo>
                    <a:lnTo>
                      <a:pt x="131" y="132"/>
                    </a:lnTo>
                    <a:close/>
                    <a:moveTo>
                      <a:pt x="699" y="363"/>
                    </a:moveTo>
                    <a:lnTo>
                      <a:pt x="699" y="363"/>
                    </a:lnTo>
                    <a:cubicBezTo>
                      <a:pt x="708" y="370"/>
                      <a:pt x="716" y="379"/>
                      <a:pt x="723" y="393"/>
                    </a:cubicBezTo>
                    <a:lnTo>
                      <a:pt x="702" y="372"/>
                    </a:lnTo>
                    <a:cubicBezTo>
                      <a:pt x="702" y="369"/>
                      <a:pt x="701" y="366"/>
                      <a:pt x="699" y="363"/>
                    </a:cubicBezTo>
                    <a:close/>
                    <a:moveTo>
                      <a:pt x="1200" y="1488"/>
                    </a:moveTo>
                    <a:cubicBezTo>
                      <a:pt x="1221" y="1618"/>
                      <a:pt x="1229" y="1746"/>
                      <a:pt x="1199" y="1860"/>
                    </a:cubicBezTo>
                    <a:cubicBezTo>
                      <a:pt x="1136" y="2122"/>
                      <a:pt x="964" y="2336"/>
                      <a:pt x="744" y="2425"/>
                    </a:cubicBezTo>
                    <a:cubicBezTo>
                      <a:pt x="655" y="2467"/>
                      <a:pt x="571" y="2467"/>
                      <a:pt x="482" y="2467"/>
                    </a:cubicBezTo>
                    <a:lnTo>
                      <a:pt x="482" y="2425"/>
                    </a:lnTo>
                    <a:cubicBezTo>
                      <a:pt x="571" y="2425"/>
                      <a:pt x="655" y="2425"/>
                      <a:pt x="723" y="2383"/>
                    </a:cubicBezTo>
                    <a:cubicBezTo>
                      <a:pt x="964" y="2294"/>
                      <a:pt x="1115" y="2095"/>
                      <a:pt x="1178" y="1834"/>
                    </a:cubicBezTo>
                    <a:cubicBezTo>
                      <a:pt x="1221" y="1725"/>
                      <a:pt x="1218" y="1609"/>
                      <a:pt x="1200" y="1488"/>
                    </a:cubicBezTo>
                    <a:close/>
                    <a:moveTo>
                      <a:pt x="0" y="1"/>
                    </a:moveTo>
                    <a:lnTo>
                      <a:pt x="21" y="263"/>
                    </a:lnTo>
                    <a:lnTo>
                      <a:pt x="110" y="263"/>
                    </a:lnTo>
                    <a:cubicBezTo>
                      <a:pt x="241" y="263"/>
                      <a:pt x="372" y="289"/>
                      <a:pt x="482" y="372"/>
                    </a:cubicBezTo>
                    <a:lnTo>
                      <a:pt x="524" y="372"/>
                    </a:lnTo>
                    <a:cubicBezTo>
                      <a:pt x="545" y="393"/>
                      <a:pt x="571" y="420"/>
                      <a:pt x="592" y="420"/>
                    </a:cubicBezTo>
                    <a:cubicBezTo>
                      <a:pt x="592" y="441"/>
                      <a:pt x="613" y="441"/>
                      <a:pt x="634" y="462"/>
                    </a:cubicBezTo>
                    <a:cubicBezTo>
                      <a:pt x="655" y="482"/>
                      <a:pt x="676" y="482"/>
                      <a:pt x="702" y="503"/>
                    </a:cubicBezTo>
                    <a:cubicBezTo>
                      <a:pt x="702" y="524"/>
                      <a:pt x="723" y="551"/>
                      <a:pt x="744" y="551"/>
                    </a:cubicBezTo>
                    <a:cubicBezTo>
                      <a:pt x="765" y="571"/>
                      <a:pt x="786" y="592"/>
                      <a:pt x="786" y="613"/>
                    </a:cubicBezTo>
                    <a:cubicBezTo>
                      <a:pt x="807" y="634"/>
                      <a:pt x="833" y="655"/>
                      <a:pt x="833" y="681"/>
                    </a:cubicBezTo>
                    <a:cubicBezTo>
                      <a:pt x="854" y="681"/>
                      <a:pt x="875" y="702"/>
                      <a:pt x="875" y="723"/>
                    </a:cubicBezTo>
                    <a:cubicBezTo>
                      <a:pt x="896" y="744"/>
                      <a:pt x="916" y="765"/>
                      <a:pt x="916" y="786"/>
                    </a:cubicBezTo>
                    <a:cubicBezTo>
                      <a:pt x="937" y="812"/>
                      <a:pt x="937" y="833"/>
                      <a:pt x="964" y="854"/>
                    </a:cubicBezTo>
                    <a:cubicBezTo>
                      <a:pt x="985" y="875"/>
                      <a:pt x="985" y="896"/>
                      <a:pt x="1006" y="943"/>
                    </a:cubicBezTo>
                    <a:cubicBezTo>
                      <a:pt x="1006" y="964"/>
                      <a:pt x="1006" y="985"/>
                      <a:pt x="1026" y="1006"/>
                    </a:cubicBezTo>
                    <a:lnTo>
                      <a:pt x="1026" y="1027"/>
                    </a:lnTo>
                    <a:cubicBezTo>
                      <a:pt x="1136" y="1310"/>
                      <a:pt x="1136" y="1572"/>
                      <a:pt x="1068" y="1813"/>
                    </a:cubicBezTo>
                    <a:cubicBezTo>
                      <a:pt x="1006" y="2033"/>
                      <a:pt x="875" y="2205"/>
                      <a:pt x="676" y="2273"/>
                    </a:cubicBezTo>
                    <a:cubicBezTo>
                      <a:pt x="614" y="2304"/>
                      <a:pt x="550" y="2324"/>
                      <a:pt x="485" y="2324"/>
                    </a:cubicBezTo>
                    <a:cubicBezTo>
                      <a:pt x="461" y="2324"/>
                      <a:pt x="438" y="2321"/>
                      <a:pt x="414" y="2315"/>
                    </a:cubicBezTo>
                    <a:lnTo>
                      <a:pt x="351" y="2315"/>
                    </a:lnTo>
                    <a:lnTo>
                      <a:pt x="393" y="2577"/>
                    </a:lnTo>
                    <a:lnTo>
                      <a:pt x="440" y="2577"/>
                    </a:lnTo>
                    <a:cubicBezTo>
                      <a:pt x="468" y="2583"/>
                      <a:pt x="498" y="2585"/>
                      <a:pt x="529" y="2585"/>
                    </a:cubicBezTo>
                    <a:cubicBezTo>
                      <a:pt x="613" y="2585"/>
                      <a:pt x="705" y="2566"/>
                      <a:pt x="786" y="2535"/>
                    </a:cubicBezTo>
                    <a:cubicBezTo>
                      <a:pt x="1047" y="2425"/>
                      <a:pt x="1225" y="2184"/>
                      <a:pt x="1309" y="1902"/>
                    </a:cubicBezTo>
                    <a:cubicBezTo>
                      <a:pt x="1398" y="1598"/>
                      <a:pt x="1377" y="1247"/>
                      <a:pt x="1246" y="917"/>
                    </a:cubicBezTo>
                    <a:cubicBezTo>
                      <a:pt x="1026" y="372"/>
                      <a:pt x="571" y="1"/>
                      <a:pt x="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2920;p62">
                <a:extLst>
                  <a:ext uri="{FF2B5EF4-FFF2-40B4-BE49-F238E27FC236}">
                    <a16:creationId xmlns:a16="http://schemas.microsoft.com/office/drawing/2014/main" id="{ECA9081B-A399-D2B8-6F07-348B51C8F1BA}"/>
                  </a:ext>
                </a:extLst>
              </p:cNvPr>
              <p:cNvSpPr/>
              <p:nvPr/>
            </p:nvSpPr>
            <p:spPr>
              <a:xfrm flipH="1">
                <a:off x="2069005" y="2599633"/>
                <a:ext cx="503005" cy="540265"/>
              </a:xfrm>
              <a:custGeom>
                <a:avLst/>
                <a:gdLst/>
                <a:ahLst/>
                <a:cxnLst/>
                <a:rect l="l" t="t" r="r" b="b"/>
                <a:pathLst>
                  <a:path w="2619" h="2813" extrusionOk="0">
                    <a:moveTo>
                      <a:pt x="85" y="422"/>
                    </a:moveTo>
                    <a:cubicBezTo>
                      <a:pt x="57" y="431"/>
                      <a:pt x="29" y="442"/>
                      <a:pt x="0" y="456"/>
                    </a:cubicBezTo>
                    <a:lnTo>
                      <a:pt x="85" y="422"/>
                    </a:lnTo>
                    <a:close/>
                    <a:moveTo>
                      <a:pt x="1288" y="0"/>
                    </a:moveTo>
                    <a:cubicBezTo>
                      <a:pt x="1179" y="0"/>
                      <a:pt x="1089" y="21"/>
                      <a:pt x="980" y="63"/>
                    </a:cubicBezTo>
                    <a:lnTo>
                      <a:pt x="85" y="422"/>
                    </a:lnTo>
                    <a:lnTo>
                      <a:pt x="85" y="422"/>
                    </a:lnTo>
                    <a:cubicBezTo>
                      <a:pt x="144" y="402"/>
                      <a:pt x="202" y="393"/>
                      <a:pt x="262" y="393"/>
                    </a:cubicBezTo>
                    <a:cubicBezTo>
                      <a:pt x="697" y="393"/>
                      <a:pt x="1158" y="765"/>
                      <a:pt x="1351" y="1288"/>
                    </a:cubicBezTo>
                    <a:cubicBezTo>
                      <a:pt x="1610" y="1936"/>
                      <a:pt x="1444" y="2603"/>
                      <a:pt x="954" y="2806"/>
                    </a:cubicBezTo>
                    <a:lnTo>
                      <a:pt x="954" y="2806"/>
                    </a:lnTo>
                    <a:lnTo>
                      <a:pt x="1922" y="2419"/>
                    </a:lnTo>
                    <a:cubicBezTo>
                      <a:pt x="2420" y="2226"/>
                      <a:pt x="2619" y="1550"/>
                      <a:pt x="2357" y="896"/>
                    </a:cubicBezTo>
                    <a:cubicBezTo>
                      <a:pt x="2158" y="372"/>
                      <a:pt x="1723" y="21"/>
                      <a:pt x="1288" y="0"/>
                    </a:cubicBezTo>
                    <a:close/>
                    <a:moveTo>
                      <a:pt x="954" y="2806"/>
                    </a:moveTo>
                    <a:lnTo>
                      <a:pt x="938" y="2812"/>
                    </a:lnTo>
                    <a:cubicBezTo>
                      <a:pt x="943" y="2810"/>
                      <a:pt x="949" y="2808"/>
                      <a:pt x="954" y="28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2921;p62">
                <a:extLst>
                  <a:ext uri="{FF2B5EF4-FFF2-40B4-BE49-F238E27FC236}">
                    <a16:creationId xmlns:a16="http://schemas.microsoft.com/office/drawing/2014/main" id="{83E8798C-D8C1-FCC0-BF56-11B1797B67BB}"/>
                  </a:ext>
                </a:extLst>
              </p:cNvPr>
              <p:cNvSpPr/>
              <p:nvPr/>
            </p:nvSpPr>
            <p:spPr>
              <a:xfrm flipH="1">
                <a:off x="2082065" y="2590414"/>
                <a:ext cx="493978" cy="562544"/>
              </a:xfrm>
              <a:custGeom>
                <a:avLst/>
                <a:gdLst/>
                <a:ahLst/>
                <a:cxnLst/>
                <a:rect l="l" t="t" r="r" b="b"/>
                <a:pathLst>
                  <a:path w="2572" h="2929" extrusionOk="0">
                    <a:moveTo>
                      <a:pt x="1309" y="111"/>
                    </a:moveTo>
                    <a:cubicBezTo>
                      <a:pt x="1702" y="111"/>
                      <a:pt x="2116" y="462"/>
                      <a:pt x="2310" y="964"/>
                    </a:cubicBezTo>
                    <a:cubicBezTo>
                      <a:pt x="2441" y="1268"/>
                      <a:pt x="2467" y="1598"/>
                      <a:pt x="2399" y="1860"/>
                    </a:cubicBezTo>
                    <a:cubicBezTo>
                      <a:pt x="2310" y="2122"/>
                      <a:pt x="2158" y="2337"/>
                      <a:pt x="1917" y="2426"/>
                    </a:cubicBezTo>
                    <a:lnTo>
                      <a:pt x="1309" y="2666"/>
                    </a:lnTo>
                    <a:cubicBezTo>
                      <a:pt x="1393" y="2557"/>
                      <a:pt x="1461" y="2426"/>
                      <a:pt x="1503" y="2295"/>
                    </a:cubicBezTo>
                    <a:cubicBezTo>
                      <a:pt x="1592" y="1991"/>
                      <a:pt x="1571" y="1640"/>
                      <a:pt x="1440" y="1310"/>
                    </a:cubicBezTo>
                    <a:cubicBezTo>
                      <a:pt x="1241" y="786"/>
                      <a:pt x="807" y="462"/>
                      <a:pt x="372" y="420"/>
                    </a:cubicBezTo>
                    <a:lnTo>
                      <a:pt x="1027" y="158"/>
                    </a:lnTo>
                    <a:cubicBezTo>
                      <a:pt x="1110" y="132"/>
                      <a:pt x="1200" y="111"/>
                      <a:pt x="1309" y="111"/>
                    </a:cubicBezTo>
                    <a:close/>
                    <a:moveTo>
                      <a:pt x="1309" y="1"/>
                    </a:moveTo>
                    <a:cubicBezTo>
                      <a:pt x="1200" y="1"/>
                      <a:pt x="1090" y="1"/>
                      <a:pt x="980" y="48"/>
                    </a:cubicBezTo>
                    <a:lnTo>
                      <a:pt x="0" y="441"/>
                    </a:lnTo>
                    <a:lnTo>
                      <a:pt x="42" y="551"/>
                    </a:lnTo>
                    <a:cubicBezTo>
                      <a:pt x="110" y="525"/>
                      <a:pt x="194" y="504"/>
                      <a:pt x="283" y="504"/>
                    </a:cubicBezTo>
                    <a:cubicBezTo>
                      <a:pt x="697" y="504"/>
                      <a:pt x="1131" y="834"/>
                      <a:pt x="1330" y="1357"/>
                    </a:cubicBezTo>
                    <a:cubicBezTo>
                      <a:pt x="1461" y="1661"/>
                      <a:pt x="1461" y="1991"/>
                      <a:pt x="1393" y="2253"/>
                    </a:cubicBezTo>
                    <a:cubicBezTo>
                      <a:pt x="1330" y="2515"/>
                      <a:pt x="1158" y="2729"/>
                      <a:pt x="938" y="2818"/>
                    </a:cubicBezTo>
                    <a:lnTo>
                      <a:pt x="980" y="2928"/>
                    </a:lnTo>
                    <a:lnTo>
                      <a:pt x="1964" y="2536"/>
                    </a:lnTo>
                    <a:cubicBezTo>
                      <a:pt x="2247" y="2426"/>
                      <a:pt x="2420" y="2185"/>
                      <a:pt x="2509" y="1902"/>
                    </a:cubicBezTo>
                    <a:cubicBezTo>
                      <a:pt x="2572" y="1598"/>
                      <a:pt x="2551" y="1247"/>
                      <a:pt x="2420" y="917"/>
                    </a:cubicBezTo>
                    <a:cubicBezTo>
                      <a:pt x="2226" y="373"/>
                      <a:pt x="1765" y="1"/>
                      <a:pt x="1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2922;p62">
                <a:extLst>
                  <a:ext uri="{FF2B5EF4-FFF2-40B4-BE49-F238E27FC236}">
                    <a16:creationId xmlns:a16="http://schemas.microsoft.com/office/drawing/2014/main" id="{BE482593-404C-53B4-C743-7DCED03813F2}"/>
                  </a:ext>
                </a:extLst>
              </p:cNvPr>
              <p:cNvSpPr/>
              <p:nvPr/>
            </p:nvSpPr>
            <p:spPr>
              <a:xfrm flipH="1">
                <a:off x="2387846" y="2595600"/>
                <a:ext cx="1638656" cy="1617529"/>
              </a:xfrm>
              <a:custGeom>
                <a:avLst/>
                <a:gdLst/>
                <a:ahLst/>
                <a:cxnLst/>
                <a:rect l="l" t="t" r="r" b="b"/>
                <a:pathLst>
                  <a:path w="8532" h="8422" extrusionOk="0">
                    <a:moveTo>
                      <a:pt x="1" y="0"/>
                    </a:moveTo>
                    <a:lnTo>
                      <a:pt x="1923" y="8421"/>
                    </a:lnTo>
                    <a:lnTo>
                      <a:pt x="8532" y="8421"/>
                    </a:lnTo>
                    <a:lnTo>
                      <a:pt x="6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2923;p62">
                <a:extLst>
                  <a:ext uri="{FF2B5EF4-FFF2-40B4-BE49-F238E27FC236}">
                    <a16:creationId xmlns:a16="http://schemas.microsoft.com/office/drawing/2014/main" id="{0184DBF0-4361-8F65-C1EC-9CF6F15E66AE}"/>
                  </a:ext>
                </a:extLst>
              </p:cNvPr>
              <p:cNvSpPr/>
              <p:nvPr/>
            </p:nvSpPr>
            <p:spPr>
              <a:xfrm flipH="1">
                <a:off x="2374786" y="2582348"/>
                <a:ext cx="1663816" cy="1642689"/>
              </a:xfrm>
              <a:custGeom>
                <a:avLst/>
                <a:gdLst/>
                <a:ahLst/>
                <a:cxnLst/>
                <a:rect l="l" t="t" r="r" b="b"/>
                <a:pathLst>
                  <a:path w="8663" h="8553" extrusionOk="0">
                    <a:moveTo>
                      <a:pt x="6631" y="132"/>
                    </a:moveTo>
                    <a:lnTo>
                      <a:pt x="8511" y="8448"/>
                    </a:lnTo>
                    <a:lnTo>
                      <a:pt x="2027" y="8448"/>
                    </a:lnTo>
                    <a:lnTo>
                      <a:pt x="132" y="132"/>
                    </a:lnTo>
                    <a:close/>
                    <a:moveTo>
                      <a:pt x="1" y="1"/>
                    </a:moveTo>
                    <a:lnTo>
                      <a:pt x="1" y="90"/>
                    </a:lnTo>
                    <a:lnTo>
                      <a:pt x="1938" y="8553"/>
                    </a:lnTo>
                    <a:lnTo>
                      <a:pt x="8663" y="8553"/>
                    </a:lnTo>
                    <a:lnTo>
                      <a:pt x="672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2924;p62">
                <a:extLst>
                  <a:ext uri="{FF2B5EF4-FFF2-40B4-BE49-F238E27FC236}">
                    <a16:creationId xmlns:a16="http://schemas.microsoft.com/office/drawing/2014/main" id="{CC0BDF20-BDBD-A179-09DC-51D717B7B85A}"/>
                  </a:ext>
                </a:extLst>
              </p:cNvPr>
              <p:cNvSpPr/>
              <p:nvPr/>
            </p:nvSpPr>
            <p:spPr>
              <a:xfrm flipH="1">
                <a:off x="3510244" y="3199061"/>
                <a:ext cx="491097" cy="452685"/>
              </a:xfrm>
              <a:custGeom>
                <a:avLst/>
                <a:gdLst/>
                <a:ahLst/>
                <a:cxnLst/>
                <a:rect l="l" t="t" r="r" b="b"/>
                <a:pathLst>
                  <a:path w="2557" h="2357" extrusionOk="0">
                    <a:moveTo>
                      <a:pt x="2137" y="0"/>
                    </a:moveTo>
                    <a:lnTo>
                      <a:pt x="1" y="456"/>
                    </a:lnTo>
                    <a:lnTo>
                      <a:pt x="393" y="2357"/>
                    </a:lnTo>
                    <a:lnTo>
                      <a:pt x="2556" y="1896"/>
                    </a:lnTo>
                    <a:lnTo>
                      <a:pt x="21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2925;p62">
                <a:extLst>
                  <a:ext uri="{FF2B5EF4-FFF2-40B4-BE49-F238E27FC236}">
                    <a16:creationId xmlns:a16="http://schemas.microsoft.com/office/drawing/2014/main" id="{B1582776-4124-A92B-1580-134E459B6B2B}"/>
                  </a:ext>
                </a:extLst>
              </p:cNvPr>
              <p:cNvSpPr/>
              <p:nvPr/>
            </p:nvSpPr>
            <p:spPr>
              <a:xfrm flipH="1">
                <a:off x="3498144" y="3186000"/>
                <a:ext cx="515297" cy="477845"/>
              </a:xfrm>
              <a:custGeom>
                <a:avLst/>
                <a:gdLst/>
                <a:ahLst/>
                <a:cxnLst/>
                <a:rect l="l" t="t" r="r" b="b"/>
                <a:pathLst>
                  <a:path w="2683" h="2488" extrusionOk="0">
                    <a:moveTo>
                      <a:pt x="2158" y="131"/>
                    </a:moveTo>
                    <a:lnTo>
                      <a:pt x="2551" y="1922"/>
                    </a:lnTo>
                    <a:lnTo>
                      <a:pt x="498" y="2357"/>
                    </a:lnTo>
                    <a:lnTo>
                      <a:pt x="132" y="566"/>
                    </a:lnTo>
                    <a:lnTo>
                      <a:pt x="2158" y="131"/>
                    </a:lnTo>
                    <a:close/>
                    <a:moveTo>
                      <a:pt x="2247" y="0"/>
                    </a:moveTo>
                    <a:lnTo>
                      <a:pt x="1" y="482"/>
                    </a:lnTo>
                    <a:lnTo>
                      <a:pt x="1" y="545"/>
                    </a:lnTo>
                    <a:lnTo>
                      <a:pt x="414" y="2488"/>
                    </a:lnTo>
                    <a:lnTo>
                      <a:pt x="2682" y="2006"/>
                    </a:lnTo>
                    <a:lnTo>
                      <a:pt x="224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2926;p62">
                <a:extLst>
                  <a:ext uri="{FF2B5EF4-FFF2-40B4-BE49-F238E27FC236}">
                    <a16:creationId xmlns:a16="http://schemas.microsoft.com/office/drawing/2014/main" id="{B3636248-E049-5DA5-9B74-E2B0AE7A65C7}"/>
                  </a:ext>
                </a:extLst>
              </p:cNvPr>
              <p:cNvSpPr/>
              <p:nvPr/>
            </p:nvSpPr>
            <p:spPr>
              <a:xfrm flipH="1">
                <a:off x="2287182" y="2976652"/>
                <a:ext cx="33418" cy="54545"/>
              </a:xfrm>
              <a:custGeom>
                <a:avLst/>
                <a:gdLst/>
                <a:ahLst/>
                <a:cxnLst/>
                <a:rect l="l" t="t" r="r" b="b"/>
                <a:pathLst>
                  <a:path w="174" h="284" extrusionOk="0">
                    <a:moveTo>
                      <a:pt x="89" y="1"/>
                    </a:moveTo>
                    <a:cubicBezTo>
                      <a:pt x="42" y="1"/>
                      <a:pt x="0" y="64"/>
                      <a:pt x="0" y="132"/>
                    </a:cubicBezTo>
                    <a:cubicBezTo>
                      <a:pt x="0" y="216"/>
                      <a:pt x="42" y="284"/>
                      <a:pt x="89" y="284"/>
                    </a:cubicBezTo>
                    <a:cubicBezTo>
                      <a:pt x="131" y="284"/>
                      <a:pt x="173" y="216"/>
                      <a:pt x="173" y="132"/>
                    </a:cubicBezTo>
                    <a:cubicBezTo>
                      <a:pt x="173" y="64"/>
                      <a:pt x="131" y="1"/>
                      <a:pt x="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2927;p62">
                <a:extLst>
                  <a:ext uri="{FF2B5EF4-FFF2-40B4-BE49-F238E27FC236}">
                    <a16:creationId xmlns:a16="http://schemas.microsoft.com/office/drawing/2014/main" id="{45B5ADB4-9695-6E46-585A-0B0BC7520626}"/>
                  </a:ext>
                </a:extLst>
              </p:cNvPr>
              <p:cNvSpPr/>
              <p:nvPr/>
            </p:nvSpPr>
            <p:spPr>
              <a:xfrm flipH="1">
                <a:off x="2274122" y="2967625"/>
                <a:ext cx="59539" cy="71638"/>
              </a:xfrm>
              <a:custGeom>
                <a:avLst/>
                <a:gdLst/>
                <a:ahLst/>
                <a:cxnLst/>
                <a:rect l="l" t="t" r="r" b="b"/>
                <a:pathLst>
                  <a:path w="310" h="373" extrusionOk="0">
                    <a:moveTo>
                      <a:pt x="157" y="111"/>
                    </a:moveTo>
                    <a:lnTo>
                      <a:pt x="178" y="132"/>
                    </a:lnTo>
                    <a:cubicBezTo>
                      <a:pt x="178" y="132"/>
                      <a:pt x="199" y="158"/>
                      <a:pt x="199" y="179"/>
                    </a:cubicBezTo>
                    <a:cubicBezTo>
                      <a:pt x="199" y="221"/>
                      <a:pt x="178" y="242"/>
                      <a:pt x="178" y="242"/>
                    </a:cubicBezTo>
                    <a:lnTo>
                      <a:pt x="157" y="263"/>
                    </a:lnTo>
                    <a:lnTo>
                      <a:pt x="131" y="242"/>
                    </a:lnTo>
                    <a:cubicBezTo>
                      <a:pt x="131" y="242"/>
                      <a:pt x="110" y="221"/>
                      <a:pt x="110" y="179"/>
                    </a:cubicBezTo>
                    <a:cubicBezTo>
                      <a:pt x="110" y="158"/>
                      <a:pt x="131" y="132"/>
                      <a:pt x="131" y="132"/>
                    </a:cubicBezTo>
                    <a:lnTo>
                      <a:pt x="157" y="111"/>
                    </a:lnTo>
                    <a:close/>
                    <a:moveTo>
                      <a:pt x="157" y="1"/>
                    </a:moveTo>
                    <a:cubicBezTo>
                      <a:pt x="110" y="1"/>
                      <a:pt x="68" y="27"/>
                      <a:pt x="47" y="69"/>
                    </a:cubicBezTo>
                    <a:cubicBezTo>
                      <a:pt x="27" y="90"/>
                      <a:pt x="0" y="132"/>
                      <a:pt x="0" y="179"/>
                    </a:cubicBezTo>
                    <a:cubicBezTo>
                      <a:pt x="0" y="242"/>
                      <a:pt x="27" y="289"/>
                      <a:pt x="47" y="310"/>
                    </a:cubicBezTo>
                    <a:cubicBezTo>
                      <a:pt x="68" y="352"/>
                      <a:pt x="110" y="373"/>
                      <a:pt x="157" y="373"/>
                    </a:cubicBezTo>
                    <a:cubicBezTo>
                      <a:pt x="199" y="373"/>
                      <a:pt x="241" y="352"/>
                      <a:pt x="262" y="310"/>
                    </a:cubicBezTo>
                    <a:cubicBezTo>
                      <a:pt x="288" y="289"/>
                      <a:pt x="309" y="242"/>
                      <a:pt x="309" y="179"/>
                    </a:cubicBezTo>
                    <a:cubicBezTo>
                      <a:pt x="309" y="132"/>
                      <a:pt x="288" y="90"/>
                      <a:pt x="262" y="69"/>
                    </a:cubicBezTo>
                    <a:cubicBezTo>
                      <a:pt x="241" y="27"/>
                      <a:pt x="199" y="1"/>
                      <a:pt x="15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601"/>
        <p:cNvGrpSpPr/>
        <p:nvPr/>
      </p:nvGrpSpPr>
      <p:grpSpPr>
        <a:xfrm>
          <a:off x="0" y="0"/>
          <a:ext cx="0" cy="0"/>
          <a:chOff x="0" y="0"/>
          <a:chExt cx="0" cy="0"/>
        </a:xfrm>
      </p:grpSpPr>
      <p:pic>
        <p:nvPicPr>
          <p:cNvPr id="19602" name="Google Shape;19602;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6"/>
        <p:cNvGrpSpPr/>
        <p:nvPr/>
      </p:nvGrpSpPr>
      <p:grpSpPr>
        <a:xfrm>
          <a:off x="0" y="0"/>
          <a:ext cx="0" cy="0"/>
          <a:chOff x="0" y="0"/>
          <a:chExt cx="0" cy="0"/>
        </a:xfrm>
      </p:grpSpPr>
      <p:sp>
        <p:nvSpPr>
          <p:cNvPr id="867" name="Google Shape;867;p37"/>
          <p:cNvSpPr txBox="1">
            <a:spLocks noGrp="1"/>
          </p:cNvSpPr>
          <p:nvPr>
            <p:ph type="title"/>
          </p:nvPr>
        </p:nvSpPr>
        <p:spPr>
          <a:xfrm>
            <a:off x="720000" y="69163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dirty="0"/>
              <a:t> ¿Qué es </a:t>
            </a:r>
            <a:r>
              <a:rPr lang="es-MX" dirty="0" err="1"/>
              <a:t>Reaper’s</a:t>
            </a:r>
            <a:r>
              <a:rPr lang="es-MX" dirty="0"/>
              <a:t> Pc?</a:t>
            </a:r>
            <a:endParaRPr dirty="0"/>
          </a:p>
        </p:txBody>
      </p:sp>
      <p:sp>
        <p:nvSpPr>
          <p:cNvPr id="868" name="Google Shape;868;p37"/>
          <p:cNvSpPr txBox="1">
            <a:spLocks noGrp="1"/>
          </p:cNvSpPr>
          <p:nvPr>
            <p:ph type="subTitle" idx="1"/>
          </p:nvPr>
        </p:nvSpPr>
        <p:spPr>
          <a:xfrm>
            <a:off x="3630025" y="1339703"/>
            <a:ext cx="4294715" cy="2471874"/>
          </a:xfrm>
          <a:prstGeom prst="rect">
            <a:avLst/>
          </a:prstGeom>
        </p:spPr>
        <p:txBody>
          <a:bodyPr spcFirstLastPara="1" wrap="square" lIns="91425" tIns="91425" rIns="91425" bIns="91425" anchor="t" anchorCtr="0">
            <a:noAutofit/>
          </a:bodyPr>
          <a:lstStyle/>
          <a:p>
            <a:pPr marL="342900" lvl="0" indent="-342900" algn="just" rtl="0">
              <a:spcBef>
                <a:spcPts val="0"/>
              </a:spcBef>
              <a:spcAft>
                <a:spcPts val="0"/>
              </a:spcAft>
              <a:buFont typeface="Arial" panose="020B0604020202020204" pitchFamily="34" charset="0"/>
              <a:buChar char="•"/>
            </a:pPr>
            <a:r>
              <a:rPr lang="en" sz="2400" dirty="0"/>
              <a:t>Fundada en Abril de 2021</a:t>
            </a:r>
          </a:p>
          <a:p>
            <a:pPr marL="342900" lvl="0" indent="-342900" algn="just" rtl="0">
              <a:spcBef>
                <a:spcPts val="0"/>
              </a:spcBef>
              <a:spcAft>
                <a:spcPts val="0"/>
              </a:spcAft>
              <a:buFont typeface="Arial" panose="020B0604020202020204" pitchFamily="34" charset="0"/>
              <a:buChar char="•"/>
            </a:pPr>
            <a:r>
              <a:rPr lang="en" sz="2400" dirty="0"/>
              <a:t>Venta de equipos e insumos informáticos.</a:t>
            </a:r>
          </a:p>
          <a:p>
            <a:pPr marL="342900" lvl="0" indent="-342900" algn="just" rtl="0">
              <a:spcBef>
                <a:spcPts val="0"/>
              </a:spcBef>
              <a:spcAft>
                <a:spcPts val="0"/>
              </a:spcAft>
              <a:buFont typeface="Arial" panose="020B0604020202020204" pitchFamily="34" charset="0"/>
              <a:buChar char="•"/>
            </a:pPr>
            <a:r>
              <a:rPr lang="en" sz="2400" dirty="0"/>
              <a:t>Reparación y Mantenimiento de Computadoras</a:t>
            </a:r>
          </a:p>
        </p:txBody>
      </p:sp>
      <p:grpSp>
        <p:nvGrpSpPr>
          <p:cNvPr id="870" name="Google Shape;870;p37"/>
          <p:cNvGrpSpPr/>
          <p:nvPr/>
        </p:nvGrpSpPr>
        <p:grpSpPr>
          <a:xfrm>
            <a:off x="4809281" y="3717956"/>
            <a:ext cx="3283591" cy="851992"/>
            <a:chOff x="430825" y="1382850"/>
            <a:chExt cx="10927091" cy="2835249"/>
          </a:xfrm>
        </p:grpSpPr>
        <p:sp>
          <p:nvSpPr>
            <p:cNvPr id="871" name="Google Shape;871;p37"/>
            <p:cNvSpPr/>
            <p:nvPr/>
          </p:nvSpPr>
          <p:spPr>
            <a:xfrm>
              <a:off x="2939723" y="2940252"/>
              <a:ext cx="1131693" cy="224206"/>
            </a:xfrm>
            <a:custGeom>
              <a:avLst/>
              <a:gdLst/>
              <a:ahLst/>
              <a:cxnLst/>
              <a:rect l="l" t="t" r="r" b="b"/>
              <a:pathLst>
                <a:path w="3291" h="652" extrusionOk="0">
                  <a:moveTo>
                    <a:pt x="37" y="0"/>
                  </a:moveTo>
                  <a:cubicBezTo>
                    <a:pt x="19" y="0"/>
                    <a:pt x="0" y="19"/>
                    <a:pt x="0" y="37"/>
                  </a:cubicBezTo>
                  <a:cubicBezTo>
                    <a:pt x="0" y="74"/>
                    <a:pt x="19" y="92"/>
                    <a:pt x="37" y="92"/>
                  </a:cubicBezTo>
                  <a:lnTo>
                    <a:pt x="809" y="92"/>
                  </a:lnTo>
                  <a:lnTo>
                    <a:pt x="1368" y="652"/>
                  </a:lnTo>
                  <a:lnTo>
                    <a:pt x="3235" y="652"/>
                  </a:lnTo>
                  <a:cubicBezTo>
                    <a:pt x="3272" y="652"/>
                    <a:pt x="3290" y="633"/>
                    <a:pt x="3290" y="596"/>
                  </a:cubicBezTo>
                  <a:cubicBezTo>
                    <a:pt x="3290" y="578"/>
                    <a:pt x="3272" y="555"/>
                    <a:pt x="3235" y="555"/>
                  </a:cubicBezTo>
                  <a:lnTo>
                    <a:pt x="1405" y="555"/>
                  </a:lnTo>
                  <a:lnTo>
                    <a:pt x="86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7"/>
            <p:cNvSpPr/>
            <p:nvPr/>
          </p:nvSpPr>
          <p:spPr>
            <a:xfrm>
              <a:off x="7712681" y="2940252"/>
              <a:ext cx="1133068" cy="224206"/>
            </a:xfrm>
            <a:custGeom>
              <a:avLst/>
              <a:gdLst/>
              <a:ahLst/>
              <a:cxnLst/>
              <a:rect l="l" t="t" r="r" b="b"/>
              <a:pathLst>
                <a:path w="3295" h="652" extrusionOk="0">
                  <a:moveTo>
                    <a:pt x="2426" y="0"/>
                  </a:moveTo>
                  <a:lnTo>
                    <a:pt x="1867" y="555"/>
                  </a:lnTo>
                  <a:lnTo>
                    <a:pt x="37" y="555"/>
                  </a:lnTo>
                  <a:cubicBezTo>
                    <a:pt x="19" y="555"/>
                    <a:pt x="0" y="578"/>
                    <a:pt x="0" y="596"/>
                  </a:cubicBezTo>
                  <a:cubicBezTo>
                    <a:pt x="0" y="633"/>
                    <a:pt x="19" y="652"/>
                    <a:pt x="37" y="652"/>
                  </a:cubicBezTo>
                  <a:lnTo>
                    <a:pt x="1909" y="652"/>
                  </a:lnTo>
                  <a:lnTo>
                    <a:pt x="2463" y="92"/>
                  </a:lnTo>
                  <a:lnTo>
                    <a:pt x="3253" y="92"/>
                  </a:lnTo>
                  <a:cubicBezTo>
                    <a:pt x="3272" y="92"/>
                    <a:pt x="3295" y="74"/>
                    <a:pt x="3295" y="37"/>
                  </a:cubicBezTo>
                  <a:cubicBezTo>
                    <a:pt x="3295" y="19"/>
                    <a:pt x="3272" y="0"/>
                    <a:pt x="32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7"/>
            <p:cNvSpPr/>
            <p:nvPr/>
          </p:nvSpPr>
          <p:spPr>
            <a:xfrm>
              <a:off x="2945913" y="3025876"/>
              <a:ext cx="895107" cy="245183"/>
            </a:xfrm>
            <a:custGeom>
              <a:avLst/>
              <a:gdLst/>
              <a:ahLst/>
              <a:cxnLst/>
              <a:rect l="l" t="t" r="r" b="b"/>
              <a:pathLst>
                <a:path w="2603" h="713" extrusionOk="0">
                  <a:moveTo>
                    <a:pt x="61" y="1"/>
                  </a:moveTo>
                  <a:cubicBezTo>
                    <a:pt x="19" y="1"/>
                    <a:pt x="1" y="19"/>
                    <a:pt x="1" y="56"/>
                  </a:cubicBezTo>
                  <a:cubicBezTo>
                    <a:pt x="1" y="75"/>
                    <a:pt x="19" y="98"/>
                    <a:pt x="61" y="98"/>
                  </a:cubicBezTo>
                  <a:lnTo>
                    <a:pt x="615" y="98"/>
                  </a:lnTo>
                  <a:lnTo>
                    <a:pt x="1216" y="712"/>
                  </a:lnTo>
                  <a:lnTo>
                    <a:pt x="2542" y="712"/>
                  </a:lnTo>
                  <a:cubicBezTo>
                    <a:pt x="2579" y="712"/>
                    <a:pt x="2602" y="675"/>
                    <a:pt x="2602" y="652"/>
                  </a:cubicBezTo>
                  <a:cubicBezTo>
                    <a:pt x="2602" y="634"/>
                    <a:pt x="2579" y="597"/>
                    <a:pt x="2542" y="597"/>
                  </a:cubicBezTo>
                  <a:lnTo>
                    <a:pt x="1253" y="597"/>
                  </a:lnTo>
                  <a:lnTo>
                    <a:pt x="6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7"/>
            <p:cNvSpPr/>
            <p:nvPr/>
          </p:nvSpPr>
          <p:spPr>
            <a:xfrm>
              <a:off x="7944795" y="3025876"/>
              <a:ext cx="893043" cy="245183"/>
            </a:xfrm>
            <a:custGeom>
              <a:avLst/>
              <a:gdLst/>
              <a:ahLst/>
              <a:cxnLst/>
              <a:rect l="l" t="t" r="r" b="b"/>
              <a:pathLst>
                <a:path w="2597" h="713" extrusionOk="0">
                  <a:moveTo>
                    <a:pt x="1945" y="1"/>
                  </a:moveTo>
                  <a:lnTo>
                    <a:pt x="1326" y="597"/>
                  </a:lnTo>
                  <a:lnTo>
                    <a:pt x="56" y="597"/>
                  </a:lnTo>
                  <a:cubicBezTo>
                    <a:pt x="19" y="597"/>
                    <a:pt x="0" y="634"/>
                    <a:pt x="0" y="652"/>
                  </a:cubicBezTo>
                  <a:cubicBezTo>
                    <a:pt x="0" y="675"/>
                    <a:pt x="19" y="712"/>
                    <a:pt x="56" y="712"/>
                  </a:cubicBezTo>
                  <a:lnTo>
                    <a:pt x="1386" y="712"/>
                  </a:lnTo>
                  <a:lnTo>
                    <a:pt x="1982" y="98"/>
                  </a:lnTo>
                  <a:lnTo>
                    <a:pt x="2541" y="98"/>
                  </a:lnTo>
                  <a:cubicBezTo>
                    <a:pt x="2578" y="98"/>
                    <a:pt x="2597" y="75"/>
                    <a:pt x="2597" y="56"/>
                  </a:cubicBezTo>
                  <a:cubicBezTo>
                    <a:pt x="2597" y="19"/>
                    <a:pt x="2578" y="1"/>
                    <a:pt x="25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7"/>
            <p:cNvSpPr/>
            <p:nvPr/>
          </p:nvSpPr>
          <p:spPr>
            <a:xfrm>
              <a:off x="2958636" y="3151390"/>
              <a:ext cx="232460" cy="33700"/>
            </a:xfrm>
            <a:custGeom>
              <a:avLst/>
              <a:gdLst/>
              <a:ahLst/>
              <a:cxnLst/>
              <a:rect l="l" t="t" r="r" b="b"/>
              <a:pathLst>
                <a:path w="676" h="98" extrusionOk="0">
                  <a:moveTo>
                    <a:pt x="61" y="1"/>
                  </a:moveTo>
                  <a:cubicBezTo>
                    <a:pt x="24" y="1"/>
                    <a:pt x="1" y="19"/>
                    <a:pt x="1" y="38"/>
                  </a:cubicBezTo>
                  <a:cubicBezTo>
                    <a:pt x="1" y="79"/>
                    <a:pt x="24" y="98"/>
                    <a:pt x="61" y="98"/>
                  </a:cubicBezTo>
                  <a:lnTo>
                    <a:pt x="638" y="98"/>
                  </a:lnTo>
                  <a:cubicBezTo>
                    <a:pt x="657" y="98"/>
                    <a:pt x="675" y="79"/>
                    <a:pt x="675" y="38"/>
                  </a:cubicBezTo>
                  <a:cubicBezTo>
                    <a:pt x="675" y="19"/>
                    <a:pt x="657" y="1"/>
                    <a:pt x="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7"/>
            <p:cNvSpPr/>
            <p:nvPr/>
          </p:nvSpPr>
          <p:spPr>
            <a:xfrm>
              <a:off x="8586462" y="3151390"/>
              <a:ext cx="238649" cy="33700"/>
            </a:xfrm>
            <a:custGeom>
              <a:avLst/>
              <a:gdLst/>
              <a:ahLst/>
              <a:cxnLst/>
              <a:rect l="l" t="t" r="r" b="b"/>
              <a:pathLst>
                <a:path w="694" h="98" extrusionOk="0">
                  <a:moveTo>
                    <a:pt x="61" y="1"/>
                  </a:moveTo>
                  <a:cubicBezTo>
                    <a:pt x="19" y="1"/>
                    <a:pt x="1" y="19"/>
                    <a:pt x="1" y="38"/>
                  </a:cubicBezTo>
                  <a:cubicBezTo>
                    <a:pt x="1" y="79"/>
                    <a:pt x="19" y="98"/>
                    <a:pt x="61" y="98"/>
                  </a:cubicBezTo>
                  <a:lnTo>
                    <a:pt x="638" y="98"/>
                  </a:lnTo>
                  <a:cubicBezTo>
                    <a:pt x="657" y="98"/>
                    <a:pt x="694" y="79"/>
                    <a:pt x="694" y="38"/>
                  </a:cubicBezTo>
                  <a:cubicBezTo>
                    <a:pt x="694" y="19"/>
                    <a:pt x="657" y="1"/>
                    <a:pt x="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7"/>
            <p:cNvSpPr/>
            <p:nvPr/>
          </p:nvSpPr>
          <p:spPr>
            <a:xfrm>
              <a:off x="3443497" y="3038600"/>
              <a:ext cx="529224" cy="33700"/>
            </a:xfrm>
            <a:custGeom>
              <a:avLst/>
              <a:gdLst/>
              <a:ahLst/>
              <a:cxnLst/>
              <a:rect l="l" t="t" r="r" b="b"/>
              <a:pathLst>
                <a:path w="1539" h="98" extrusionOk="0">
                  <a:moveTo>
                    <a:pt x="37" y="1"/>
                  </a:moveTo>
                  <a:cubicBezTo>
                    <a:pt x="18" y="1"/>
                    <a:pt x="0" y="19"/>
                    <a:pt x="0" y="61"/>
                  </a:cubicBezTo>
                  <a:cubicBezTo>
                    <a:pt x="0" y="79"/>
                    <a:pt x="18" y="98"/>
                    <a:pt x="37" y="98"/>
                  </a:cubicBezTo>
                  <a:lnTo>
                    <a:pt x="1479" y="98"/>
                  </a:lnTo>
                  <a:cubicBezTo>
                    <a:pt x="1502" y="98"/>
                    <a:pt x="1539" y="79"/>
                    <a:pt x="1539" y="61"/>
                  </a:cubicBezTo>
                  <a:cubicBezTo>
                    <a:pt x="1539" y="19"/>
                    <a:pt x="1502" y="1"/>
                    <a:pt x="14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7"/>
            <p:cNvSpPr/>
            <p:nvPr/>
          </p:nvSpPr>
          <p:spPr>
            <a:xfrm>
              <a:off x="7812748" y="3038600"/>
              <a:ext cx="529568" cy="33700"/>
            </a:xfrm>
            <a:custGeom>
              <a:avLst/>
              <a:gdLst/>
              <a:ahLst/>
              <a:cxnLst/>
              <a:rect l="l" t="t" r="r" b="b"/>
              <a:pathLst>
                <a:path w="1540" h="98" extrusionOk="0">
                  <a:moveTo>
                    <a:pt x="56" y="1"/>
                  </a:moveTo>
                  <a:cubicBezTo>
                    <a:pt x="19" y="1"/>
                    <a:pt x="1" y="19"/>
                    <a:pt x="1" y="61"/>
                  </a:cubicBezTo>
                  <a:cubicBezTo>
                    <a:pt x="1" y="79"/>
                    <a:pt x="19" y="98"/>
                    <a:pt x="56" y="98"/>
                  </a:cubicBezTo>
                  <a:lnTo>
                    <a:pt x="1502" y="98"/>
                  </a:lnTo>
                  <a:cubicBezTo>
                    <a:pt x="1521" y="98"/>
                    <a:pt x="1539" y="79"/>
                    <a:pt x="1539" y="61"/>
                  </a:cubicBezTo>
                  <a:cubicBezTo>
                    <a:pt x="1539" y="19"/>
                    <a:pt x="1521" y="1"/>
                    <a:pt x="15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7"/>
            <p:cNvSpPr/>
            <p:nvPr/>
          </p:nvSpPr>
          <p:spPr>
            <a:xfrm>
              <a:off x="4190045" y="1483261"/>
              <a:ext cx="3495833" cy="2277140"/>
            </a:xfrm>
            <a:custGeom>
              <a:avLst/>
              <a:gdLst/>
              <a:ahLst/>
              <a:cxnLst/>
              <a:rect l="l" t="t" r="r" b="b"/>
              <a:pathLst>
                <a:path w="10166" h="6622" extrusionOk="0">
                  <a:moveTo>
                    <a:pt x="4894" y="0"/>
                  </a:moveTo>
                  <a:cubicBezTo>
                    <a:pt x="3314" y="0"/>
                    <a:pt x="2043" y="1289"/>
                    <a:pt x="2043" y="2851"/>
                  </a:cubicBezTo>
                  <a:lnTo>
                    <a:pt x="2043" y="3082"/>
                  </a:lnTo>
                  <a:cubicBezTo>
                    <a:pt x="1964" y="3082"/>
                    <a:pt x="1872" y="3059"/>
                    <a:pt x="1775" y="3059"/>
                  </a:cubicBezTo>
                  <a:cubicBezTo>
                    <a:pt x="791" y="3059"/>
                    <a:pt x="1" y="3849"/>
                    <a:pt x="1" y="4833"/>
                  </a:cubicBezTo>
                  <a:cubicBezTo>
                    <a:pt x="1" y="5813"/>
                    <a:pt x="791" y="6621"/>
                    <a:pt x="1775" y="6621"/>
                  </a:cubicBezTo>
                  <a:lnTo>
                    <a:pt x="8087" y="6621"/>
                  </a:lnTo>
                  <a:cubicBezTo>
                    <a:pt x="9242" y="6621"/>
                    <a:pt x="10166" y="5679"/>
                    <a:pt x="10166" y="4524"/>
                  </a:cubicBezTo>
                  <a:cubicBezTo>
                    <a:pt x="10166" y="3368"/>
                    <a:pt x="9242" y="2444"/>
                    <a:pt x="8087" y="2444"/>
                  </a:cubicBezTo>
                  <a:cubicBezTo>
                    <a:pt x="7971" y="2444"/>
                    <a:pt x="7837" y="2463"/>
                    <a:pt x="7722" y="2481"/>
                  </a:cubicBezTo>
                  <a:cubicBezTo>
                    <a:pt x="7532" y="1058"/>
                    <a:pt x="6317" y="0"/>
                    <a:pt x="4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7"/>
            <p:cNvSpPr/>
            <p:nvPr/>
          </p:nvSpPr>
          <p:spPr>
            <a:xfrm>
              <a:off x="4164599" y="1470538"/>
              <a:ext cx="3521280" cy="2296053"/>
            </a:xfrm>
            <a:custGeom>
              <a:avLst/>
              <a:gdLst/>
              <a:ahLst/>
              <a:cxnLst/>
              <a:rect l="l" t="t" r="r" b="b"/>
              <a:pathLst>
                <a:path w="10240" h="6677" extrusionOk="0">
                  <a:moveTo>
                    <a:pt x="4926" y="74"/>
                  </a:moveTo>
                  <a:cubicBezTo>
                    <a:pt x="6336" y="74"/>
                    <a:pt x="7528" y="1114"/>
                    <a:pt x="7722" y="2518"/>
                  </a:cubicBezTo>
                  <a:lnTo>
                    <a:pt x="7722" y="2560"/>
                  </a:lnTo>
                  <a:lnTo>
                    <a:pt x="7759" y="2541"/>
                  </a:lnTo>
                  <a:cubicBezTo>
                    <a:pt x="7893" y="2518"/>
                    <a:pt x="8008" y="2500"/>
                    <a:pt x="8124" y="2500"/>
                  </a:cubicBezTo>
                  <a:cubicBezTo>
                    <a:pt x="9260" y="2500"/>
                    <a:pt x="10166" y="3424"/>
                    <a:pt x="10166" y="4561"/>
                  </a:cubicBezTo>
                  <a:cubicBezTo>
                    <a:pt x="10166" y="5697"/>
                    <a:pt x="9260" y="6603"/>
                    <a:pt x="8124" y="6603"/>
                  </a:cubicBezTo>
                  <a:lnTo>
                    <a:pt x="1807" y="6603"/>
                  </a:lnTo>
                  <a:cubicBezTo>
                    <a:pt x="846" y="6603"/>
                    <a:pt x="56" y="5831"/>
                    <a:pt x="56" y="4870"/>
                  </a:cubicBezTo>
                  <a:cubicBezTo>
                    <a:pt x="75" y="3904"/>
                    <a:pt x="846" y="3137"/>
                    <a:pt x="1807" y="3137"/>
                  </a:cubicBezTo>
                  <a:cubicBezTo>
                    <a:pt x="1904" y="3137"/>
                    <a:pt x="1983" y="3137"/>
                    <a:pt x="2080" y="3156"/>
                  </a:cubicBezTo>
                  <a:lnTo>
                    <a:pt x="2117" y="3156"/>
                  </a:lnTo>
                  <a:lnTo>
                    <a:pt x="2117" y="3119"/>
                  </a:lnTo>
                  <a:lnTo>
                    <a:pt x="2117" y="2888"/>
                  </a:lnTo>
                  <a:cubicBezTo>
                    <a:pt x="2117" y="1326"/>
                    <a:pt x="3369" y="74"/>
                    <a:pt x="4926" y="74"/>
                  </a:cubicBezTo>
                  <a:close/>
                  <a:moveTo>
                    <a:pt x="4926" y="0"/>
                  </a:moveTo>
                  <a:cubicBezTo>
                    <a:pt x="3332" y="0"/>
                    <a:pt x="2038" y="1289"/>
                    <a:pt x="2038" y="2888"/>
                  </a:cubicBezTo>
                  <a:lnTo>
                    <a:pt x="2038" y="3077"/>
                  </a:lnTo>
                  <a:cubicBezTo>
                    <a:pt x="1964" y="3059"/>
                    <a:pt x="1886" y="3059"/>
                    <a:pt x="1807" y="3059"/>
                  </a:cubicBezTo>
                  <a:cubicBezTo>
                    <a:pt x="809" y="3059"/>
                    <a:pt x="1" y="3867"/>
                    <a:pt x="1" y="4870"/>
                  </a:cubicBezTo>
                  <a:cubicBezTo>
                    <a:pt x="1" y="5868"/>
                    <a:pt x="809" y="6677"/>
                    <a:pt x="1807" y="6677"/>
                  </a:cubicBezTo>
                  <a:lnTo>
                    <a:pt x="8124" y="6677"/>
                  </a:lnTo>
                  <a:cubicBezTo>
                    <a:pt x="9297" y="6677"/>
                    <a:pt x="10240" y="5734"/>
                    <a:pt x="10240" y="4561"/>
                  </a:cubicBezTo>
                  <a:cubicBezTo>
                    <a:pt x="10240" y="3387"/>
                    <a:pt x="9297" y="2444"/>
                    <a:pt x="8124" y="2444"/>
                  </a:cubicBezTo>
                  <a:cubicBezTo>
                    <a:pt x="8008" y="2444"/>
                    <a:pt x="7893" y="2444"/>
                    <a:pt x="7777" y="2463"/>
                  </a:cubicBezTo>
                  <a:cubicBezTo>
                    <a:pt x="7565" y="1058"/>
                    <a:pt x="6373" y="0"/>
                    <a:pt x="492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 name="Google Shape;881;p37"/>
            <p:cNvGrpSpPr/>
            <p:nvPr/>
          </p:nvGrpSpPr>
          <p:grpSpPr>
            <a:xfrm>
              <a:off x="430825" y="1382850"/>
              <a:ext cx="2469366" cy="2835249"/>
              <a:chOff x="430825" y="1382850"/>
              <a:chExt cx="2469366" cy="2835249"/>
            </a:xfrm>
          </p:grpSpPr>
          <p:sp>
            <p:nvSpPr>
              <p:cNvPr id="882" name="Google Shape;882;p37"/>
              <p:cNvSpPr/>
              <p:nvPr/>
            </p:nvSpPr>
            <p:spPr>
              <a:xfrm>
                <a:off x="443548" y="1397293"/>
                <a:ext cx="2443920" cy="2806364"/>
              </a:xfrm>
              <a:custGeom>
                <a:avLst/>
                <a:gdLst/>
                <a:ahLst/>
                <a:cxnLst/>
                <a:rect l="l" t="t" r="r" b="b"/>
                <a:pathLst>
                  <a:path w="7107" h="8161" extrusionOk="0">
                    <a:moveTo>
                      <a:pt x="425" y="1"/>
                    </a:moveTo>
                    <a:cubicBezTo>
                      <a:pt x="176" y="1"/>
                      <a:pt x="0" y="190"/>
                      <a:pt x="0" y="421"/>
                    </a:cubicBezTo>
                    <a:lnTo>
                      <a:pt x="0" y="7740"/>
                    </a:lnTo>
                    <a:cubicBezTo>
                      <a:pt x="0" y="7989"/>
                      <a:pt x="176" y="8160"/>
                      <a:pt x="425" y="8160"/>
                    </a:cubicBezTo>
                    <a:lnTo>
                      <a:pt x="6682" y="8160"/>
                    </a:lnTo>
                    <a:cubicBezTo>
                      <a:pt x="6913" y="8160"/>
                      <a:pt x="7107" y="7989"/>
                      <a:pt x="7107" y="7740"/>
                    </a:cubicBezTo>
                    <a:lnTo>
                      <a:pt x="7107" y="421"/>
                    </a:lnTo>
                    <a:cubicBezTo>
                      <a:pt x="7107" y="190"/>
                      <a:pt x="6913" y="1"/>
                      <a:pt x="66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7"/>
              <p:cNvSpPr/>
              <p:nvPr/>
            </p:nvSpPr>
            <p:spPr>
              <a:xfrm>
                <a:off x="430825" y="1382850"/>
                <a:ext cx="2469366" cy="2835249"/>
              </a:xfrm>
              <a:custGeom>
                <a:avLst/>
                <a:gdLst/>
                <a:ahLst/>
                <a:cxnLst/>
                <a:rect l="l" t="t" r="r" b="b"/>
                <a:pathLst>
                  <a:path w="7181" h="8245" extrusionOk="0">
                    <a:moveTo>
                      <a:pt x="6719" y="79"/>
                    </a:moveTo>
                    <a:cubicBezTo>
                      <a:pt x="6931" y="79"/>
                      <a:pt x="7102" y="255"/>
                      <a:pt x="7102" y="463"/>
                    </a:cubicBezTo>
                    <a:lnTo>
                      <a:pt x="7102" y="7782"/>
                    </a:lnTo>
                    <a:cubicBezTo>
                      <a:pt x="7102" y="8013"/>
                      <a:pt x="6931" y="8165"/>
                      <a:pt x="6719" y="8165"/>
                    </a:cubicBezTo>
                    <a:lnTo>
                      <a:pt x="462" y="8165"/>
                    </a:lnTo>
                    <a:cubicBezTo>
                      <a:pt x="231" y="8165"/>
                      <a:pt x="74" y="8013"/>
                      <a:pt x="74" y="7782"/>
                    </a:cubicBezTo>
                    <a:lnTo>
                      <a:pt x="74" y="463"/>
                    </a:lnTo>
                    <a:cubicBezTo>
                      <a:pt x="74" y="255"/>
                      <a:pt x="231" y="79"/>
                      <a:pt x="462" y="79"/>
                    </a:cubicBezTo>
                    <a:close/>
                    <a:moveTo>
                      <a:pt x="462" y="1"/>
                    </a:moveTo>
                    <a:cubicBezTo>
                      <a:pt x="190" y="1"/>
                      <a:pt x="0" y="213"/>
                      <a:pt x="0" y="463"/>
                    </a:cubicBezTo>
                    <a:lnTo>
                      <a:pt x="0" y="7782"/>
                    </a:lnTo>
                    <a:cubicBezTo>
                      <a:pt x="0" y="8050"/>
                      <a:pt x="190" y="8244"/>
                      <a:pt x="462" y="8244"/>
                    </a:cubicBezTo>
                    <a:lnTo>
                      <a:pt x="6719" y="8244"/>
                    </a:lnTo>
                    <a:cubicBezTo>
                      <a:pt x="6968" y="8244"/>
                      <a:pt x="7181" y="8050"/>
                      <a:pt x="7181" y="7782"/>
                    </a:cubicBezTo>
                    <a:lnTo>
                      <a:pt x="7181" y="463"/>
                    </a:lnTo>
                    <a:cubicBezTo>
                      <a:pt x="7181" y="213"/>
                      <a:pt x="6968" y="1"/>
                      <a:pt x="67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7"/>
              <p:cNvSpPr/>
              <p:nvPr/>
            </p:nvSpPr>
            <p:spPr>
              <a:xfrm>
                <a:off x="569062" y="1562696"/>
                <a:ext cx="2245504" cy="569113"/>
              </a:xfrm>
              <a:custGeom>
                <a:avLst/>
                <a:gdLst/>
                <a:ahLst/>
                <a:cxnLst/>
                <a:rect l="l" t="t" r="r" b="b"/>
                <a:pathLst>
                  <a:path w="6530" h="1655" extrusionOk="0">
                    <a:moveTo>
                      <a:pt x="231" y="0"/>
                    </a:moveTo>
                    <a:cubicBezTo>
                      <a:pt x="97" y="0"/>
                      <a:pt x="0" y="97"/>
                      <a:pt x="0" y="213"/>
                    </a:cubicBezTo>
                    <a:lnTo>
                      <a:pt x="0" y="1423"/>
                    </a:lnTo>
                    <a:cubicBezTo>
                      <a:pt x="0" y="1557"/>
                      <a:pt x="97" y="1654"/>
                      <a:pt x="231" y="1654"/>
                    </a:cubicBezTo>
                    <a:lnTo>
                      <a:pt x="6298" y="1654"/>
                    </a:lnTo>
                    <a:cubicBezTo>
                      <a:pt x="6432" y="1654"/>
                      <a:pt x="6529" y="1557"/>
                      <a:pt x="6529" y="1423"/>
                    </a:cubicBezTo>
                    <a:lnTo>
                      <a:pt x="6529" y="213"/>
                    </a:lnTo>
                    <a:cubicBezTo>
                      <a:pt x="6529" y="97"/>
                      <a:pt x="6432" y="0"/>
                      <a:pt x="6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7"/>
              <p:cNvSpPr/>
              <p:nvPr/>
            </p:nvSpPr>
            <p:spPr>
              <a:xfrm>
                <a:off x="556339" y="1549972"/>
                <a:ext cx="2270950" cy="595935"/>
              </a:xfrm>
              <a:custGeom>
                <a:avLst/>
                <a:gdLst/>
                <a:ahLst/>
                <a:cxnLst/>
                <a:rect l="l" t="t" r="r" b="b"/>
                <a:pathLst>
                  <a:path w="6604" h="1733" extrusionOk="0">
                    <a:moveTo>
                      <a:pt x="6335" y="74"/>
                    </a:moveTo>
                    <a:cubicBezTo>
                      <a:pt x="6451" y="74"/>
                      <a:pt x="6525" y="153"/>
                      <a:pt x="6525" y="250"/>
                    </a:cubicBezTo>
                    <a:lnTo>
                      <a:pt x="6525" y="1460"/>
                    </a:lnTo>
                    <a:cubicBezTo>
                      <a:pt x="6525" y="1576"/>
                      <a:pt x="6451" y="1654"/>
                      <a:pt x="6335" y="1654"/>
                    </a:cubicBezTo>
                    <a:lnTo>
                      <a:pt x="268" y="1654"/>
                    </a:lnTo>
                    <a:cubicBezTo>
                      <a:pt x="153" y="1654"/>
                      <a:pt x="79" y="1576"/>
                      <a:pt x="79" y="1460"/>
                    </a:cubicBezTo>
                    <a:lnTo>
                      <a:pt x="79" y="250"/>
                    </a:lnTo>
                    <a:cubicBezTo>
                      <a:pt x="79" y="153"/>
                      <a:pt x="153" y="74"/>
                      <a:pt x="268" y="74"/>
                    </a:cubicBezTo>
                    <a:close/>
                    <a:moveTo>
                      <a:pt x="268" y="0"/>
                    </a:moveTo>
                    <a:cubicBezTo>
                      <a:pt x="116" y="0"/>
                      <a:pt x="0" y="116"/>
                      <a:pt x="0" y="250"/>
                    </a:cubicBezTo>
                    <a:lnTo>
                      <a:pt x="0" y="1460"/>
                    </a:lnTo>
                    <a:cubicBezTo>
                      <a:pt x="0" y="1617"/>
                      <a:pt x="116" y="1733"/>
                      <a:pt x="268" y="1733"/>
                    </a:cubicBezTo>
                    <a:lnTo>
                      <a:pt x="6335" y="1733"/>
                    </a:lnTo>
                    <a:cubicBezTo>
                      <a:pt x="6488" y="1733"/>
                      <a:pt x="6603" y="1617"/>
                      <a:pt x="6603" y="1460"/>
                    </a:cubicBezTo>
                    <a:lnTo>
                      <a:pt x="6603" y="250"/>
                    </a:lnTo>
                    <a:cubicBezTo>
                      <a:pt x="6603" y="116"/>
                      <a:pt x="6488" y="0"/>
                      <a:pt x="633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7"/>
              <p:cNvSpPr/>
              <p:nvPr/>
            </p:nvSpPr>
            <p:spPr>
              <a:xfrm>
                <a:off x="569062" y="2283798"/>
                <a:ext cx="2245504" cy="569113"/>
              </a:xfrm>
              <a:custGeom>
                <a:avLst/>
                <a:gdLst/>
                <a:ahLst/>
                <a:cxnLst/>
                <a:rect l="l" t="t" r="r" b="b"/>
                <a:pathLst>
                  <a:path w="6530" h="1655" extrusionOk="0">
                    <a:moveTo>
                      <a:pt x="231" y="1"/>
                    </a:moveTo>
                    <a:cubicBezTo>
                      <a:pt x="97" y="1"/>
                      <a:pt x="0" y="98"/>
                      <a:pt x="0" y="232"/>
                    </a:cubicBezTo>
                    <a:lnTo>
                      <a:pt x="0" y="1447"/>
                    </a:lnTo>
                    <a:cubicBezTo>
                      <a:pt x="0" y="1563"/>
                      <a:pt x="97" y="1655"/>
                      <a:pt x="231" y="1655"/>
                    </a:cubicBezTo>
                    <a:lnTo>
                      <a:pt x="6298" y="1655"/>
                    </a:lnTo>
                    <a:cubicBezTo>
                      <a:pt x="6432" y="1655"/>
                      <a:pt x="6529" y="1563"/>
                      <a:pt x="6529" y="1447"/>
                    </a:cubicBezTo>
                    <a:lnTo>
                      <a:pt x="6529" y="232"/>
                    </a:lnTo>
                    <a:cubicBezTo>
                      <a:pt x="6529" y="98"/>
                      <a:pt x="6432" y="1"/>
                      <a:pt x="6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7"/>
              <p:cNvSpPr/>
              <p:nvPr/>
            </p:nvSpPr>
            <p:spPr>
              <a:xfrm>
                <a:off x="556339" y="2271075"/>
                <a:ext cx="2270950" cy="596279"/>
              </a:xfrm>
              <a:custGeom>
                <a:avLst/>
                <a:gdLst/>
                <a:ahLst/>
                <a:cxnLst/>
                <a:rect l="l" t="t" r="r" b="b"/>
                <a:pathLst>
                  <a:path w="6604" h="1734" extrusionOk="0">
                    <a:moveTo>
                      <a:pt x="6335" y="75"/>
                    </a:moveTo>
                    <a:cubicBezTo>
                      <a:pt x="6451" y="75"/>
                      <a:pt x="6525" y="153"/>
                      <a:pt x="6525" y="269"/>
                    </a:cubicBezTo>
                    <a:lnTo>
                      <a:pt x="6525" y="1484"/>
                    </a:lnTo>
                    <a:cubicBezTo>
                      <a:pt x="6525" y="1576"/>
                      <a:pt x="6451" y="1655"/>
                      <a:pt x="6335" y="1655"/>
                    </a:cubicBezTo>
                    <a:lnTo>
                      <a:pt x="268" y="1655"/>
                    </a:lnTo>
                    <a:cubicBezTo>
                      <a:pt x="153" y="1655"/>
                      <a:pt x="79" y="1576"/>
                      <a:pt x="79" y="1484"/>
                    </a:cubicBezTo>
                    <a:lnTo>
                      <a:pt x="79" y="269"/>
                    </a:lnTo>
                    <a:cubicBezTo>
                      <a:pt x="79" y="153"/>
                      <a:pt x="153" y="75"/>
                      <a:pt x="268" y="75"/>
                    </a:cubicBezTo>
                    <a:close/>
                    <a:moveTo>
                      <a:pt x="268" y="1"/>
                    </a:moveTo>
                    <a:cubicBezTo>
                      <a:pt x="116" y="1"/>
                      <a:pt x="0" y="116"/>
                      <a:pt x="0" y="269"/>
                    </a:cubicBezTo>
                    <a:lnTo>
                      <a:pt x="0" y="1484"/>
                    </a:lnTo>
                    <a:cubicBezTo>
                      <a:pt x="0" y="1618"/>
                      <a:pt x="116" y="1734"/>
                      <a:pt x="268" y="1734"/>
                    </a:cubicBezTo>
                    <a:lnTo>
                      <a:pt x="6335" y="1734"/>
                    </a:lnTo>
                    <a:cubicBezTo>
                      <a:pt x="6488" y="1734"/>
                      <a:pt x="6603" y="1618"/>
                      <a:pt x="6603" y="1484"/>
                    </a:cubicBezTo>
                    <a:lnTo>
                      <a:pt x="6603" y="269"/>
                    </a:lnTo>
                    <a:cubicBezTo>
                      <a:pt x="6603" y="116"/>
                      <a:pt x="6488" y="1"/>
                      <a:pt x="63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7"/>
              <p:cNvSpPr/>
              <p:nvPr/>
            </p:nvSpPr>
            <p:spPr>
              <a:xfrm>
                <a:off x="569062" y="2959165"/>
                <a:ext cx="2245504" cy="577022"/>
              </a:xfrm>
              <a:custGeom>
                <a:avLst/>
                <a:gdLst/>
                <a:ahLst/>
                <a:cxnLst/>
                <a:rect l="l" t="t" r="r" b="b"/>
                <a:pathLst>
                  <a:path w="6530" h="1678" extrusionOk="0">
                    <a:moveTo>
                      <a:pt x="231" y="1"/>
                    </a:moveTo>
                    <a:cubicBezTo>
                      <a:pt x="97" y="1"/>
                      <a:pt x="0" y="116"/>
                      <a:pt x="0" y="232"/>
                    </a:cubicBezTo>
                    <a:lnTo>
                      <a:pt x="0" y="1447"/>
                    </a:lnTo>
                    <a:cubicBezTo>
                      <a:pt x="0" y="1581"/>
                      <a:pt x="97" y="1678"/>
                      <a:pt x="231" y="1678"/>
                    </a:cubicBezTo>
                    <a:lnTo>
                      <a:pt x="6298" y="1678"/>
                    </a:lnTo>
                    <a:cubicBezTo>
                      <a:pt x="6432" y="1678"/>
                      <a:pt x="6529" y="1581"/>
                      <a:pt x="6529" y="1447"/>
                    </a:cubicBezTo>
                    <a:lnTo>
                      <a:pt x="6529" y="232"/>
                    </a:lnTo>
                    <a:cubicBezTo>
                      <a:pt x="6529" y="116"/>
                      <a:pt x="6432" y="1"/>
                      <a:pt x="6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7"/>
              <p:cNvSpPr/>
              <p:nvPr/>
            </p:nvSpPr>
            <p:spPr>
              <a:xfrm>
                <a:off x="556339" y="2946442"/>
                <a:ext cx="2270950" cy="602469"/>
              </a:xfrm>
              <a:custGeom>
                <a:avLst/>
                <a:gdLst/>
                <a:ahLst/>
                <a:cxnLst/>
                <a:rect l="l" t="t" r="r" b="b"/>
                <a:pathLst>
                  <a:path w="6604" h="1752" extrusionOk="0">
                    <a:moveTo>
                      <a:pt x="6335" y="74"/>
                    </a:moveTo>
                    <a:cubicBezTo>
                      <a:pt x="6451" y="74"/>
                      <a:pt x="6525" y="172"/>
                      <a:pt x="6525" y="269"/>
                    </a:cubicBezTo>
                    <a:lnTo>
                      <a:pt x="6525" y="1484"/>
                    </a:lnTo>
                    <a:cubicBezTo>
                      <a:pt x="6525" y="1576"/>
                      <a:pt x="6451" y="1673"/>
                      <a:pt x="6335" y="1673"/>
                    </a:cubicBezTo>
                    <a:lnTo>
                      <a:pt x="268" y="1673"/>
                    </a:lnTo>
                    <a:cubicBezTo>
                      <a:pt x="153" y="1673"/>
                      <a:pt x="79" y="1576"/>
                      <a:pt x="79" y="1484"/>
                    </a:cubicBezTo>
                    <a:lnTo>
                      <a:pt x="79" y="269"/>
                    </a:lnTo>
                    <a:cubicBezTo>
                      <a:pt x="79" y="172"/>
                      <a:pt x="153" y="74"/>
                      <a:pt x="268" y="74"/>
                    </a:cubicBezTo>
                    <a:close/>
                    <a:moveTo>
                      <a:pt x="268" y="1"/>
                    </a:moveTo>
                    <a:cubicBezTo>
                      <a:pt x="116" y="1"/>
                      <a:pt x="0" y="116"/>
                      <a:pt x="0" y="269"/>
                    </a:cubicBezTo>
                    <a:lnTo>
                      <a:pt x="0" y="1484"/>
                    </a:lnTo>
                    <a:cubicBezTo>
                      <a:pt x="0" y="1636"/>
                      <a:pt x="116" y="1752"/>
                      <a:pt x="268" y="1752"/>
                    </a:cubicBezTo>
                    <a:lnTo>
                      <a:pt x="6335" y="1752"/>
                    </a:lnTo>
                    <a:cubicBezTo>
                      <a:pt x="6488" y="1752"/>
                      <a:pt x="6603" y="1636"/>
                      <a:pt x="6603" y="1484"/>
                    </a:cubicBezTo>
                    <a:lnTo>
                      <a:pt x="6603" y="269"/>
                    </a:lnTo>
                    <a:cubicBezTo>
                      <a:pt x="6603" y="116"/>
                      <a:pt x="6488" y="1"/>
                      <a:pt x="63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7"/>
              <p:cNvSpPr/>
              <p:nvPr/>
            </p:nvSpPr>
            <p:spPr>
              <a:xfrm>
                <a:off x="721398" y="1688209"/>
                <a:ext cx="788505" cy="318084"/>
              </a:xfrm>
              <a:custGeom>
                <a:avLst/>
                <a:gdLst/>
                <a:ahLst/>
                <a:cxnLst/>
                <a:rect l="l" t="t" r="r" b="b"/>
                <a:pathLst>
                  <a:path w="2293" h="925" extrusionOk="0">
                    <a:moveTo>
                      <a:pt x="214" y="0"/>
                    </a:moveTo>
                    <a:cubicBezTo>
                      <a:pt x="98" y="0"/>
                      <a:pt x="1" y="97"/>
                      <a:pt x="1" y="231"/>
                    </a:cubicBezTo>
                    <a:lnTo>
                      <a:pt x="1" y="693"/>
                    </a:lnTo>
                    <a:cubicBezTo>
                      <a:pt x="1" y="809"/>
                      <a:pt x="98" y="924"/>
                      <a:pt x="214" y="924"/>
                    </a:cubicBezTo>
                    <a:lnTo>
                      <a:pt x="2062" y="924"/>
                    </a:lnTo>
                    <a:cubicBezTo>
                      <a:pt x="2196" y="924"/>
                      <a:pt x="2293" y="809"/>
                      <a:pt x="2293" y="693"/>
                    </a:cubicBezTo>
                    <a:lnTo>
                      <a:pt x="2293" y="231"/>
                    </a:lnTo>
                    <a:cubicBezTo>
                      <a:pt x="2293" y="97"/>
                      <a:pt x="2196"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7"/>
              <p:cNvSpPr/>
              <p:nvPr/>
            </p:nvSpPr>
            <p:spPr>
              <a:xfrm>
                <a:off x="709018" y="1675486"/>
                <a:ext cx="813608" cy="343531"/>
              </a:xfrm>
              <a:custGeom>
                <a:avLst/>
                <a:gdLst/>
                <a:ahLst/>
                <a:cxnLst/>
                <a:rect l="l" t="t" r="r" b="b"/>
                <a:pathLst>
                  <a:path w="2366" h="999" extrusionOk="0">
                    <a:moveTo>
                      <a:pt x="2098" y="74"/>
                    </a:moveTo>
                    <a:cubicBezTo>
                      <a:pt x="2213" y="74"/>
                      <a:pt x="2292" y="153"/>
                      <a:pt x="2292" y="268"/>
                    </a:cubicBezTo>
                    <a:lnTo>
                      <a:pt x="2292" y="730"/>
                    </a:lnTo>
                    <a:cubicBezTo>
                      <a:pt x="2292" y="827"/>
                      <a:pt x="2213" y="924"/>
                      <a:pt x="2098" y="924"/>
                    </a:cubicBezTo>
                    <a:lnTo>
                      <a:pt x="250" y="924"/>
                    </a:lnTo>
                    <a:cubicBezTo>
                      <a:pt x="152" y="924"/>
                      <a:pt x="74" y="827"/>
                      <a:pt x="74" y="730"/>
                    </a:cubicBezTo>
                    <a:lnTo>
                      <a:pt x="74" y="268"/>
                    </a:lnTo>
                    <a:cubicBezTo>
                      <a:pt x="74" y="153"/>
                      <a:pt x="152" y="74"/>
                      <a:pt x="250" y="74"/>
                    </a:cubicBezTo>
                    <a:close/>
                    <a:moveTo>
                      <a:pt x="250" y="0"/>
                    </a:moveTo>
                    <a:cubicBezTo>
                      <a:pt x="116" y="0"/>
                      <a:pt x="0" y="116"/>
                      <a:pt x="0" y="268"/>
                    </a:cubicBezTo>
                    <a:lnTo>
                      <a:pt x="0" y="730"/>
                    </a:lnTo>
                    <a:cubicBezTo>
                      <a:pt x="0" y="864"/>
                      <a:pt x="116" y="998"/>
                      <a:pt x="250" y="998"/>
                    </a:cubicBezTo>
                    <a:lnTo>
                      <a:pt x="2098" y="998"/>
                    </a:lnTo>
                    <a:cubicBezTo>
                      <a:pt x="2250" y="998"/>
                      <a:pt x="2366" y="864"/>
                      <a:pt x="2366" y="730"/>
                    </a:cubicBezTo>
                    <a:lnTo>
                      <a:pt x="2366" y="268"/>
                    </a:lnTo>
                    <a:cubicBezTo>
                      <a:pt x="2366" y="116"/>
                      <a:pt x="2250" y="0"/>
                      <a:pt x="20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7"/>
              <p:cNvSpPr/>
              <p:nvPr/>
            </p:nvSpPr>
            <p:spPr>
              <a:xfrm>
                <a:off x="1635068" y="1614964"/>
                <a:ext cx="125858" cy="125858"/>
              </a:xfrm>
              <a:custGeom>
                <a:avLst/>
                <a:gdLst/>
                <a:ahLst/>
                <a:cxnLst/>
                <a:rect l="l" t="t" r="r" b="b"/>
                <a:pathLst>
                  <a:path w="366" h="366" extrusionOk="0">
                    <a:moveTo>
                      <a:pt x="98" y="1"/>
                    </a:moveTo>
                    <a:cubicBezTo>
                      <a:pt x="38" y="1"/>
                      <a:pt x="1" y="42"/>
                      <a:pt x="1" y="98"/>
                    </a:cubicBezTo>
                    <a:lnTo>
                      <a:pt x="1" y="273"/>
                    </a:lnTo>
                    <a:cubicBezTo>
                      <a:pt x="1" y="310"/>
                      <a:pt x="38" y="366"/>
                      <a:pt x="98" y="366"/>
                    </a:cubicBezTo>
                    <a:lnTo>
                      <a:pt x="269" y="366"/>
                    </a:lnTo>
                    <a:cubicBezTo>
                      <a:pt x="310" y="366"/>
                      <a:pt x="366" y="310"/>
                      <a:pt x="366" y="273"/>
                    </a:cubicBezTo>
                    <a:lnTo>
                      <a:pt x="366" y="98"/>
                    </a:lnTo>
                    <a:cubicBezTo>
                      <a:pt x="366" y="42"/>
                      <a:pt x="310" y="1"/>
                      <a:pt x="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7"/>
              <p:cNvSpPr/>
              <p:nvPr/>
            </p:nvSpPr>
            <p:spPr>
              <a:xfrm>
                <a:off x="1622345" y="1602241"/>
                <a:ext cx="153024" cy="153024"/>
              </a:xfrm>
              <a:custGeom>
                <a:avLst/>
                <a:gdLst/>
                <a:ahLst/>
                <a:cxnLst/>
                <a:rect l="l" t="t" r="r" b="b"/>
                <a:pathLst>
                  <a:path w="445" h="445" extrusionOk="0">
                    <a:moveTo>
                      <a:pt x="306" y="79"/>
                    </a:moveTo>
                    <a:cubicBezTo>
                      <a:pt x="329" y="79"/>
                      <a:pt x="366" y="98"/>
                      <a:pt x="366" y="135"/>
                    </a:cubicBezTo>
                    <a:lnTo>
                      <a:pt x="366" y="310"/>
                    </a:lnTo>
                    <a:cubicBezTo>
                      <a:pt x="366" y="329"/>
                      <a:pt x="329" y="366"/>
                      <a:pt x="306" y="366"/>
                    </a:cubicBezTo>
                    <a:lnTo>
                      <a:pt x="135" y="366"/>
                    </a:lnTo>
                    <a:cubicBezTo>
                      <a:pt x="98" y="366"/>
                      <a:pt x="75" y="329"/>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7"/>
              <p:cNvSpPr/>
              <p:nvPr/>
            </p:nvSpPr>
            <p:spPr>
              <a:xfrm>
                <a:off x="1635068" y="2336411"/>
                <a:ext cx="125858" cy="127234"/>
              </a:xfrm>
              <a:custGeom>
                <a:avLst/>
                <a:gdLst/>
                <a:ahLst/>
                <a:cxnLst/>
                <a:rect l="l" t="t" r="r" b="b"/>
                <a:pathLst>
                  <a:path w="366" h="370" extrusionOk="0">
                    <a:moveTo>
                      <a:pt x="98" y="0"/>
                    </a:moveTo>
                    <a:cubicBezTo>
                      <a:pt x="38" y="0"/>
                      <a:pt x="1" y="60"/>
                      <a:pt x="1" y="116"/>
                    </a:cubicBezTo>
                    <a:lnTo>
                      <a:pt x="1" y="273"/>
                    </a:lnTo>
                    <a:cubicBezTo>
                      <a:pt x="1" y="328"/>
                      <a:pt x="38" y="370"/>
                      <a:pt x="98" y="370"/>
                    </a:cubicBezTo>
                    <a:lnTo>
                      <a:pt x="269" y="370"/>
                    </a:lnTo>
                    <a:cubicBezTo>
                      <a:pt x="310" y="370"/>
                      <a:pt x="366" y="328"/>
                      <a:pt x="366" y="273"/>
                    </a:cubicBezTo>
                    <a:lnTo>
                      <a:pt x="366" y="116"/>
                    </a:lnTo>
                    <a:cubicBezTo>
                      <a:pt x="366" y="60"/>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7"/>
              <p:cNvSpPr/>
              <p:nvPr/>
            </p:nvSpPr>
            <p:spPr>
              <a:xfrm>
                <a:off x="1622345" y="2323687"/>
                <a:ext cx="153024" cy="152681"/>
              </a:xfrm>
              <a:custGeom>
                <a:avLst/>
                <a:gdLst/>
                <a:ahLst/>
                <a:cxnLst/>
                <a:rect l="l" t="t" r="r" b="b"/>
                <a:pathLst>
                  <a:path w="445" h="444" extrusionOk="0">
                    <a:moveTo>
                      <a:pt x="306" y="79"/>
                    </a:moveTo>
                    <a:cubicBezTo>
                      <a:pt x="329" y="79"/>
                      <a:pt x="366" y="116"/>
                      <a:pt x="366" y="153"/>
                    </a:cubicBezTo>
                    <a:lnTo>
                      <a:pt x="366" y="310"/>
                    </a:lnTo>
                    <a:cubicBezTo>
                      <a:pt x="366" y="347"/>
                      <a:pt x="329" y="365"/>
                      <a:pt x="306" y="365"/>
                    </a:cubicBezTo>
                    <a:lnTo>
                      <a:pt x="135" y="365"/>
                    </a:lnTo>
                    <a:cubicBezTo>
                      <a:pt x="98" y="365"/>
                      <a:pt x="75" y="347"/>
                      <a:pt x="75" y="310"/>
                    </a:cubicBezTo>
                    <a:lnTo>
                      <a:pt x="75" y="153"/>
                    </a:lnTo>
                    <a:cubicBezTo>
                      <a:pt x="75" y="116"/>
                      <a:pt x="98" y="79"/>
                      <a:pt x="135" y="79"/>
                    </a:cubicBezTo>
                    <a:close/>
                    <a:moveTo>
                      <a:pt x="135" y="0"/>
                    </a:moveTo>
                    <a:cubicBezTo>
                      <a:pt x="56" y="0"/>
                      <a:pt x="1" y="79"/>
                      <a:pt x="1" y="153"/>
                    </a:cubicBezTo>
                    <a:lnTo>
                      <a:pt x="1" y="310"/>
                    </a:lnTo>
                    <a:cubicBezTo>
                      <a:pt x="1" y="384"/>
                      <a:pt x="56" y="444"/>
                      <a:pt x="135" y="444"/>
                    </a:cubicBezTo>
                    <a:lnTo>
                      <a:pt x="306" y="444"/>
                    </a:lnTo>
                    <a:cubicBezTo>
                      <a:pt x="384" y="444"/>
                      <a:pt x="444" y="384"/>
                      <a:pt x="444" y="310"/>
                    </a:cubicBezTo>
                    <a:lnTo>
                      <a:pt x="444" y="153"/>
                    </a:lnTo>
                    <a:cubicBezTo>
                      <a:pt x="444" y="79"/>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7"/>
              <p:cNvSpPr/>
              <p:nvPr/>
            </p:nvSpPr>
            <p:spPr>
              <a:xfrm>
                <a:off x="1635068" y="1767644"/>
                <a:ext cx="125858" cy="119325"/>
              </a:xfrm>
              <a:custGeom>
                <a:avLst/>
                <a:gdLst/>
                <a:ahLst/>
                <a:cxnLst/>
                <a:rect l="l" t="t" r="r" b="b"/>
                <a:pathLst>
                  <a:path w="366" h="347" extrusionOk="0">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7"/>
              <p:cNvSpPr/>
              <p:nvPr/>
            </p:nvSpPr>
            <p:spPr>
              <a:xfrm>
                <a:off x="1622345" y="1754921"/>
                <a:ext cx="153024" cy="144771"/>
              </a:xfrm>
              <a:custGeom>
                <a:avLst/>
                <a:gdLst/>
                <a:ahLst/>
                <a:cxnLst/>
                <a:rect l="l" t="t" r="r" b="b"/>
                <a:pathLst>
                  <a:path w="445" h="421" extrusionOk="0">
                    <a:moveTo>
                      <a:pt x="306" y="74"/>
                    </a:moveTo>
                    <a:cubicBezTo>
                      <a:pt x="329" y="74"/>
                      <a:pt x="366" y="97"/>
                      <a:pt x="366" y="134"/>
                    </a:cubicBezTo>
                    <a:lnTo>
                      <a:pt x="366" y="287"/>
                    </a:lnTo>
                    <a:cubicBezTo>
                      <a:pt x="366" y="328"/>
                      <a:pt x="329" y="347"/>
                      <a:pt x="306" y="347"/>
                    </a:cubicBezTo>
                    <a:lnTo>
                      <a:pt x="135" y="347"/>
                    </a:lnTo>
                    <a:cubicBezTo>
                      <a:pt x="98" y="347"/>
                      <a:pt x="75" y="328"/>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7"/>
              <p:cNvSpPr/>
              <p:nvPr/>
            </p:nvSpPr>
            <p:spPr>
              <a:xfrm>
                <a:off x="1635068" y="2488746"/>
                <a:ext cx="125858" cy="125858"/>
              </a:xfrm>
              <a:custGeom>
                <a:avLst/>
                <a:gdLst/>
                <a:ahLst/>
                <a:cxnLst/>
                <a:rect l="l" t="t" r="r" b="b"/>
                <a:pathLst>
                  <a:path w="366" h="366" extrusionOk="0">
                    <a:moveTo>
                      <a:pt x="98" y="1"/>
                    </a:moveTo>
                    <a:cubicBezTo>
                      <a:pt x="38" y="1"/>
                      <a:pt x="1" y="42"/>
                      <a:pt x="1" y="98"/>
                    </a:cubicBezTo>
                    <a:lnTo>
                      <a:pt x="1" y="273"/>
                    </a:lnTo>
                    <a:cubicBezTo>
                      <a:pt x="1" y="329"/>
                      <a:pt x="38" y="366"/>
                      <a:pt x="98" y="366"/>
                    </a:cubicBezTo>
                    <a:lnTo>
                      <a:pt x="269" y="366"/>
                    </a:lnTo>
                    <a:cubicBezTo>
                      <a:pt x="310" y="366"/>
                      <a:pt x="366" y="329"/>
                      <a:pt x="366" y="273"/>
                    </a:cubicBezTo>
                    <a:lnTo>
                      <a:pt x="366" y="98"/>
                    </a:lnTo>
                    <a:cubicBezTo>
                      <a:pt x="366" y="42"/>
                      <a:pt x="310" y="1"/>
                      <a:pt x="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7"/>
              <p:cNvSpPr/>
              <p:nvPr/>
            </p:nvSpPr>
            <p:spPr>
              <a:xfrm>
                <a:off x="1622345" y="2476023"/>
                <a:ext cx="153024" cy="153024"/>
              </a:xfrm>
              <a:custGeom>
                <a:avLst/>
                <a:gdLst/>
                <a:ahLst/>
                <a:cxnLst/>
                <a:rect l="l" t="t" r="r" b="b"/>
                <a:pathLst>
                  <a:path w="445" h="445" extrusionOk="0">
                    <a:moveTo>
                      <a:pt x="306" y="79"/>
                    </a:moveTo>
                    <a:cubicBezTo>
                      <a:pt x="329" y="79"/>
                      <a:pt x="366" y="98"/>
                      <a:pt x="366" y="135"/>
                    </a:cubicBezTo>
                    <a:lnTo>
                      <a:pt x="366" y="310"/>
                    </a:lnTo>
                    <a:cubicBezTo>
                      <a:pt x="366" y="347"/>
                      <a:pt x="329" y="366"/>
                      <a:pt x="306" y="366"/>
                    </a:cubicBezTo>
                    <a:lnTo>
                      <a:pt x="135" y="366"/>
                    </a:lnTo>
                    <a:cubicBezTo>
                      <a:pt x="98" y="366"/>
                      <a:pt x="75" y="347"/>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7"/>
              <p:cNvSpPr/>
              <p:nvPr/>
            </p:nvSpPr>
            <p:spPr>
              <a:xfrm>
                <a:off x="1635068" y="1913790"/>
                <a:ext cx="125858" cy="125858"/>
              </a:xfrm>
              <a:custGeom>
                <a:avLst/>
                <a:gdLst/>
                <a:ahLst/>
                <a:cxnLst/>
                <a:rect l="l" t="t" r="r" b="b"/>
                <a:pathLst>
                  <a:path w="366" h="366" extrusionOk="0">
                    <a:moveTo>
                      <a:pt x="98" y="0"/>
                    </a:moveTo>
                    <a:cubicBezTo>
                      <a:pt x="38" y="0"/>
                      <a:pt x="1" y="37"/>
                      <a:pt x="1" y="97"/>
                    </a:cubicBezTo>
                    <a:lnTo>
                      <a:pt x="1" y="268"/>
                    </a:lnTo>
                    <a:cubicBezTo>
                      <a:pt x="1" y="328"/>
                      <a:pt x="38" y="365"/>
                      <a:pt x="98" y="365"/>
                    </a:cubicBezTo>
                    <a:lnTo>
                      <a:pt x="269" y="365"/>
                    </a:lnTo>
                    <a:cubicBezTo>
                      <a:pt x="310" y="365"/>
                      <a:pt x="366" y="328"/>
                      <a:pt x="366" y="268"/>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7"/>
              <p:cNvSpPr/>
              <p:nvPr/>
            </p:nvSpPr>
            <p:spPr>
              <a:xfrm>
                <a:off x="1622345" y="1899348"/>
                <a:ext cx="153024" cy="153024"/>
              </a:xfrm>
              <a:custGeom>
                <a:avLst/>
                <a:gdLst/>
                <a:ahLst/>
                <a:cxnLst/>
                <a:rect l="l" t="t" r="r" b="b"/>
                <a:pathLst>
                  <a:path w="445" h="445" extrusionOk="0">
                    <a:moveTo>
                      <a:pt x="306" y="79"/>
                    </a:moveTo>
                    <a:cubicBezTo>
                      <a:pt x="329" y="79"/>
                      <a:pt x="366" y="98"/>
                      <a:pt x="366" y="139"/>
                    </a:cubicBezTo>
                    <a:lnTo>
                      <a:pt x="366" y="310"/>
                    </a:lnTo>
                    <a:cubicBezTo>
                      <a:pt x="366" y="347"/>
                      <a:pt x="329" y="370"/>
                      <a:pt x="306" y="370"/>
                    </a:cubicBezTo>
                    <a:lnTo>
                      <a:pt x="135" y="370"/>
                    </a:lnTo>
                    <a:cubicBezTo>
                      <a:pt x="98" y="370"/>
                      <a:pt x="75" y="347"/>
                      <a:pt x="75" y="310"/>
                    </a:cubicBezTo>
                    <a:lnTo>
                      <a:pt x="75" y="139"/>
                    </a:lnTo>
                    <a:cubicBezTo>
                      <a:pt x="75" y="98"/>
                      <a:pt x="98" y="79"/>
                      <a:pt x="135" y="79"/>
                    </a:cubicBezTo>
                    <a:close/>
                    <a:moveTo>
                      <a:pt x="135" y="1"/>
                    </a:moveTo>
                    <a:cubicBezTo>
                      <a:pt x="56" y="1"/>
                      <a:pt x="1" y="61"/>
                      <a:pt x="1" y="139"/>
                    </a:cubicBezTo>
                    <a:lnTo>
                      <a:pt x="1" y="310"/>
                    </a:lnTo>
                    <a:cubicBezTo>
                      <a:pt x="1" y="389"/>
                      <a:pt x="56" y="444"/>
                      <a:pt x="135" y="444"/>
                    </a:cubicBezTo>
                    <a:lnTo>
                      <a:pt x="306" y="444"/>
                    </a:lnTo>
                    <a:cubicBezTo>
                      <a:pt x="384" y="444"/>
                      <a:pt x="444" y="389"/>
                      <a:pt x="444" y="310"/>
                    </a:cubicBezTo>
                    <a:lnTo>
                      <a:pt x="444" y="139"/>
                    </a:lnTo>
                    <a:cubicBezTo>
                      <a:pt x="444" y="61"/>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7"/>
              <p:cNvSpPr/>
              <p:nvPr/>
            </p:nvSpPr>
            <p:spPr>
              <a:xfrm>
                <a:off x="1635068" y="2641426"/>
                <a:ext cx="125858" cy="119325"/>
              </a:xfrm>
              <a:custGeom>
                <a:avLst/>
                <a:gdLst/>
                <a:ahLst/>
                <a:cxnLst/>
                <a:rect l="l" t="t" r="r" b="b"/>
                <a:pathLst>
                  <a:path w="366" h="347" extrusionOk="0">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7"/>
              <p:cNvSpPr/>
              <p:nvPr/>
            </p:nvSpPr>
            <p:spPr>
              <a:xfrm>
                <a:off x="1622345" y="2628703"/>
                <a:ext cx="153024" cy="144771"/>
              </a:xfrm>
              <a:custGeom>
                <a:avLst/>
                <a:gdLst/>
                <a:ahLst/>
                <a:cxnLst/>
                <a:rect l="l" t="t" r="r" b="b"/>
                <a:pathLst>
                  <a:path w="445" h="421" extrusionOk="0">
                    <a:moveTo>
                      <a:pt x="306" y="74"/>
                    </a:moveTo>
                    <a:cubicBezTo>
                      <a:pt x="329" y="74"/>
                      <a:pt x="366" y="97"/>
                      <a:pt x="366" y="134"/>
                    </a:cubicBezTo>
                    <a:lnTo>
                      <a:pt x="366" y="287"/>
                    </a:lnTo>
                    <a:cubicBezTo>
                      <a:pt x="366" y="329"/>
                      <a:pt x="329" y="347"/>
                      <a:pt x="306" y="347"/>
                    </a:cubicBezTo>
                    <a:lnTo>
                      <a:pt x="135" y="347"/>
                    </a:lnTo>
                    <a:cubicBezTo>
                      <a:pt x="98" y="347"/>
                      <a:pt x="75" y="329"/>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7"/>
              <p:cNvSpPr/>
              <p:nvPr/>
            </p:nvSpPr>
            <p:spPr>
              <a:xfrm>
                <a:off x="1800471" y="1614964"/>
                <a:ext cx="125858" cy="125858"/>
              </a:xfrm>
              <a:custGeom>
                <a:avLst/>
                <a:gdLst/>
                <a:ahLst/>
                <a:cxnLst/>
                <a:rect l="l" t="t" r="r" b="b"/>
                <a:pathLst>
                  <a:path w="366" h="366" extrusionOk="0">
                    <a:moveTo>
                      <a:pt x="97" y="1"/>
                    </a:moveTo>
                    <a:cubicBezTo>
                      <a:pt x="42" y="1"/>
                      <a:pt x="0" y="42"/>
                      <a:pt x="0" y="98"/>
                    </a:cubicBezTo>
                    <a:lnTo>
                      <a:pt x="0" y="273"/>
                    </a:lnTo>
                    <a:cubicBezTo>
                      <a:pt x="0" y="310"/>
                      <a:pt x="42" y="366"/>
                      <a:pt x="97" y="366"/>
                    </a:cubicBezTo>
                    <a:lnTo>
                      <a:pt x="273" y="366"/>
                    </a:lnTo>
                    <a:cubicBezTo>
                      <a:pt x="310" y="366"/>
                      <a:pt x="365" y="310"/>
                      <a:pt x="365" y="273"/>
                    </a:cubicBezTo>
                    <a:lnTo>
                      <a:pt x="365" y="98"/>
                    </a:lnTo>
                    <a:cubicBezTo>
                      <a:pt x="365" y="42"/>
                      <a:pt x="310" y="1"/>
                      <a:pt x="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7"/>
              <p:cNvSpPr/>
              <p:nvPr/>
            </p:nvSpPr>
            <p:spPr>
              <a:xfrm>
                <a:off x="1787748" y="1602241"/>
                <a:ext cx="152681" cy="153024"/>
              </a:xfrm>
              <a:custGeom>
                <a:avLst/>
                <a:gdLst/>
                <a:ahLst/>
                <a:cxnLst/>
                <a:rect l="l" t="t" r="r" b="b"/>
                <a:pathLst>
                  <a:path w="444" h="445" extrusionOk="0">
                    <a:moveTo>
                      <a:pt x="310" y="79"/>
                    </a:moveTo>
                    <a:cubicBezTo>
                      <a:pt x="328" y="79"/>
                      <a:pt x="365" y="98"/>
                      <a:pt x="365" y="135"/>
                    </a:cubicBezTo>
                    <a:lnTo>
                      <a:pt x="365" y="310"/>
                    </a:lnTo>
                    <a:cubicBezTo>
                      <a:pt x="365" y="329"/>
                      <a:pt x="328" y="366"/>
                      <a:pt x="310" y="366"/>
                    </a:cubicBezTo>
                    <a:lnTo>
                      <a:pt x="134" y="366"/>
                    </a:lnTo>
                    <a:cubicBezTo>
                      <a:pt x="97" y="366"/>
                      <a:pt x="79" y="329"/>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7"/>
              <p:cNvSpPr/>
              <p:nvPr/>
            </p:nvSpPr>
            <p:spPr>
              <a:xfrm>
                <a:off x="1800471" y="2336411"/>
                <a:ext cx="125858" cy="127234"/>
              </a:xfrm>
              <a:custGeom>
                <a:avLst/>
                <a:gdLst/>
                <a:ahLst/>
                <a:cxnLst/>
                <a:rect l="l" t="t" r="r" b="b"/>
                <a:pathLst>
                  <a:path w="366" h="370" extrusionOk="0">
                    <a:moveTo>
                      <a:pt x="97" y="0"/>
                    </a:moveTo>
                    <a:cubicBezTo>
                      <a:pt x="42" y="0"/>
                      <a:pt x="0" y="60"/>
                      <a:pt x="0" y="116"/>
                    </a:cubicBezTo>
                    <a:lnTo>
                      <a:pt x="0" y="273"/>
                    </a:lnTo>
                    <a:cubicBezTo>
                      <a:pt x="0" y="328"/>
                      <a:pt x="42" y="370"/>
                      <a:pt x="97" y="370"/>
                    </a:cubicBezTo>
                    <a:lnTo>
                      <a:pt x="273" y="370"/>
                    </a:lnTo>
                    <a:cubicBezTo>
                      <a:pt x="310" y="370"/>
                      <a:pt x="365" y="328"/>
                      <a:pt x="365" y="273"/>
                    </a:cubicBezTo>
                    <a:lnTo>
                      <a:pt x="365" y="116"/>
                    </a:lnTo>
                    <a:cubicBezTo>
                      <a:pt x="365" y="60"/>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7"/>
              <p:cNvSpPr/>
              <p:nvPr/>
            </p:nvSpPr>
            <p:spPr>
              <a:xfrm>
                <a:off x="1787748" y="2323687"/>
                <a:ext cx="152681" cy="152681"/>
              </a:xfrm>
              <a:custGeom>
                <a:avLst/>
                <a:gdLst/>
                <a:ahLst/>
                <a:cxnLst/>
                <a:rect l="l" t="t" r="r" b="b"/>
                <a:pathLst>
                  <a:path w="444" h="444" extrusionOk="0">
                    <a:moveTo>
                      <a:pt x="310" y="79"/>
                    </a:moveTo>
                    <a:cubicBezTo>
                      <a:pt x="328" y="79"/>
                      <a:pt x="365" y="116"/>
                      <a:pt x="365" y="153"/>
                    </a:cubicBezTo>
                    <a:lnTo>
                      <a:pt x="365" y="310"/>
                    </a:lnTo>
                    <a:cubicBezTo>
                      <a:pt x="365" y="347"/>
                      <a:pt x="328" y="365"/>
                      <a:pt x="310" y="365"/>
                    </a:cubicBezTo>
                    <a:lnTo>
                      <a:pt x="134" y="365"/>
                    </a:lnTo>
                    <a:cubicBezTo>
                      <a:pt x="97" y="365"/>
                      <a:pt x="79" y="347"/>
                      <a:pt x="79" y="310"/>
                    </a:cubicBezTo>
                    <a:lnTo>
                      <a:pt x="79" y="153"/>
                    </a:lnTo>
                    <a:cubicBezTo>
                      <a:pt x="79" y="116"/>
                      <a:pt x="97" y="79"/>
                      <a:pt x="134" y="79"/>
                    </a:cubicBezTo>
                    <a:close/>
                    <a:moveTo>
                      <a:pt x="134" y="0"/>
                    </a:moveTo>
                    <a:cubicBezTo>
                      <a:pt x="56" y="0"/>
                      <a:pt x="0" y="79"/>
                      <a:pt x="0" y="153"/>
                    </a:cubicBezTo>
                    <a:lnTo>
                      <a:pt x="0" y="310"/>
                    </a:lnTo>
                    <a:cubicBezTo>
                      <a:pt x="0" y="384"/>
                      <a:pt x="56" y="444"/>
                      <a:pt x="134" y="444"/>
                    </a:cubicBezTo>
                    <a:lnTo>
                      <a:pt x="310" y="444"/>
                    </a:lnTo>
                    <a:cubicBezTo>
                      <a:pt x="384" y="444"/>
                      <a:pt x="444" y="384"/>
                      <a:pt x="444" y="310"/>
                    </a:cubicBezTo>
                    <a:lnTo>
                      <a:pt x="444" y="153"/>
                    </a:lnTo>
                    <a:cubicBezTo>
                      <a:pt x="444" y="79"/>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7"/>
              <p:cNvSpPr/>
              <p:nvPr/>
            </p:nvSpPr>
            <p:spPr>
              <a:xfrm>
                <a:off x="1800471" y="1767644"/>
                <a:ext cx="125858" cy="119325"/>
              </a:xfrm>
              <a:custGeom>
                <a:avLst/>
                <a:gdLst/>
                <a:ahLst/>
                <a:cxnLst/>
                <a:rect l="l" t="t" r="r" b="b"/>
                <a:pathLst>
                  <a:path w="366" h="347" extrusionOk="0">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7"/>
              <p:cNvSpPr/>
              <p:nvPr/>
            </p:nvSpPr>
            <p:spPr>
              <a:xfrm>
                <a:off x="1787748" y="1754921"/>
                <a:ext cx="152681" cy="144771"/>
              </a:xfrm>
              <a:custGeom>
                <a:avLst/>
                <a:gdLst/>
                <a:ahLst/>
                <a:cxnLst/>
                <a:rect l="l" t="t" r="r" b="b"/>
                <a:pathLst>
                  <a:path w="444" h="421" extrusionOk="0">
                    <a:moveTo>
                      <a:pt x="310" y="74"/>
                    </a:moveTo>
                    <a:cubicBezTo>
                      <a:pt x="328" y="74"/>
                      <a:pt x="365" y="97"/>
                      <a:pt x="365" y="134"/>
                    </a:cubicBezTo>
                    <a:lnTo>
                      <a:pt x="365" y="287"/>
                    </a:lnTo>
                    <a:cubicBezTo>
                      <a:pt x="365" y="328"/>
                      <a:pt x="328" y="347"/>
                      <a:pt x="310" y="347"/>
                    </a:cubicBezTo>
                    <a:lnTo>
                      <a:pt x="134" y="347"/>
                    </a:lnTo>
                    <a:cubicBezTo>
                      <a:pt x="97" y="347"/>
                      <a:pt x="79" y="328"/>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7"/>
              <p:cNvSpPr/>
              <p:nvPr/>
            </p:nvSpPr>
            <p:spPr>
              <a:xfrm>
                <a:off x="1800471" y="2488746"/>
                <a:ext cx="125858" cy="125858"/>
              </a:xfrm>
              <a:custGeom>
                <a:avLst/>
                <a:gdLst/>
                <a:ahLst/>
                <a:cxnLst/>
                <a:rect l="l" t="t" r="r" b="b"/>
                <a:pathLst>
                  <a:path w="366" h="366" extrusionOk="0">
                    <a:moveTo>
                      <a:pt x="97" y="1"/>
                    </a:moveTo>
                    <a:cubicBezTo>
                      <a:pt x="42" y="1"/>
                      <a:pt x="0" y="42"/>
                      <a:pt x="0" y="98"/>
                    </a:cubicBezTo>
                    <a:lnTo>
                      <a:pt x="0" y="273"/>
                    </a:lnTo>
                    <a:cubicBezTo>
                      <a:pt x="0" y="329"/>
                      <a:pt x="42" y="366"/>
                      <a:pt x="97" y="366"/>
                    </a:cubicBezTo>
                    <a:lnTo>
                      <a:pt x="273" y="366"/>
                    </a:lnTo>
                    <a:cubicBezTo>
                      <a:pt x="310" y="366"/>
                      <a:pt x="365" y="329"/>
                      <a:pt x="365" y="273"/>
                    </a:cubicBezTo>
                    <a:lnTo>
                      <a:pt x="365" y="98"/>
                    </a:lnTo>
                    <a:cubicBezTo>
                      <a:pt x="365" y="42"/>
                      <a:pt x="310" y="1"/>
                      <a:pt x="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7"/>
              <p:cNvSpPr/>
              <p:nvPr/>
            </p:nvSpPr>
            <p:spPr>
              <a:xfrm>
                <a:off x="1787748" y="2476023"/>
                <a:ext cx="152681" cy="153024"/>
              </a:xfrm>
              <a:custGeom>
                <a:avLst/>
                <a:gdLst/>
                <a:ahLst/>
                <a:cxnLst/>
                <a:rect l="l" t="t" r="r" b="b"/>
                <a:pathLst>
                  <a:path w="444" h="445" extrusionOk="0">
                    <a:moveTo>
                      <a:pt x="310" y="79"/>
                    </a:moveTo>
                    <a:cubicBezTo>
                      <a:pt x="328" y="79"/>
                      <a:pt x="365" y="98"/>
                      <a:pt x="365" y="135"/>
                    </a:cubicBezTo>
                    <a:lnTo>
                      <a:pt x="365" y="310"/>
                    </a:lnTo>
                    <a:cubicBezTo>
                      <a:pt x="365" y="347"/>
                      <a:pt x="328" y="366"/>
                      <a:pt x="310" y="366"/>
                    </a:cubicBezTo>
                    <a:lnTo>
                      <a:pt x="134" y="366"/>
                    </a:lnTo>
                    <a:cubicBezTo>
                      <a:pt x="97" y="366"/>
                      <a:pt x="79" y="347"/>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7"/>
              <p:cNvSpPr/>
              <p:nvPr/>
            </p:nvSpPr>
            <p:spPr>
              <a:xfrm>
                <a:off x="1800471" y="1913790"/>
                <a:ext cx="125858" cy="125858"/>
              </a:xfrm>
              <a:custGeom>
                <a:avLst/>
                <a:gdLst/>
                <a:ahLst/>
                <a:cxnLst/>
                <a:rect l="l" t="t" r="r" b="b"/>
                <a:pathLst>
                  <a:path w="366" h="366" extrusionOk="0">
                    <a:moveTo>
                      <a:pt x="97" y="0"/>
                    </a:moveTo>
                    <a:cubicBezTo>
                      <a:pt x="42" y="0"/>
                      <a:pt x="0" y="37"/>
                      <a:pt x="0" y="97"/>
                    </a:cubicBezTo>
                    <a:lnTo>
                      <a:pt x="0" y="268"/>
                    </a:lnTo>
                    <a:cubicBezTo>
                      <a:pt x="0" y="328"/>
                      <a:pt x="42" y="365"/>
                      <a:pt x="97" y="365"/>
                    </a:cubicBezTo>
                    <a:lnTo>
                      <a:pt x="273" y="365"/>
                    </a:lnTo>
                    <a:cubicBezTo>
                      <a:pt x="310" y="365"/>
                      <a:pt x="365" y="328"/>
                      <a:pt x="365" y="268"/>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7"/>
              <p:cNvSpPr/>
              <p:nvPr/>
            </p:nvSpPr>
            <p:spPr>
              <a:xfrm>
                <a:off x="1787748" y="1899348"/>
                <a:ext cx="152681" cy="153024"/>
              </a:xfrm>
              <a:custGeom>
                <a:avLst/>
                <a:gdLst/>
                <a:ahLst/>
                <a:cxnLst/>
                <a:rect l="l" t="t" r="r" b="b"/>
                <a:pathLst>
                  <a:path w="444" h="445" extrusionOk="0">
                    <a:moveTo>
                      <a:pt x="310" y="79"/>
                    </a:moveTo>
                    <a:cubicBezTo>
                      <a:pt x="328" y="79"/>
                      <a:pt x="365" y="98"/>
                      <a:pt x="365" y="139"/>
                    </a:cubicBezTo>
                    <a:lnTo>
                      <a:pt x="365" y="310"/>
                    </a:lnTo>
                    <a:cubicBezTo>
                      <a:pt x="365" y="347"/>
                      <a:pt x="328" y="370"/>
                      <a:pt x="310" y="370"/>
                    </a:cubicBezTo>
                    <a:lnTo>
                      <a:pt x="134" y="370"/>
                    </a:lnTo>
                    <a:cubicBezTo>
                      <a:pt x="97" y="370"/>
                      <a:pt x="79" y="347"/>
                      <a:pt x="79" y="310"/>
                    </a:cubicBezTo>
                    <a:lnTo>
                      <a:pt x="79" y="139"/>
                    </a:lnTo>
                    <a:cubicBezTo>
                      <a:pt x="79" y="98"/>
                      <a:pt x="97" y="79"/>
                      <a:pt x="134" y="79"/>
                    </a:cubicBezTo>
                    <a:close/>
                    <a:moveTo>
                      <a:pt x="134" y="1"/>
                    </a:moveTo>
                    <a:cubicBezTo>
                      <a:pt x="56" y="1"/>
                      <a:pt x="0" y="61"/>
                      <a:pt x="0" y="139"/>
                    </a:cubicBezTo>
                    <a:lnTo>
                      <a:pt x="0" y="310"/>
                    </a:lnTo>
                    <a:cubicBezTo>
                      <a:pt x="0" y="389"/>
                      <a:pt x="56" y="444"/>
                      <a:pt x="134" y="444"/>
                    </a:cubicBezTo>
                    <a:lnTo>
                      <a:pt x="310" y="444"/>
                    </a:lnTo>
                    <a:cubicBezTo>
                      <a:pt x="384" y="444"/>
                      <a:pt x="444" y="389"/>
                      <a:pt x="444" y="310"/>
                    </a:cubicBezTo>
                    <a:lnTo>
                      <a:pt x="444" y="139"/>
                    </a:lnTo>
                    <a:cubicBezTo>
                      <a:pt x="444" y="61"/>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7"/>
              <p:cNvSpPr/>
              <p:nvPr/>
            </p:nvSpPr>
            <p:spPr>
              <a:xfrm>
                <a:off x="1800471" y="2641426"/>
                <a:ext cx="125858" cy="119325"/>
              </a:xfrm>
              <a:custGeom>
                <a:avLst/>
                <a:gdLst/>
                <a:ahLst/>
                <a:cxnLst/>
                <a:rect l="l" t="t" r="r" b="b"/>
                <a:pathLst>
                  <a:path w="366" h="347" extrusionOk="0">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7"/>
              <p:cNvSpPr/>
              <p:nvPr/>
            </p:nvSpPr>
            <p:spPr>
              <a:xfrm>
                <a:off x="1787748" y="2628703"/>
                <a:ext cx="152681" cy="144771"/>
              </a:xfrm>
              <a:custGeom>
                <a:avLst/>
                <a:gdLst/>
                <a:ahLst/>
                <a:cxnLst/>
                <a:rect l="l" t="t" r="r" b="b"/>
                <a:pathLst>
                  <a:path w="444" h="421" extrusionOk="0">
                    <a:moveTo>
                      <a:pt x="310" y="74"/>
                    </a:moveTo>
                    <a:cubicBezTo>
                      <a:pt x="328" y="74"/>
                      <a:pt x="365" y="97"/>
                      <a:pt x="365" y="134"/>
                    </a:cubicBezTo>
                    <a:lnTo>
                      <a:pt x="365" y="287"/>
                    </a:lnTo>
                    <a:cubicBezTo>
                      <a:pt x="365" y="329"/>
                      <a:pt x="328" y="347"/>
                      <a:pt x="310" y="347"/>
                    </a:cubicBezTo>
                    <a:lnTo>
                      <a:pt x="134" y="347"/>
                    </a:lnTo>
                    <a:cubicBezTo>
                      <a:pt x="97" y="347"/>
                      <a:pt x="79" y="329"/>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7"/>
              <p:cNvSpPr/>
              <p:nvPr/>
            </p:nvSpPr>
            <p:spPr>
              <a:xfrm>
                <a:off x="2032242" y="1972593"/>
                <a:ext cx="159214" cy="67056"/>
              </a:xfrm>
              <a:custGeom>
                <a:avLst/>
                <a:gdLst/>
                <a:ahLst/>
                <a:cxnLst/>
                <a:rect l="l" t="t" r="r" b="b"/>
                <a:pathLst>
                  <a:path w="463" h="195" extrusionOk="0">
                    <a:moveTo>
                      <a:pt x="98" y="0"/>
                    </a:moveTo>
                    <a:cubicBezTo>
                      <a:pt x="38" y="0"/>
                      <a:pt x="1" y="42"/>
                      <a:pt x="1" y="97"/>
                    </a:cubicBezTo>
                    <a:cubicBezTo>
                      <a:pt x="1" y="134"/>
                      <a:pt x="38" y="194"/>
                      <a:pt x="98" y="194"/>
                    </a:cubicBezTo>
                    <a:lnTo>
                      <a:pt x="366" y="194"/>
                    </a:lnTo>
                    <a:cubicBezTo>
                      <a:pt x="426" y="194"/>
                      <a:pt x="463" y="134"/>
                      <a:pt x="463" y="97"/>
                    </a:cubicBezTo>
                    <a:cubicBezTo>
                      <a:pt x="463" y="42"/>
                      <a:pt x="426" y="0"/>
                      <a:pt x="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7"/>
              <p:cNvSpPr/>
              <p:nvPr/>
            </p:nvSpPr>
            <p:spPr>
              <a:xfrm>
                <a:off x="2019519" y="1959869"/>
                <a:ext cx="184661" cy="92502"/>
              </a:xfrm>
              <a:custGeom>
                <a:avLst/>
                <a:gdLst/>
                <a:ahLst/>
                <a:cxnLst/>
                <a:rect l="l" t="t" r="r" b="b"/>
                <a:pathLst>
                  <a:path w="537" h="269" extrusionOk="0">
                    <a:moveTo>
                      <a:pt x="403" y="79"/>
                    </a:moveTo>
                    <a:cubicBezTo>
                      <a:pt x="445" y="79"/>
                      <a:pt x="463" y="97"/>
                      <a:pt x="463" y="134"/>
                    </a:cubicBezTo>
                    <a:cubicBezTo>
                      <a:pt x="463" y="153"/>
                      <a:pt x="445" y="194"/>
                      <a:pt x="403" y="194"/>
                    </a:cubicBezTo>
                    <a:lnTo>
                      <a:pt x="135" y="194"/>
                    </a:lnTo>
                    <a:cubicBezTo>
                      <a:pt x="98" y="194"/>
                      <a:pt x="75" y="153"/>
                      <a:pt x="75" y="134"/>
                    </a:cubicBezTo>
                    <a:cubicBezTo>
                      <a:pt x="75" y="97"/>
                      <a:pt x="98" y="79"/>
                      <a:pt x="135" y="79"/>
                    </a:cubicBezTo>
                    <a:close/>
                    <a:moveTo>
                      <a:pt x="135" y="0"/>
                    </a:moveTo>
                    <a:cubicBezTo>
                      <a:pt x="56" y="0"/>
                      <a:pt x="1" y="56"/>
                      <a:pt x="1" y="134"/>
                    </a:cubicBezTo>
                    <a:cubicBezTo>
                      <a:pt x="1" y="194"/>
                      <a:pt x="56" y="268"/>
                      <a:pt x="135" y="268"/>
                    </a:cubicBezTo>
                    <a:lnTo>
                      <a:pt x="403" y="268"/>
                    </a:lnTo>
                    <a:cubicBezTo>
                      <a:pt x="482" y="268"/>
                      <a:pt x="537" y="194"/>
                      <a:pt x="537" y="134"/>
                    </a:cubicBezTo>
                    <a:cubicBezTo>
                      <a:pt x="537" y="56"/>
                      <a:pt x="482" y="0"/>
                      <a:pt x="40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2019519" y="2694550"/>
                <a:ext cx="159558" cy="65336"/>
              </a:xfrm>
              <a:custGeom>
                <a:avLst/>
                <a:gdLst/>
                <a:ahLst/>
                <a:cxnLst/>
                <a:rect l="l" t="t" r="r" b="b"/>
                <a:pathLst>
                  <a:path w="464" h="190" extrusionOk="0">
                    <a:moveTo>
                      <a:pt x="75" y="0"/>
                    </a:moveTo>
                    <a:cubicBezTo>
                      <a:pt x="38" y="0"/>
                      <a:pt x="1" y="37"/>
                      <a:pt x="1" y="98"/>
                    </a:cubicBezTo>
                    <a:cubicBezTo>
                      <a:pt x="1" y="153"/>
                      <a:pt x="38" y="190"/>
                      <a:pt x="75" y="190"/>
                    </a:cubicBezTo>
                    <a:lnTo>
                      <a:pt x="366" y="190"/>
                    </a:lnTo>
                    <a:cubicBezTo>
                      <a:pt x="421" y="190"/>
                      <a:pt x="463" y="153"/>
                      <a:pt x="463" y="98"/>
                    </a:cubicBezTo>
                    <a:cubicBezTo>
                      <a:pt x="463" y="37"/>
                      <a:pt x="421" y="0"/>
                      <a:pt x="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1998886" y="2680107"/>
                <a:ext cx="192570" cy="94222"/>
              </a:xfrm>
              <a:custGeom>
                <a:avLst/>
                <a:gdLst/>
                <a:ahLst/>
                <a:cxnLst/>
                <a:rect l="l" t="t" r="r" b="b"/>
                <a:pathLst>
                  <a:path w="560" h="274" extrusionOk="0">
                    <a:moveTo>
                      <a:pt x="426" y="79"/>
                    </a:moveTo>
                    <a:cubicBezTo>
                      <a:pt x="463" y="79"/>
                      <a:pt x="481" y="116"/>
                      <a:pt x="481" y="140"/>
                    </a:cubicBezTo>
                    <a:cubicBezTo>
                      <a:pt x="481" y="176"/>
                      <a:pt x="463" y="195"/>
                      <a:pt x="426" y="195"/>
                    </a:cubicBezTo>
                    <a:lnTo>
                      <a:pt x="135" y="195"/>
                    </a:lnTo>
                    <a:cubicBezTo>
                      <a:pt x="116" y="195"/>
                      <a:pt x="98" y="176"/>
                      <a:pt x="98" y="140"/>
                    </a:cubicBezTo>
                    <a:cubicBezTo>
                      <a:pt x="98" y="116"/>
                      <a:pt x="116" y="79"/>
                      <a:pt x="135" y="79"/>
                    </a:cubicBezTo>
                    <a:close/>
                    <a:moveTo>
                      <a:pt x="135" y="1"/>
                    </a:moveTo>
                    <a:cubicBezTo>
                      <a:pt x="79" y="1"/>
                      <a:pt x="1" y="61"/>
                      <a:pt x="1" y="140"/>
                    </a:cubicBezTo>
                    <a:cubicBezTo>
                      <a:pt x="1" y="213"/>
                      <a:pt x="79" y="274"/>
                      <a:pt x="135" y="274"/>
                    </a:cubicBezTo>
                    <a:lnTo>
                      <a:pt x="426" y="274"/>
                    </a:lnTo>
                    <a:cubicBezTo>
                      <a:pt x="505" y="274"/>
                      <a:pt x="560" y="213"/>
                      <a:pt x="560" y="140"/>
                    </a:cubicBezTo>
                    <a:cubicBezTo>
                      <a:pt x="560" y="61"/>
                      <a:pt x="505" y="1"/>
                      <a:pt x="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2224811" y="1972593"/>
                <a:ext cx="159214" cy="67056"/>
              </a:xfrm>
              <a:custGeom>
                <a:avLst/>
                <a:gdLst/>
                <a:ahLst/>
                <a:cxnLst/>
                <a:rect l="l" t="t" r="r" b="b"/>
                <a:pathLst>
                  <a:path w="463" h="195" extrusionOk="0">
                    <a:moveTo>
                      <a:pt x="79" y="0"/>
                    </a:moveTo>
                    <a:cubicBezTo>
                      <a:pt x="37" y="0"/>
                      <a:pt x="0" y="42"/>
                      <a:pt x="0" y="97"/>
                    </a:cubicBezTo>
                    <a:cubicBezTo>
                      <a:pt x="0" y="134"/>
                      <a:pt x="37" y="194"/>
                      <a:pt x="79" y="194"/>
                    </a:cubicBezTo>
                    <a:lnTo>
                      <a:pt x="365" y="194"/>
                    </a:lnTo>
                    <a:cubicBezTo>
                      <a:pt x="425" y="194"/>
                      <a:pt x="462" y="134"/>
                      <a:pt x="462" y="97"/>
                    </a:cubicBezTo>
                    <a:cubicBezTo>
                      <a:pt x="462" y="42"/>
                      <a:pt x="425" y="0"/>
                      <a:pt x="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2212087" y="1959869"/>
                <a:ext cx="184661" cy="92502"/>
              </a:xfrm>
              <a:custGeom>
                <a:avLst/>
                <a:gdLst/>
                <a:ahLst/>
                <a:cxnLst/>
                <a:rect l="l" t="t" r="r" b="b"/>
                <a:pathLst>
                  <a:path w="537" h="269" extrusionOk="0">
                    <a:moveTo>
                      <a:pt x="402" y="79"/>
                    </a:moveTo>
                    <a:cubicBezTo>
                      <a:pt x="439" y="79"/>
                      <a:pt x="462" y="97"/>
                      <a:pt x="462" y="134"/>
                    </a:cubicBezTo>
                    <a:cubicBezTo>
                      <a:pt x="462" y="153"/>
                      <a:pt x="439" y="194"/>
                      <a:pt x="402" y="194"/>
                    </a:cubicBezTo>
                    <a:lnTo>
                      <a:pt x="116" y="194"/>
                    </a:lnTo>
                    <a:cubicBezTo>
                      <a:pt x="92" y="194"/>
                      <a:pt x="74" y="153"/>
                      <a:pt x="74" y="134"/>
                    </a:cubicBezTo>
                    <a:cubicBezTo>
                      <a:pt x="74" y="97"/>
                      <a:pt x="92" y="79"/>
                      <a:pt x="116" y="79"/>
                    </a:cubicBezTo>
                    <a:close/>
                    <a:moveTo>
                      <a:pt x="116" y="0"/>
                    </a:moveTo>
                    <a:cubicBezTo>
                      <a:pt x="56" y="0"/>
                      <a:pt x="0" y="56"/>
                      <a:pt x="0" y="134"/>
                    </a:cubicBezTo>
                    <a:cubicBezTo>
                      <a:pt x="0" y="194"/>
                      <a:pt x="56" y="268"/>
                      <a:pt x="116" y="268"/>
                    </a:cubicBezTo>
                    <a:lnTo>
                      <a:pt x="402" y="268"/>
                    </a:lnTo>
                    <a:cubicBezTo>
                      <a:pt x="481" y="268"/>
                      <a:pt x="536" y="194"/>
                      <a:pt x="536" y="134"/>
                    </a:cubicBezTo>
                    <a:cubicBezTo>
                      <a:pt x="536" y="56"/>
                      <a:pt x="481" y="0"/>
                      <a:pt x="4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p:cNvSpPr/>
              <p:nvPr/>
            </p:nvSpPr>
            <p:spPr>
              <a:xfrm>
                <a:off x="2224811" y="2693695"/>
                <a:ext cx="159214" cy="67056"/>
              </a:xfrm>
              <a:custGeom>
                <a:avLst/>
                <a:gdLst/>
                <a:ahLst/>
                <a:cxnLst/>
                <a:rect l="l" t="t" r="r" b="b"/>
                <a:pathLst>
                  <a:path w="463" h="195" extrusionOk="0">
                    <a:moveTo>
                      <a:pt x="79" y="1"/>
                    </a:moveTo>
                    <a:cubicBezTo>
                      <a:pt x="37" y="1"/>
                      <a:pt x="0" y="61"/>
                      <a:pt x="0" y="98"/>
                    </a:cubicBezTo>
                    <a:cubicBezTo>
                      <a:pt x="0" y="158"/>
                      <a:pt x="37" y="195"/>
                      <a:pt x="79" y="195"/>
                    </a:cubicBezTo>
                    <a:lnTo>
                      <a:pt x="365" y="195"/>
                    </a:lnTo>
                    <a:cubicBezTo>
                      <a:pt x="425" y="195"/>
                      <a:pt x="462" y="158"/>
                      <a:pt x="462" y="98"/>
                    </a:cubicBezTo>
                    <a:cubicBezTo>
                      <a:pt x="462" y="61"/>
                      <a:pt x="425" y="1"/>
                      <a:pt x="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7"/>
              <p:cNvSpPr/>
              <p:nvPr/>
            </p:nvSpPr>
            <p:spPr>
              <a:xfrm>
                <a:off x="2212087" y="2680972"/>
                <a:ext cx="184661" cy="92502"/>
              </a:xfrm>
              <a:custGeom>
                <a:avLst/>
                <a:gdLst/>
                <a:ahLst/>
                <a:cxnLst/>
                <a:rect l="l" t="t" r="r" b="b"/>
                <a:pathLst>
                  <a:path w="537" h="269" extrusionOk="0">
                    <a:moveTo>
                      <a:pt x="402" y="79"/>
                    </a:moveTo>
                    <a:cubicBezTo>
                      <a:pt x="439" y="79"/>
                      <a:pt x="462" y="116"/>
                      <a:pt x="462" y="135"/>
                    </a:cubicBezTo>
                    <a:cubicBezTo>
                      <a:pt x="462" y="177"/>
                      <a:pt x="439" y="195"/>
                      <a:pt x="402" y="195"/>
                    </a:cubicBezTo>
                    <a:lnTo>
                      <a:pt x="116" y="195"/>
                    </a:lnTo>
                    <a:cubicBezTo>
                      <a:pt x="92" y="195"/>
                      <a:pt x="74" y="177"/>
                      <a:pt x="74" y="135"/>
                    </a:cubicBezTo>
                    <a:cubicBezTo>
                      <a:pt x="74" y="116"/>
                      <a:pt x="92" y="79"/>
                      <a:pt x="116" y="79"/>
                    </a:cubicBezTo>
                    <a:close/>
                    <a:moveTo>
                      <a:pt x="116" y="1"/>
                    </a:moveTo>
                    <a:cubicBezTo>
                      <a:pt x="56" y="1"/>
                      <a:pt x="0" y="79"/>
                      <a:pt x="0" y="135"/>
                    </a:cubicBezTo>
                    <a:cubicBezTo>
                      <a:pt x="0" y="213"/>
                      <a:pt x="56" y="269"/>
                      <a:pt x="116" y="269"/>
                    </a:cubicBezTo>
                    <a:lnTo>
                      <a:pt x="402" y="269"/>
                    </a:lnTo>
                    <a:cubicBezTo>
                      <a:pt x="481" y="269"/>
                      <a:pt x="536" y="213"/>
                      <a:pt x="536" y="135"/>
                    </a:cubicBezTo>
                    <a:cubicBezTo>
                      <a:pt x="536" y="79"/>
                      <a:pt x="481" y="1"/>
                      <a:pt x="40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2417036" y="1972593"/>
                <a:ext cx="165404" cy="67056"/>
              </a:xfrm>
              <a:custGeom>
                <a:avLst/>
                <a:gdLst/>
                <a:ahLst/>
                <a:cxnLst/>
                <a:rect l="l" t="t" r="r" b="b"/>
                <a:pathLst>
                  <a:path w="481" h="195" extrusionOk="0">
                    <a:moveTo>
                      <a:pt x="97" y="0"/>
                    </a:moveTo>
                    <a:cubicBezTo>
                      <a:pt x="56" y="0"/>
                      <a:pt x="0" y="42"/>
                      <a:pt x="0" y="97"/>
                    </a:cubicBezTo>
                    <a:cubicBezTo>
                      <a:pt x="0" y="134"/>
                      <a:pt x="56" y="194"/>
                      <a:pt x="97"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2402593" y="1959869"/>
                <a:ext cx="192570" cy="92502"/>
              </a:xfrm>
              <a:custGeom>
                <a:avLst/>
                <a:gdLst/>
                <a:ahLst/>
                <a:cxnLst/>
                <a:rect l="l" t="t" r="r" b="b"/>
                <a:pathLst>
                  <a:path w="560" h="269" extrusionOk="0">
                    <a:moveTo>
                      <a:pt x="426" y="79"/>
                    </a:moveTo>
                    <a:cubicBezTo>
                      <a:pt x="444" y="79"/>
                      <a:pt x="486" y="97"/>
                      <a:pt x="486" y="134"/>
                    </a:cubicBezTo>
                    <a:cubicBezTo>
                      <a:pt x="486" y="153"/>
                      <a:pt x="444" y="194"/>
                      <a:pt x="426" y="194"/>
                    </a:cubicBezTo>
                    <a:lnTo>
                      <a:pt x="139" y="194"/>
                    </a:lnTo>
                    <a:cubicBezTo>
                      <a:pt x="116" y="194"/>
                      <a:pt x="79" y="153"/>
                      <a:pt x="79" y="134"/>
                    </a:cubicBezTo>
                    <a:cubicBezTo>
                      <a:pt x="79" y="97"/>
                      <a:pt x="116" y="79"/>
                      <a:pt x="139" y="79"/>
                    </a:cubicBezTo>
                    <a:close/>
                    <a:moveTo>
                      <a:pt x="139" y="0"/>
                    </a:moveTo>
                    <a:cubicBezTo>
                      <a:pt x="61" y="0"/>
                      <a:pt x="1" y="56"/>
                      <a:pt x="1" y="134"/>
                    </a:cubicBezTo>
                    <a:cubicBezTo>
                      <a:pt x="1" y="194"/>
                      <a:pt x="61" y="268"/>
                      <a:pt x="139" y="268"/>
                    </a:cubicBezTo>
                    <a:lnTo>
                      <a:pt x="426" y="268"/>
                    </a:lnTo>
                    <a:cubicBezTo>
                      <a:pt x="504" y="268"/>
                      <a:pt x="560" y="194"/>
                      <a:pt x="560" y="134"/>
                    </a:cubicBezTo>
                    <a:cubicBezTo>
                      <a:pt x="560" y="56"/>
                      <a:pt x="504" y="0"/>
                      <a:pt x="42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2417036" y="2693695"/>
                <a:ext cx="165404" cy="67056"/>
              </a:xfrm>
              <a:custGeom>
                <a:avLst/>
                <a:gdLst/>
                <a:ahLst/>
                <a:cxnLst/>
                <a:rect l="l" t="t" r="r" b="b"/>
                <a:pathLst>
                  <a:path w="481" h="195" extrusionOk="0">
                    <a:moveTo>
                      <a:pt x="97" y="1"/>
                    </a:moveTo>
                    <a:cubicBezTo>
                      <a:pt x="56" y="1"/>
                      <a:pt x="0" y="61"/>
                      <a:pt x="0" y="98"/>
                    </a:cubicBezTo>
                    <a:cubicBezTo>
                      <a:pt x="0" y="158"/>
                      <a:pt x="56" y="195"/>
                      <a:pt x="97"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2402593" y="2680972"/>
                <a:ext cx="192570" cy="92502"/>
              </a:xfrm>
              <a:custGeom>
                <a:avLst/>
                <a:gdLst/>
                <a:ahLst/>
                <a:cxnLst/>
                <a:rect l="l" t="t" r="r" b="b"/>
                <a:pathLst>
                  <a:path w="560" h="269" extrusionOk="0">
                    <a:moveTo>
                      <a:pt x="426" y="79"/>
                    </a:moveTo>
                    <a:cubicBezTo>
                      <a:pt x="444" y="79"/>
                      <a:pt x="486" y="116"/>
                      <a:pt x="486" y="135"/>
                    </a:cubicBezTo>
                    <a:cubicBezTo>
                      <a:pt x="486" y="177"/>
                      <a:pt x="444" y="195"/>
                      <a:pt x="426" y="195"/>
                    </a:cubicBezTo>
                    <a:lnTo>
                      <a:pt x="139" y="195"/>
                    </a:lnTo>
                    <a:cubicBezTo>
                      <a:pt x="116" y="195"/>
                      <a:pt x="79" y="177"/>
                      <a:pt x="79" y="135"/>
                    </a:cubicBezTo>
                    <a:cubicBezTo>
                      <a:pt x="79" y="116"/>
                      <a:pt x="116" y="79"/>
                      <a:pt x="139" y="79"/>
                    </a:cubicBezTo>
                    <a:close/>
                    <a:moveTo>
                      <a:pt x="139" y="1"/>
                    </a:moveTo>
                    <a:cubicBezTo>
                      <a:pt x="61" y="1"/>
                      <a:pt x="1" y="79"/>
                      <a:pt x="1" y="135"/>
                    </a:cubicBezTo>
                    <a:cubicBezTo>
                      <a:pt x="1" y="213"/>
                      <a:pt x="61" y="269"/>
                      <a:pt x="139" y="269"/>
                    </a:cubicBezTo>
                    <a:lnTo>
                      <a:pt x="426" y="269"/>
                    </a:lnTo>
                    <a:cubicBezTo>
                      <a:pt x="504" y="269"/>
                      <a:pt x="560" y="213"/>
                      <a:pt x="560" y="135"/>
                    </a:cubicBezTo>
                    <a:cubicBezTo>
                      <a:pt x="560" y="79"/>
                      <a:pt x="504" y="1"/>
                      <a:pt x="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2615451" y="1972593"/>
                <a:ext cx="165748" cy="67056"/>
              </a:xfrm>
              <a:custGeom>
                <a:avLst/>
                <a:gdLst/>
                <a:ahLst/>
                <a:cxnLst/>
                <a:rect l="l" t="t" r="r" b="b"/>
                <a:pathLst>
                  <a:path w="482" h="195" extrusionOk="0">
                    <a:moveTo>
                      <a:pt x="98" y="0"/>
                    </a:moveTo>
                    <a:cubicBezTo>
                      <a:pt x="56" y="0"/>
                      <a:pt x="1" y="42"/>
                      <a:pt x="1" y="97"/>
                    </a:cubicBezTo>
                    <a:cubicBezTo>
                      <a:pt x="1" y="134"/>
                      <a:pt x="56" y="194"/>
                      <a:pt x="98"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2601352" y="1959869"/>
                <a:ext cx="192570" cy="92502"/>
              </a:xfrm>
              <a:custGeom>
                <a:avLst/>
                <a:gdLst/>
                <a:ahLst/>
                <a:cxnLst/>
                <a:rect l="l" t="t" r="r" b="b"/>
                <a:pathLst>
                  <a:path w="560" h="269" extrusionOk="0">
                    <a:moveTo>
                      <a:pt x="425" y="79"/>
                    </a:moveTo>
                    <a:cubicBezTo>
                      <a:pt x="444" y="79"/>
                      <a:pt x="485" y="97"/>
                      <a:pt x="485" y="134"/>
                    </a:cubicBezTo>
                    <a:cubicBezTo>
                      <a:pt x="485" y="153"/>
                      <a:pt x="444" y="194"/>
                      <a:pt x="425" y="194"/>
                    </a:cubicBezTo>
                    <a:lnTo>
                      <a:pt x="139" y="194"/>
                    </a:lnTo>
                    <a:cubicBezTo>
                      <a:pt x="116" y="194"/>
                      <a:pt x="79" y="153"/>
                      <a:pt x="79" y="134"/>
                    </a:cubicBezTo>
                    <a:cubicBezTo>
                      <a:pt x="79" y="97"/>
                      <a:pt x="116" y="79"/>
                      <a:pt x="139" y="79"/>
                    </a:cubicBezTo>
                    <a:close/>
                    <a:moveTo>
                      <a:pt x="139" y="0"/>
                    </a:moveTo>
                    <a:cubicBezTo>
                      <a:pt x="60" y="0"/>
                      <a:pt x="0" y="56"/>
                      <a:pt x="0" y="134"/>
                    </a:cubicBezTo>
                    <a:cubicBezTo>
                      <a:pt x="0" y="194"/>
                      <a:pt x="60" y="268"/>
                      <a:pt x="139" y="268"/>
                    </a:cubicBezTo>
                    <a:lnTo>
                      <a:pt x="425" y="268"/>
                    </a:lnTo>
                    <a:cubicBezTo>
                      <a:pt x="504" y="268"/>
                      <a:pt x="559" y="194"/>
                      <a:pt x="559" y="134"/>
                    </a:cubicBezTo>
                    <a:cubicBezTo>
                      <a:pt x="559" y="56"/>
                      <a:pt x="504" y="0"/>
                      <a:pt x="42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7"/>
              <p:cNvSpPr/>
              <p:nvPr/>
            </p:nvSpPr>
            <p:spPr>
              <a:xfrm>
                <a:off x="2615451" y="2693695"/>
                <a:ext cx="165748" cy="67056"/>
              </a:xfrm>
              <a:custGeom>
                <a:avLst/>
                <a:gdLst/>
                <a:ahLst/>
                <a:cxnLst/>
                <a:rect l="l" t="t" r="r" b="b"/>
                <a:pathLst>
                  <a:path w="482" h="195" extrusionOk="0">
                    <a:moveTo>
                      <a:pt x="98" y="1"/>
                    </a:moveTo>
                    <a:cubicBezTo>
                      <a:pt x="56" y="1"/>
                      <a:pt x="1" y="61"/>
                      <a:pt x="1" y="98"/>
                    </a:cubicBezTo>
                    <a:cubicBezTo>
                      <a:pt x="1" y="158"/>
                      <a:pt x="56" y="195"/>
                      <a:pt x="98"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2601352" y="2680972"/>
                <a:ext cx="192570" cy="92502"/>
              </a:xfrm>
              <a:custGeom>
                <a:avLst/>
                <a:gdLst/>
                <a:ahLst/>
                <a:cxnLst/>
                <a:rect l="l" t="t" r="r" b="b"/>
                <a:pathLst>
                  <a:path w="560" h="269" extrusionOk="0">
                    <a:moveTo>
                      <a:pt x="425" y="79"/>
                    </a:moveTo>
                    <a:cubicBezTo>
                      <a:pt x="444" y="79"/>
                      <a:pt x="485" y="116"/>
                      <a:pt x="485" y="135"/>
                    </a:cubicBezTo>
                    <a:cubicBezTo>
                      <a:pt x="485" y="177"/>
                      <a:pt x="444" y="195"/>
                      <a:pt x="425" y="195"/>
                    </a:cubicBezTo>
                    <a:lnTo>
                      <a:pt x="139" y="195"/>
                    </a:lnTo>
                    <a:cubicBezTo>
                      <a:pt x="116" y="195"/>
                      <a:pt x="79" y="177"/>
                      <a:pt x="79" y="135"/>
                    </a:cubicBezTo>
                    <a:cubicBezTo>
                      <a:pt x="79" y="116"/>
                      <a:pt x="116" y="79"/>
                      <a:pt x="139" y="79"/>
                    </a:cubicBezTo>
                    <a:close/>
                    <a:moveTo>
                      <a:pt x="139" y="1"/>
                    </a:moveTo>
                    <a:cubicBezTo>
                      <a:pt x="60" y="1"/>
                      <a:pt x="0" y="79"/>
                      <a:pt x="0" y="135"/>
                    </a:cubicBezTo>
                    <a:cubicBezTo>
                      <a:pt x="0" y="213"/>
                      <a:pt x="60" y="269"/>
                      <a:pt x="139" y="269"/>
                    </a:cubicBezTo>
                    <a:lnTo>
                      <a:pt x="425" y="269"/>
                    </a:lnTo>
                    <a:cubicBezTo>
                      <a:pt x="504" y="269"/>
                      <a:pt x="559" y="213"/>
                      <a:pt x="559" y="135"/>
                    </a:cubicBezTo>
                    <a:cubicBezTo>
                      <a:pt x="559" y="79"/>
                      <a:pt x="504" y="1"/>
                      <a:pt x="4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853445" y="2357043"/>
                <a:ext cx="470765" cy="464231"/>
              </a:xfrm>
              <a:custGeom>
                <a:avLst/>
                <a:gdLst/>
                <a:ahLst/>
                <a:cxnLst/>
                <a:rect l="l" t="t" r="r" b="b"/>
                <a:pathLst>
                  <a:path w="1369" h="1350" extrusionOk="0">
                    <a:moveTo>
                      <a:pt x="675" y="0"/>
                    </a:moveTo>
                    <a:cubicBezTo>
                      <a:pt x="310" y="0"/>
                      <a:pt x="0" y="287"/>
                      <a:pt x="0" y="675"/>
                    </a:cubicBezTo>
                    <a:cubicBezTo>
                      <a:pt x="0" y="1040"/>
                      <a:pt x="310" y="1350"/>
                      <a:pt x="675" y="1350"/>
                    </a:cubicBezTo>
                    <a:cubicBezTo>
                      <a:pt x="1063" y="1350"/>
                      <a:pt x="1368" y="1040"/>
                      <a:pt x="1368" y="675"/>
                    </a:cubicBezTo>
                    <a:cubicBezTo>
                      <a:pt x="1368" y="287"/>
                      <a:pt x="1063" y="0"/>
                      <a:pt x="6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853445" y="2357043"/>
                <a:ext cx="470765" cy="232116"/>
              </a:xfrm>
              <a:custGeom>
                <a:avLst/>
                <a:gdLst/>
                <a:ahLst/>
                <a:cxnLst/>
                <a:rect l="l" t="t" r="r" b="b"/>
                <a:pathLst>
                  <a:path w="1369" h="675" extrusionOk="0">
                    <a:moveTo>
                      <a:pt x="1368" y="675"/>
                    </a:moveTo>
                    <a:lnTo>
                      <a:pt x="1368" y="675"/>
                    </a:lnTo>
                    <a:lnTo>
                      <a:pt x="1368" y="675"/>
                    </a:lnTo>
                    <a:lnTo>
                      <a:pt x="1368" y="675"/>
                    </a:lnTo>
                    <a:close/>
                    <a:moveTo>
                      <a:pt x="0" y="675"/>
                    </a:moveTo>
                    <a:lnTo>
                      <a:pt x="0" y="675"/>
                    </a:lnTo>
                    <a:lnTo>
                      <a:pt x="0" y="675"/>
                    </a:lnTo>
                    <a:lnTo>
                      <a:pt x="0" y="675"/>
                    </a:lnTo>
                    <a:lnTo>
                      <a:pt x="0" y="675"/>
                    </a:lnTo>
                    <a:close/>
                    <a:moveTo>
                      <a:pt x="1234" y="268"/>
                    </a:moveTo>
                    <a:lnTo>
                      <a:pt x="1234" y="268"/>
                    </a:lnTo>
                    <a:lnTo>
                      <a:pt x="1234" y="268"/>
                    </a:lnTo>
                    <a:close/>
                    <a:moveTo>
                      <a:pt x="158" y="250"/>
                    </a:moveTo>
                    <a:lnTo>
                      <a:pt x="158" y="250"/>
                    </a:lnTo>
                    <a:lnTo>
                      <a:pt x="158" y="250"/>
                    </a:lnTo>
                    <a:close/>
                    <a:moveTo>
                      <a:pt x="158" y="231"/>
                    </a:moveTo>
                    <a:lnTo>
                      <a:pt x="158" y="231"/>
                    </a:lnTo>
                    <a:lnTo>
                      <a:pt x="158" y="231"/>
                    </a:lnTo>
                    <a:close/>
                    <a:moveTo>
                      <a:pt x="675" y="0"/>
                    </a:moveTo>
                    <a:lnTo>
                      <a:pt x="675" y="0"/>
                    </a:lnTo>
                    <a:cubicBezTo>
                      <a:pt x="486" y="0"/>
                      <a:pt x="292" y="97"/>
                      <a:pt x="158" y="231"/>
                    </a:cubicBezTo>
                    <a:cubicBezTo>
                      <a:pt x="292" y="97"/>
                      <a:pt x="486" y="0"/>
                      <a:pt x="675" y="0"/>
                    </a:cubicBezTo>
                    <a:cubicBezTo>
                      <a:pt x="906" y="0"/>
                      <a:pt x="1100" y="97"/>
                      <a:pt x="1234" y="268"/>
                    </a:cubicBezTo>
                    <a:cubicBezTo>
                      <a:pt x="1100" y="97"/>
                      <a:pt x="906" y="0"/>
                      <a:pt x="675" y="0"/>
                    </a:cubicBezTo>
                    <a:close/>
                  </a:path>
                </a:pathLst>
              </a:custGeom>
              <a:solidFill>
                <a:srgbClr val="2E8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840722" y="2344320"/>
                <a:ext cx="497587" cy="489678"/>
              </a:xfrm>
              <a:custGeom>
                <a:avLst/>
                <a:gdLst/>
                <a:ahLst/>
                <a:cxnLst/>
                <a:rect l="l" t="t" r="r" b="b"/>
                <a:pathLst>
                  <a:path w="1447" h="1424" extrusionOk="0">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960046" y="2463300"/>
                <a:ext cx="259282" cy="251373"/>
              </a:xfrm>
              <a:custGeom>
                <a:avLst/>
                <a:gdLst/>
                <a:ahLst/>
                <a:cxnLst/>
                <a:rect l="l" t="t" r="r" b="b"/>
                <a:pathLst>
                  <a:path w="754" h="731" extrusionOk="0">
                    <a:moveTo>
                      <a:pt x="365" y="1"/>
                    </a:moveTo>
                    <a:cubicBezTo>
                      <a:pt x="176" y="1"/>
                      <a:pt x="0" y="153"/>
                      <a:pt x="0" y="366"/>
                    </a:cubicBezTo>
                    <a:cubicBezTo>
                      <a:pt x="0" y="555"/>
                      <a:pt x="176" y="731"/>
                      <a:pt x="365" y="731"/>
                    </a:cubicBezTo>
                    <a:cubicBezTo>
                      <a:pt x="578" y="731"/>
                      <a:pt x="753" y="555"/>
                      <a:pt x="753" y="366"/>
                    </a:cubicBezTo>
                    <a:cubicBezTo>
                      <a:pt x="753" y="153"/>
                      <a:pt x="578" y="1"/>
                      <a:pt x="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947322" y="2449201"/>
                <a:ext cx="284729" cy="278195"/>
              </a:xfrm>
              <a:custGeom>
                <a:avLst/>
                <a:gdLst/>
                <a:ahLst/>
                <a:cxnLst/>
                <a:rect l="l" t="t" r="r" b="b"/>
                <a:pathLst>
                  <a:path w="828" h="809" extrusionOk="0">
                    <a:moveTo>
                      <a:pt x="402" y="79"/>
                    </a:moveTo>
                    <a:cubicBezTo>
                      <a:pt x="596" y="79"/>
                      <a:pt x="749" y="213"/>
                      <a:pt x="749" y="407"/>
                    </a:cubicBezTo>
                    <a:cubicBezTo>
                      <a:pt x="749" y="578"/>
                      <a:pt x="596" y="735"/>
                      <a:pt x="402" y="735"/>
                    </a:cubicBezTo>
                    <a:cubicBezTo>
                      <a:pt x="231" y="735"/>
                      <a:pt x="74" y="578"/>
                      <a:pt x="74" y="407"/>
                    </a:cubicBezTo>
                    <a:cubicBezTo>
                      <a:pt x="74" y="213"/>
                      <a:pt x="231" y="79"/>
                      <a:pt x="402" y="79"/>
                    </a:cubicBezTo>
                    <a:close/>
                    <a:moveTo>
                      <a:pt x="402" y="0"/>
                    </a:moveTo>
                    <a:cubicBezTo>
                      <a:pt x="190" y="0"/>
                      <a:pt x="0" y="176"/>
                      <a:pt x="0" y="407"/>
                    </a:cubicBezTo>
                    <a:cubicBezTo>
                      <a:pt x="0" y="619"/>
                      <a:pt x="190" y="809"/>
                      <a:pt x="402" y="809"/>
                    </a:cubicBezTo>
                    <a:cubicBezTo>
                      <a:pt x="633" y="809"/>
                      <a:pt x="827" y="619"/>
                      <a:pt x="827" y="407"/>
                    </a:cubicBezTo>
                    <a:cubicBezTo>
                      <a:pt x="827" y="176"/>
                      <a:pt x="633" y="0"/>
                      <a:pt x="4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669129" y="3065766"/>
                <a:ext cx="165748" cy="105226"/>
              </a:xfrm>
              <a:custGeom>
                <a:avLst/>
                <a:gdLst/>
                <a:ahLst/>
                <a:cxnLst/>
                <a:rect l="l" t="t" r="r" b="b"/>
                <a:pathLst>
                  <a:path w="482" h="306" extrusionOk="0">
                    <a:moveTo>
                      <a:pt x="56" y="0"/>
                    </a:moveTo>
                    <a:cubicBezTo>
                      <a:pt x="37" y="0"/>
                      <a:pt x="0" y="37"/>
                      <a:pt x="0" y="74"/>
                    </a:cubicBezTo>
                    <a:lnTo>
                      <a:pt x="0" y="250"/>
                    </a:lnTo>
                    <a:cubicBezTo>
                      <a:pt x="0" y="268"/>
                      <a:pt x="37" y="305"/>
                      <a:pt x="56" y="305"/>
                    </a:cubicBezTo>
                    <a:lnTo>
                      <a:pt x="421" y="305"/>
                    </a:lnTo>
                    <a:cubicBezTo>
                      <a:pt x="444" y="305"/>
                      <a:pt x="481" y="268"/>
                      <a:pt x="481" y="250"/>
                    </a:cubicBezTo>
                    <a:lnTo>
                      <a:pt x="481" y="74"/>
                    </a:lnTo>
                    <a:cubicBezTo>
                      <a:pt x="481" y="37"/>
                      <a:pt x="444" y="0"/>
                      <a:pt x="4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654686" y="3051323"/>
                <a:ext cx="192570" cy="133767"/>
              </a:xfrm>
              <a:custGeom>
                <a:avLst/>
                <a:gdLst/>
                <a:ahLst/>
                <a:cxnLst/>
                <a:rect l="l" t="t" r="r" b="b"/>
                <a:pathLst>
                  <a:path w="560" h="389" extrusionOk="0">
                    <a:moveTo>
                      <a:pt x="463" y="79"/>
                    </a:moveTo>
                    <a:cubicBezTo>
                      <a:pt x="463" y="79"/>
                      <a:pt x="486" y="98"/>
                      <a:pt x="486" y="116"/>
                    </a:cubicBezTo>
                    <a:lnTo>
                      <a:pt x="486" y="292"/>
                    </a:lnTo>
                    <a:lnTo>
                      <a:pt x="463" y="310"/>
                    </a:lnTo>
                    <a:lnTo>
                      <a:pt x="98" y="310"/>
                    </a:lnTo>
                    <a:lnTo>
                      <a:pt x="79" y="292"/>
                    </a:lnTo>
                    <a:lnTo>
                      <a:pt x="79" y="116"/>
                    </a:lnTo>
                    <a:cubicBezTo>
                      <a:pt x="79" y="98"/>
                      <a:pt x="98" y="79"/>
                      <a:pt x="98" y="79"/>
                    </a:cubicBezTo>
                    <a:close/>
                    <a:moveTo>
                      <a:pt x="98" y="1"/>
                    </a:moveTo>
                    <a:cubicBezTo>
                      <a:pt x="42" y="1"/>
                      <a:pt x="1" y="61"/>
                      <a:pt x="1" y="116"/>
                    </a:cubicBezTo>
                    <a:lnTo>
                      <a:pt x="1" y="292"/>
                    </a:lnTo>
                    <a:cubicBezTo>
                      <a:pt x="1" y="329"/>
                      <a:pt x="42" y="389"/>
                      <a:pt x="98" y="389"/>
                    </a:cubicBezTo>
                    <a:lnTo>
                      <a:pt x="463" y="389"/>
                    </a:lnTo>
                    <a:cubicBezTo>
                      <a:pt x="523" y="389"/>
                      <a:pt x="560" y="329"/>
                      <a:pt x="560" y="292"/>
                    </a:cubicBezTo>
                    <a:lnTo>
                      <a:pt x="560" y="116"/>
                    </a:lnTo>
                    <a:cubicBezTo>
                      <a:pt x="560" y="61"/>
                      <a:pt x="523" y="1"/>
                      <a:pt x="46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7"/>
              <p:cNvSpPr/>
              <p:nvPr/>
            </p:nvSpPr>
            <p:spPr>
              <a:xfrm>
                <a:off x="874077" y="3065766"/>
                <a:ext cx="159214" cy="105226"/>
              </a:xfrm>
              <a:custGeom>
                <a:avLst/>
                <a:gdLst/>
                <a:ahLst/>
                <a:cxnLst/>
                <a:rect l="l" t="t" r="r" b="b"/>
                <a:pathLst>
                  <a:path w="463" h="306" extrusionOk="0">
                    <a:moveTo>
                      <a:pt x="56" y="0"/>
                    </a:moveTo>
                    <a:cubicBezTo>
                      <a:pt x="19" y="0"/>
                      <a:pt x="1" y="37"/>
                      <a:pt x="1" y="74"/>
                    </a:cubicBezTo>
                    <a:lnTo>
                      <a:pt x="1" y="250"/>
                    </a:lnTo>
                    <a:cubicBezTo>
                      <a:pt x="1" y="268"/>
                      <a:pt x="19" y="305"/>
                      <a:pt x="56" y="305"/>
                    </a:cubicBezTo>
                    <a:lnTo>
                      <a:pt x="403" y="305"/>
                    </a:lnTo>
                    <a:cubicBezTo>
                      <a:pt x="444" y="305"/>
                      <a:pt x="463" y="268"/>
                      <a:pt x="463" y="250"/>
                    </a:cubicBezTo>
                    <a:lnTo>
                      <a:pt x="463" y="74"/>
                    </a:lnTo>
                    <a:cubicBezTo>
                      <a:pt x="463" y="37"/>
                      <a:pt x="444"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861354" y="3051323"/>
                <a:ext cx="184661" cy="133767"/>
              </a:xfrm>
              <a:custGeom>
                <a:avLst/>
                <a:gdLst/>
                <a:ahLst/>
                <a:cxnLst/>
                <a:rect l="l" t="t" r="r" b="b"/>
                <a:pathLst>
                  <a:path w="537" h="389" extrusionOk="0">
                    <a:moveTo>
                      <a:pt x="440" y="79"/>
                    </a:moveTo>
                    <a:cubicBezTo>
                      <a:pt x="463" y="79"/>
                      <a:pt x="463" y="98"/>
                      <a:pt x="463" y="116"/>
                    </a:cubicBezTo>
                    <a:lnTo>
                      <a:pt x="463" y="292"/>
                    </a:lnTo>
                    <a:cubicBezTo>
                      <a:pt x="463" y="292"/>
                      <a:pt x="463" y="310"/>
                      <a:pt x="440" y="310"/>
                    </a:cubicBezTo>
                    <a:lnTo>
                      <a:pt x="93" y="310"/>
                    </a:lnTo>
                    <a:cubicBezTo>
                      <a:pt x="75" y="310"/>
                      <a:pt x="75" y="292"/>
                      <a:pt x="75" y="292"/>
                    </a:cubicBezTo>
                    <a:lnTo>
                      <a:pt x="75" y="116"/>
                    </a:lnTo>
                    <a:cubicBezTo>
                      <a:pt x="75" y="98"/>
                      <a:pt x="75" y="79"/>
                      <a:pt x="93" y="79"/>
                    </a:cubicBezTo>
                    <a:close/>
                    <a:moveTo>
                      <a:pt x="93" y="1"/>
                    </a:moveTo>
                    <a:cubicBezTo>
                      <a:pt x="38" y="1"/>
                      <a:pt x="1" y="61"/>
                      <a:pt x="1" y="116"/>
                    </a:cubicBezTo>
                    <a:lnTo>
                      <a:pt x="1" y="292"/>
                    </a:lnTo>
                    <a:cubicBezTo>
                      <a:pt x="1" y="329"/>
                      <a:pt x="38" y="389"/>
                      <a:pt x="93" y="389"/>
                    </a:cubicBezTo>
                    <a:lnTo>
                      <a:pt x="440" y="389"/>
                    </a:lnTo>
                    <a:cubicBezTo>
                      <a:pt x="500" y="389"/>
                      <a:pt x="537" y="329"/>
                      <a:pt x="537" y="292"/>
                    </a:cubicBezTo>
                    <a:lnTo>
                      <a:pt x="537" y="116"/>
                    </a:lnTo>
                    <a:cubicBezTo>
                      <a:pt x="537" y="61"/>
                      <a:pt x="500" y="1"/>
                      <a:pt x="44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1118915" y="3065766"/>
                <a:ext cx="165404" cy="105226"/>
              </a:xfrm>
              <a:custGeom>
                <a:avLst/>
                <a:gdLst/>
                <a:ahLst/>
                <a:cxnLst/>
                <a:rect l="l" t="t" r="r" b="b"/>
                <a:pathLst>
                  <a:path w="481" h="306" extrusionOk="0">
                    <a:moveTo>
                      <a:pt x="60" y="0"/>
                    </a:moveTo>
                    <a:cubicBezTo>
                      <a:pt x="37" y="0"/>
                      <a:pt x="0" y="37"/>
                      <a:pt x="0" y="74"/>
                    </a:cubicBezTo>
                    <a:lnTo>
                      <a:pt x="0" y="250"/>
                    </a:lnTo>
                    <a:cubicBezTo>
                      <a:pt x="0" y="268"/>
                      <a:pt x="37" y="305"/>
                      <a:pt x="60" y="305"/>
                    </a:cubicBezTo>
                    <a:lnTo>
                      <a:pt x="425" y="305"/>
                    </a:lnTo>
                    <a:cubicBezTo>
                      <a:pt x="444" y="305"/>
                      <a:pt x="481" y="268"/>
                      <a:pt x="481" y="250"/>
                    </a:cubicBezTo>
                    <a:lnTo>
                      <a:pt x="481" y="74"/>
                    </a:lnTo>
                    <a:cubicBezTo>
                      <a:pt x="481" y="37"/>
                      <a:pt x="444" y="0"/>
                      <a:pt x="4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1106192" y="3051323"/>
                <a:ext cx="192570" cy="133767"/>
              </a:xfrm>
              <a:custGeom>
                <a:avLst/>
                <a:gdLst/>
                <a:ahLst/>
                <a:cxnLst/>
                <a:rect l="l" t="t" r="r" b="b"/>
                <a:pathLst>
                  <a:path w="560" h="389" extrusionOk="0">
                    <a:moveTo>
                      <a:pt x="462" y="79"/>
                    </a:moveTo>
                    <a:cubicBezTo>
                      <a:pt x="462" y="79"/>
                      <a:pt x="481" y="98"/>
                      <a:pt x="481" y="116"/>
                    </a:cubicBezTo>
                    <a:lnTo>
                      <a:pt x="481" y="292"/>
                    </a:lnTo>
                    <a:lnTo>
                      <a:pt x="462" y="310"/>
                    </a:lnTo>
                    <a:lnTo>
                      <a:pt x="97" y="310"/>
                    </a:lnTo>
                    <a:lnTo>
                      <a:pt x="74" y="292"/>
                    </a:lnTo>
                    <a:lnTo>
                      <a:pt x="74" y="116"/>
                    </a:lnTo>
                    <a:cubicBezTo>
                      <a:pt x="74" y="98"/>
                      <a:pt x="97" y="79"/>
                      <a:pt x="97" y="79"/>
                    </a:cubicBezTo>
                    <a:close/>
                    <a:moveTo>
                      <a:pt x="97" y="1"/>
                    </a:moveTo>
                    <a:cubicBezTo>
                      <a:pt x="37" y="1"/>
                      <a:pt x="0" y="61"/>
                      <a:pt x="0" y="116"/>
                    </a:cubicBezTo>
                    <a:lnTo>
                      <a:pt x="0" y="292"/>
                    </a:lnTo>
                    <a:cubicBezTo>
                      <a:pt x="0" y="329"/>
                      <a:pt x="37" y="389"/>
                      <a:pt x="97" y="389"/>
                    </a:cubicBezTo>
                    <a:lnTo>
                      <a:pt x="462" y="389"/>
                    </a:lnTo>
                    <a:cubicBezTo>
                      <a:pt x="518" y="389"/>
                      <a:pt x="559" y="329"/>
                      <a:pt x="559" y="292"/>
                    </a:cubicBezTo>
                    <a:lnTo>
                      <a:pt x="559" y="116"/>
                    </a:lnTo>
                    <a:cubicBezTo>
                      <a:pt x="559" y="61"/>
                      <a:pt x="518" y="1"/>
                      <a:pt x="4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7"/>
              <p:cNvSpPr/>
              <p:nvPr/>
            </p:nvSpPr>
            <p:spPr>
              <a:xfrm>
                <a:off x="1721037" y="3005244"/>
                <a:ext cx="100412" cy="345250"/>
              </a:xfrm>
              <a:custGeom>
                <a:avLst/>
                <a:gdLst/>
                <a:ahLst/>
                <a:cxnLst/>
                <a:rect l="l" t="t" r="r" b="b"/>
                <a:pathLst>
                  <a:path w="292" h="1004" extrusionOk="0">
                    <a:moveTo>
                      <a:pt x="0" y="1"/>
                    </a:moveTo>
                    <a:lnTo>
                      <a:pt x="0" y="1003"/>
                    </a:lnTo>
                    <a:lnTo>
                      <a:pt x="291" y="1003"/>
                    </a:lnTo>
                    <a:lnTo>
                      <a:pt x="2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1708313" y="2992521"/>
                <a:ext cx="125858" cy="370697"/>
              </a:xfrm>
              <a:custGeom>
                <a:avLst/>
                <a:gdLst/>
                <a:ahLst/>
                <a:cxnLst/>
                <a:rect l="l" t="t" r="r" b="b"/>
                <a:pathLst>
                  <a:path w="366" h="1078" extrusionOk="0">
                    <a:moveTo>
                      <a:pt x="287" y="79"/>
                    </a:moveTo>
                    <a:lnTo>
                      <a:pt x="287" y="1003"/>
                    </a:lnTo>
                    <a:lnTo>
                      <a:pt x="79" y="1003"/>
                    </a:lnTo>
                    <a:lnTo>
                      <a:pt x="79" y="79"/>
                    </a:lnTo>
                    <a:close/>
                    <a:moveTo>
                      <a:pt x="0" y="1"/>
                    </a:moveTo>
                    <a:lnTo>
                      <a:pt x="0" y="38"/>
                    </a:lnTo>
                    <a:lnTo>
                      <a:pt x="0" y="1077"/>
                    </a:lnTo>
                    <a:lnTo>
                      <a:pt x="365" y="1077"/>
                    </a:lnTo>
                    <a:lnTo>
                      <a:pt x="36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1854459" y="3005244"/>
                <a:ext cx="98692" cy="345250"/>
              </a:xfrm>
              <a:custGeom>
                <a:avLst/>
                <a:gdLst/>
                <a:ahLst/>
                <a:cxnLst/>
                <a:rect l="l" t="t" r="r" b="b"/>
                <a:pathLst>
                  <a:path w="287" h="1004" extrusionOk="0">
                    <a:moveTo>
                      <a:pt x="0" y="1"/>
                    </a:moveTo>
                    <a:lnTo>
                      <a:pt x="0" y="1003"/>
                    </a:lnTo>
                    <a:lnTo>
                      <a:pt x="287" y="1003"/>
                    </a:lnTo>
                    <a:lnTo>
                      <a:pt x="2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7"/>
              <p:cNvSpPr/>
              <p:nvPr/>
            </p:nvSpPr>
            <p:spPr>
              <a:xfrm>
                <a:off x="1840017" y="2992521"/>
                <a:ext cx="125858" cy="370697"/>
              </a:xfrm>
              <a:custGeom>
                <a:avLst/>
                <a:gdLst/>
                <a:ahLst/>
                <a:cxnLst/>
                <a:rect l="l" t="t" r="r" b="b"/>
                <a:pathLst>
                  <a:path w="366" h="1078" extrusionOk="0">
                    <a:moveTo>
                      <a:pt x="292" y="79"/>
                    </a:moveTo>
                    <a:lnTo>
                      <a:pt x="292" y="1003"/>
                    </a:lnTo>
                    <a:lnTo>
                      <a:pt x="79" y="1003"/>
                    </a:lnTo>
                    <a:lnTo>
                      <a:pt x="79" y="79"/>
                    </a:lnTo>
                    <a:close/>
                    <a:moveTo>
                      <a:pt x="1" y="1"/>
                    </a:moveTo>
                    <a:lnTo>
                      <a:pt x="1" y="38"/>
                    </a:lnTo>
                    <a:lnTo>
                      <a:pt x="1" y="1077"/>
                    </a:lnTo>
                    <a:lnTo>
                      <a:pt x="366" y="1077"/>
                    </a:lnTo>
                    <a:lnTo>
                      <a:pt x="36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7"/>
              <p:cNvSpPr/>
              <p:nvPr/>
            </p:nvSpPr>
            <p:spPr>
              <a:xfrm>
                <a:off x="1992696" y="3005244"/>
                <a:ext cx="106945" cy="345250"/>
              </a:xfrm>
              <a:custGeom>
                <a:avLst/>
                <a:gdLst/>
                <a:ahLst/>
                <a:cxnLst/>
                <a:rect l="l" t="t" r="r" b="b"/>
                <a:pathLst>
                  <a:path w="311" h="1004" extrusionOk="0">
                    <a:moveTo>
                      <a:pt x="0" y="1"/>
                    </a:moveTo>
                    <a:lnTo>
                      <a:pt x="0" y="1003"/>
                    </a:lnTo>
                    <a:lnTo>
                      <a:pt x="310" y="1003"/>
                    </a:lnTo>
                    <a:lnTo>
                      <a:pt x="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p:nvPr/>
            </p:nvSpPr>
            <p:spPr>
              <a:xfrm>
                <a:off x="1979973" y="2992521"/>
                <a:ext cx="132048" cy="370697"/>
              </a:xfrm>
              <a:custGeom>
                <a:avLst/>
                <a:gdLst/>
                <a:ahLst/>
                <a:cxnLst/>
                <a:rect l="l" t="t" r="r" b="b"/>
                <a:pathLst>
                  <a:path w="384" h="1078" extrusionOk="0">
                    <a:moveTo>
                      <a:pt x="305" y="79"/>
                    </a:moveTo>
                    <a:lnTo>
                      <a:pt x="305" y="1003"/>
                    </a:lnTo>
                    <a:lnTo>
                      <a:pt x="74" y="1003"/>
                    </a:lnTo>
                    <a:lnTo>
                      <a:pt x="74" y="79"/>
                    </a:lnTo>
                    <a:close/>
                    <a:moveTo>
                      <a:pt x="0" y="1"/>
                    </a:moveTo>
                    <a:lnTo>
                      <a:pt x="0" y="38"/>
                    </a:lnTo>
                    <a:lnTo>
                      <a:pt x="0" y="1077"/>
                    </a:lnTo>
                    <a:lnTo>
                      <a:pt x="384" y="1077"/>
                    </a:lnTo>
                    <a:lnTo>
                      <a:pt x="38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p:nvPr/>
            </p:nvSpPr>
            <p:spPr>
              <a:xfrm>
                <a:off x="2138842" y="3005244"/>
                <a:ext cx="98692" cy="345250"/>
              </a:xfrm>
              <a:custGeom>
                <a:avLst/>
                <a:gdLst/>
                <a:ahLst/>
                <a:cxnLst/>
                <a:rect l="l" t="t" r="r" b="b"/>
                <a:pathLst>
                  <a:path w="287" h="1004" extrusionOk="0">
                    <a:moveTo>
                      <a:pt x="1" y="1"/>
                    </a:moveTo>
                    <a:lnTo>
                      <a:pt x="1" y="1003"/>
                    </a:lnTo>
                    <a:lnTo>
                      <a:pt x="287" y="1003"/>
                    </a:lnTo>
                    <a:lnTo>
                      <a:pt x="2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7"/>
              <p:cNvSpPr/>
              <p:nvPr/>
            </p:nvSpPr>
            <p:spPr>
              <a:xfrm>
                <a:off x="2124400" y="2992521"/>
                <a:ext cx="127578" cy="370697"/>
              </a:xfrm>
              <a:custGeom>
                <a:avLst/>
                <a:gdLst/>
                <a:ahLst/>
                <a:cxnLst/>
                <a:rect l="l" t="t" r="r" b="b"/>
                <a:pathLst>
                  <a:path w="371" h="1078" extrusionOk="0">
                    <a:moveTo>
                      <a:pt x="292" y="79"/>
                    </a:moveTo>
                    <a:lnTo>
                      <a:pt x="292" y="1003"/>
                    </a:lnTo>
                    <a:lnTo>
                      <a:pt x="79" y="1003"/>
                    </a:lnTo>
                    <a:lnTo>
                      <a:pt x="79" y="79"/>
                    </a:lnTo>
                    <a:close/>
                    <a:moveTo>
                      <a:pt x="1" y="1"/>
                    </a:moveTo>
                    <a:lnTo>
                      <a:pt x="1" y="38"/>
                    </a:lnTo>
                    <a:lnTo>
                      <a:pt x="1" y="1077"/>
                    </a:lnTo>
                    <a:lnTo>
                      <a:pt x="371" y="1077"/>
                    </a:lnTo>
                    <a:lnTo>
                      <a:pt x="37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p:nvPr/>
            </p:nvSpPr>
            <p:spPr>
              <a:xfrm>
                <a:off x="2270890" y="3005244"/>
                <a:ext cx="100412" cy="345250"/>
              </a:xfrm>
              <a:custGeom>
                <a:avLst/>
                <a:gdLst/>
                <a:ahLst/>
                <a:cxnLst/>
                <a:rect l="l" t="t" r="r" b="b"/>
                <a:pathLst>
                  <a:path w="292" h="1004" extrusionOk="0">
                    <a:moveTo>
                      <a:pt x="0" y="1"/>
                    </a:moveTo>
                    <a:lnTo>
                      <a:pt x="0" y="1003"/>
                    </a:lnTo>
                    <a:lnTo>
                      <a:pt x="291" y="1003"/>
                    </a:lnTo>
                    <a:lnTo>
                      <a:pt x="2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2258166" y="2992521"/>
                <a:ext cx="125858" cy="370697"/>
              </a:xfrm>
              <a:custGeom>
                <a:avLst/>
                <a:gdLst/>
                <a:ahLst/>
                <a:cxnLst/>
                <a:rect l="l" t="t" r="r" b="b"/>
                <a:pathLst>
                  <a:path w="366" h="1078" extrusionOk="0">
                    <a:moveTo>
                      <a:pt x="287" y="79"/>
                    </a:moveTo>
                    <a:lnTo>
                      <a:pt x="287" y="1003"/>
                    </a:lnTo>
                    <a:lnTo>
                      <a:pt x="74" y="1003"/>
                    </a:lnTo>
                    <a:lnTo>
                      <a:pt x="74" y="79"/>
                    </a:lnTo>
                    <a:close/>
                    <a:moveTo>
                      <a:pt x="0" y="1"/>
                    </a:moveTo>
                    <a:lnTo>
                      <a:pt x="0" y="38"/>
                    </a:lnTo>
                    <a:lnTo>
                      <a:pt x="0" y="1077"/>
                    </a:lnTo>
                    <a:lnTo>
                      <a:pt x="365" y="1077"/>
                    </a:lnTo>
                    <a:lnTo>
                      <a:pt x="36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a:off x="2410502" y="3005244"/>
                <a:ext cx="105226" cy="345250"/>
              </a:xfrm>
              <a:custGeom>
                <a:avLst/>
                <a:gdLst/>
                <a:ahLst/>
                <a:cxnLst/>
                <a:rect l="l" t="t" r="r" b="b"/>
                <a:pathLst>
                  <a:path w="306" h="1004" extrusionOk="0">
                    <a:moveTo>
                      <a:pt x="1" y="1"/>
                    </a:moveTo>
                    <a:lnTo>
                      <a:pt x="1" y="1003"/>
                    </a:lnTo>
                    <a:lnTo>
                      <a:pt x="306" y="1003"/>
                    </a:lnTo>
                    <a:lnTo>
                      <a:pt x="3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a:off x="2396403" y="2992521"/>
                <a:ext cx="133767" cy="370697"/>
              </a:xfrm>
              <a:custGeom>
                <a:avLst/>
                <a:gdLst/>
                <a:ahLst/>
                <a:cxnLst/>
                <a:rect l="l" t="t" r="r" b="b"/>
                <a:pathLst>
                  <a:path w="389" h="1078" extrusionOk="0">
                    <a:moveTo>
                      <a:pt x="310" y="79"/>
                    </a:moveTo>
                    <a:lnTo>
                      <a:pt x="310" y="1003"/>
                    </a:lnTo>
                    <a:lnTo>
                      <a:pt x="79" y="1003"/>
                    </a:lnTo>
                    <a:lnTo>
                      <a:pt x="79" y="79"/>
                    </a:lnTo>
                    <a:close/>
                    <a:moveTo>
                      <a:pt x="0" y="1"/>
                    </a:moveTo>
                    <a:lnTo>
                      <a:pt x="0" y="38"/>
                    </a:lnTo>
                    <a:lnTo>
                      <a:pt x="0" y="1077"/>
                    </a:lnTo>
                    <a:lnTo>
                      <a:pt x="388" y="1077"/>
                    </a:lnTo>
                    <a:lnTo>
                      <a:pt x="38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2555273" y="3005244"/>
                <a:ext cx="106601" cy="345250"/>
              </a:xfrm>
              <a:custGeom>
                <a:avLst/>
                <a:gdLst/>
                <a:ahLst/>
                <a:cxnLst/>
                <a:rect l="l" t="t" r="r" b="b"/>
                <a:pathLst>
                  <a:path w="310" h="1004" extrusionOk="0">
                    <a:moveTo>
                      <a:pt x="0" y="1"/>
                    </a:moveTo>
                    <a:lnTo>
                      <a:pt x="0" y="1003"/>
                    </a:lnTo>
                    <a:lnTo>
                      <a:pt x="310" y="1003"/>
                    </a:lnTo>
                    <a:lnTo>
                      <a:pt x="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2542549" y="2992521"/>
                <a:ext cx="132048" cy="370697"/>
              </a:xfrm>
              <a:custGeom>
                <a:avLst/>
                <a:gdLst/>
                <a:ahLst/>
                <a:cxnLst/>
                <a:rect l="l" t="t" r="r" b="b"/>
                <a:pathLst>
                  <a:path w="384" h="1078" extrusionOk="0">
                    <a:moveTo>
                      <a:pt x="310" y="79"/>
                    </a:moveTo>
                    <a:lnTo>
                      <a:pt x="310" y="1003"/>
                    </a:lnTo>
                    <a:lnTo>
                      <a:pt x="79" y="1003"/>
                    </a:lnTo>
                    <a:lnTo>
                      <a:pt x="79" y="79"/>
                    </a:lnTo>
                    <a:close/>
                    <a:moveTo>
                      <a:pt x="0" y="1"/>
                    </a:moveTo>
                    <a:lnTo>
                      <a:pt x="0" y="38"/>
                    </a:lnTo>
                    <a:lnTo>
                      <a:pt x="0" y="1077"/>
                    </a:lnTo>
                    <a:lnTo>
                      <a:pt x="384" y="1077"/>
                    </a:lnTo>
                    <a:lnTo>
                      <a:pt x="38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629240" y="3383505"/>
                <a:ext cx="2032645" cy="105226"/>
              </a:xfrm>
              <a:custGeom>
                <a:avLst/>
                <a:gdLst/>
                <a:ahLst/>
                <a:cxnLst/>
                <a:rect l="l" t="t" r="r" b="b"/>
                <a:pathLst>
                  <a:path w="5911" h="306" extrusionOk="0">
                    <a:moveTo>
                      <a:pt x="1" y="0"/>
                    </a:moveTo>
                    <a:lnTo>
                      <a:pt x="1" y="305"/>
                    </a:lnTo>
                    <a:lnTo>
                      <a:pt x="5911" y="305"/>
                    </a:lnTo>
                    <a:lnTo>
                      <a:pt x="5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7"/>
              <p:cNvSpPr/>
              <p:nvPr/>
            </p:nvSpPr>
            <p:spPr>
              <a:xfrm>
                <a:off x="615141" y="3369062"/>
                <a:ext cx="2059467" cy="133767"/>
              </a:xfrm>
              <a:custGeom>
                <a:avLst/>
                <a:gdLst/>
                <a:ahLst/>
                <a:cxnLst/>
                <a:rect l="l" t="t" r="r" b="b"/>
                <a:pathLst>
                  <a:path w="5989" h="389" extrusionOk="0">
                    <a:moveTo>
                      <a:pt x="5915" y="79"/>
                    </a:moveTo>
                    <a:lnTo>
                      <a:pt x="5915" y="310"/>
                    </a:lnTo>
                    <a:lnTo>
                      <a:pt x="79" y="310"/>
                    </a:lnTo>
                    <a:lnTo>
                      <a:pt x="79" y="79"/>
                    </a:lnTo>
                    <a:close/>
                    <a:moveTo>
                      <a:pt x="0" y="1"/>
                    </a:moveTo>
                    <a:lnTo>
                      <a:pt x="0" y="42"/>
                    </a:lnTo>
                    <a:lnTo>
                      <a:pt x="0" y="389"/>
                    </a:lnTo>
                    <a:lnTo>
                      <a:pt x="5989" y="389"/>
                    </a:lnTo>
                    <a:lnTo>
                      <a:pt x="598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7"/>
              <p:cNvSpPr/>
              <p:nvPr/>
            </p:nvSpPr>
            <p:spPr>
              <a:xfrm>
                <a:off x="654686" y="3621809"/>
                <a:ext cx="167467" cy="581836"/>
              </a:xfrm>
              <a:custGeom>
                <a:avLst/>
                <a:gdLst/>
                <a:ahLst/>
                <a:cxnLst/>
                <a:rect l="l" t="t" r="r" b="b"/>
                <a:pathLst>
                  <a:path w="487" h="1692" extrusionOk="0">
                    <a:moveTo>
                      <a:pt x="1" y="0"/>
                    </a:moveTo>
                    <a:lnTo>
                      <a:pt x="1" y="1691"/>
                    </a:lnTo>
                    <a:lnTo>
                      <a:pt x="486" y="1691"/>
                    </a:lnTo>
                    <a:lnTo>
                      <a:pt x="4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7"/>
              <p:cNvSpPr/>
              <p:nvPr/>
            </p:nvSpPr>
            <p:spPr>
              <a:xfrm>
                <a:off x="641963" y="3607366"/>
                <a:ext cx="192914" cy="610722"/>
              </a:xfrm>
              <a:custGeom>
                <a:avLst/>
                <a:gdLst/>
                <a:ahLst/>
                <a:cxnLst/>
                <a:rect l="l" t="t" r="r" b="b"/>
                <a:pathLst>
                  <a:path w="561" h="1776" extrusionOk="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867888"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7"/>
              <p:cNvSpPr/>
              <p:nvPr/>
            </p:nvSpPr>
            <p:spPr>
              <a:xfrm>
                <a:off x="853445" y="3607366"/>
                <a:ext cx="192570" cy="610722"/>
              </a:xfrm>
              <a:custGeom>
                <a:avLst/>
                <a:gdLst/>
                <a:ahLst/>
                <a:cxnLst/>
                <a:rect l="l" t="t" r="r" b="b"/>
                <a:pathLst>
                  <a:path w="560" h="1776" extrusionOk="0">
                    <a:moveTo>
                      <a:pt x="486" y="79"/>
                    </a:moveTo>
                    <a:lnTo>
                      <a:pt x="486"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7"/>
              <p:cNvSpPr/>
              <p:nvPr/>
            </p:nvSpPr>
            <p:spPr>
              <a:xfrm>
                <a:off x="1085559"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1072836"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1298417" y="3621809"/>
                <a:ext cx="171938" cy="581836"/>
              </a:xfrm>
              <a:custGeom>
                <a:avLst/>
                <a:gdLst/>
                <a:ahLst/>
                <a:cxnLst/>
                <a:rect l="l" t="t" r="r" b="b"/>
                <a:pathLst>
                  <a:path w="500" h="1692" extrusionOk="0">
                    <a:moveTo>
                      <a:pt x="0" y="0"/>
                    </a:moveTo>
                    <a:lnTo>
                      <a:pt x="0" y="1691"/>
                    </a:lnTo>
                    <a:lnTo>
                      <a:pt x="499" y="1691"/>
                    </a:lnTo>
                    <a:lnTo>
                      <a:pt x="4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7"/>
              <p:cNvSpPr/>
              <p:nvPr/>
            </p:nvSpPr>
            <p:spPr>
              <a:xfrm>
                <a:off x="1283974" y="3607366"/>
                <a:ext cx="199104" cy="610722"/>
              </a:xfrm>
              <a:custGeom>
                <a:avLst/>
                <a:gdLst/>
                <a:ahLst/>
                <a:cxnLst/>
                <a:rect l="l" t="t" r="r" b="b"/>
                <a:pathLst>
                  <a:path w="579" h="1776" extrusionOk="0">
                    <a:moveTo>
                      <a:pt x="504" y="79"/>
                    </a:moveTo>
                    <a:lnTo>
                      <a:pt x="504" y="1696"/>
                    </a:lnTo>
                    <a:lnTo>
                      <a:pt x="79" y="1696"/>
                    </a:lnTo>
                    <a:lnTo>
                      <a:pt x="79" y="79"/>
                    </a:lnTo>
                    <a:close/>
                    <a:moveTo>
                      <a:pt x="1" y="1"/>
                    </a:moveTo>
                    <a:lnTo>
                      <a:pt x="1" y="42"/>
                    </a:lnTo>
                    <a:lnTo>
                      <a:pt x="1" y="1775"/>
                    </a:lnTo>
                    <a:lnTo>
                      <a:pt x="578" y="1775"/>
                    </a:lnTo>
                    <a:lnTo>
                      <a:pt x="5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7"/>
              <p:cNvSpPr/>
              <p:nvPr/>
            </p:nvSpPr>
            <p:spPr>
              <a:xfrm>
                <a:off x="1516088"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7"/>
              <p:cNvSpPr/>
              <p:nvPr/>
            </p:nvSpPr>
            <p:spPr>
              <a:xfrm>
                <a:off x="1503365" y="3607366"/>
                <a:ext cx="192570" cy="610722"/>
              </a:xfrm>
              <a:custGeom>
                <a:avLst/>
                <a:gdLst/>
                <a:ahLst/>
                <a:cxnLst/>
                <a:rect l="l" t="t" r="r" b="b"/>
                <a:pathLst>
                  <a:path w="560" h="1776" extrusionOk="0">
                    <a:moveTo>
                      <a:pt x="481" y="79"/>
                    </a:moveTo>
                    <a:lnTo>
                      <a:pt x="481" y="1696"/>
                    </a:lnTo>
                    <a:lnTo>
                      <a:pt x="74" y="1696"/>
                    </a:lnTo>
                    <a:lnTo>
                      <a:pt x="74"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1735136" y="3621809"/>
                <a:ext cx="165748" cy="581836"/>
              </a:xfrm>
              <a:custGeom>
                <a:avLst/>
                <a:gdLst/>
                <a:ahLst/>
                <a:cxnLst/>
                <a:rect l="l" t="t" r="r" b="b"/>
                <a:pathLst>
                  <a:path w="482" h="1692" extrusionOk="0">
                    <a:moveTo>
                      <a:pt x="1" y="0"/>
                    </a:moveTo>
                    <a:lnTo>
                      <a:pt x="1"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1721037"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1946617" y="3621809"/>
                <a:ext cx="171938" cy="581836"/>
              </a:xfrm>
              <a:custGeom>
                <a:avLst/>
                <a:gdLst/>
                <a:ahLst/>
                <a:cxnLst/>
                <a:rect l="l" t="t" r="r" b="b"/>
                <a:pathLst>
                  <a:path w="500" h="1692" extrusionOk="0">
                    <a:moveTo>
                      <a:pt x="0" y="0"/>
                    </a:moveTo>
                    <a:lnTo>
                      <a:pt x="0" y="1691"/>
                    </a:lnTo>
                    <a:lnTo>
                      <a:pt x="499" y="1691"/>
                    </a:lnTo>
                    <a:lnTo>
                      <a:pt x="4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7"/>
              <p:cNvSpPr/>
              <p:nvPr/>
            </p:nvSpPr>
            <p:spPr>
              <a:xfrm>
                <a:off x="1933894" y="3607366"/>
                <a:ext cx="199104" cy="610722"/>
              </a:xfrm>
              <a:custGeom>
                <a:avLst/>
                <a:gdLst/>
                <a:ahLst/>
                <a:cxnLst/>
                <a:rect l="l" t="t" r="r" b="b"/>
                <a:pathLst>
                  <a:path w="579" h="1776" extrusionOk="0">
                    <a:moveTo>
                      <a:pt x="499" y="79"/>
                    </a:moveTo>
                    <a:lnTo>
                      <a:pt x="499" y="1696"/>
                    </a:lnTo>
                    <a:lnTo>
                      <a:pt x="74" y="1696"/>
                    </a:lnTo>
                    <a:lnTo>
                      <a:pt x="74" y="79"/>
                    </a:lnTo>
                    <a:close/>
                    <a:moveTo>
                      <a:pt x="0" y="1"/>
                    </a:moveTo>
                    <a:lnTo>
                      <a:pt x="0" y="42"/>
                    </a:lnTo>
                    <a:lnTo>
                      <a:pt x="0" y="1775"/>
                    </a:lnTo>
                    <a:lnTo>
                      <a:pt x="578" y="1775"/>
                    </a:lnTo>
                    <a:lnTo>
                      <a:pt x="5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2164289" y="3621809"/>
                <a:ext cx="167123" cy="581836"/>
              </a:xfrm>
              <a:custGeom>
                <a:avLst/>
                <a:gdLst/>
                <a:ahLst/>
                <a:cxnLst/>
                <a:rect l="l" t="t" r="r" b="b"/>
                <a:pathLst>
                  <a:path w="486" h="1692" extrusionOk="0">
                    <a:moveTo>
                      <a:pt x="0" y="0"/>
                    </a:moveTo>
                    <a:lnTo>
                      <a:pt x="0" y="1691"/>
                    </a:lnTo>
                    <a:lnTo>
                      <a:pt x="486" y="1691"/>
                    </a:lnTo>
                    <a:lnTo>
                      <a:pt x="4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7"/>
              <p:cNvSpPr/>
              <p:nvPr/>
            </p:nvSpPr>
            <p:spPr>
              <a:xfrm>
                <a:off x="2151566"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2383680"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2370957" y="3607366"/>
                <a:ext cx="190851" cy="610722"/>
              </a:xfrm>
              <a:custGeom>
                <a:avLst/>
                <a:gdLst/>
                <a:ahLst/>
                <a:cxnLst/>
                <a:rect l="l" t="t" r="r" b="b"/>
                <a:pathLst>
                  <a:path w="555" h="1776" extrusionOk="0">
                    <a:moveTo>
                      <a:pt x="481" y="79"/>
                    </a:moveTo>
                    <a:lnTo>
                      <a:pt x="481" y="1696"/>
                    </a:lnTo>
                    <a:lnTo>
                      <a:pt x="74" y="1696"/>
                    </a:lnTo>
                    <a:lnTo>
                      <a:pt x="74" y="79"/>
                    </a:lnTo>
                    <a:close/>
                    <a:moveTo>
                      <a:pt x="0" y="1"/>
                    </a:moveTo>
                    <a:lnTo>
                      <a:pt x="0" y="42"/>
                    </a:lnTo>
                    <a:lnTo>
                      <a:pt x="0" y="1775"/>
                    </a:lnTo>
                    <a:lnTo>
                      <a:pt x="555" y="1775"/>
                    </a:lnTo>
                    <a:lnTo>
                      <a:pt x="55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2594818" y="3621809"/>
                <a:ext cx="165748" cy="581836"/>
              </a:xfrm>
              <a:custGeom>
                <a:avLst/>
                <a:gdLst/>
                <a:ahLst/>
                <a:cxnLst/>
                <a:rect l="l" t="t" r="r" b="b"/>
                <a:pathLst>
                  <a:path w="482" h="1692" extrusionOk="0">
                    <a:moveTo>
                      <a:pt x="1" y="0"/>
                    </a:moveTo>
                    <a:lnTo>
                      <a:pt x="1"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7"/>
              <p:cNvSpPr/>
              <p:nvPr/>
            </p:nvSpPr>
            <p:spPr>
              <a:xfrm>
                <a:off x="2582095" y="3607366"/>
                <a:ext cx="192570" cy="610722"/>
              </a:xfrm>
              <a:custGeom>
                <a:avLst/>
                <a:gdLst/>
                <a:ahLst/>
                <a:cxnLst/>
                <a:rect l="l" t="t" r="r" b="b"/>
                <a:pathLst>
                  <a:path w="560" h="1776" extrusionOk="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7"/>
              <p:cNvSpPr/>
              <p:nvPr/>
            </p:nvSpPr>
            <p:spPr>
              <a:xfrm>
                <a:off x="840722" y="2344320"/>
                <a:ext cx="497587" cy="489678"/>
              </a:xfrm>
              <a:custGeom>
                <a:avLst/>
                <a:gdLst/>
                <a:ahLst/>
                <a:cxnLst/>
                <a:rect l="l" t="t" r="r" b="b"/>
                <a:pathLst>
                  <a:path w="1447" h="1424" extrusionOk="0">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37"/>
            <p:cNvGrpSpPr/>
            <p:nvPr/>
          </p:nvGrpSpPr>
          <p:grpSpPr>
            <a:xfrm>
              <a:off x="8888550" y="1382850"/>
              <a:ext cx="2469366" cy="2835249"/>
              <a:chOff x="430825" y="1382850"/>
              <a:chExt cx="2469366" cy="2835249"/>
            </a:xfrm>
          </p:grpSpPr>
          <p:sp>
            <p:nvSpPr>
              <p:cNvPr id="981" name="Google Shape;981;p37"/>
              <p:cNvSpPr/>
              <p:nvPr/>
            </p:nvSpPr>
            <p:spPr>
              <a:xfrm>
                <a:off x="443548" y="1397293"/>
                <a:ext cx="2443920" cy="2806364"/>
              </a:xfrm>
              <a:custGeom>
                <a:avLst/>
                <a:gdLst/>
                <a:ahLst/>
                <a:cxnLst/>
                <a:rect l="l" t="t" r="r" b="b"/>
                <a:pathLst>
                  <a:path w="7107" h="8161" extrusionOk="0">
                    <a:moveTo>
                      <a:pt x="425" y="1"/>
                    </a:moveTo>
                    <a:cubicBezTo>
                      <a:pt x="176" y="1"/>
                      <a:pt x="0" y="190"/>
                      <a:pt x="0" y="421"/>
                    </a:cubicBezTo>
                    <a:lnTo>
                      <a:pt x="0" y="7740"/>
                    </a:lnTo>
                    <a:cubicBezTo>
                      <a:pt x="0" y="7989"/>
                      <a:pt x="176" y="8160"/>
                      <a:pt x="425" y="8160"/>
                    </a:cubicBezTo>
                    <a:lnTo>
                      <a:pt x="6682" y="8160"/>
                    </a:lnTo>
                    <a:cubicBezTo>
                      <a:pt x="6913" y="8160"/>
                      <a:pt x="7107" y="7989"/>
                      <a:pt x="7107" y="7740"/>
                    </a:cubicBezTo>
                    <a:lnTo>
                      <a:pt x="7107" y="421"/>
                    </a:lnTo>
                    <a:cubicBezTo>
                      <a:pt x="7107" y="190"/>
                      <a:pt x="6913" y="1"/>
                      <a:pt x="66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7"/>
              <p:cNvSpPr/>
              <p:nvPr/>
            </p:nvSpPr>
            <p:spPr>
              <a:xfrm>
                <a:off x="430825" y="1382850"/>
                <a:ext cx="2469366" cy="2835249"/>
              </a:xfrm>
              <a:custGeom>
                <a:avLst/>
                <a:gdLst/>
                <a:ahLst/>
                <a:cxnLst/>
                <a:rect l="l" t="t" r="r" b="b"/>
                <a:pathLst>
                  <a:path w="7181" h="8245" extrusionOk="0">
                    <a:moveTo>
                      <a:pt x="6719" y="79"/>
                    </a:moveTo>
                    <a:cubicBezTo>
                      <a:pt x="6931" y="79"/>
                      <a:pt x="7102" y="255"/>
                      <a:pt x="7102" y="463"/>
                    </a:cubicBezTo>
                    <a:lnTo>
                      <a:pt x="7102" y="7782"/>
                    </a:lnTo>
                    <a:cubicBezTo>
                      <a:pt x="7102" y="8013"/>
                      <a:pt x="6931" y="8165"/>
                      <a:pt x="6719" y="8165"/>
                    </a:cubicBezTo>
                    <a:lnTo>
                      <a:pt x="462" y="8165"/>
                    </a:lnTo>
                    <a:cubicBezTo>
                      <a:pt x="231" y="8165"/>
                      <a:pt x="74" y="8013"/>
                      <a:pt x="74" y="7782"/>
                    </a:cubicBezTo>
                    <a:lnTo>
                      <a:pt x="74" y="463"/>
                    </a:lnTo>
                    <a:cubicBezTo>
                      <a:pt x="74" y="255"/>
                      <a:pt x="231" y="79"/>
                      <a:pt x="462" y="79"/>
                    </a:cubicBezTo>
                    <a:close/>
                    <a:moveTo>
                      <a:pt x="462" y="1"/>
                    </a:moveTo>
                    <a:cubicBezTo>
                      <a:pt x="190" y="1"/>
                      <a:pt x="0" y="213"/>
                      <a:pt x="0" y="463"/>
                    </a:cubicBezTo>
                    <a:lnTo>
                      <a:pt x="0" y="7782"/>
                    </a:lnTo>
                    <a:cubicBezTo>
                      <a:pt x="0" y="8050"/>
                      <a:pt x="190" y="8244"/>
                      <a:pt x="462" y="8244"/>
                    </a:cubicBezTo>
                    <a:lnTo>
                      <a:pt x="6719" y="8244"/>
                    </a:lnTo>
                    <a:cubicBezTo>
                      <a:pt x="6968" y="8244"/>
                      <a:pt x="7181" y="8050"/>
                      <a:pt x="7181" y="7782"/>
                    </a:cubicBezTo>
                    <a:lnTo>
                      <a:pt x="7181" y="463"/>
                    </a:lnTo>
                    <a:cubicBezTo>
                      <a:pt x="7181" y="213"/>
                      <a:pt x="6968" y="1"/>
                      <a:pt x="67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7"/>
              <p:cNvSpPr/>
              <p:nvPr/>
            </p:nvSpPr>
            <p:spPr>
              <a:xfrm>
                <a:off x="569062" y="1562696"/>
                <a:ext cx="2245504" cy="569113"/>
              </a:xfrm>
              <a:custGeom>
                <a:avLst/>
                <a:gdLst/>
                <a:ahLst/>
                <a:cxnLst/>
                <a:rect l="l" t="t" r="r" b="b"/>
                <a:pathLst>
                  <a:path w="6530" h="1655" extrusionOk="0">
                    <a:moveTo>
                      <a:pt x="231" y="0"/>
                    </a:moveTo>
                    <a:cubicBezTo>
                      <a:pt x="97" y="0"/>
                      <a:pt x="0" y="97"/>
                      <a:pt x="0" y="213"/>
                    </a:cubicBezTo>
                    <a:lnTo>
                      <a:pt x="0" y="1423"/>
                    </a:lnTo>
                    <a:cubicBezTo>
                      <a:pt x="0" y="1557"/>
                      <a:pt x="97" y="1654"/>
                      <a:pt x="231" y="1654"/>
                    </a:cubicBezTo>
                    <a:lnTo>
                      <a:pt x="6298" y="1654"/>
                    </a:lnTo>
                    <a:cubicBezTo>
                      <a:pt x="6432" y="1654"/>
                      <a:pt x="6529" y="1557"/>
                      <a:pt x="6529" y="1423"/>
                    </a:cubicBezTo>
                    <a:lnTo>
                      <a:pt x="6529" y="213"/>
                    </a:lnTo>
                    <a:cubicBezTo>
                      <a:pt x="6529" y="97"/>
                      <a:pt x="6432" y="0"/>
                      <a:pt x="6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7"/>
              <p:cNvSpPr/>
              <p:nvPr/>
            </p:nvSpPr>
            <p:spPr>
              <a:xfrm>
                <a:off x="556339" y="1549972"/>
                <a:ext cx="2270950" cy="595935"/>
              </a:xfrm>
              <a:custGeom>
                <a:avLst/>
                <a:gdLst/>
                <a:ahLst/>
                <a:cxnLst/>
                <a:rect l="l" t="t" r="r" b="b"/>
                <a:pathLst>
                  <a:path w="6604" h="1733" extrusionOk="0">
                    <a:moveTo>
                      <a:pt x="6335" y="74"/>
                    </a:moveTo>
                    <a:cubicBezTo>
                      <a:pt x="6451" y="74"/>
                      <a:pt x="6525" y="153"/>
                      <a:pt x="6525" y="250"/>
                    </a:cubicBezTo>
                    <a:lnTo>
                      <a:pt x="6525" y="1460"/>
                    </a:lnTo>
                    <a:cubicBezTo>
                      <a:pt x="6525" y="1576"/>
                      <a:pt x="6451" y="1654"/>
                      <a:pt x="6335" y="1654"/>
                    </a:cubicBezTo>
                    <a:lnTo>
                      <a:pt x="268" y="1654"/>
                    </a:lnTo>
                    <a:cubicBezTo>
                      <a:pt x="153" y="1654"/>
                      <a:pt x="79" y="1576"/>
                      <a:pt x="79" y="1460"/>
                    </a:cubicBezTo>
                    <a:lnTo>
                      <a:pt x="79" y="250"/>
                    </a:lnTo>
                    <a:cubicBezTo>
                      <a:pt x="79" y="153"/>
                      <a:pt x="153" y="74"/>
                      <a:pt x="268" y="74"/>
                    </a:cubicBezTo>
                    <a:close/>
                    <a:moveTo>
                      <a:pt x="268" y="0"/>
                    </a:moveTo>
                    <a:cubicBezTo>
                      <a:pt x="116" y="0"/>
                      <a:pt x="0" y="116"/>
                      <a:pt x="0" y="250"/>
                    </a:cubicBezTo>
                    <a:lnTo>
                      <a:pt x="0" y="1460"/>
                    </a:lnTo>
                    <a:cubicBezTo>
                      <a:pt x="0" y="1617"/>
                      <a:pt x="116" y="1733"/>
                      <a:pt x="268" y="1733"/>
                    </a:cubicBezTo>
                    <a:lnTo>
                      <a:pt x="6335" y="1733"/>
                    </a:lnTo>
                    <a:cubicBezTo>
                      <a:pt x="6488" y="1733"/>
                      <a:pt x="6603" y="1617"/>
                      <a:pt x="6603" y="1460"/>
                    </a:cubicBezTo>
                    <a:lnTo>
                      <a:pt x="6603" y="250"/>
                    </a:lnTo>
                    <a:cubicBezTo>
                      <a:pt x="6603" y="116"/>
                      <a:pt x="6488" y="0"/>
                      <a:pt x="633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7"/>
              <p:cNvSpPr/>
              <p:nvPr/>
            </p:nvSpPr>
            <p:spPr>
              <a:xfrm>
                <a:off x="569062" y="2283798"/>
                <a:ext cx="2245504" cy="569113"/>
              </a:xfrm>
              <a:custGeom>
                <a:avLst/>
                <a:gdLst/>
                <a:ahLst/>
                <a:cxnLst/>
                <a:rect l="l" t="t" r="r" b="b"/>
                <a:pathLst>
                  <a:path w="6530" h="1655" extrusionOk="0">
                    <a:moveTo>
                      <a:pt x="231" y="1"/>
                    </a:moveTo>
                    <a:cubicBezTo>
                      <a:pt x="97" y="1"/>
                      <a:pt x="0" y="98"/>
                      <a:pt x="0" y="232"/>
                    </a:cubicBezTo>
                    <a:lnTo>
                      <a:pt x="0" y="1447"/>
                    </a:lnTo>
                    <a:cubicBezTo>
                      <a:pt x="0" y="1563"/>
                      <a:pt x="97" y="1655"/>
                      <a:pt x="231" y="1655"/>
                    </a:cubicBezTo>
                    <a:lnTo>
                      <a:pt x="6298" y="1655"/>
                    </a:lnTo>
                    <a:cubicBezTo>
                      <a:pt x="6432" y="1655"/>
                      <a:pt x="6529" y="1563"/>
                      <a:pt x="6529" y="1447"/>
                    </a:cubicBezTo>
                    <a:lnTo>
                      <a:pt x="6529" y="232"/>
                    </a:lnTo>
                    <a:cubicBezTo>
                      <a:pt x="6529" y="98"/>
                      <a:pt x="6432" y="1"/>
                      <a:pt x="6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7"/>
              <p:cNvSpPr/>
              <p:nvPr/>
            </p:nvSpPr>
            <p:spPr>
              <a:xfrm>
                <a:off x="556339" y="2271075"/>
                <a:ext cx="2270950" cy="596279"/>
              </a:xfrm>
              <a:custGeom>
                <a:avLst/>
                <a:gdLst/>
                <a:ahLst/>
                <a:cxnLst/>
                <a:rect l="l" t="t" r="r" b="b"/>
                <a:pathLst>
                  <a:path w="6604" h="1734" extrusionOk="0">
                    <a:moveTo>
                      <a:pt x="6335" y="75"/>
                    </a:moveTo>
                    <a:cubicBezTo>
                      <a:pt x="6451" y="75"/>
                      <a:pt x="6525" y="153"/>
                      <a:pt x="6525" y="269"/>
                    </a:cubicBezTo>
                    <a:lnTo>
                      <a:pt x="6525" y="1484"/>
                    </a:lnTo>
                    <a:cubicBezTo>
                      <a:pt x="6525" y="1576"/>
                      <a:pt x="6451" y="1655"/>
                      <a:pt x="6335" y="1655"/>
                    </a:cubicBezTo>
                    <a:lnTo>
                      <a:pt x="268" y="1655"/>
                    </a:lnTo>
                    <a:cubicBezTo>
                      <a:pt x="153" y="1655"/>
                      <a:pt x="79" y="1576"/>
                      <a:pt x="79" y="1484"/>
                    </a:cubicBezTo>
                    <a:lnTo>
                      <a:pt x="79" y="269"/>
                    </a:lnTo>
                    <a:cubicBezTo>
                      <a:pt x="79" y="153"/>
                      <a:pt x="153" y="75"/>
                      <a:pt x="268" y="75"/>
                    </a:cubicBezTo>
                    <a:close/>
                    <a:moveTo>
                      <a:pt x="268" y="1"/>
                    </a:moveTo>
                    <a:cubicBezTo>
                      <a:pt x="116" y="1"/>
                      <a:pt x="0" y="116"/>
                      <a:pt x="0" y="269"/>
                    </a:cubicBezTo>
                    <a:lnTo>
                      <a:pt x="0" y="1484"/>
                    </a:lnTo>
                    <a:cubicBezTo>
                      <a:pt x="0" y="1618"/>
                      <a:pt x="116" y="1734"/>
                      <a:pt x="268" y="1734"/>
                    </a:cubicBezTo>
                    <a:lnTo>
                      <a:pt x="6335" y="1734"/>
                    </a:lnTo>
                    <a:cubicBezTo>
                      <a:pt x="6488" y="1734"/>
                      <a:pt x="6603" y="1618"/>
                      <a:pt x="6603" y="1484"/>
                    </a:cubicBezTo>
                    <a:lnTo>
                      <a:pt x="6603" y="269"/>
                    </a:lnTo>
                    <a:cubicBezTo>
                      <a:pt x="6603" y="116"/>
                      <a:pt x="6488" y="1"/>
                      <a:pt x="63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7"/>
              <p:cNvSpPr/>
              <p:nvPr/>
            </p:nvSpPr>
            <p:spPr>
              <a:xfrm>
                <a:off x="569062" y="2959165"/>
                <a:ext cx="2245504" cy="577022"/>
              </a:xfrm>
              <a:custGeom>
                <a:avLst/>
                <a:gdLst/>
                <a:ahLst/>
                <a:cxnLst/>
                <a:rect l="l" t="t" r="r" b="b"/>
                <a:pathLst>
                  <a:path w="6530" h="1678" extrusionOk="0">
                    <a:moveTo>
                      <a:pt x="231" y="1"/>
                    </a:moveTo>
                    <a:cubicBezTo>
                      <a:pt x="97" y="1"/>
                      <a:pt x="0" y="116"/>
                      <a:pt x="0" y="232"/>
                    </a:cubicBezTo>
                    <a:lnTo>
                      <a:pt x="0" y="1447"/>
                    </a:lnTo>
                    <a:cubicBezTo>
                      <a:pt x="0" y="1581"/>
                      <a:pt x="97" y="1678"/>
                      <a:pt x="231" y="1678"/>
                    </a:cubicBezTo>
                    <a:lnTo>
                      <a:pt x="6298" y="1678"/>
                    </a:lnTo>
                    <a:cubicBezTo>
                      <a:pt x="6432" y="1678"/>
                      <a:pt x="6529" y="1581"/>
                      <a:pt x="6529" y="1447"/>
                    </a:cubicBezTo>
                    <a:lnTo>
                      <a:pt x="6529" y="232"/>
                    </a:lnTo>
                    <a:cubicBezTo>
                      <a:pt x="6529" y="116"/>
                      <a:pt x="6432" y="1"/>
                      <a:pt x="6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7"/>
              <p:cNvSpPr/>
              <p:nvPr/>
            </p:nvSpPr>
            <p:spPr>
              <a:xfrm>
                <a:off x="556339" y="2946442"/>
                <a:ext cx="2270950" cy="602469"/>
              </a:xfrm>
              <a:custGeom>
                <a:avLst/>
                <a:gdLst/>
                <a:ahLst/>
                <a:cxnLst/>
                <a:rect l="l" t="t" r="r" b="b"/>
                <a:pathLst>
                  <a:path w="6604" h="1752" extrusionOk="0">
                    <a:moveTo>
                      <a:pt x="6335" y="74"/>
                    </a:moveTo>
                    <a:cubicBezTo>
                      <a:pt x="6451" y="74"/>
                      <a:pt x="6525" y="172"/>
                      <a:pt x="6525" y="269"/>
                    </a:cubicBezTo>
                    <a:lnTo>
                      <a:pt x="6525" y="1484"/>
                    </a:lnTo>
                    <a:cubicBezTo>
                      <a:pt x="6525" y="1576"/>
                      <a:pt x="6451" y="1673"/>
                      <a:pt x="6335" y="1673"/>
                    </a:cubicBezTo>
                    <a:lnTo>
                      <a:pt x="268" y="1673"/>
                    </a:lnTo>
                    <a:cubicBezTo>
                      <a:pt x="153" y="1673"/>
                      <a:pt x="79" y="1576"/>
                      <a:pt x="79" y="1484"/>
                    </a:cubicBezTo>
                    <a:lnTo>
                      <a:pt x="79" y="269"/>
                    </a:lnTo>
                    <a:cubicBezTo>
                      <a:pt x="79" y="172"/>
                      <a:pt x="153" y="74"/>
                      <a:pt x="268" y="74"/>
                    </a:cubicBezTo>
                    <a:close/>
                    <a:moveTo>
                      <a:pt x="268" y="1"/>
                    </a:moveTo>
                    <a:cubicBezTo>
                      <a:pt x="116" y="1"/>
                      <a:pt x="0" y="116"/>
                      <a:pt x="0" y="269"/>
                    </a:cubicBezTo>
                    <a:lnTo>
                      <a:pt x="0" y="1484"/>
                    </a:lnTo>
                    <a:cubicBezTo>
                      <a:pt x="0" y="1636"/>
                      <a:pt x="116" y="1752"/>
                      <a:pt x="268" y="1752"/>
                    </a:cubicBezTo>
                    <a:lnTo>
                      <a:pt x="6335" y="1752"/>
                    </a:lnTo>
                    <a:cubicBezTo>
                      <a:pt x="6488" y="1752"/>
                      <a:pt x="6603" y="1636"/>
                      <a:pt x="6603" y="1484"/>
                    </a:cubicBezTo>
                    <a:lnTo>
                      <a:pt x="6603" y="269"/>
                    </a:lnTo>
                    <a:cubicBezTo>
                      <a:pt x="6603" y="116"/>
                      <a:pt x="6488" y="1"/>
                      <a:pt x="63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7"/>
              <p:cNvSpPr/>
              <p:nvPr/>
            </p:nvSpPr>
            <p:spPr>
              <a:xfrm>
                <a:off x="721398" y="1688209"/>
                <a:ext cx="788505" cy="318084"/>
              </a:xfrm>
              <a:custGeom>
                <a:avLst/>
                <a:gdLst/>
                <a:ahLst/>
                <a:cxnLst/>
                <a:rect l="l" t="t" r="r" b="b"/>
                <a:pathLst>
                  <a:path w="2293" h="925" extrusionOk="0">
                    <a:moveTo>
                      <a:pt x="214" y="0"/>
                    </a:moveTo>
                    <a:cubicBezTo>
                      <a:pt x="98" y="0"/>
                      <a:pt x="1" y="97"/>
                      <a:pt x="1" y="231"/>
                    </a:cubicBezTo>
                    <a:lnTo>
                      <a:pt x="1" y="693"/>
                    </a:lnTo>
                    <a:cubicBezTo>
                      <a:pt x="1" y="809"/>
                      <a:pt x="98" y="924"/>
                      <a:pt x="214" y="924"/>
                    </a:cubicBezTo>
                    <a:lnTo>
                      <a:pt x="2062" y="924"/>
                    </a:lnTo>
                    <a:cubicBezTo>
                      <a:pt x="2196" y="924"/>
                      <a:pt x="2293" y="809"/>
                      <a:pt x="2293" y="693"/>
                    </a:cubicBezTo>
                    <a:lnTo>
                      <a:pt x="2293" y="231"/>
                    </a:lnTo>
                    <a:cubicBezTo>
                      <a:pt x="2293" y="97"/>
                      <a:pt x="2196"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7"/>
              <p:cNvSpPr/>
              <p:nvPr/>
            </p:nvSpPr>
            <p:spPr>
              <a:xfrm>
                <a:off x="709018" y="1675486"/>
                <a:ext cx="813608" cy="343531"/>
              </a:xfrm>
              <a:custGeom>
                <a:avLst/>
                <a:gdLst/>
                <a:ahLst/>
                <a:cxnLst/>
                <a:rect l="l" t="t" r="r" b="b"/>
                <a:pathLst>
                  <a:path w="2366" h="999" extrusionOk="0">
                    <a:moveTo>
                      <a:pt x="2098" y="74"/>
                    </a:moveTo>
                    <a:cubicBezTo>
                      <a:pt x="2213" y="74"/>
                      <a:pt x="2292" y="153"/>
                      <a:pt x="2292" y="268"/>
                    </a:cubicBezTo>
                    <a:lnTo>
                      <a:pt x="2292" y="730"/>
                    </a:lnTo>
                    <a:cubicBezTo>
                      <a:pt x="2292" y="827"/>
                      <a:pt x="2213" y="924"/>
                      <a:pt x="2098" y="924"/>
                    </a:cubicBezTo>
                    <a:lnTo>
                      <a:pt x="250" y="924"/>
                    </a:lnTo>
                    <a:cubicBezTo>
                      <a:pt x="152" y="924"/>
                      <a:pt x="74" y="827"/>
                      <a:pt x="74" y="730"/>
                    </a:cubicBezTo>
                    <a:lnTo>
                      <a:pt x="74" y="268"/>
                    </a:lnTo>
                    <a:cubicBezTo>
                      <a:pt x="74" y="153"/>
                      <a:pt x="152" y="74"/>
                      <a:pt x="250" y="74"/>
                    </a:cubicBezTo>
                    <a:close/>
                    <a:moveTo>
                      <a:pt x="250" y="0"/>
                    </a:moveTo>
                    <a:cubicBezTo>
                      <a:pt x="116" y="0"/>
                      <a:pt x="0" y="116"/>
                      <a:pt x="0" y="268"/>
                    </a:cubicBezTo>
                    <a:lnTo>
                      <a:pt x="0" y="730"/>
                    </a:lnTo>
                    <a:cubicBezTo>
                      <a:pt x="0" y="864"/>
                      <a:pt x="116" y="998"/>
                      <a:pt x="250" y="998"/>
                    </a:cubicBezTo>
                    <a:lnTo>
                      <a:pt x="2098" y="998"/>
                    </a:lnTo>
                    <a:cubicBezTo>
                      <a:pt x="2250" y="998"/>
                      <a:pt x="2366" y="864"/>
                      <a:pt x="2366" y="730"/>
                    </a:cubicBezTo>
                    <a:lnTo>
                      <a:pt x="2366" y="268"/>
                    </a:lnTo>
                    <a:cubicBezTo>
                      <a:pt x="2366" y="116"/>
                      <a:pt x="2250" y="0"/>
                      <a:pt x="20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7"/>
              <p:cNvSpPr/>
              <p:nvPr/>
            </p:nvSpPr>
            <p:spPr>
              <a:xfrm>
                <a:off x="1635068" y="1614964"/>
                <a:ext cx="125858" cy="125858"/>
              </a:xfrm>
              <a:custGeom>
                <a:avLst/>
                <a:gdLst/>
                <a:ahLst/>
                <a:cxnLst/>
                <a:rect l="l" t="t" r="r" b="b"/>
                <a:pathLst>
                  <a:path w="366" h="366" extrusionOk="0">
                    <a:moveTo>
                      <a:pt x="98" y="1"/>
                    </a:moveTo>
                    <a:cubicBezTo>
                      <a:pt x="38" y="1"/>
                      <a:pt x="1" y="42"/>
                      <a:pt x="1" y="98"/>
                    </a:cubicBezTo>
                    <a:lnTo>
                      <a:pt x="1" y="273"/>
                    </a:lnTo>
                    <a:cubicBezTo>
                      <a:pt x="1" y="310"/>
                      <a:pt x="38" y="366"/>
                      <a:pt x="98" y="366"/>
                    </a:cubicBezTo>
                    <a:lnTo>
                      <a:pt x="269" y="366"/>
                    </a:lnTo>
                    <a:cubicBezTo>
                      <a:pt x="310" y="366"/>
                      <a:pt x="366" y="310"/>
                      <a:pt x="366" y="273"/>
                    </a:cubicBezTo>
                    <a:lnTo>
                      <a:pt x="366" y="98"/>
                    </a:lnTo>
                    <a:cubicBezTo>
                      <a:pt x="366" y="42"/>
                      <a:pt x="310" y="1"/>
                      <a:pt x="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7"/>
              <p:cNvSpPr/>
              <p:nvPr/>
            </p:nvSpPr>
            <p:spPr>
              <a:xfrm>
                <a:off x="1622345" y="1602241"/>
                <a:ext cx="153024" cy="153024"/>
              </a:xfrm>
              <a:custGeom>
                <a:avLst/>
                <a:gdLst/>
                <a:ahLst/>
                <a:cxnLst/>
                <a:rect l="l" t="t" r="r" b="b"/>
                <a:pathLst>
                  <a:path w="445" h="445" extrusionOk="0">
                    <a:moveTo>
                      <a:pt x="306" y="79"/>
                    </a:moveTo>
                    <a:cubicBezTo>
                      <a:pt x="329" y="79"/>
                      <a:pt x="366" y="98"/>
                      <a:pt x="366" y="135"/>
                    </a:cubicBezTo>
                    <a:lnTo>
                      <a:pt x="366" y="310"/>
                    </a:lnTo>
                    <a:cubicBezTo>
                      <a:pt x="366" y="329"/>
                      <a:pt x="329" y="366"/>
                      <a:pt x="306" y="366"/>
                    </a:cubicBezTo>
                    <a:lnTo>
                      <a:pt x="135" y="366"/>
                    </a:lnTo>
                    <a:cubicBezTo>
                      <a:pt x="98" y="366"/>
                      <a:pt x="75" y="329"/>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7"/>
              <p:cNvSpPr/>
              <p:nvPr/>
            </p:nvSpPr>
            <p:spPr>
              <a:xfrm>
                <a:off x="1635068" y="2336411"/>
                <a:ext cx="125858" cy="127234"/>
              </a:xfrm>
              <a:custGeom>
                <a:avLst/>
                <a:gdLst/>
                <a:ahLst/>
                <a:cxnLst/>
                <a:rect l="l" t="t" r="r" b="b"/>
                <a:pathLst>
                  <a:path w="366" h="370" extrusionOk="0">
                    <a:moveTo>
                      <a:pt x="98" y="0"/>
                    </a:moveTo>
                    <a:cubicBezTo>
                      <a:pt x="38" y="0"/>
                      <a:pt x="1" y="60"/>
                      <a:pt x="1" y="116"/>
                    </a:cubicBezTo>
                    <a:lnTo>
                      <a:pt x="1" y="273"/>
                    </a:lnTo>
                    <a:cubicBezTo>
                      <a:pt x="1" y="328"/>
                      <a:pt x="38" y="370"/>
                      <a:pt x="98" y="370"/>
                    </a:cubicBezTo>
                    <a:lnTo>
                      <a:pt x="269" y="370"/>
                    </a:lnTo>
                    <a:cubicBezTo>
                      <a:pt x="310" y="370"/>
                      <a:pt x="366" y="328"/>
                      <a:pt x="366" y="273"/>
                    </a:cubicBezTo>
                    <a:lnTo>
                      <a:pt x="366" y="116"/>
                    </a:lnTo>
                    <a:cubicBezTo>
                      <a:pt x="366" y="60"/>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7"/>
              <p:cNvSpPr/>
              <p:nvPr/>
            </p:nvSpPr>
            <p:spPr>
              <a:xfrm>
                <a:off x="1622345" y="2323687"/>
                <a:ext cx="153024" cy="152681"/>
              </a:xfrm>
              <a:custGeom>
                <a:avLst/>
                <a:gdLst/>
                <a:ahLst/>
                <a:cxnLst/>
                <a:rect l="l" t="t" r="r" b="b"/>
                <a:pathLst>
                  <a:path w="445" h="444" extrusionOk="0">
                    <a:moveTo>
                      <a:pt x="306" y="79"/>
                    </a:moveTo>
                    <a:cubicBezTo>
                      <a:pt x="329" y="79"/>
                      <a:pt x="366" y="116"/>
                      <a:pt x="366" y="153"/>
                    </a:cubicBezTo>
                    <a:lnTo>
                      <a:pt x="366" y="310"/>
                    </a:lnTo>
                    <a:cubicBezTo>
                      <a:pt x="366" y="347"/>
                      <a:pt x="329" y="365"/>
                      <a:pt x="306" y="365"/>
                    </a:cubicBezTo>
                    <a:lnTo>
                      <a:pt x="135" y="365"/>
                    </a:lnTo>
                    <a:cubicBezTo>
                      <a:pt x="98" y="365"/>
                      <a:pt x="75" y="347"/>
                      <a:pt x="75" y="310"/>
                    </a:cubicBezTo>
                    <a:lnTo>
                      <a:pt x="75" y="153"/>
                    </a:lnTo>
                    <a:cubicBezTo>
                      <a:pt x="75" y="116"/>
                      <a:pt x="98" y="79"/>
                      <a:pt x="135" y="79"/>
                    </a:cubicBezTo>
                    <a:close/>
                    <a:moveTo>
                      <a:pt x="135" y="0"/>
                    </a:moveTo>
                    <a:cubicBezTo>
                      <a:pt x="56" y="0"/>
                      <a:pt x="1" y="79"/>
                      <a:pt x="1" y="153"/>
                    </a:cubicBezTo>
                    <a:lnTo>
                      <a:pt x="1" y="310"/>
                    </a:lnTo>
                    <a:cubicBezTo>
                      <a:pt x="1" y="384"/>
                      <a:pt x="56" y="444"/>
                      <a:pt x="135" y="444"/>
                    </a:cubicBezTo>
                    <a:lnTo>
                      <a:pt x="306" y="444"/>
                    </a:lnTo>
                    <a:cubicBezTo>
                      <a:pt x="384" y="444"/>
                      <a:pt x="444" y="384"/>
                      <a:pt x="444" y="310"/>
                    </a:cubicBezTo>
                    <a:lnTo>
                      <a:pt x="444" y="153"/>
                    </a:lnTo>
                    <a:cubicBezTo>
                      <a:pt x="444" y="79"/>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7"/>
              <p:cNvSpPr/>
              <p:nvPr/>
            </p:nvSpPr>
            <p:spPr>
              <a:xfrm>
                <a:off x="1635068" y="1767644"/>
                <a:ext cx="125858" cy="119325"/>
              </a:xfrm>
              <a:custGeom>
                <a:avLst/>
                <a:gdLst/>
                <a:ahLst/>
                <a:cxnLst/>
                <a:rect l="l" t="t" r="r" b="b"/>
                <a:pathLst>
                  <a:path w="366" h="347" extrusionOk="0">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7"/>
              <p:cNvSpPr/>
              <p:nvPr/>
            </p:nvSpPr>
            <p:spPr>
              <a:xfrm>
                <a:off x="1622345" y="1754921"/>
                <a:ext cx="153024" cy="144771"/>
              </a:xfrm>
              <a:custGeom>
                <a:avLst/>
                <a:gdLst/>
                <a:ahLst/>
                <a:cxnLst/>
                <a:rect l="l" t="t" r="r" b="b"/>
                <a:pathLst>
                  <a:path w="445" h="421" extrusionOk="0">
                    <a:moveTo>
                      <a:pt x="306" y="74"/>
                    </a:moveTo>
                    <a:cubicBezTo>
                      <a:pt x="329" y="74"/>
                      <a:pt x="366" y="97"/>
                      <a:pt x="366" y="134"/>
                    </a:cubicBezTo>
                    <a:lnTo>
                      <a:pt x="366" y="287"/>
                    </a:lnTo>
                    <a:cubicBezTo>
                      <a:pt x="366" y="328"/>
                      <a:pt x="329" y="347"/>
                      <a:pt x="306" y="347"/>
                    </a:cubicBezTo>
                    <a:lnTo>
                      <a:pt x="135" y="347"/>
                    </a:lnTo>
                    <a:cubicBezTo>
                      <a:pt x="98" y="347"/>
                      <a:pt x="75" y="328"/>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7"/>
              <p:cNvSpPr/>
              <p:nvPr/>
            </p:nvSpPr>
            <p:spPr>
              <a:xfrm>
                <a:off x="1635068" y="2488746"/>
                <a:ext cx="125858" cy="125858"/>
              </a:xfrm>
              <a:custGeom>
                <a:avLst/>
                <a:gdLst/>
                <a:ahLst/>
                <a:cxnLst/>
                <a:rect l="l" t="t" r="r" b="b"/>
                <a:pathLst>
                  <a:path w="366" h="366" extrusionOk="0">
                    <a:moveTo>
                      <a:pt x="98" y="1"/>
                    </a:moveTo>
                    <a:cubicBezTo>
                      <a:pt x="38" y="1"/>
                      <a:pt x="1" y="42"/>
                      <a:pt x="1" y="98"/>
                    </a:cubicBezTo>
                    <a:lnTo>
                      <a:pt x="1" y="273"/>
                    </a:lnTo>
                    <a:cubicBezTo>
                      <a:pt x="1" y="329"/>
                      <a:pt x="38" y="366"/>
                      <a:pt x="98" y="366"/>
                    </a:cubicBezTo>
                    <a:lnTo>
                      <a:pt x="269" y="366"/>
                    </a:lnTo>
                    <a:cubicBezTo>
                      <a:pt x="310" y="366"/>
                      <a:pt x="366" y="329"/>
                      <a:pt x="366" y="273"/>
                    </a:cubicBezTo>
                    <a:lnTo>
                      <a:pt x="366" y="98"/>
                    </a:lnTo>
                    <a:cubicBezTo>
                      <a:pt x="366" y="42"/>
                      <a:pt x="310" y="1"/>
                      <a:pt x="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7"/>
              <p:cNvSpPr/>
              <p:nvPr/>
            </p:nvSpPr>
            <p:spPr>
              <a:xfrm>
                <a:off x="1622345" y="2476023"/>
                <a:ext cx="153024" cy="153024"/>
              </a:xfrm>
              <a:custGeom>
                <a:avLst/>
                <a:gdLst/>
                <a:ahLst/>
                <a:cxnLst/>
                <a:rect l="l" t="t" r="r" b="b"/>
                <a:pathLst>
                  <a:path w="445" h="445" extrusionOk="0">
                    <a:moveTo>
                      <a:pt x="306" y="79"/>
                    </a:moveTo>
                    <a:cubicBezTo>
                      <a:pt x="329" y="79"/>
                      <a:pt x="366" y="98"/>
                      <a:pt x="366" y="135"/>
                    </a:cubicBezTo>
                    <a:lnTo>
                      <a:pt x="366" y="310"/>
                    </a:lnTo>
                    <a:cubicBezTo>
                      <a:pt x="366" y="347"/>
                      <a:pt x="329" y="366"/>
                      <a:pt x="306" y="366"/>
                    </a:cubicBezTo>
                    <a:lnTo>
                      <a:pt x="135" y="366"/>
                    </a:lnTo>
                    <a:cubicBezTo>
                      <a:pt x="98" y="366"/>
                      <a:pt x="75" y="347"/>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7"/>
              <p:cNvSpPr/>
              <p:nvPr/>
            </p:nvSpPr>
            <p:spPr>
              <a:xfrm>
                <a:off x="1635068" y="1913790"/>
                <a:ext cx="125858" cy="125858"/>
              </a:xfrm>
              <a:custGeom>
                <a:avLst/>
                <a:gdLst/>
                <a:ahLst/>
                <a:cxnLst/>
                <a:rect l="l" t="t" r="r" b="b"/>
                <a:pathLst>
                  <a:path w="366" h="366" extrusionOk="0">
                    <a:moveTo>
                      <a:pt x="98" y="0"/>
                    </a:moveTo>
                    <a:cubicBezTo>
                      <a:pt x="38" y="0"/>
                      <a:pt x="1" y="37"/>
                      <a:pt x="1" y="97"/>
                    </a:cubicBezTo>
                    <a:lnTo>
                      <a:pt x="1" y="268"/>
                    </a:lnTo>
                    <a:cubicBezTo>
                      <a:pt x="1" y="328"/>
                      <a:pt x="38" y="365"/>
                      <a:pt x="98" y="365"/>
                    </a:cubicBezTo>
                    <a:lnTo>
                      <a:pt x="269" y="365"/>
                    </a:lnTo>
                    <a:cubicBezTo>
                      <a:pt x="310" y="365"/>
                      <a:pt x="366" y="328"/>
                      <a:pt x="366" y="268"/>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7"/>
              <p:cNvSpPr/>
              <p:nvPr/>
            </p:nvSpPr>
            <p:spPr>
              <a:xfrm>
                <a:off x="1622345" y="1899348"/>
                <a:ext cx="153024" cy="153024"/>
              </a:xfrm>
              <a:custGeom>
                <a:avLst/>
                <a:gdLst/>
                <a:ahLst/>
                <a:cxnLst/>
                <a:rect l="l" t="t" r="r" b="b"/>
                <a:pathLst>
                  <a:path w="445" h="445" extrusionOk="0">
                    <a:moveTo>
                      <a:pt x="306" y="79"/>
                    </a:moveTo>
                    <a:cubicBezTo>
                      <a:pt x="329" y="79"/>
                      <a:pt x="366" y="98"/>
                      <a:pt x="366" y="139"/>
                    </a:cubicBezTo>
                    <a:lnTo>
                      <a:pt x="366" y="310"/>
                    </a:lnTo>
                    <a:cubicBezTo>
                      <a:pt x="366" y="347"/>
                      <a:pt x="329" y="370"/>
                      <a:pt x="306" y="370"/>
                    </a:cubicBezTo>
                    <a:lnTo>
                      <a:pt x="135" y="370"/>
                    </a:lnTo>
                    <a:cubicBezTo>
                      <a:pt x="98" y="370"/>
                      <a:pt x="75" y="347"/>
                      <a:pt x="75" y="310"/>
                    </a:cubicBezTo>
                    <a:lnTo>
                      <a:pt x="75" y="139"/>
                    </a:lnTo>
                    <a:cubicBezTo>
                      <a:pt x="75" y="98"/>
                      <a:pt x="98" y="79"/>
                      <a:pt x="135" y="79"/>
                    </a:cubicBezTo>
                    <a:close/>
                    <a:moveTo>
                      <a:pt x="135" y="1"/>
                    </a:moveTo>
                    <a:cubicBezTo>
                      <a:pt x="56" y="1"/>
                      <a:pt x="1" y="61"/>
                      <a:pt x="1" y="139"/>
                    </a:cubicBezTo>
                    <a:lnTo>
                      <a:pt x="1" y="310"/>
                    </a:lnTo>
                    <a:cubicBezTo>
                      <a:pt x="1" y="389"/>
                      <a:pt x="56" y="444"/>
                      <a:pt x="135" y="444"/>
                    </a:cubicBezTo>
                    <a:lnTo>
                      <a:pt x="306" y="444"/>
                    </a:lnTo>
                    <a:cubicBezTo>
                      <a:pt x="384" y="444"/>
                      <a:pt x="444" y="389"/>
                      <a:pt x="444" y="310"/>
                    </a:cubicBezTo>
                    <a:lnTo>
                      <a:pt x="444" y="139"/>
                    </a:lnTo>
                    <a:cubicBezTo>
                      <a:pt x="444" y="61"/>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7"/>
              <p:cNvSpPr/>
              <p:nvPr/>
            </p:nvSpPr>
            <p:spPr>
              <a:xfrm>
                <a:off x="1635068" y="2641426"/>
                <a:ext cx="125858" cy="119325"/>
              </a:xfrm>
              <a:custGeom>
                <a:avLst/>
                <a:gdLst/>
                <a:ahLst/>
                <a:cxnLst/>
                <a:rect l="l" t="t" r="r" b="b"/>
                <a:pathLst>
                  <a:path w="366" h="347" extrusionOk="0">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7"/>
              <p:cNvSpPr/>
              <p:nvPr/>
            </p:nvSpPr>
            <p:spPr>
              <a:xfrm>
                <a:off x="1622345" y="2628703"/>
                <a:ext cx="153024" cy="144771"/>
              </a:xfrm>
              <a:custGeom>
                <a:avLst/>
                <a:gdLst/>
                <a:ahLst/>
                <a:cxnLst/>
                <a:rect l="l" t="t" r="r" b="b"/>
                <a:pathLst>
                  <a:path w="445" h="421" extrusionOk="0">
                    <a:moveTo>
                      <a:pt x="306" y="74"/>
                    </a:moveTo>
                    <a:cubicBezTo>
                      <a:pt x="329" y="74"/>
                      <a:pt x="366" y="97"/>
                      <a:pt x="366" y="134"/>
                    </a:cubicBezTo>
                    <a:lnTo>
                      <a:pt x="366" y="287"/>
                    </a:lnTo>
                    <a:cubicBezTo>
                      <a:pt x="366" y="329"/>
                      <a:pt x="329" y="347"/>
                      <a:pt x="306" y="347"/>
                    </a:cubicBezTo>
                    <a:lnTo>
                      <a:pt x="135" y="347"/>
                    </a:lnTo>
                    <a:cubicBezTo>
                      <a:pt x="98" y="347"/>
                      <a:pt x="75" y="329"/>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7"/>
              <p:cNvSpPr/>
              <p:nvPr/>
            </p:nvSpPr>
            <p:spPr>
              <a:xfrm>
                <a:off x="1800471" y="1614964"/>
                <a:ext cx="125858" cy="125858"/>
              </a:xfrm>
              <a:custGeom>
                <a:avLst/>
                <a:gdLst/>
                <a:ahLst/>
                <a:cxnLst/>
                <a:rect l="l" t="t" r="r" b="b"/>
                <a:pathLst>
                  <a:path w="366" h="366" extrusionOk="0">
                    <a:moveTo>
                      <a:pt x="97" y="1"/>
                    </a:moveTo>
                    <a:cubicBezTo>
                      <a:pt x="42" y="1"/>
                      <a:pt x="0" y="42"/>
                      <a:pt x="0" y="98"/>
                    </a:cubicBezTo>
                    <a:lnTo>
                      <a:pt x="0" y="273"/>
                    </a:lnTo>
                    <a:cubicBezTo>
                      <a:pt x="0" y="310"/>
                      <a:pt x="42" y="366"/>
                      <a:pt x="97" y="366"/>
                    </a:cubicBezTo>
                    <a:lnTo>
                      <a:pt x="273" y="366"/>
                    </a:lnTo>
                    <a:cubicBezTo>
                      <a:pt x="310" y="366"/>
                      <a:pt x="365" y="310"/>
                      <a:pt x="365" y="273"/>
                    </a:cubicBezTo>
                    <a:lnTo>
                      <a:pt x="365" y="98"/>
                    </a:lnTo>
                    <a:cubicBezTo>
                      <a:pt x="365" y="42"/>
                      <a:pt x="310" y="1"/>
                      <a:pt x="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7"/>
              <p:cNvSpPr/>
              <p:nvPr/>
            </p:nvSpPr>
            <p:spPr>
              <a:xfrm>
                <a:off x="1787748" y="1602241"/>
                <a:ext cx="152681" cy="153024"/>
              </a:xfrm>
              <a:custGeom>
                <a:avLst/>
                <a:gdLst/>
                <a:ahLst/>
                <a:cxnLst/>
                <a:rect l="l" t="t" r="r" b="b"/>
                <a:pathLst>
                  <a:path w="444" h="445" extrusionOk="0">
                    <a:moveTo>
                      <a:pt x="310" y="79"/>
                    </a:moveTo>
                    <a:cubicBezTo>
                      <a:pt x="328" y="79"/>
                      <a:pt x="365" y="98"/>
                      <a:pt x="365" y="135"/>
                    </a:cubicBezTo>
                    <a:lnTo>
                      <a:pt x="365" y="310"/>
                    </a:lnTo>
                    <a:cubicBezTo>
                      <a:pt x="365" y="329"/>
                      <a:pt x="328" y="366"/>
                      <a:pt x="310" y="366"/>
                    </a:cubicBezTo>
                    <a:lnTo>
                      <a:pt x="134" y="366"/>
                    </a:lnTo>
                    <a:cubicBezTo>
                      <a:pt x="97" y="366"/>
                      <a:pt x="79" y="329"/>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1800471" y="2336411"/>
                <a:ext cx="125858" cy="127234"/>
              </a:xfrm>
              <a:custGeom>
                <a:avLst/>
                <a:gdLst/>
                <a:ahLst/>
                <a:cxnLst/>
                <a:rect l="l" t="t" r="r" b="b"/>
                <a:pathLst>
                  <a:path w="366" h="370" extrusionOk="0">
                    <a:moveTo>
                      <a:pt x="97" y="0"/>
                    </a:moveTo>
                    <a:cubicBezTo>
                      <a:pt x="42" y="0"/>
                      <a:pt x="0" y="60"/>
                      <a:pt x="0" y="116"/>
                    </a:cubicBezTo>
                    <a:lnTo>
                      <a:pt x="0" y="273"/>
                    </a:lnTo>
                    <a:cubicBezTo>
                      <a:pt x="0" y="328"/>
                      <a:pt x="42" y="370"/>
                      <a:pt x="97" y="370"/>
                    </a:cubicBezTo>
                    <a:lnTo>
                      <a:pt x="273" y="370"/>
                    </a:lnTo>
                    <a:cubicBezTo>
                      <a:pt x="310" y="370"/>
                      <a:pt x="365" y="328"/>
                      <a:pt x="365" y="273"/>
                    </a:cubicBezTo>
                    <a:lnTo>
                      <a:pt x="365" y="116"/>
                    </a:lnTo>
                    <a:cubicBezTo>
                      <a:pt x="365" y="60"/>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1787748" y="2323687"/>
                <a:ext cx="152681" cy="152681"/>
              </a:xfrm>
              <a:custGeom>
                <a:avLst/>
                <a:gdLst/>
                <a:ahLst/>
                <a:cxnLst/>
                <a:rect l="l" t="t" r="r" b="b"/>
                <a:pathLst>
                  <a:path w="444" h="444" extrusionOk="0">
                    <a:moveTo>
                      <a:pt x="310" y="79"/>
                    </a:moveTo>
                    <a:cubicBezTo>
                      <a:pt x="328" y="79"/>
                      <a:pt x="365" y="116"/>
                      <a:pt x="365" y="153"/>
                    </a:cubicBezTo>
                    <a:lnTo>
                      <a:pt x="365" y="310"/>
                    </a:lnTo>
                    <a:cubicBezTo>
                      <a:pt x="365" y="347"/>
                      <a:pt x="328" y="365"/>
                      <a:pt x="310" y="365"/>
                    </a:cubicBezTo>
                    <a:lnTo>
                      <a:pt x="134" y="365"/>
                    </a:lnTo>
                    <a:cubicBezTo>
                      <a:pt x="97" y="365"/>
                      <a:pt x="79" y="347"/>
                      <a:pt x="79" y="310"/>
                    </a:cubicBezTo>
                    <a:lnTo>
                      <a:pt x="79" y="153"/>
                    </a:lnTo>
                    <a:cubicBezTo>
                      <a:pt x="79" y="116"/>
                      <a:pt x="97" y="79"/>
                      <a:pt x="134" y="79"/>
                    </a:cubicBezTo>
                    <a:close/>
                    <a:moveTo>
                      <a:pt x="134" y="0"/>
                    </a:moveTo>
                    <a:cubicBezTo>
                      <a:pt x="56" y="0"/>
                      <a:pt x="0" y="79"/>
                      <a:pt x="0" y="153"/>
                    </a:cubicBezTo>
                    <a:lnTo>
                      <a:pt x="0" y="310"/>
                    </a:lnTo>
                    <a:cubicBezTo>
                      <a:pt x="0" y="384"/>
                      <a:pt x="56" y="444"/>
                      <a:pt x="134" y="444"/>
                    </a:cubicBezTo>
                    <a:lnTo>
                      <a:pt x="310" y="444"/>
                    </a:lnTo>
                    <a:cubicBezTo>
                      <a:pt x="384" y="444"/>
                      <a:pt x="444" y="384"/>
                      <a:pt x="444" y="310"/>
                    </a:cubicBezTo>
                    <a:lnTo>
                      <a:pt x="444" y="153"/>
                    </a:lnTo>
                    <a:cubicBezTo>
                      <a:pt x="444" y="79"/>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1800471" y="1767644"/>
                <a:ext cx="125858" cy="119325"/>
              </a:xfrm>
              <a:custGeom>
                <a:avLst/>
                <a:gdLst/>
                <a:ahLst/>
                <a:cxnLst/>
                <a:rect l="l" t="t" r="r" b="b"/>
                <a:pathLst>
                  <a:path w="366" h="347" extrusionOk="0">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1787748" y="1754921"/>
                <a:ext cx="152681" cy="144771"/>
              </a:xfrm>
              <a:custGeom>
                <a:avLst/>
                <a:gdLst/>
                <a:ahLst/>
                <a:cxnLst/>
                <a:rect l="l" t="t" r="r" b="b"/>
                <a:pathLst>
                  <a:path w="444" h="421" extrusionOk="0">
                    <a:moveTo>
                      <a:pt x="310" y="74"/>
                    </a:moveTo>
                    <a:cubicBezTo>
                      <a:pt x="328" y="74"/>
                      <a:pt x="365" y="97"/>
                      <a:pt x="365" y="134"/>
                    </a:cubicBezTo>
                    <a:lnTo>
                      <a:pt x="365" y="287"/>
                    </a:lnTo>
                    <a:cubicBezTo>
                      <a:pt x="365" y="328"/>
                      <a:pt x="328" y="347"/>
                      <a:pt x="310" y="347"/>
                    </a:cubicBezTo>
                    <a:lnTo>
                      <a:pt x="134" y="347"/>
                    </a:lnTo>
                    <a:cubicBezTo>
                      <a:pt x="97" y="347"/>
                      <a:pt x="79" y="328"/>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1800471" y="2488746"/>
                <a:ext cx="125858" cy="125858"/>
              </a:xfrm>
              <a:custGeom>
                <a:avLst/>
                <a:gdLst/>
                <a:ahLst/>
                <a:cxnLst/>
                <a:rect l="l" t="t" r="r" b="b"/>
                <a:pathLst>
                  <a:path w="366" h="366" extrusionOk="0">
                    <a:moveTo>
                      <a:pt x="97" y="1"/>
                    </a:moveTo>
                    <a:cubicBezTo>
                      <a:pt x="42" y="1"/>
                      <a:pt x="0" y="42"/>
                      <a:pt x="0" y="98"/>
                    </a:cubicBezTo>
                    <a:lnTo>
                      <a:pt x="0" y="273"/>
                    </a:lnTo>
                    <a:cubicBezTo>
                      <a:pt x="0" y="329"/>
                      <a:pt x="42" y="366"/>
                      <a:pt x="97" y="366"/>
                    </a:cubicBezTo>
                    <a:lnTo>
                      <a:pt x="273" y="366"/>
                    </a:lnTo>
                    <a:cubicBezTo>
                      <a:pt x="310" y="366"/>
                      <a:pt x="365" y="329"/>
                      <a:pt x="365" y="273"/>
                    </a:cubicBezTo>
                    <a:lnTo>
                      <a:pt x="365" y="98"/>
                    </a:lnTo>
                    <a:cubicBezTo>
                      <a:pt x="365" y="42"/>
                      <a:pt x="310" y="1"/>
                      <a:pt x="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1787748" y="2476023"/>
                <a:ext cx="152681" cy="153024"/>
              </a:xfrm>
              <a:custGeom>
                <a:avLst/>
                <a:gdLst/>
                <a:ahLst/>
                <a:cxnLst/>
                <a:rect l="l" t="t" r="r" b="b"/>
                <a:pathLst>
                  <a:path w="444" h="445" extrusionOk="0">
                    <a:moveTo>
                      <a:pt x="310" y="79"/>
                    </a:moveTo>
                    <a:cubicBezTo>
                      <a:pt x="328" y="79"/>
                      <a:pt x="365" y="98"/>
                      <a:pt x="365" y="135"/>
                    </a:cubicBezTo>
                    <a:lnTo>
                      <a:pt x="365" y="310"/>
                    </a:lnTo>
                    <a:cubicBezTo>
                      <a:pt x="365" y="347"/>
                      <a:pt x="328" y="366"/>
                      <a:pt x="310" y="366"/>
                    </a:cubicBezTo>
                    <a:lnTo>
                      <a:pt x="134" y="366"/>
                    </a:lnTo>
                    <a:cubicBezTo>
                      <a:pt x="97" y="366"/>
                      <a:pt x="79" y="347"/>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1800471" y="1913790"/>
                <a:ext cx="125858" cy="125858"/>
              </a:xfrm>
              <a:custGeom>
                <a:avLst/>
                <a:gdLst/>
                <a:ahLst/>
                <a:cxnLst/>
                <a:rect l="l" t="t" r="r" b="b"/>
                <a:pathLst>
                  <a:path w="366" h="366" extrusionOk="0">
                    <a:moveTo>
                      <a:pt x="97" y="0"/>
                    </a:moveTo>
                    <a:cubicBezTo>
                      <a:pt x="42" y="0"/>
                      <a:pt x="0" y="37"/>
                      <a:pt x="0" y="97"/>
                    </a:cubicBezTo>
                    <a:lnTo>
                      <a:pt x="0" y="268"/>
                    </a:lnTo>
                    <a:cubicBezTo>
                      <a:pt x="0" y="328"/>
                      <a:pt x="42" y="365"/>
                      <a:pt x="97" y="365"/>
                    </a:cubicBezTo>
                    <a:lnTo>
                      <a:pt x="273" y="365"/>
                    </a:lnTo>
                    <a:cubicBezTo>
                      <a:pt x="310" y="365"/>
                      <a:pt x="365" y="328"/>
                      <a:pt x="365" y="268"/>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7"/>
              <p:cNvSpPr/>
              <p:nvPr/>
            </p:nvSpPr>
            <p:spPr>
              <a:xfrm>
                <a:off x="1787748" y="1899348"/>
                <a:ext cx="152681" cy="153024"/>
              </a:xfrm>
              <a:custGeom>
                <a:avLst/>
                <a:gdLst/>
                <a:ahLst/>
                <a:cxnLst/>
                <a:rect l="l" t="t" r="r" b="b"/>
                <a:pathLst>
                  <a:path w="444" h="445" extrusionOk="0">
                    <a:moveTo>
                      <a:pt x="310" y="79"/>
                    </a:moveTo>
                    <a:cubicBezTo>
                      <a:pt x="328" y="79"/>
                      <a:pt x="365" y="98"/>
                      <a:pt x="365" y="139"/>
                    </a:cubicBezTo>
                    <a:lnTo>
                      <a:pt x="365" y="310"/>
                    </a:lnTo>
                    <a:cubicBezTo>
                      <a:pt x="365" y="347"/>
                      <a:pt x="328" y="370"/>
                      <a:pt x="310" y="370"/>
                    </a:cubicBezTo>
                    <a:lnTo>
                      <a:pt x="134" y="370"/>
                    </a:lnTo>
                    <a:cubicBezTo>
                      <a:pt x="97" y="370"/>
                      <a:pt x="79" y="347"/>
                      <a:pt x="79" y="310"/>
                    </a:cubicBezTo>
                    <a:lnTo>
                      <a:pt x="79" y="139"/>
                    </a:lnTo>
                    <a:cubicBezTo>
                      <a:pt x="79" y="98"/>
                      <a:pt x="97" y="79"/>
                      <a:pt x="134" y="79"/>
                    </a:cubicBezTo>
                    <a:close/>
                    <a:moveTo>
                      <a:pt x="134" y="1"/>
                    </a:moveTo>
                    <a:cubicBezTo>
                      <a:pt x="56" y="1"/>
                      <a:pt x="0" y="61"/>
                      <a:pt x="0" y="139"/>
                    </a:cubicBezTo>
                    <a:lnTo>
                      <a:pt x="0" y="310"/>
                    </a:lnTo>
                    <a:cubicBezTo>
                      <a:pt x="0" y="389"/>
                      <a:pt x="56" y="444"/>
                      <a:pt x="134" y="444"/>
                    </a:cubicBezTo>
                    <a:lnTo>
                      <a:pt x="310" y="444"/>
                    </a:lnTo>
                    <a:cubicBezTo>
                      <a:pt x="384" y="444"/>
                      <a:pt x="444" y="389"/>
                      <a:pt x="444" y="310"/>
                    </a:cubicBezTo>
                    <a:lnTo>
                      <a:pt x="444" y="139"/>
                    </a:lnTo>
                    <a:cubicBezTo>
                      <a:pt x="444" y="61"/>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7"/>
              <p:cNvSpPr/>
              <p:nvPr/>
            </p:nvSpPr>
            <p:spPr>
              <a:xfrm>
                <a:off x="1800471" y="2641426"/>
                <a:ext cx="125858" cy="119325"/>
              </a:xfrm>
              <a:custGeom>
                <a:avLst/>
                <a:gdLst/>
                <a:ahLst/>
                <a:cxnLst/>
                <a:rect l="l" t="t" r="r" b="b"/>
                <a:pathLst>
                  <a:path w="366" h="347" extrusionOk="0">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1787748" y="2628703"/>
                <a:ext cx="152681" cy="144771"/>
              </a:xfrm>
              <a:custGeom>
                <a:avLst/>
                <a:gdLst/>
                <a:ahLst/>
                <a:cxnLst/>
                <a:rect l="l" t="t" r="r" b="b"/>
                <a:pathLst>
                  <a:path w="444" h="421" extrusionOk="0">
                    <a:moveTo>
                      <a:pt x="310" y="74"/>
                    </a:moveTo>
                    <a:cubicBezTo>
                      <a:pt x="328" y="74"/>
                      <a:pt x="365" y="97"/>
                      <a:pt x="365" y="134"/>
                    </a:cubicBezTo>
                    <a:lnTo>
                      <a:pt x="365" y="287"/>
                    </a:lnTo>
                    <a:cubicBezTo>
                      <a:pt x="365" y="329"/>
                      <a:pt x="328" y="347"/>
                      <a:pt x="310" y="347"/>
                    </a:cubicBezTo>
                    <a:lnTo>
                      <a:pt x="134" y="347"/>
                    </a:lnTo>
                    <a:cubicBezTo>
                      <a:pt x="97" y="347"/>
                      <a:pt x="79" y="329"/>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2032242" y="1972593"/>
                <a:ext cx="159214" cy="67056"/>
              </a:xfrm>
              <a:custGeom>
                <a:avLst/>
                <a:gdLst/>
                <a:ahLst/>
                <a:cxnLst/>
                <a:rect l="l" t="t" r="r" b="b"/>
                <a:pathLst>
                  <a:path w="463" h="195" extrusionOk="0">
                    <a:moveTo>
                      <a:pt x="98" y="0"/>
                    </a:moveTo>
                    <a:cubicBezTo>
                      <a:pt x="38" y="0"/>
                      <a:pt x="1" y="42"/>
                      <a:pt x="1" y="97"/>
                    </a:cubicBezTo>
                    <a:cubicBezTo>
                      <a:pt x="1" y="134"/>
                      <a:pt x="38" y="194"/>
                      <a:pt x="98" y="194"/>
                    </a:cubicBezTo>
                    <a:lnTo>
                      <a:pt x="366" y="194"/>
                    </a:lnTo>
                    <a:cubicBezTo>
                      <a:pt x="426" y="194"/>
                      <a:pt x="463" y="134"/>
                      <a:pt x="463" y="97"/>
                    </a:cubicBezTo>
                    <a:cubicBezTo>
                      <a:pt x="463" y="42"/>
                      <a:pt x="426" y="0"/>
                      <a:pt x="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2019519" y="1959869"/>
                <a:ext cx="184661" cy="92502"/>
              </a:xfrm>
              <a:custGeom>
                <a:avLst/>
                <a:gdLst/>
                <a:ahLst/>
                <a:cxnLst/>
                <a:rect l="l" t="t" r="r" b="b"/>
                <a:pathLst>
                  <a:path w="537" h="269" extrusionOk="0">
                    <a:moveTo>
                      <a:pt x="403" y="79"/>
                    </a:moveTo>
                    <a:cubicBezTo>
                      <a:pt x="445" y="79"/>
                      <a:pt x="463" y="97"/>
                      <a:pt x="463" y="134"/>
                    </a:cubicBezTo>
                    <a:cubicBezTo>
                      <a:pt x="463" y="153"/>
                      <a:pt x="445" y="194"/>
                      <a:pt x="403" y="194"/>
                    </a:cubicBezTo>
                    <a:lnTo>
                      <a:pt x="135" y="194"/>
                    </a:lnTo>
                    <a:cubicBezTo>
                      <a:pt x="98" y="194"/>
                      <a:pt x="75" y="153"/>
                      <a:pt x="75" y="134"/>
                    </a:cubicBezTo>
                    <a:cubicBezTo>
                      <a:pt x="75" y="97"/>
                      <a:pt x="98" y="79"/>
                      <a:pt x="135" y="79"/>
                    </a:cubicBezTo>
                    <a:close/>
                    <a:moveTo>
                      <a:pt x="135" y="0"/>
                    </a:moveTo>
                    <a:cubicBezTo>
                      <a:pt x="56" y="0"/>
                      <a:pt x="1" y="56"/>
                      <a:pt x="1" y="134"/>
                    </a:cubicBezTo>
                    <a:cubicBezTo>
                      <a:pt x="1" y="194"/>
                      <a:pt x="56" y="268"/>
                      <a:pt x="135" y="268"/>
                    </a:cubicBezTo>
                    <a:lnTo>
                      <a:pt x="403" y="268"/>
                    </a:lnTo>
                    <a:cubicBezTo>
                      <a:pt x="482" y="268"/>
                      <a:pt x="537" y="194"/>
                      <a:pt x="537" y="134"/>
                    </a:cubicBezTo>
                    <a:cubicBezTo>
                      <a:pt x="537" y="56"/>
                      <a:pt x="482" y="0"/>
                      <a:pt x="40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7"/>
              <p:cNvSpPr/>
              <p:nvPr/>
            </p:nvSpPr>
            <p:spPr>
              <a:xfrm>
                <a:off x="2019519" y="2694550"/>
                <a:ext cx="159558" cy="65336"/>
              </a:xfrm>
              <a:custGeom>
                <a:avLst/>
                <a:gdLst/>
                <a:ahLst/>
                <a:cxnLst/>
                <a:rect l="l" t="t" r="r" b="b"/>
                <a:pathLst>
                  <a:path w="464" h="190" extrusionOk="0">
                    <a:moveTo>
                      <a:pt x="75" y="0"/>
                    </a:moveTo>
                    <a:cubicBezTo>
                      <a:pt x="38" y="0"/>
                      <a:pt x="1" y="37"/>
                      <a:pt x="1" y="98"/>
                    </a:cubicBezTo>
                    <a:cubicBezTo>
                      <a:pt x="1" y="153"/>
                      <a:pt x="38" y="190"/>
                      <a:pt x="75" y="190"/>
                    </a:cubicBezTo>
                    <a:lnTo>
                      <a:pt x="366" y="190"/>
                    </a:lnTo>
                    <a:cubicBezTo>
                      <a:pt x="421" y="190"/>
                      <a:pt x="463" y="153"/>
                      <a:pt x="463" y="98"/>
                    </a:cubicBezTo>
                    <a:cubicBezTo>
                      <a:pt x="463" y="37"/>
                      <a:pt x="421" y="0"/>
                      <a:pt x="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1998886" y="2680107"/>
                <a:ext cx="192570" cy="94222"/>
              </a:xfrm>
              <a:custGeom>
                <a:avLst/>
                <a:gdLst/>
                <a:ahLst/>
                <a:cxnLst/>
                <a:rect l="l" t="t" r="r" b="b"/>
                <a:pathLst>
                  <a:path w="560" h="274" extrusionOk="0">
                    <a:moveTo>
                      <a:pt x="426" y="79"/>
                    </a:moveTo>
                    <a:cubicBezTo>
                      <a:pt x="463" y="79"/>
                      <a:pt x="481" y="116"/>
                      <a:pt x="481" y="140"/>
                    </a:cubicBezTo>
                    <a:cubicBezTo>
                      <a:pt x="481" y="176"/>
                      <a:pt x="463" y="195"/>
                      <a:pt x="426" y="195"/>
                    </a:cubicBezTo>
                    <a:lnTo>
                      <a:pt x="135" y="195"/>
                    </a:lnTo>
                    <a:cubicBezTo>
                      <a:pt x="116" y="195"/>
                      <a:pt x="98" y="176"/>
                      <a:pt x="98" y="140"/>
                    </a:cubicBezTo>
                    <a:cubicBezTo>
                      <a:pt x="98" y="116"/>
                      <a:pt x="116" y="79"/>
                      <a:pt x="135" y="79"/>
                    </a:cubicBezTo>
                    <a:close/>
                    <a:moveTo>
                      <a:pt x="135" y="1"/>
                    </a:moveTo>
                    <a:cubicBezTo>
                      <a:pt x="79" y="1"/>
                      <a:pt x="1" y="61"/>
                      <a:pt x="1" y="140"/>
                    </a:cubicBezTo>
                    <a:cubicBezTo>
                      <a:pt x="1" y="213"/>
                      <a:pt x="79" y="274"/>
                      <a:pt x="135" y="274"/>
                    </a:cubicBezTo>
                    <a:lnTo>
                      <a:pt x="426" y="274"/>
                    </a:lnTo>
                    <a:cubicBezTo>
                      <a:pt x="505" y="274"/>
                      <a:pt x="560" y="213"/>
                      <a:pt x="560" y="140"/>
                    </a:cubicBezTo>
                    <a:cubicBezTo>
                      <a:pt x="560" y="61"/>
                      <a:pt x="505" y="1"/>
                      <a:pt x="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2224811" y="1972593"/>
                <a:ext cx="159214" cy="67056"/>
              </a:xfrm>
              <a:custGeom>
                <a:avLst/>
                <a:gdLst/>
                <a:ahLst/>
                <a:cxnLst/>
                <a:rect l="l" t="t" r="r" b="b"/>
                <a:pathLst>
                  <a:path w="463" h="195" extrusionOk="0">
                    <a:moveTo>
                      <a:pt x="79" y="0"/>
                    </a:moveTo>
                    <a:cubicBezTo>
                      <a:pt x="37" y="0"/>
                      <a:pt x="0" y="42"/>
                      <a:pt x="0" y="97"/>
                    </a:cubicBezTo>
                    <a:cubicBezTo>
                      <a:pt x="0" y="134"/>
                      <a:pt x="37" y="194"/>
                      <a:pt x="79" y="194"/>
                    </a:cubicBezTo>
                    <a:lnTo>
                      <a:pt x="365" y="194"/>
                    </a:lnTo>
                    <a:cubicBezTo>
                      <a:pt x="425" y="194"/>
                      <a:pt x="462" y="134"/>
                      <a:pt x="462" y="97"/>
                    </a:cubicBezTo>
                    <a:cubicBezTo>
                      <a:pt x="462" y="42"/>
                      <a:pt x="425" y="0"/>
                      <a:pt x="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2212087" y="1959869"/>
                <a:ext cx="184661" cy="92502"/>
              </a:xfrm>
              <a:custGeom>
                <a:avLst/>
                <a:gdLst/>
                <a:ahLst/>
                <a:cxnLst/>
                <a:rect l="l" t="t" r="r" b="b"/>
                <a:pathLst>
                  <a:path w="537" h="269" extrusionOk="0">
                    <a:moveTo>
                      <a:pt x="402" y="79"/>
                    </a:moveTo>
                    <a:cubicBezTo>
                      <a:pt x="439" y="79"/>
                      <a:pt x="462" y="97"/>
                      <a:pt x="462" y="134"/>
                    </a:cubicBezTo>
                    <a:cubicBezTo>
                      <a:pt x="462" y="153"/>
                      <a:pt x="439" y="194"/>
                      <a:pt x="402" y="194"/>
                    </a:cubicBezTo>
                    <a:lnTo>
                      <a:pt x="116" y="194"/>
                    </a:lnTo>
                    <a:cubicBezTo>
                      <a:pt x="92" y="194"/>
                      <a:pt x="74" y="153"/>
                      <a:pt x="74" y="134"/>
                    </a:cubicBezTo>
                    <a:cubicBezTo>
                      <a:pt x="74" y="97"/>
                      <a:pt x="92" y="79"/>
                      <a:pt x="116" y="79"/>
                    </a:cubicBezTo>
                    <a:close/>
                    <a:moveTo>
                      <a:pt x="116" y="0"/>
                    </a:moveTo>
                    <a:cubicBezTo>
                      <a:pt x="56" y="0"/>
                      <a:pt x="0" y="56"/>
                      <a:pt x="0" y="134"/>
                    </a:cubicBezTo>
                    <a:cubicBezTo>
                      <a:pt x="0" y="194"/>
                      <a:pt x="56" y="268"/>
                      <a:pt x="116" y="268"/>
                    </a:cubicBezTo>
                    <a:lnTo>
                      <a:pt x="402" y="268"/>
                    </a:lnTo>
                    <a:cubicBezTo>
                      <a:pt x="481" y="268"/>
                      <a:pt x="536" y="194"/>
                      <a:pt x="536" y="134"/>
                    </a:cubicBezTo>
                    <a:cubicBezTo>
                      <a:pt x="536" y="56"/>
                      <a:pt x="481" y="0"/>
                      <a:pt x="4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2224811" y="2693695"/>
                <a:ext cx="159214" cy="67056"/>
              </a:xfrm>
              <a:custGeom>
                <a:avLst/>
                <a:gdLst/>
                <a:ahLst/>
                <a:cxnLst/>
                <a:rect l="l" t="t" r="r" b="b"/>
                <a:pathLst>
                  <a:path w="463" h="195" extrusionOk="0">
                    <a:moveTo>
                      <a:pt x="79" y="1"/>
                    </a:moveTo>
                    <a:cubicBezTo>
                      <a:pt x="37" y="1"/>
                      <a:pt x="0" y="61"/>
                      <a:pt x="0" y="98"/>
                    </a:cubicBezTo>
                    <a:cubicBezTo>
                      <a:pt x="0" y="158"/>
                      <a:pt x="37" y="195"/>
                      <a:pt x="79" y="195"/>
                    </a:cubicBezTo>
                    <a:lnTo>
                      <a:pt x="365" y="195"/>
                    </a:lnTo>
                    <a:cubicBezTo>
                      <a:pt x="425" y="195"/>
                      <a:pt x="462" y="158"/>
                      <a:pt x="462" y="98"/>
                    </a:cubicBezTo>
                    <a:cubicBezTo>
                      <a:pt x="462" y="61"/>
                      <a:pt x="425" y="1"/>
                      <a:pt x="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2212087" y="2680972"/>
                <a:ext cx="184661" cy="92502"/>
              </a:xfrm>
              <a:custGeom>
                <a:avLst/>
                <a:gdLst/>
                <a:ahLst/>
                <a:cxnLst/>
                <a:rect l="l" t="t" r="r" b="b"/>
                <a:pathLst>
                  <a:path w="537" h="269" extrusionOk="0">
                    <a:moveTo>
                      <a:pt x="402" y="79"/>
                    </a:moveTo>
                    <a:cubicBezTo>
                      <a:pt x="439" y="79"/>
                      <a:pt x="462" y="116"/>
                      <a:pt x="462" y="135"/>
                    </a:cubicBezTo>
                    <a:cubicBezTo>
                      <a:pt x="462" y="177"/>
                      <a:pt x="439" y="195"/>
                      <a:pt x="402" y="195"/>
                    </a:cubicBezTo>
                    <a:lnTo>
                      <a:pt x="116" y="195"/>
                    </a:lnTo>
                    <a:cubicBezTo>
                      <a:pt x="92" y="195"/>
                      <a:pt x="74" y="177"/>
                      <a:pt x="74" y="135"/>
                    </a:cubicBezTo>
                    <a:cubicBezTo>
                      <a:pt x="74" y="116"/>
                      <a:pt x="92" y="79"/>
                      <a:pt x="116" y="79"/>
                    </a:cubicBezTo>
                    <a:close/>
                    <a:moveTo>
                      <a:pt x="116" y="1"/>
                    </a:moveTo>
                    <a:cubicBezTo>
                      <a:pt x="56" y="1"/>
                      <a:pt x="0" y="79"/>
                      <a:pt x="0" y="135"/>
                    </a:cubicBezTo>
                    <a:cubicBezTo>
                      <a:pt x="0" y="213"/>
                      <a:pt x="56" y="269"/>
                      <a:pt x="116" y="269"/>
                    </a:cubicBezTo>
                    <a:lnTo>
                      <a:pt x="402" y="269"/>
                    </a:lnTo>
                    <a:cubicBezTo>
                      <a:pt x="481" y="269"/>
                      <a:pt x="536" y="213"/>
                      <a:pt x="536" y="135"/>
                    </a:cubicBezTo>
                    <a:cubicBezTo>
                      <a:pt x="536" y="79"/>
                      <a:pt x="481" y="1"/>
                      <a:pt x="40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2417036" y="1972593"/>
                <a:ext cx="165404" cy="67056"/>
              </a:xfrm>
              <a:custGeom>
                <a:avLst/>
                <a:gdLst/>
                <a:ahLst/>
                <a:cxnLst/>
                <a:rect l="l" t="t" r="r" b="b"/>
                <a:pathLst>
                  <a:path w="481" h="195" extrusionOk="0">
                    <a:moveTo>
                      <a:pt x="97" y="0"/>
                    </a:moveTo>
                    <a:cubicBezTo>
                      <a:pt x="56" y="0"/>
                      <a:pt x="0" y="42"/>
                      <a:pt x="0" y="97"/>
                    </a:cubicBezTo>
                    <a:cubicBezTo>
                      <a:pt x="0" y="134"/>
                      <a:pt x="56" y="194"/>
                      <a:pt x="97"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2402593" y="1959869"/>
                <a:ext cx="192570" cy="92502"/>
              </a:xfrm>
              <a:custGeom>
                <a:avLst/>
                <a:gdLst/>
                <a:ahLst/>
                <a:cxnLst/>
                <a:rect l="l" t="t" r="r" b="b"/>
                <a:pathLst>
                  <a:path w="560" h="269" extrusionOk="0">
                    <a:moveTo>
                      <a:pt x="426" y="79"/>
                    </a:moveTo>
                    <a:cubicBezTo>
                      <a:pt x="444" y="79"/>
                      <a:pt x="486" y="97"/>
                      <a:pt x="486" y="134"/>
                    </a:cubicBezTo>
                    <a:cubicBezTo>
                      <a:pt x="486" y="153"/>
                      <a:pt x="444" y="194"/>
                      <a:pt x="426" y="194"/>
                    </a:cubicBezTo>
                    <a:lnTo>
                      <a:pt x="139" y="194"/>
                    </a:lnTo>
                    <a:cubicBezTo>
                      <a:pt x="116" y="194"/>
                      <a:pt x="79" y="153"/>
                      <a:pt x="79" y="134"/>
                    </a:cubicBezTo>
                    <a:cubicBezTo>
                      <a:pt x="79" y="97"/>
                      <a:pt x="116" y="79"/>
                      <a:pt x="139" y="79"/>
                    </a:cubicBezTo>
                    <a:close/>
                    <a:moveTo>
                      <a:pt x="139" y="0"/>
                    </a:moveTo>
                    <a:cubicBezTo>
                      <a:pt x="61" y="0"/>
                      <a:pt x="1" y="56"/>
                      <a:pt x="1" y="134"/>
                    </a:cubicBezTo>
                    <a:cubicBezTo>
                      <a:pt x="1" y="194"/>
                      <a:pt x="61" y="268"/>
                      <a:pt x="139" y="268"/>
                    </a:cubicBezTo>
                    <a:lnTo>
                      <a:pt x="426" y="268"/>
                    </a:lnTo>
                    <a:cubicBezTo>
                      <a:pt x="504" y="268"/>
                      <a:pt x="560" y="194"/>
                      <a:pt x="560" y="134"/>
                    </a:cubicBezTo>
                    <a:cubicBezTo>
                      <a:pt x="560" y="56"/>
                      <a:pt x="504" y="0"/>
                      <a:pt x="42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2417036" y="2693695"/>
                <a:ext cx="165404" cy="67056"/>
              </a:xfrm>
              <a:custGeom>
                <a:avLst/>
                <a:gdLst/>
                <a:ahLst/>
                <a:cxnLst/>
                <a:rect l="l" t="t" r="r" b="b"/>
                <a:pathLst>
                  <a:path w="481" h="195" extrusionOk="0">
                    <a:moveTo>
                      <a:pt x="97" y="1"/>
                    </a:moveTo>
                    <a:cubicBezTo>
                      <a:pt x="56" y="1"/>
                      <a:pt x="0" y="61"/>
                      <a:pt x="0" y="98"/>
                    </a:cubicBezTo>
                    <a:cubicBezTo>
                      <a:pt x="0" y="158"/>
                      <a:pt x="56" y="195"/>
                      <a:pt x="97"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2402593" y="2680972"/>
                <a:ext cx="192570" cy="92502"/>
              </a:xfrm>
              <a:custGeom>
                <a:avLst/>
                <a:gdLst/>
                <a:ahLst/>
                <a:cxnLst/>
                <a:rect l="l" t="t" r="r" b="b"/>
                <a:pathLst>
                  <a:path w="560" h="269" extrusionOk="0">
                    <a:moveTo>
                      <a:pt x="426" y="79"/>
                    </a:moveTo>
                    <a:cubicBezTo>
                      <a:pt x="444" y="79"/>
                      <a:pt x="486" y="116"/>
                      <a:pt x="486" y="135"/>
                    </a:cubicBezTo>
                    <a:cubicBezTo>
                      <a:pt x="486" y="177"/>
                      <a:pt x="444" y="195"/>
                      <a:pt x="426" y="195"/>
                    </a:cubicBezTo>
                    <a:lnTo>
                      <a:pt x="139" y="195"/>
                    </a:lnTo>
                    <a:cubicBezTo>
                      <a:pt x="116" y="195"/>
                      <a:pt x="79" y="177"/>
                      <a:pt x="79" y="135"/>
                    </a:cubicBezTo>
                    <a:cubicBezTo>
                      <a:pt x="79" y="116"/>
                      <a:pt x="116" y="79"/>
                      <a:pt x="139" y="79"/>
                    </a:cubicBezTo>
                    <a:close/>
                    <a:moveTo>
                      <a:pt x="139" y="1"/>
                    </a:moveTo>
                    <a:cubicBezTo>
                      <a:pt x="61" y="1"/>
                      <a:pt x="1" y="79"/>
                      <a:pt x="1" y="135"/>
                    </a:cubicBezTo>
                    <a:cubicBezTo>
                      <a:pt x="1" y="213"/>
                      <a:pt x="61" y="269"/>
                      <a:pt x="139" y="269"/>
                    </a:cubicBezTo>
                    <a:lnTo>
                      <a:pt x="426" y="269"/>
                    </a:lnTo>
                    <a:cubicBezTo>
                      <a:pt x="504" y="269"/>
                      <a:pt x="560" y="213"/>
                      <a:pt x="560" y="135"/>
                    </a:cubicBezTo>
                    <a:cubicBezTo>
                      <a:pt x="560" y="79"/>
                      <a:pt x="504" y="1"/>
                      <a:pt x="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2615451" y="1972593"/>
                <a:ext cx="165748" cy="67056"/>
              </a:xfrm>
              <a:custGeom>
                <a:avLst/>
                <a:gdLst/>
                <a:ahLst/>
                <a:cxnLst/>
                <a:rect l="l" t="t" r="r" b="b"/>
                <a:pathLst>
                  <a:path w="482" h="195" extrusionOk="0">
                    <a:moveTo>
                      <a:pt x="98" y="0"/>
                    </a:moveTo>
                    <a:cubicBezTo>
                      <a:pt x="56" y="0"/>
                      <a:pt x="1" y="42"/>
                      <a:pt x="1" y="97"/>
                    </a:cubicBezTo>
                    <a:cubicBezTo>
                      <a:pt x="1" y="134"/>
                      <a:pt x="56" y="194"/>
                      <a:pt x="98"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2601352" y="1959869"/>
                <a:ext cx="192570" cy="92502"/>
              </a:xfrm>
              <a:custGeom>
                <a:avLst/>
                <a:gdLst/>
                <a:ahLst/>
                <a:cxnLst/>
                <a:rect l="l" t="t" r="r" b="b"/>
                <a:pathLst>
                  <a:path w="560" h="269" extrusionOk="0">
                    <a:moveTo>
                      <a:pt x="425" y="79"/>
                    </a:moveTo>
                    <a:cubicBezTo>
                      <a:pt x="444" y="79"/>
                      <a:pt x="485" y="97"/>
                      <a:pt x="485" y="134"/>
                    </a:cubicBezTo>
                    <a:cubicBezTo>
                      <a:pt x="485" y="153"/>
                      <a:pt x="444" y="194"/>
                      <a:pt x="425" y="194"/>
                    </a:cubicBezTo>
                    <a:lnTo>
                      <a:pt x="139" y="194"/>
                    </a:lnTo>
                    <a:cubicBezTo>
                      <a:pt x="116" y="194"/>
                      <a:pt x="79" y="153"/>
                      <a:pt x="79" y="134"/>
                    </a:cubicBezTo>
                    <a:cubicBezTo>
                      <a:pt x="79" y="97"/>
                      <a:pt x="116" y="79"/>
                      <a:pt x="139" y="79"/>
                    </a:cubicBezTo>
                    <a:close/>
                    <a:moveTo>
                      <a:pt x="139" y="0"/>
                    </a:moveTo>
                    <a:cubicBezTo>
                      <a:pt x="60" y="0"/>
                      <a:pt x="0" y="56"/>
                      <a:pt x="0" y="134"/>
                    </a:cubicBezTo>
                    <a:cubicBezTo>
                      <a:pt x="0" y="194"/>
                      <a:pt x="60" y="268"/>
                      <a:pt x="139" y="268"/>
                    </a:cubicBezTo>
                    <a:lnTo>
                      <a:pt x="425" y="268"/>
                    </a:lnTo>
                    <a:cubicBezTo>
                      <a:pt x="504" y="268"/>
                      <a:pt x="559" y="194"/>
                      <a:pt x="559" y="134"/>
                    </a:cubicBezTo>
                    <a:cubicBezTo>
                      <a:pt x="559" y="56"/>
                      <a:pt x="504" y="0"/>
                      <a:pt x="42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2615451" y="2693695"/>
                <a:ext cx="165748" cy="67056"/>
              </a:xfrm>
              <a:custGeom>
                <a:avLst/>
                <a:gdLst/>
                <a:ahLst/>
                <a:cxnLst/>
                <a:rect l="l" t="t" r="r" b="b"/>
                <a:pathLst>
                  <a:path w="482" h="195" extrusionOk="0">
                    <a:moveTo>
                      <a:pt x="98" y="1"/>
                    </a:moveTo>
                    <a:cubicBezTo>
                      <a:pt x="56" y="1"/>
                      <a:pt x="1" y="61"/>
                      <a:pt x="1" y="98"/>
                    </a:cubicBezTo>
                    <a:cubicBezTo>
                      <a:pt x="1" y="158"/>
                      <a:pt x="56" y="195"/>
                      <a:pt x="98"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2601352" y="2680972"/>
                <a:ext cx="192570" cy="92502"/>
              </a:xfrm>
              <a:custGeom>
                <a:avLst/>
                <a:gdLst/>
                <a:ahLst/>
                <a:cxnLst/>
                <a:rect l="l" t="t" r="r" b="b"/>
                <a:pathLst>
                  <a:path w="560" h="269" extrusionOk="0">
                    <a:moveTo>
                      <a:pt x="425" y="79"/>
                    </a:moveTo>
                    <a:cubicBezTo>
                      <a:pt x="444" y="79"/>
                      <a:pt x="485" y="116"/>
                      <a:pt x="485" y="135"/>
                    </a:cubicBezTo>
                    <a:cubicBezTo>
                      <a:pt x="485" y="177"/>
                      <a:pt x="444" y="195"/>
                      <a:pt x="425" y="195"/>
                    </a:cubicBezTo>
                    <a:lnTo>
                      <a:pt x="139" y="195"/>
                    </a:lnTo>
                    <a:cubicBezTo>
                      <a:pt x="116" y="195"/>
                      <a:pt x="79" y="177"/>
                      <a:pt x="79" y="135"/>
                    </a:cubicBezTo>
                    <a:cubicBezTo>
                      <a:pt x="79" y="116"/>
                      <a:pt x="116" y="79"/>
                      <a:pt x="139" y="79"/>
                    </a:cubicBezTo>
                    <a:close/>
                    <a:moveTo>
                      <a:pt x="139" y="1"/>
                    </a:moveTo>
                    <a:cubicBezTo>
                      <a:pt x="60" y="1"/>
                      <a:pt x="0" y="79"/>
                      <a:pt x="0" y="135"/>
                    </a:cubicBezTo>
                    <a:cubicBezTo>
                      <a:pt x="0" y="213"/>
                      <a:pt x="60" y="269"/>
                      <a:pt x="139" y="269"/>
                    </a:cubicBezTo>
                    <a:lnTo>
                      <a:pt x="425" y="269"/>
                    </a:lnTo>
                    <a:cubicBezTo>
                      <a:pt x="504" y="269"/>
                      <a:pt x="559" y="213"/>
                      <a:pt x="559" y="135"/>
                    </a:cubicBezTo>
                    <a:cubicBezTo>
                      <a:pt x="559" y="79"/>
                      <a:pt x="504" y="1"/>
                      <a:pt x="4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853445" y="2357043"/>
                <a:ext cx="470765" cy="464231"/>
              </a:xfrm>
              <a:custGeom>
                <a:avLst/>
                <a:gdLst/>
                <a:ahLst/>
                <a:cxnLst/>
                <a:rect l="l" t="t" r="r" b="b"/>
                <a:pathLst>
                  <a:path w="1369" h="1350" extrusionOk="0">
                    <a:moveTo>
                      <a:pt x="675" y="0"/>
                    </a:moveTo>
                    <a:cubicBezTo>
                      <a:pt x="310" y="0"/>
                      <a:pt x="0" y="287"/>
                      <a:pt x="0" y="675"/>
                    </a:cubicBezTo>
                    <a:cubicBezTo>
                      <a:pt x="0" y="1040"/>
                      <a:pt x="310" y="1350"/>
                      <a:pt x="675" y="1350"/>
                    </a:cubicBezTo>
                    <a:cubicBezTo>
                      <a:pt x="1063" y="1350"/>
                      <a:pt x="1368" y="1040"/>
                      <a:pt x="1368" y="675"/>
                    </a:cubicBezTo>
                    <a:cubicBezTo>
                      <a:pt x="1368" y="287"/>
                      <a:pt x="1063" y="0"/>
                      <a:pt x="6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853445" y="2357043"/>
                <a:ext cx="470765" cy="232116"/>
              </a:xfrm>
              <a:custGeom>
                <a:avLst/>
                <a:gdLst/>
                <a:ahLst/>
                <a:cxnLst/>
                <a:rect l="l" t="t" r="r" b="b"/>
                <a:pathLst>
                  <a:path w="1369" h="675" extrusionOk="0">
                    <a:moveTo>
                      <a:pt x="1368" y="675"/>
                    </a:moveTo>
                    <a:lnTo>
                      <a:pt x="1368" y="675"/>
                    </a:lnTo>
                    <a:lnTo>
                      <a:pt x="1368" y="675"/>
                    </a:lnTo>
                    <a:lnTo>
                      <a:pt x="1368" y="675"/>
                    </a:lnTo>
                    <a:close/>
                    <a:moveTo>
                      <a:pt x="0" y="675"/>
                    </a:moveTo>
                    <a:lnTo>
                      <a:pt x="0" y="675"/>
                    </a:lnTo>
                    <a:lnTo>
                      <a:pt x="0" y="675"/>
                    </a:lnTo>
                    <a:lnTo>
                      <a:pt x="0" y="675"/>
                    </a:lnTo>
                    <a:lnTo>
                      <a:pt x="0" y="675"/>
                    </a:lnTo>
                    <a:close/>
                    <a:moveTo>
                      <a:pt x="1234" y="268"/>
                    </a:moveTo>
                    <a:lnTo>
                      <a:pt x="1234" y="268"/>
                    </a:lnTo>
                    <a:lnTo>
                      <a:pt x="1234" y="268"/>
                    </a:lnTo>
                    <a:close/>
                    <a:moveTo>
                      <a:pt x="158" y="250"/>
                    </a:moveTo>
                    <a:lnTo>
                      <a:pt x="158" y="250"/>
                    </a:lnTo>
                    <a:lnTo>
                      <a:pt x="158" y="250"/>
                    </a:lnTo>
                    <a:close/>
                    <a:moveTo>
                      <a:pt x="158" y="231"/>
                    </a:moveTo>
                    <a:lnTo>
                      <a:pt x="158" y="231"/>
                    </a:lnTo>
                    <a:lnTo>
                      <a:pt x="158" y="231"/>
                    </a:lnTo>
                    <a:close/>
                    <a:moveTo>
                      <a:pt x="675" y="0"/>
                    </a:moveTo>
                    <a:lnTo>
                      <a:pt x="675" y="0"/>
                    </a:lnTo>
                    <a:cubicBezTo>
                      <a:pt x="486" y="0"/>
                      <a:pt x="292" y="97"/>
                      <a:pt x="158" y="231"/>
                    </a:cubicBezTo>
                    <a:cubicBezTo>
                      <a:pt x="292" y="97"/>
                      <a:pt x="486" y="0"/>
                      <a:pt x="675" y="0"/>
                    </a:cubicBezTo>
                    <a:cubicBezTo>
                      <a:pt x="906" y="0"/>
                      <a:pt x="1100" y="97"/>
                      <a:pt x="1234" y="268"/>
                    </a:cubicBezTo>
                    <a:cubicBezTo>
                      <a:pt x="1100" y="97"/>
                      <a:pt x="906" y="0"/>
                      <a:pt x="675" y="0"/>
                    </a:cubicBezTo>
                    <a:close/>
                  </a:path>
                </a:pathLst>
              </a:custGeom>
              <a:solidFill>
                <a:srgbClr val="2E8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840722" y="2344320"/>
                <a:ext cx="497587" cy="489678"/>
              </a:xfrm>
              <a:custGeom>
                <a:avLst/>
                <a:gdLst/>
                <a:ahLst/>
                <a:cxnLst/>
                <a:rect l="l" t="t" r="r" b="b"/>
                <a:pathLst>
                  <a:path w="1447" h="1424" extrusionOk="0">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960046" y="2463300"/>
                <a:ext cx="259282" cy="251373"/>
              </a:xfrm>
              <a:custGeom>
                <a:avLst/>
                <a:gdLst/>
                <a:ahLst/>
                <a:cxnLst/>
                <a:rect l="l" t="t" r="r" b="b"/>
                <a:pathLst>
                  <a:path w="754" h="731" extrusionOk="0">
                    <a:moveTo>
                      <a:pt x="365" y="1"/>
                    </a:moveTo>
                    <a:cubicBezTo>
                      <a:pt x="176" y="1"/>
                      <a:pt x="0" y="153"/>
                      <a:pt x="0" y="366"/>
                    </a:cubicBezTo>
                    <a:cubicBezTo>
                      <a:pt x="0" y="555"/>
                      <a:pt x="176" y="731"/>
                      <a:pt x="365" y="731"/>
                    </a:cubicBezTo>
                    <a:cubicBezTo>
                      <a:pt x="578" y="731"/>
                      <a:pt x="753" y="555"/>
                      <a:pt x="753" y="366"/>
                    </a:cubicBezTo>
                    <a:cubicBezTo>
                      <a:pt x="753" y="153"/>
                      <a:pt x="578" y="1"/>
                      <a:pt x="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947322" y="2449201"/>
                <a:ext cx="284729" cy="278195"/>
              </a:xfrm>
              <a:custGeom>
                <a:avLst/>
                <a:gdLst/>
                <a:ahLst/>
                <a:cxnLst/>
                <a:rect l="l" t="t" r="r" b="b"/>
                <a:pathLst>
                  <a:path w="828" h="809" extrusionOk="0">
                    <a:moveTo>
                      <a:pt x="402" y="79"/>
                    </a:moveTo>
                    <a:cubicBezTo>
                      <a:pt x="596" y="79"/>
                      <a:pt x="749" y="213"/>
                      <a:pt x="749" y="407"/>
                    </a:cubicBezTo>
                    <a:cubicBezTo>
                      <a:pt x="749" y="578"/>
                      <a:pt x="596" y="735"/>
                      <a:pt x="402" y="735"/>
                    </a:cubicBezTo>
                    <a:cubicBezTo>
                      <a:pt x="231" y="735"/>
                      <a:pt x="74" y="578"/>
                      <a:pt x="74" y="407"/>
                    </a:cubicBezTo>
                    <a:cubicBezTo>
                      <a:pt x="74" y="213"/>
                      <a:pt x="231" y="79"/>
                      <a:pt x="402" y="79"/>
                    </a:cubicBezTo>
                    <a:close/>
                    <a:moveTo>
                      <a:pt x="402" y="0"/>
                    </a:moveTo>
                    <a:cubicBezTo>
                      <a:pt x="190" y="0"/>
                      <a:pt x="0" y="176"/>
                      <a:pt x="0" y="407"/>
                    </a:cubicBezTo>
                    <a:cubicBezTo>
                      <a:pt x="0" y="619"/>
                      <a:pt x="190" y="809"/>
                      <a:pt x="402" y="809"/>
                    </a:cubicBezTo>
                    <a:cubicBezTo>
                      <a:pt x="633" y="809"/>
                      <a:pt x="827" y="619"/>
                      <a:pt x="827" y="407"/>
                    </a:cubicBezTo>
                    <a:cubicBezTo>
                      <a:pt x="827" y="176"/>
                      <a:pt x="633" y="0"/>
                      <a:pt x="4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669129" y="3065766"/>
                <a:ext cx="165748" cy="105226"/>
              </a:xfrm>
              <a:custGeom>
                <a:avLst/>
                <a:gdLst/>
                <a:ahLst/>
                <a:cxnLst/>
                <a:rect l="l" t="t" r="r" b="b"/>
                <a:pathLst>
                  <a:path w="482" h="306" extrusionOk="0">
                    <a:moveTo>
                      <a:pt x="56" y="0"/>
                    </a:moveTo>
                    <a:cubicBezTo>
                      <a:pt x="37" y="0"/>
                      <a:pt x="0" y="37"/>
                      <a:pt x="0" y="74"/>
                    </a:cubicBezTo>
                    <a:lnTo>
                      <a:pt x="0" y="250"/>
                    </a:lnTo>
                    <a:cubicBezTo>
                      <a:pt x="0" y="268"/>
                      <a:pt x="37" y="305"/>
                      <a:pt x="56" y="305"/>
                    </a:cubicBezTo>
                    <a:lnTo>
                      <a:pt x="421" y="305"/>
                    </a:lnTo>
                    <a:cubicBezTo>
                      <a:pt x="444" y="305"/>
                      <a:pt x="481" y="268"/>
                      <a:pt x="481" y="250"/>
                    </a:cubicBezTo>
                    <a:lnTo>
                      <a:pt x="481" y="74"/>
                    </a:lnTo>
                    <a:cubicBezTo>
                      <a:pt x="481" y="37"/>
                      <a:pt x="444" y="0"/>
                      <a:pt x="4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654686" y="3051323"/>
                <a:ext cx="192570" cy="133767"/>
              </a:xfrm>
              <a:custGeom>
                <a:avLst/>
                <a:gdLst/>
                <a:ahLst/>
                <a:cxnLst/>
                <a:rect l="l" t="t" r="r" b="b"/>
                <a:pathLst>
                  <a:path w="560" h="389" extrusionOk="0">
                    <a:moveTo>
                      <a:pt x="463" y="79"/>
                    </a:moveTo>
                    <a:cubicBezTo>
                      <a:pt x="463" y="79"/>
                      <a:pt x="486" y="98"/>
                      <a:pt x="486" y="116"/>
                    </a:cubicBezTo>
                    <a:lnTo>
                      <a:pt x="486" y="292"/>
                    </a:lnTo>
                    <a:lnTo>
                      <a:pt x="463" y="310"/>
                    </a:lnTo>
                    <a:lnTo>
                      <a:pt x="98" y="310"/>
                    </a:lnTo>
                    <a:lnTo>
                      <a:pt x="79" y="292"/>
                    </a:lnTo>
                    <a:lnTo>
                      <a:pt x="79" y="116"/>
                    </a:lnTo>
                    <a:cubicBezTo>
                      <a:pt x="79" y="98"/>
                      <a:pt x="98" y="79"/>
                      <a:pt x="98" y="79"/>
                    </a:cubicBezTo>
                    <a:close/>
                    <a:moveTo>
                      <a:pt x="98" y="1"/>
                    </a:moveTo>
                    <a:cubicBezTo>
                      <a:pt x="42" y="1"/>
                      <a:pt x="1" y="61"/>
                      <a:pt x="1" y="116"/>
                    </a:cubicBezTo>
                    <a:lnTo>
                      <a:pt x="1" y="292"/>
                    </a:lnTo>
                    <a:cubicBezTo>
                      <a:pt x="1" y="329"/>
                      <a:pt x="42" y="389"/>
                      <a:pt x="98" y="389"/>
                    </a:cubicBezTo>
                    <a:lnTo>
                      <a:pt x="463" y="389"/>
                    </a:lnTo>
                    <a:cubicBezTo>
                      <a:pt x="523" y="389"/>
                      <a:pt x="560" y="329"/>
                      <a:pt x="560" y="292"/>
                    </a:cubicBezTo>
                    <a:lnTo>
                      <a:pt x="560" y="116"/>
                    </a:lnTo>
                    <a:cubicBezTo>
                      <a:pt x="560" y="61"/>
                      <a:pt x="523" y="1"/>
                      <a:pt x="46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874077" y="3065766"/>
                <a:ext cx="159214" cy="105226"/>
              </a:xfrm>
              <a:custGeom>
                <a:avLst/>
                <a:gdLst/>
                <a:ahLst/>
                <a:cxnLst/>
                <a:rect l="l" t="t" r="r" b="b"/>
                <a:pathLst>
                  <a:path w="463" h="306" extrusionOk="0">
                    <a:moveTo>
                      <a:pt x="56" y="0"/>
                    </a:moveTo>
                    <a:cubicBezTo>
                      <a:pt x="19" y="0"/>
                      <a:pt x="1" y="37"/>
                      <a:pt x="1" y="74"/>
                    </a:cubicBezTo>
                    <a:lnTo>
                      <a:pt x="1" y="250"/>
                    </a:lnTo>
                    <a:cubicBezTo>
                      <a:pt x="1" y="268"/>
                      <a:pt x="19" y="305"/>
                      <a:pt x="56" y="305"/>
                    </a:cubicBezTo>
                    <a:lnTo>
                      <a:pt x="403" y="305"/>
                    </a:lnTo>
                    <a:cubicBezTo>
                      <a:pt x="444" y="305"/>
                      <a:pt x="463" y="268"/>
                      <a:pt x="463" y="250"/>
                    </a:cubicBezTo>
                    <a:lnTo>
                      <a:pt x="463" y="74"/>
                    </a:lnTo>
                    <a:cubicBezTo>
                      <a:pt x="463" y="37"/>
                      <a:pt x="444"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861354" y="3051323"/>
                <a:ext cx="184661" cy="133767"/>
              </a:xfrm>
              <a:custGeom>
                <a:avLst/>
                <a:gdLst/>
                <a:ahLst/>
                <a:cxnLst/>
                <a:rect l="l" t="t" r="r" b="b"/>
                <a:pathLst>
                  <a:path w="537" h="389" extrusionOk="0">
                    <a:moveTo>
                      <a:pt x="440" y="79"/>
                    </a:moveTo>
                    <a:cubicBezTo>
                      <a:pt x="463" y="79"/>
                      <a:pt x="463" y="98"/>
                      <a:pt x="463" y="116"/>
                    </a:cubicBezTo>
                    <a:lnTo>
                      <a:pt x="463" y="292"/>
                    </a:lnTo>
                    <a:cubicBezTo>
                      <a:pt x="463" y="292"/>
                      <a:pt x="463" y="310"/>
                      <a:pt x="440" y="310"/>
                    </a:cubicBezTo>
                    <a:lnTo>
                      <a:pt x="93" y="310"/>
                    </a:lnTo>
                    <a:cubicBezTo>
                      <a:pt x="75" y="310"/>
                      <a:pt x="75" y="292"/>
                      <a:pt x="75" y="292"/>
                    </a:cubicBezTo>
                    <a:lnTo>
                      <a:pt x="75" y="116"/>
                    </a:lnTo>
                    <a:cubicBezTo>
                      <a:pt x="75" y="98"/>
                      <a:pt x="75" y="79"/>
                      <a:pt x="93" y="79"/>
                    </a:cubicBezTo>
                    <a:close/>
                    <a:moveTo>
                      <a:pt x="93" y="1"/>
                    </a:moveTo>
                    <a:cubicBezTo>
                      <a:pt x="38" y="1"/>
                      <a:pt x="1" y="61"/>
                      <a:pt x="1" y="116"/>
                    </a:cubicBezTo>
                    <a:lnTo>
                      <a:pt x="1" y="292"/>
                    </a:lnTo>
                    <a:cubicBezTo>
                      <a:pt x="1" y="329"/>
                      <a:pt x="38" y="389"/>
                      <a:pt x="93" y="389"/>
                    </a:cubicBezTo>
                    <a:lnTo>
                      <a:pt x="440" y="389"/>
                    </a:lnTo>
                    <a:cubicBezTo>
                      <a:pt x="500" y="389"/>
                      <a:pt x="537" y="329"/>
                      <a:pt x="537" y="292"/>
                    </a:cubicBezTo>
                    <a:lnTo>
                      <a:pt x="537" y="116"/>
                    </a:lnTo>
                    <a:cubicBezTo>
                      <a:pt x="537" y="61"/>
                      <a:pt x="500" y="1"/>
                      <a:pt x="44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1118915" y="3065766"/>
                <a:ext cx="165404" cy="105226"/>
              </a:xfrm>
              <a:custGeom>
                <a:avLst/>
                <a:gdLst/>
                <a:ahLst/>
                <a:cxnLst/>
                <a:rect l="l" t="t" r="r" b="b"/>
                <a:pathLst>
                  <a:path w="481" h="306" extrusionOk="0">
                    <a:moveTo>
                      <a:pt x="60" y="0"/>
                    </a:moveTo>
                    <a:cubicBezTo>
                      <a:pt x="37" y="0"/>
                      <a:pt x="0" y="37"/>
                      <a:pt x="0" y="74"/>
                    </a:cubicBezTo>
                    <a:lnTo>
                      <a:pt x="0" y="250"/>
                    </a:lnTo>
                    <a:cubicBezTo>
                      <a:pt x="0" y="268"/>
                      <a:pt x="37" y="305"/>
                      <a:pt x="60" y="305"/>
                    </a:cubicBezTo>
                    <a:lnTo>
                      <a:pt x="425" y="305"/>
                    </a:lnTo>
                    <a:cubicBezTo>
                      <a:pt x="444" y="305"/>
                      <a:pt x="481" y="268"/>
                      <a:pt x="481" y="250"/>
                    </a:cubicBezTo>
                    <a:lnTo>
                      <a:pt x="481" y="74"/>
                    </a:lnTo>
                    <a:cubicBezTo>
                      <a:pt x="481" y="37"/>
                      <a:pt x="444" y="0"/>
                      <a:pt x="4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1106192" y="3051323"/>
                <a:ext cx="192570" cy="133767"/>
              </a:xfrm>
              <a:custGeom>
                <a:avLst/>
                <a:gdLst/>
                <a:ahLst/>
                <a:cxnLst/>
                <a:rect l="l" t="t" r="r" b="b"/>
                <a:pathLst>
                  <a:path w="560" h="389" extrusionOk="0">
                    <a:moveTo>
                      <a:pt x="462" y="79"/>
                    </a:moveTo>
                    <a:cubicBezTo>
                      <a:pt x="462" y="79"/>
                      <a:pt x="481" y="98"/>
                      <a:pt x="481" y="116"/>
                    </a:cubicBezTo>
                    <a:lnTo>
                      <a:pt x="481" y="292"/>
                    </a:lnTo>
                    <a:lnTo>
                      <a:pt x="462" y="310"/>
                    </a:lnTo>
                    <a:lnTo>
                      <a:pt x="97" y="310"/>
                    </a:lnTo>
                    <a:lnTo>
                      <a:pt x="74" y="292"/>
                    </a:lnTo>
                    <a:lnTo>
                      <a:pt x="74" y="116"/>
                    </a:lnTo>
                    <a:cubicBezTo>
                      <a:pt x="74" y="98"/>
                      <a:pt x="97" y="79"/>
                      <a:pt x="97" y="79"/>
                    </a:cubicBezTo>
                    <a:close/>
                    <a:moveTo>
                      <a:pt x="97" y="1"/>
                    </a:moveTo>
                    <a:cubicBezTo>
                      <a:pt x="37" y="1"/>
                      <a:pt x="0" y="61"/>
                      <a:pt x="0" y="116"/>
                    </a:cubicBezTo>
                    <a:lnTo>
                      <a:pt x="0" y="292"/>
                    </a:lnTo>
                    <a:cubicBezTo>
                      <a:pt x="0" y="329"/>
                      <a:pt x="37" y="389"/>
                      <a:pt x="97" y="389"/>
                    </a:cubicBezTo>
                    <a:lnTo>
                      <a:pt x="462" y="389"/>
                    </a:lnTo>
                    <a:cubicBezTo>
                      <a:pt x="518" y="389"/>
                      <a:pt x="559" y="329"/>
                      <a:pt x="559" y="292"/>
                    </a:cubicBezTo>
                    <a:lnTo>
                      <a:pt x="559" y="116"/>
                    </a:lnTo>
                    <a:cubicBezTo>
                      <a:pt x="559" y="61"/>
                      <a:pt x="518" y="1"/>
                      <a:pt x="4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1721037" y="3005244"/>
                <a:ext cx="100412" cy="345250"/>
              </a:xfrm>
              <a:custGeom>
                <a:avLst/>
                <a:gdLst/>
                <a:ahLst/>
                <a:cxnLst/>
                <a:rect l="l" t="t" r="r" b="b"/>
                <a:pathLst>
                  <a:path w="292" h="1004" extrusionOk="0">
                    <a:moveTo>
                      <a:pt x="0" y="1"/>
                    </a:moveTo>
                    <a:lnTo>
                      <a:pt x="0" y="1003"/>
                    </a:lnTo>
                    <a:lnTo>
                      <a:pt x="291" y="1003"/>
                    </a:lnTo>
                    <a:lnTo>
                      <a:pt x="2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1708313" y="2992521"/>
                <a:ext cx="125858" cy="370697"/>
              </a:xfrm>
              <a:custGeom>
                <a:avLst/>
                <a:gdLst/>
                <a:ahLst/>
                <a:cxnLst/>
                <a:rect l="l" t="t" r="r" b="b"/>
                <a:pathLst>
                  <a:path w="366" h="1078" extrusionOk="0">
                    <a:moveTo>
                      <a:pt x="287" y="79"/>
                    </a:moveTo>
                    <a:lnTo>
                      <a:pt x="287" y="1003"/>
                    </a:lnTo>
                    <a:lnTo>
                      <a:pt x="79" y="1003"/>
                    </a:lnTo>
                    <a:lnTo>
                      <a:pt x="79" y="79"/>
                    </a:lnTo>
                    <a:close/>
                    <a:moveTo>
                      <a:pt x="0" y="1"/>
                    </a:moveTo>
                    <a:lnTo>
                      <a:pt x="0" y="38"/>
                    </a:lnTo>
                    <a:lnTo>
                      <a:pt x="0" y="1077"/>
                    </a:lnTo>
                    <a:lnTo>
                      <a:pt x="365" y="1077"/>
                    </a:lnTo>
                    <a:lnTo>
                      <a:pt x="36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a:off x="1854459" y="3005244"/>
                <a:ext cx="98692" cy="345250"/>
              </a:xfrm>
              <a:custGeom>
                <a:avLst/>
                <a:gdLst/>
                <a:ahLst/>
                <a:cxnLst/>
                <a:rect l="l" t="t" r="r" b="b"/>
                <a:pathLst>
                  <a:path w="287" h="1004" extrusionOk="0">
                    <a:moveTo>
                      <a:pt x="0" y="1"/>
                    </a:moveTo>
                    <a:lnTo>
                      <a:pt x="0" y="1003"/>
                    </a:lnTo>
                    <a:lnTo>
                      <a:pt x="287" y="1003"/>
                    </a:lnTo>
                    <a:lnTo>
                      <a:pt x="2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a:off x="1840017" y="2992521"/>
                <a:ext cx="125858" cy="370697"/>
              </a:xfrm>
              <a:custGeom>
                <a:avLst/>
                <a:gdLst/>
                <a:ahLst/>
                <a:cxnLst/>
                <a:rect l="l" t="t" r="r" b="b"/>
                <a:pathLst>
                  <a:path w="366" h="1078" extrusionOk="0">
                    <a:moveTo>
                      <a:pt x="292" y="79"/>
                    </a:moveTo>
                    <a:lnTo>
                      <a:pt x="292" y="1003"/>
                    </a:lnTo>
                    <a:lnTo>
                      <a:pt x="79" y="1003"/>
                    </a:lnTo>
                    <a:lnTo>
                      <a:pt x="79" y="79"/>
                    </a:lnTo>
                    <a:close/>
                    <a:moveTo>
                      <a:pt x="1" y="1"/>
                    </a:moveTo>
                    <a:lnTo>
                      <a:pt x="1" y="38"/>
                    </a:lnTo>
                    <a:lnTo>
                      <a:pt x="1" y="1077"/>
                    </a:lnTo>
                    <a:lnTo>
                      <a:pt x="366" y="1077"/>
                    </a:lnTo>
                    <a:lnTo>
                      <a:pt x="36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1992696" y="3005244"/>
                <a:ext cx="106945" cy="345250"/>
              </a:xfrm>
              <a:custGeom>
                <a:avLst/>
                <a:gdLst/>
                <a:ahLst/>
                <a:cxnLst/>
                <a:rect l="l" t="t" r="r" b="b"/>
                <a:pathLst>
                  <a:path w="311" h="1004" extrusionOk="0">
                    <a:moveTo>
                      <a:pt x="0" y="1"/>
                    </a:moveTo>
                    <a:lnTo>
                      <a:pt x="0" y="1003"/>
                    </a:lnTo>
                    <a:lnTo>
                      <a:pt x="310" y="1003"/>
                    </a:lnTo>
                    <a:lnTo>
                      <a:pt x="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1979973" y="2992521"/>
                <a:ext cx="132048" cy="370697"/>
              </a:xfrm>
              <a:custGeom>
                <a:avLst/>
                <a:gdLst/>
                <a:ahLst/>
                <a:cxnLst/>
                <a:rect l="l" t="t" r="r" b="b"/>
                <a:pathLst>
                  <a:path w="384" h="1078" extrusionOk="0">
                    <a:moveTo>
                      <a:pt x="305" y="79"/>
                    </a:moveTo>
                    <a:lnTo>
                      <a:pt x="305" y="1003"/>
                    </a:lnTo>
                    <a:lnTo>
                      <a:pt x="74" y="1003"/>
                    </a:lnTo>
                    <a:lnTo>
                      <a:pt x="74" y="79"/>
                    </a:lnTo>
                    <a:close/>
                    <a:moveTo>
                      <a:pt x="0" y="1"/>
                    </a:moveTo>
                    <a:lnTo>
                      <a:pt x="0" y="38"/>
                    </a:lnTo>
                    <a:lnTo>
                      <a:pt x="0" y="1077"/>
                    </a:lnTo>
                    <a:lnTo>
                      <a:pt x="384" y="1077"/>
                    </a:lnTo>
                    <a:lnTo>
                      <a:pt x="38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2138842" y="3005244"/>
                <a:ext cx="98692" cy="345250"/>
              </a:xfrm>
              <a:custGeom>
                <a:avLst/>
                <a:gdLst/>
                <a:ahLst/>
                <a:cxnLst/>
                <a:rect l="l" t="t" r="r" b="b"/>
                <a:pathLst>
                  <a:path w="287" h="1004" extrusionOk="0">
                    <a:moveTo>
                      <a:pt x="1" y="1"/>
                    </a:moveTo>
                    <a:lnTo>
                      <a:pt x="1" y="1003"/>
                    </a:lnTo>
                    <a:lnTo>
                      <a:pt x="287" y="1003"/>
                    </a:lnTo>
                    <a:lnTo>
                      <a:pt x="2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2124400" y="2992521"/>
                <a:ext cx="127578" cy="370697"/>
              </a:xfrm>
              <a:custGeom>
                <a:avLst/>
                <a:gdLst/>
                <a:ahLst/>
                <a:cxnLst/>
                <a:rect l="l" t="t" r="r" b="b"/>
                <a:pathLst>
                  <a:path w="371" h="1078" extrusionOk="0">
                    <a:moveTo>
                      <a:pt x="292" y="79"/>
                    </a:moveTo>
                    <a:lnTo>
                      <a:pt x="292" y="1003"/>
                    </a:lnTo>
                    <a:lnTo>
                      <a:pt x="79" y="1003"/>
                    </a:lnTo>
                    <a:lnTo>
                      <a:pt x="79" y="79"/>
                    </a:lnTo>
                    <a:close/>
                    <a:moveTo>
                      <a:pt x="1" y="1"/>
                    </a:moveTo>
                    <a:lnTo>
                      <a:pt x="1" y="38"/>
                    </a:lnTo>
                    <a:lnTo>
                      <a:pt x="1" y="1077"/>
                    </a:lnTo>
                    <a:lnTo>
                      <a:pt x="371" y="1077"/>
                    </a:lnTo>
                    <a:lnTo>
                      <a:pt x="37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2270890" y="3005244"/>
                <a:ext cx="100412" cy="345250"/>
              </a:xfrm>
              <a:custGeom>
                <a:avLst/>
                <a:gdLst/>
                <a:ahLst/>
                <a:cxnLst/>
                <a:rect l="l" t="t" r="r" b="b"/>
                <a:pathLst>
                  <a:path w="292" h="1004" extrusionOk="0">
                    <a:moveTo>
                      <a:pt x="0" y="1"/>
                    </a:moveTo>
                    <a:lnTo>
                      <a:pt x="0" y="1003"/>
                    </a:lnTo>
                    <a:lnTo>
                      <a:pt x="291" y="1003"/>
                    </a:lnTo>
                    <a:lnTo>
                      <a:pt x="2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2258166" y="2992521"/>
                <a:ext cx="125858" cy="370697"/>
              </a:xfrm>
              <a:custGeom>
                <a:avLst/>
                <a:gdLst/>
                <a:ahLst/>
                <a:cxnLst/>
                <a:rect l="l" t="t" r="r" b="b"/>
                <a:pathLst>
                  <a:path w="366" h="1078" extrusionOk="0">
                    <a:moveTo>
                      <a:pt x="287" y="79"/>
                    </a:moveTo>
                    <a:lnTo>
                      <a:pt x="287" y="1003"/>
                    </a:lnTo>
                    <a:lnTo>
                      <a:pt x="74" y="1003"/>
                    </a:lnTo>
                    <a:lnTo>
                      <a:pt x="74" y="79"/>
                    </a:lnTo>
                    <a:close/>
                    <a:moveTo>
                      <a:pt x="0" y="1"/>
                    </a:moveTo>
                    <a:lnTo>
                      <a:pt x="0" y="38"/>
                    </a:lnTo>
                    <a:lnTo>
                      <a:pt x="0" y="1077"/>
                    </a:lnTo>
                    <a:lnTo>
                      <a:pt x="365" y="1077"/>
                    </a:lnTo>
                    <a:lnTo>
                      <a:pt x="36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2410502" y="3005244"/>
                <a:ext cx="105226" cy="345250"/>
              </a:xfrm>
              <a:custGeom>
                <a:avLst/>
                <a:gdLst/>
                <a:ahLst/>
                <a:cxnLst/>
                <a:rect l="l" t="t" r="r" b="b"/>
                <a:pathLst>
                  <a:path w="306" h="1004" extrusionOk="0">
                    <a:moveTo>
                      <a:pt x="1" y="1"/>
                    </a:moveTo>
                    <a:lnTo>
                      <a:pt x="1" y="1003"/>
                    </a:lnTo>
                    <a:lnTo>
                      <a:pt x="306" y="1003"/>
                    </a:lnTo>
                    <a:lnTo>
                      <a:pt x="3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a:off x="2396403" y="2992521"/>
                <a:ext cx="133767" cy="370697"/>
              </a:xfrm>
              <a:custGeom>
                <a:avLst/>
                <a:gdLst/>
                <a:ahLst/>
                <a:cxnLst/>
                <a:rect l="l" t="t" r="r" b="b"/>
                <a:pathLst>
                  <a:path w="389" h="1078" extrusionOk="0">
                    <a:moveTo>
                      <a:pt x="310" y="79"/>
                    </a:moveTo>
                    <a:lnTo>
                      <a:pt x="310" y="1003"/>
                    </a:lnTo>
                    <a:lnTo>
                      <a:pt x="79" y="1003"/>
                    </a:lnTo>
                    <a:lnTo>
                      <a:pt x="79" y="79"/>
                    </a:lnTo>
                    <a:close/>
                    <a:moveTo>
                      <a:pt x="0" y="1"/>
                    </a:moveTo>
                    <a:lnTo>
                      <a:pt x="0" y="38"/>
                    </a:lnTo>
                    <a:lnTo>
                      <a:pt x="0" y="1077"/>
                    </a:lnTo>
                    <a:lnTo>
                      <a:pt x="388" y="1077"/>
                    </a:lnTo>
                    <a:lnTo>
                      <a:pt x="38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2555273" y="3005244"/>
                <a:ext cx="106601" cy="345250"/>
              </a:xfrm>
              <a:custGeom>
                <a:avLst/>
                <a:gdLst/>
                <a:ahLst/>
                <a:cxnLst/>
                <a:rect l="l" t="t" r="r" b="b"/>
                <a:pathLst>
                  <a:path w="310" h="1004" extrusionOk="0">
                    <a:moveTo>
                      <a:pt x="0" y="1"/>
                    </a:moveTo>
                    <a:lnTo>
                      <a:pt x="0" y="1003"/>
                    </a:lnTo>
                    <a:lnTo>
                      <a:pt x="310" y="1003"/>
                    </a:lnTo>
                    <a:lnTo>
                      <a:pt x="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2542549" y="2992521"/>
                <a:ext cx="132048" cy="370697"/>
              </a:xfrm>
              <a:custGeom>
                <a:avLst/>
                <a:gdLst/>
                <a:ahLst/>
                <a:cxnLst/>
                <a:rect l="l" t="t" r="r" b="b"/>
                <a:pathLst>
                  <a:path w="384" h="1078" extrusionOk="0">
                    <a:moveTo>
                      <a:pt x="310" y="79"/>
                    </a:moveTo>
                    <a:lnTo>
                      <a:pt x="310" y="1003"/>
                    </a:lnTo>
                    <a:lnTo>
                      <a:pt x="79" y="1003"/>
                    </a:lnTo>
                    <a:lnTo>
                      <a:pt x="79" y="79"/>
                    </a:lnTo>
                    <a:close/>
                    <a:moveTo>
                      <a:pt x="0" y="1"/>
                    </a:moveTo>
                    <a:lnTo>
                      <a:pt x="0" y="38"/>
                    </a:lnTo>
                    <a:lnTo>
                      <a:pt x="0" y="1077"/>
                    </a:lnTo>
                    <a:lnTo>
                      <a:pt x="384" y="1077"/>
                    </a:lnTo>
                    <a:lnTo>
                      <a:pt x="38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629240" y="3383505"/>
                <a:ext cx="2032645" cy="105226"/>
              </a:xfrm>
              <a:custGeom>
                <a:avLst/>
                <a:gdLst/>
                <a:ahLst/>
                <a:cxnLst/>
                <a:rect l="l" t="t" r="r" b="b"/>
                <a:pathLst>
                  <a:path w="5911" h="306" extrusionOk="0">
                    <a:moveTo>
                      <a:pt x="1" y="0"/>
                    </a:moveTo>
                    <a:lnTo>
                      <a:pt x="1" y="305"/>
                    </a:lnTo>
                    <a:lnTo>
                      <a:pt x="5911" y="305"/>
                    </a:lnTo>
                    <a:lnTo>
                      <a:pt x="5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615141" y="3369062"/>
                <a:ext cx="2059467" cy="133767"/>
              </a:xfrm>
              <a:custGeom>
                <a:avLst/>
                <a:gdLst/>
                <a:ahLst/>
                <a:cxnLst/>
                <a:rect l="l" t="t" r="r" b="b"/>
                <a:pathLst>
                  <a:path w="5989" h="389" extrusionOk="0">
                    <a:moveTo>
                      <a:pt x="5915" y="79"/>
                    </a:moveTo>
                    <a:lnTo>
                      <a:pt x="5915" y="310"/>
                    </a:lnTo>
                    <a:lnTo>
                      <a:pt x="79" y="310"/>
                    </a:lnTo>
                    <a:lnTo>
                      <a:pt x="79" y="79"/>
                    </a:lnTo>
                    <a:close/>
                    <a:moveTo>
                      <a:pt x="0" y="1"/>
                    </a:moveTo>
                    <a:lnTo>
                      <a:pt x="0" y="42"/>
                    </a:lnTo>
                    <a:lnTo>
                      <a:pt x="0" y="389"/>
                    </a:lnTo>
                    <a:lnTo>
                      <a:pt x="5989" y="389"/>
                    </a:lnTo>
                    <a:lnTo>
                      <a:pt x="598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654686" y="3621809"/>
                <a:ext cx="167467" cy="581836"/>
              </a:xfrm>
              <a:custGeom>
                <a:avLst/>
                <a:gdLst/>
                <a:ahLst/>
                <a:cxnLst/>
                <a:rect l="l" t="t" r="r" b="b"/>
                <a:pathLst>
                  <a:path w="487" h="1692" extrusionOk="0">
                    <a:moveTo>
                      <a:pt x="1" y="0"/>
                    </a:moveTo>
                    <a:lnTo>
                      <a:pt x="1" y="1691"/>
                    </a:lnTo>
                    <a:lnTo>
                      <a:pt x="486" y="1691"/>
                    </a:lnTo>
                    <a:lnTo>
                      <a:pt x="4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641963" y="3607366"/>
                <a:ext cx="192914" cy="610722"/>
              </a:xfrm>
              <a:custGeom>
                <a:avLst/>
                <a:gdLst/>
                <a:ahLst/>
                <a:cxnLst/>
                <a:rect l="l" t="t" r="r" b="b"/>
                <a:pathLst>
                  <a:path w="561" h="1776" extrusionOk="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867888"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853445" y="3607366"/>
                <a:ext cx="192570" cy="610722"/>
              </a:xfrm>
              <a:custGeom>
                <a:avLst/>
                <a:gdLst/>
                <a:ahLst/>
                <a:cxnLst/>
                <a:rect l="l" t="t" r="r" b="b"/>
                <a:pathLst>
                  <a:path w="560" h="1776" extrusionOk="0">
                    <a:moveTo>
                      <a:pt x="486" y="79"/>
                    </a:moveTo>
                    <a:lnTo>
                      <a:pt x="486"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1085559"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1072836"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1298417" y="3621809"/>
                <a:ext cx="171938" cy="581836"/>
              </a:xfrm>
              <a:custGeom>
                <a:avLst/>
                <a:gdLst/>
                <a:ahLst/>
                <a:cxnLst/>
                <a:rect l="l" t="t" r="r" b="b"/>
                <a:pathLst>
                  <a:path w="500" h="1692" extrusionOk="0">
                    <a:moveTo>
                      <a:pt x="0" y="0"/>
                    </a:moveTo>
                    <a:lnTo>
                      <a:pt x="0" y="1691"/>
                    </a:lnTo>
                    <a:lnTo>
                      <a:pt x="499" y="1691"/>
                    </a:lnTo>
                    <a:lnTo>
                      <a:pt x="4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1283974" y="3607366"/>
                <a:ext cx="199104" cy="610722"/>
              </a:xfrm>
              <a:custGeom>
                <a:avLst/>
                <a:gdLst/>
                <a:ahLst/>
                <a:cxnLst/>
                <a:rect l="l" t="t" r="r" b="b"/>
                <a:pathLst>
                  <a:path w="579" h="1776" extrusionOk="0">
                    <a:moveTo>
                      <a:pt x="504" y="79"/>
                    </a:moveTo>
                    <a:lnTo>
                      <a:pt x="504" y="1696"/>
                    </a:lnTo>
                    <a:lnTo>
                      <a:pt x="79" y="1696"/>
                    </a:lnTo>
                    <a:lnTo>
                      <a:pt x="79" y="79"/>
                    </a:lnTo>
                    <a:close/>
                    <a:moveTo>
                      <a:pt x="1" y="1"/>
                    </a:moveTo>
                    <a:lnTo>
                      <a:pt x="1" y="42"/>
                    </a:lnTo>
                    <a:lnTo>
                      <a:pt x="1" y="1775"/>
                    </a:lnTo>
                    <a:lnTo>
                      <a:pt x="578" y="1775"/>
                    </a:lnTo>
                    <a:lnTo>
                      <a:pt x="5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1516088"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1503365" y="3607366"/>
                <a:ext cx="192570" cy="610722"/>
              </a:xfrm>
              <a:custGeom>
                <a:avLst/>
                <a:gdLst/>
                <a:ahLst/>
                <a:cxnLst/>
                <a:rect l="l" t="t" r="r" b="b"/>
                <a:pathLst>
                  <a:path w="560" h="1776" extrusionOk="0">
                    <a:moveTo>
                      <a:pt x="481" y="79"/>
                    </a:moveTo>
                    <a:lnTo>
                      <a:pt x="481" y="1696"/>
                    </a:lnTo>
                    <a:lnTo>
                      <a:pt x="74" y="1696"/>
                    </a:lnTo>
                    <a:lnTo>
                      <a:pt x="74"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1735136" y="3621809"/>
                <a:ext cx="165748" cy="581836"/>
              </a:xfrm>
              <a:custGeom>
                <a:avLst/>
                <a:gdLst/>
                <a:ahLst/>
                <a:cxnLst/>
                <a:rect l="l" t="t" r="r" b="b"/>
                <a:pathLst>
                  <a:path w="482" h="1692" extrusionOk="0">
                    <a:moveTo>
                      <a:pt x="1" y="0"/>
                    </a:moveTo>
                    <a:lnTo>
                      <a:pt x="1"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1721037"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1946617" y="3621809"/>
                <a:ext cx="171938" cy="581836"/>
              </a:xfrm>
              <a:custGeom>
                <a:avLst/>
                <a:gdLst/>
                <a:ahLst/>
                <a:cxnLst/>
                <a:rect l="l" t="t" r="r" b="b"/>
                <a:pathLst>
                  <a:path w="500" h="1692" extrusionOk="0">
                    <a:moveTo>
                      <a:pt x="0" y="0"/>
                    </a:moveTo>
                    <a:lnTo>
                      <a:pt x="0" y="1691"/>
                    </a:lnTo>
                    <a:lnTo>
                      <a:pt x="499" y="1691"/>
                    </a:lnTo>
                    <a:lnTo>
                      <a:pt x="4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1933894" y="3607366"/>
                <a:ext cx="199104" cy="610722"/>
              </a:xfrm>
              <a:custGeom>
                <a:avLst/>
                <a:gdLst/>
                <a:ahLst/>
                <a:cxnLst/>
                <a:rect l="l" t="t" r="r" b="b"/>
                <a:pathLst>
                  <a:path w="579" h="1776" extrusionOk="0">
                    <a:moveTo>
                      <a:pt x="499" y="79"/>
                    </a:moveTo>
                    <a:lnTo>
                      <a:pt x="499" y="1696"/>
                    </a:lnTo>
                    <a:lnTo>
                      <a:pt x="74" y="1696"/>
                    </a:lnTo>
                    <a:lnTo>
                      <a:pt x="74" y="79"/>
                    </a:lnTo>
                    <a:close/>
                    <a:moveTo>
                      <a:pt x="0" y="1"/>
                    </a:moveTo>
                    <a:lnTo>
                      <a:pt x="0" y="42"/>
                    </a:lnTo>
                    <a:lnTo>
                      <a:pt x="0" y="1775"/>
                    </a:lnTo>
                    <a:lnTo>
                      <a:pt x="578" y="1775"/>
                    </a:lnTo>
                    <a:lnTo>
                      <a:pt x="5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2164289" y="3621809"/>
                <a:ext cx="167123" cy="581836"/>
              </a:xfrm>
              <a:custGeom>
                <a:avLst/>
                <a:gdLst/>
                <a:ahLst/>
                <a:cxnLst/>
                <a:rect l="l" t="t" r="r" b="b"/>
                <a:pathLst>
                  <a:path w="486" h="1692" extrusionOk="0">
                    <a:moveTo>
                      <a:pt x="0" y="0"/>
                    </a:moveTo>
                    <a:lnTo>
                      <a:pt x="0" y="1691"/>
                    </a:lnTo>
                    <a:lnTo>
                      <a:pt x="486" y="1691"/>
                    </a:lnTo>
                    <a:lnTo>
                      <a:pt x="4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2151566"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2383680"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2370957" y="3607366"/>
                <a:ext cx="190851" cy="610722"/>
              </a:xfrm>
              <a:custGeom>
                <a:avLst/>
                <a:gdLst/>
                <a:ahLst/>
                <a:cxnLst/>
                <a:rect l="l" t="t" r="r" b="b"/>
                <a:pathLst>
                  <a:path w="555" h="1776" extrusionOk="0">
                    <a:moveTo>
                      <a:pt x="481" y="79"/>
                    </a:moveTo>
                    <a:lnTo>
                      <a:pt x="481" y="1696"/>
                    </a:lnTo>
                    <a:lnTo>
                      <a:pt x="74" y="1696"/>
                    </a:lnTo>
                    <a:lnTo>
                      <a:pt x="74" y="79"/>
                    </a:lnTo>
                    <a:close/>
                    <a:moveTo>
                      <a:pt x="0" y="1"/>
                    </a:moveTo>
                    <a:lnTo>
                      <a:pt x="0" y="42"/>
                    </a:lnTo>
                    <a:lnTo>
                      <a:pt x="0" y="1775"/>
                    </a:lnTo>
                    <a:lnTo>
                      <a:pt x="555" y="1775"/>
                    </a:lnTo>
                    <a:lnTo>
                      <a:pt x="55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2594818" y="3621809"/>
                <a:ext cx="165748" cy="581836"/>
              </a:xfrm>
              <a:custGeom>
                <a:avLst/>
                <a:gdLst/>
                <a:ahLst/>
                <a:cxnLst/>
                <a:rect l="l" t="t" r="r" b="b"/>
                <a:pathLst>
                  <a:path w="482" h="1692" extrusionOk="0">
                    <a:moveTo>
                      <a:pt x="1" y="0"/>
                    </a:moveTo>
                    <a:lnTo>
                      <a:pt x="1"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2582095" y="3607366"/>
                <a:ext cx="192570" cy="610722"/>
              </a:xfrm>
              <a:custGeom>
                <a:avLst/>
                <a:gdLst/>
                <a:ahLst/>
                <a:cxnLst/>
                <a:rect l="l" t="t" r="r" b="b"/>
                <a:pathLst>
                  <a:path w="560" h="1776" extrusionOk="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840722" y="2344320"/>
                <a:ext cx="497587" cy="489678"/>
              </a:xfrm>
              <a:custGeom>
                <a:avLst/>
                <a:gdLst/>
                <a:ahLst/>
                <a:cxnLst/>
                <a:rect l="l" t="t" r="r" b="b"/>
                <a:pathLst>
                  <a:path w="1447" h="1424" extrusionOk="0">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oogle Shape;1085;p38">
            <a:extLst>
              <a:ext uri="{FF2B5EF4-FFF2-40B4-BE49-F238E27FC236}">
                <a16:creationId xmlns:a16="http://schemas.microsoft.com/office/drawing/2014/main" id="{3EB4FD54-7F6B-D083-E11B-C950822494EA}"/>
              </a:ext>
            </a:extLst>
          </p:cNvPr>
          <p:cNvGrpSpPr/>
          <p:nvPr/>
        </p:nvGrpSpPr>
        <p:grpSpPr>
          <a:xfrm>
            <a:off x="319674" y="2029103"/>
            <a:ext cx="3170700" cy="2696994"/>
            <a:chOff x="674425" y="2051931"/>
            <a:chExt cx="3170700" cy="2696994"/>
          </a:xfrm>
        </p:grpSpPr>
        <p:sp>
          <p:nvSpPr>
            <p:cNvPr id="3" name="Google Shape;1086;p38">
              <a:extLst>
                <a:ext uri="{FF2B5EF4-FFF2-40B4-BE49-F238E27FC236}">
                  <a16:creationId xmlns:a16="http://schemas.microsoft.com/office/drawing/2014/main" id="{21C0E31D-32EE-FA07-8352-F6F5739AAA94}"/>
                </a:ext>
              </a:extLst>
            </p:cNvPr>
            <p:cNvSpPr/>
            <p:nvPr/>
          </p:nvSpPr>
          <p:spPr>
            <a:xfrm>
              <a:off x="674425" y="4086225"/>
              <a:ext cx="3170700" cy="6627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1087;p38">
              <a:extLst>
                <a:ext uri="{FF2B5EF4-FFF2-40B4-BE49-F238E27FC236}">
                  <a16:creationId xmlns:a16="http://schemas.microsoft.com/office/drawing/2014/main" id="{19036F33-1D6D-73DE-3F8A-7208F2C26FB1}"/>
                </a:ext>
              </a:extLst>
            </p:cNvPr>
            <p:cNvGrpSpPr/>
            <p:nvPr/>
          </p:nvGrpSpPr>
          <p:grpSpPr>
            <a:xfrm>
              <a:off x="774889" y="2051931"/>
              <a:ext cx="2761783" cy="2556651"/>
              <a:chOff x="1040300" y="433750"/>
              <a:chExt cx="4203627" cy="3891401"/>
            </a:xfrm>
          </p:grpSpPr>
          <p:sp>
            <p:nvSpPr>
              <p:cNvPr id="5" name="Google Shape;1088;p38">
                <a:extLst>
                  <a:ext uri="{FF2B5EF4-FFF2-40B4-BE49-F238E27FC236}">
                    <a16:creationId xmlns:a16="http://schemas.microsoft.com/office/drawing/2014/main" id="{7CD1C9A6-C759-9C0D-E81F-B6D1990ECE9F}"/>
                  </a:ext>
                </a:extLst>
              </p:cNvPr>
              <p:cNvSpPr/>
              <p:nvPr/>
            </p:nvSpPr>
            <p:spPr>
              <a:xfrm>
                <a:off x="1040300" y="1327292"/>
                <a:ext cx="3297391" cy="2659009"/>
              </a:xfrm>
              <a:custGeom>
                <a:avLst/>
                <a:gdLst/>
                <a:ahLst/>
                <a:cxnLst/>
                <a:rect l="l" t="t" r="r" b="b"/>
                <a:pathLst>
                  <a:path w="21038" h="16965" extrusionOk="0">
                    <a:moveTo>
                      <a:pt x="6122" y="0"/>
                    </a:moveTo>
                    <a:cubicBezTo>
                      <a:pt x="5488" y="0"/>
                      <a:pt x="5018" y="170"/>
                      <a:pt x="4651" y="384"/>
                    </a:cubicBezTo>
                    <a:cubicBezTo>
                      <a:pt x="3845" y="840"/>
                      <a:pt x="1" y="7082"/>
                      <a:pt x="111" y="8501"/>
                    </a:cubicBezTo>
                    <a:cubicBezTo>
                      <a:pt x="200" y="9915"/>
                      <a:pt x="3232" y="16550"/>
                      <a:pt x="3824" y="16854"/>
                    </a:cubicBezTo>
                    <a:cubicBezTo>
                      <a:pt x="3985" y="16933"/>
                      <a:pt x="5222" y="16964"/>
                      <a:pt x="6950" y="16964"/>
                    </a:cubicBezTo>
                    <a:cubicBezTo>
                      <a:pt x="11506" y="16964"/>
                      <a:pt x="19472" y="16749"/>
                      <a:pt x="20121" y="16639"/>
                    </a:cubicBezTo>
                    <a:cubicBezTo>
                      <a:pt x="21017" y="16487"/>
                      <a:pt x="21038" y="10570"/>
                      <a:pt x="20582" y="9522"/>
                    </a:cubicBezTo>
                    <a:cubicBezTo>
                      <a:pt x="20100" y="8501"/>
                      <a:pt x="19053" y="8239"/>
                      <a:pt x="17963" y="7951"/>
                    </a:cubicBezTo>
                    <a:cubicBezTo>
                      <a:pt x="16895" y="7648"/>
                      <a:pt x="14381" y="6537"/>
                      <a:pt x="13009" y="4223"/>
                    </a:cubicBezTo>
                    <a:cubicBezTo>
                      <a:pt x="11611" y="1887"/>
                      <a:pt x="9406" y="1059"/>
                      <a:pt x="9406" y="1059"/>
                    </a:cubicBezTo>
                    <a:cubicBezTo>
                      <a:pt x="7974" y="269"/>
                      <a:pt x="6919" y="0"/>
                      <a:pt x="6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89;p38">
                <a:extLst>
                  <a:ext uri="{FF2B5EF4-FFF2-40B4-BE49-F238E27FC236}">
                    <a16:creationId xmlns:a16="http://schemas.microsoft.com/office/drawing/2014/main" id="{3F643EBA-EEB6-D03D-375B-8B586B9F31B9}"/>
                  </a:ext>
                </a:extLst>
              </p:cNvPr>
              <p:cNvSpPr/>
              <p:nvPr/>
            </p:nvSpPr>
            <p:spPr>
              <a:xfrm>
                <a:off x="1044532" y="1319926"/>
                <a:ext cx="3279993" cy="2673742"/>
              </a:xfrm>
              <a:custGeom>
                <a:avLst/>
                <a:gdLst/>
                <a:ahLst/>
                <a:cxnLst/>
                <a:rect l="l" t="t" r="r" b="b"/>
                <a:pathLst>
                  <a:path w="20927" h="17059" extrusionOk="0">
                    <a:moveTo>
                      <a:pt x="6123" y="95"/>
                    </a:moveTo>
                    <a:cubicBezTo>
                      <a:pt x="6195" y="95"/>
                      <a:pt x="6270" y="97"/>
                      <a:pt x="6347" y="101"/>
                    </a:cubicBezTo>
                    <a:cubicBezTo>
                      <a:pt x="7091" y="169"/>
                      <a:pt x="8070" y="452"/>
                      <a:pt x="9358" y="1148"/>
                    </a:cubicBezTo>
                    <a:cubicBezTo>
                      <a:pt x="9358" y="1148"/>
                      <a:pt x="11563" y="1976"/>
                      <a:pt x="12914" y="4291"/>
                    </a:cubicBezTo>
                    <a:cubicBezTo>
                      <a:pt x="14313" y="6647"/>
                      <a:pt x="16842" y="7736"/>
                      <a:pt x="17936" y="8045"/>
                    </a:cubicBezTo>
                    <a:cubicBezTo>
                      <a:pt x="18460" y="8197"/>
                      <a:pt x="19005" y="8328"/>
                      <a:pt x="19439" y="8548"/>
                    </a:cubicBezTo>
                    <a:cubicBezTo>
                      <a:pt x="19900" y="8784"/>
                      <a:pt x="20272" y="9093"/>
                      <a:pt x="20508" y="9596"/>
                    </a:cubicBezTo>
                    <a:cubicBezTo>
                      <a:pt x="20618" y="9857"/>
                      <a:pt x="20707" y="10423"/>
                      <a:pt x="20749" y="11119"/>
                    </a:cubicBezTo>
                    <a:cubicBezTo>
                      <a:pt x="20796" y="11821"/>
                      <a:pt x="20817" y="12649"/>
                      <a:pt x="20770" y="13455"/>
                    </a:cubicBezTo>
                    <a:cubicBezTo>
                      <a:pt x="20749" y="14283"/>
                      <a:pt x="20686" y="15047"/>
                      <a:pt x="20555" y="15639"/>
                    </a:cubicBezTo>
                    <a:cubicBezTo>
                      <a:pt x="20508" y="15943"/>
                      <a:pt x="20424" y="16184"/>
                      <a:pt x="20335" y="16356"/>
                    </a:cubicBezTo>
                    <a:cubicBezTo>
                      <a:pt x="20272" y="16534"/>
                      <a:pt x="20162" y="16618"/>
                      <a:pt x="20094" y="16618"/>
                    </a:cubicBezTo>
                    <a:cubicBezTo>
                      <a:pt x="19984" y="16639"/>
                      <a:pt x="19659" y="16665"/>
                      <a:pt x="19157" y="16686"/>
                    </a:cubicBezTo>
                    <a:cubicBezTo>
                      <a:pt x="18675" y="16707"/>
                      <a:pt x="18020" y="16749"/>
                      <a:pt x="17261" y="16770"/>
                    </a:cubicBezTo>
                    <a:cubicBezTo>
                      <a:pt x="15732" y="16817"/>
                      <a:pt x="13768" y="16859"/>
                      <a:pt x="11825" y="16901"/>
                    </a:cubicBezTo>
                    <a:cubicBezTo>
                      <a:pt x="9882" y="16927"/>
                      <a:pt x="7939" y="16948"/>
                      <a:pt x="6457" y="16948"/>
                    </a:cubicBezTo>
                    <a:cubicBezTo>
                      <a:pt x="5714" y="16948"/>
                      <a:pt x="5085" y="16948"/>
                      <a:pt x="4624" y="16927"/>
                    </a:cubicBezTo>
                    <a:cubicBezTo>
                      <a:pt x="4383" y="16901"/>
                      <a:pt x="4211" y="16901"/>
                      <a:pt x="4059" y="16880"/>
                    </a:cubicBezTo>
                    <a:cubicBezTo>
                      <a:pt x="3928" y="16880"/>
                      <a:pt x="3839" y="16859"/>
                      <a:pt x="3818" y="16838"/>
                    </a:cubicBezTo>
                    <a:cubicBezTo>
                      <a:pt x="3797" y="16838"/>
                      <a:pt x="3750" y="16796"/>
                      <a:pt x="3687" y="16728"/>
                    </a:cubicBezTo>
                    <a:cubicBezTo>
                      <a:pt x="3645" y="16665"/>
                      <a:pt x="3577" y="16576"/>
                      <a:pt x="3514" y="16487"/>
                    </a:cubicBezTo>
                    <a:cubicBezTo>
                      <a:pt x="3383" y="16273"/>
                      <a:pt x="3205" y="15985"/>
                      <a:pt x="3032" y="15639"/>
                    </a:cubicBezTo>
                    <a:cubicBezTo>
                      <a:pt x="2660" y="14963"/>
                      <a:pt x="2226" y="14068"/>
                      <a:pt x="1812" y="13130"/>
                    </a:cubicBezTo>
                    <a:cubicBezTo>
                      <a:pt x="1372" y="12188"/>
                      <a:pt x="979" y="11208"/>
                      <a:pt x="676" y="10381"/>
                    </a:cubicBezTo>
                    <a:cubicBezTo>
                      <a:pt x="372" y="9548"/>
                      <a:pt x="152" y="8873"/>
                      <a:pt x="131" y="8548"/>
                    </a:cubicBezTo>
                    <a:cubicBezTo>
                      <a:pt x="110" y="8218"/>
                      <a:pt x="325" y="7543"/>
                      <a:pt x="676" y="6757"/>
                    </a:cubicBezTo>
                    <a:cubicBezTo>
                      <a:pt x="1047" y="5972"/>
                      <a:pt x="1550" y="5055"/>
                      <a:pt x="2074" y="4160"/>
                    </a:cubicBezTo>
                    <a:cubicBezTo>
                      <a:pt x="2598" y="3264"/>
                      <a:pt x="3142" y="2395"/>
                      <a:pt x="3598" y="1714"/>
                    </a:cubicBezTo>
                    <a:cubicBezTo>
                      <a:pt x="3839" y="1389"/>
                      <a:pt x="4059" y="1106"/>
                      <a:pt x="4232" y="887"/>
                    </a:cubicBezTo>
                    <a:cubicBezTo>
                      <a:pt x="4431" y="667"/>
                      <a:pt x="4582" y="515"/>
                      <a:pt x="4666" y="473"/>
                    </a:cubicBezTo>
                    <a:cubicBezTo>
                      <a:pt x="5019" y="256"/>
                      <a:pt x="5478" y="95"/>
                      <a:pt x="6123" y="95"/>
                    </a:cubicBezTo>
                    <a:close/>
                    <a:moveTo>
                      <a:pt x="6061" y="0"/>
                    </a:moveTo>
                    <a:cubicBezTo>
                      <a:pt x="5439" y="0"/>
                      <a:pt x="4964" y="174"/>
                      <a:pt x="4603" y="384"/>
                    </a:cubicBezTo>
                    <a:cubicBezTo>
                      <a:pt x="4493" y="452"/>
                      <a:pt x="4341" y="583"/>
                      <a:pt x="4169" y="824"/>
                    </a:cubicBezTo>
                    <a:cubicBezTo>
                      <a:pt x="3970" y="1038"/>
                      <a:pt x="3750" y="1321"/>
                      <a:pt x="3514" y="1651"/>
                    </a:cubicBezTo>
                    <a:cubicBezTo>
                      <a:pt x="3053" y="2327"/>
                      <a:pt x="2488" y="3201"/>
                      <a:pt x="1964" y="4097"/>
                    </a:cubicBezTo>
                    <a:cubicBezTo>
                      <a:pt x="1440" y="4987"/>
                      <a:pt x="938" y="5930"/>
                      <a:pt x="587" y="6715"/>
                    </a:cubicBezTo>
                    <a:cubicBezTo>
                      <a:pt x="241" y="7522"/>
                      <a:pt x="0" y="8176"/>
                      <a:pt x="21" y="8548"/>
                    </a:cubicBezTo>
                    <a:cubicBezTo>
                      <a:pt x="63" y="8915"/>
                      <a:pt x="262" y="9596"/>
                      <a:pt x="566" y="10423"/>
                    </a:cubicBezTo>
                    <a:cubicBezTo>
                      <a:pt x="869" y="11250"/>
                      <a:pt x="1288" y="12235"/>
                      <a:pt x="1702" y="13172"/>
                    </a:cubicBezTo>
                    <a:cubicBezTo>
                      <a:pt x="2116" y="14110"/>
                      <a:pt x="2550" y="15005"/>
                      <a:pt x="2922" y="15681"/>
                    </a:cubicBezTo>
                    <a:cubicBezTo>
                      <a:pt x="3121" y="16032"/>
                      <a:pt x="3273" y="16335"/>
                      <a:pt x="3425" y="16534"/>
                    </a:cubicBezTo>
                    <a:cubicBezTo>
                      <a:pt x="3488" y="16639"/>
                      <a:pt x="3556" y="16728"/>
                      <a:pt x="3619" y="16796"/>
                    </a:cubicBezTo>
                    <a:cubicBezTo>
                      <a:pt x="3666" y="16859"/>
                      <a:pt x="3708" y="16927"/>
                      <a:pt x="3776" y="16948"/>
                    </a:cubicBezTo>
                    <a:cubicBezTo>
                      <a:pt x="3818" y="16969"/>
                      <a:pt x="3907" y="16969"/>
                      <a:pt x="4059" y="16990"/>
                    </a:cubicBezTo>
                    <a:cubicBezTo>
                      <a:pt x="4190" y="17011"/>
                      <a:pt x="4383" y="17011"/>
                      <a:pt x="4624" y="17032"/>
                    </a:cubicBezTo>
                    <a:cubicBezTo>
                      <a:pt x="5085" y="17032"/>
                      <a:pt x="5714" y="17058"/>
                      <a:pt x="6457" y="17058"/>
                    </a:cubicBezTo>
                    <a:cubicBezTo>
                      <a:pt x="7939" y="17058"/>
                      <a:pt x="9882" y="17032"/>
                      <a:pt x="11825" y="17011"/>
                    </a:cubicBezTo>
                    <a:cubicBezTo>
                      <a:pt x="13768" y="16969"/>
                      <a:pt x="15732" y="16927"/>
                      <a:pt x="17261" y="16859"/>
                    </a:cubicBezTo>
                    <a:cubicBezTo>
                      <a:pt x="18020" y="16838"/>
                      <a:pt x="18675" y="16817"/>
                      <a:pt x="19157" y="16796"/>
                    </a:cubicBezTo>
                    <a:cubicBezTo>
                      <a:pt x="19659" y="16770"/>
                      <a:pt x="19984" y="16749"/>
                      <a:pt x="20094" y="16728"/>
                    </a:cubicBezTo>
                    <a:cubicBezTo>
                      <a:pt x="20246" y="16707"/>
                      <a:pt x="20356" y="16576"/>
                      <a:pt x="20445" y="16404"/>
                    </a:cubicBezTo>
                    <a:cubicBezTo>
                      <a:pt x="20534" y="16205"/>
                      <a:pt x="20597" y="15964"/>
                      <a:pt x="20665" y="15660"/>
                    </a:cubicBezTo>
                    <a:cubicBezTo>
                      <a:pt x="20796" y="15068"/>
                      <a:pt x="20859" y="14283"/>
                      <a:pt x="20880" y="13476"/>
                    </a:cubicBezTo>
                    <a:cubicBezTo>
                      <a:pt x="20927" y="12649"/>
                      <a:pt x="20901" y="11821"/>
                      <a:pt x="20859" y="11099"/>
                    </a:cubicBezTo>
                    <a:cubicBezTo>
                      <a:pt x="20817" y="10402"/>
                      <a:pt x="20728" y="9831"/>
                      <a:pt x="20597" y="9548"/>
                    </a:cubicBezTo>
                    <a:cubicBezTo>
                      <a:pt x="20356" y="9025"/>
                      <a:pt x="19963" y="8700"/>
                      <a:pt x="19508" y="8459"/>
                    </a:cubicBezTo>
                    <a:cubicBezTo>
                      <a:pt x="19026" y="8218"/>
                      <a:pt x="18502" y="8087"/>
                      <a:pt x="17957" y="7935"/>
                    </a:cubicBezTo>
                    <a:cubicBezTo>
                      <a:pt x="16889" y="7653"/>
                      <a:pt x="14381" y="6537"/>
                      <a:pt x="13024" y="4228"/>
                    </a:cubicBezTo>
                    <a:cubicBezTo>
                      <a:pt x="11631" y="1892"/>
                      <a:pt x="9406" y="1059"/>
                      <a:pt x="9406" y="1059"/>
                    </a:cubicBezTo>
                    <a:cubicBezTo>
                      <a:pt x="8117" y="342"/>
                      <a:pt x="7112" y="59"/>
                      <a:pt x="6347" y="12"/>
                    </a:cubicBezTo>
                    <a:cubicBezTo>
                      <a:pt x="6248" y="4"/>
                      <a:pt x="6153" y="0"/>
                      <a:pt x="606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0;p38">
                <a:extLst>
                  <a:ext uri="{FF2B5EF4-FFF2-40B4-BE49-F238E27FC236}">
                    <a16:creationId xmlns:a16="http://schemas.microsoft.com/office/drawing/2014/main" id="{743EF9C6-9177-314F-8E87-5F9A67F98D75}"/>
                  </a:ext>
                </a:extLst>
              </p:cNvPr>
              <p:cNvSpPr/>
              <p:nvPr/>
            </p:nvSpPr>
            <p:spPr>
              <a:xfrm>
                <a:off x="1625547" y="2909212"/>
                <a:ext cx="1310148" cy="430238"/>
              </a:xfrm>
              <a:custGeom>
                <a:avLst/>
                <a:gdLst/>
                <a:ahLst/>
                <a:cxnLst/>
                <a:rect l="l" t="t" r="r" b="b"/>
                <a:pathLst>
                  <a:path w="8359" h="2745" extrusionOk="0">
                    <a:moveTo>
                      <a:pt x="69" y="0"/>
                    </a:moveTo>
                    <a:cubicBezTo>
                      <a:pt x="22" y="0"/>
                      <a:pt x="1" y="21"/>
                      <a:pt x="1" y="42"/>
                    </a:cubicBezTo>
                    <a:cubicBezTo>
                      <a:pt x="1" y="84"/>
                      <a:pt x="22" y="110"/>
                      <a:pt x="43" y="110"/>
                    </a:cubicBezTo>
                    <a:cubicBezTo>
                      <a:pt x="43" y="110"/>
                      <a:pt x="3033" y="194"/>
                      <a:pt x="5411" y="1178"/>
                    </a:cubicBezTo>
                    <a:cubicBezTo>
                      <a:pt x="6589" y="1655"/>
                      <a:pt x="7312" y="2048"/>
                      <a:pt x="7725" y="2310"/>
                    </a:cubicBezTo>
                    <a:cubicBezTo>
                      <a:pt x="8139" y="2571"/>
                      <a:pt x="8249" y="2729"/>
                      <a:pt x="8249" y="2729"/>
                    </a:cubicBezTo>
                    <a:cubicBezTo>
                      <a:pt x="8259" y="2739"/>
                      <a:pt x="8276" y="2744"/>
                      <a:pt x="8293" y="2744"/>
                    </a:cubicBezTo>
                    <a:cubicBezTo>
                      <a:pt x="8310" y="2744"/>
                      <a:pt x="8327" y="2739"/>
                      <a:pt x="8338" y="2729"/>
                    </a:cubicBezTo>
                    <a:cubicBezTo>
                      <a:pt x="8359" y="2702"/>
                      <a:pt x="8359" y="2681"/>
                      <a:pt x="8338" y="2640"/>
                    </a:cubicBezTo>
                    <a:cubicBezTo>
                      <a:pt x="8338" y="2640"/>
                      <a:pt x="8207" y="2488"/>
                      <a:pt x="7793" y="2226"/>
                    </a:cubicBezTo>
                    <a:cubicBezTo>
                      <a:pt x="7353" y="1964"/>
                      <a:pt x="6636" y="1571"/>
                      <a:pt x="5437" y="1068"/>
                    </a:cubicBezTo>
                    <a:cubicBezTo>
                      <a:pt x="3054" y="84"/>
                      <a:pt x="69" y="0"/>
                      <a:pt x="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1;p38">
                <a:extLst>
                  <a:ext uri="{FF2B5EF4-FFF2-40B4-BE49-F238E27FC236}">
                    <a16:creationId xmlns:a16="http://schemas.microsoft.com/office/drawing/2014/main" id="{72B0C692-EC8A-E1B3-6759-5C5D3719173D}"/>
                  </a:ext>
                </a:extLst>
              </p:cNvPr>
              <p:cNvSpPr/>
              <p:nvPr/>
            </p:nvSpPr>
            <p:spPr>
              <a:xfrm>
                <a:off x="2970018" y="3941778"/>
                <a:ext cx="844802" cy="203129"/>
              </a:xfrm>
              <a:custGeom>
                <a:avLst/>
                <a:gdLst/>
                <a:ahLst/>
                <a:cxnLst/>
                <a:rect l="l" t="t" r="r" b="b"/>
                <a:pathLst>
                  <a:path w="5390" h="1296" extrusionOk="0">
                    <a:moveTo>
                      <a:pt x="1" y="0"/>
                    </a:moveTo>
                    <a:cubicBezTo>
                      <a:pt x="1" y="0"/>
                      <a:pt x="22" y="676"/>
                      <a:pt x="195" y="744"/>
                    </a:cubicBezTo>
                    <a:cubicBezTo>
                      <a:pt x="349" y="781"/>
                      <a:pt x="1393" y="1132"/>
                      <a:pt x="1663" y="1132"/>
                    </a:cubicBezTo>
                    <a:cubicBezTo>
                      <a:pt x="1695" y="1132"/>
                      <a:pt x="1717" y="1127"/>
                      <a:pt x="1724" y="1116"/>
                    </a:cubicBezTo>
                    <a:cubicBezTo>
                      <a:pt x="1758" y="1043"/>
                      <a:pt x="1722" y="942"/>
                      <a:pt x="1837" y="942"/>
                    </a:cubicBezTo>
                    <a:cubicBezTo>
                      <a:pt x="1862" y="942"/>
                      <a:pt x="1896" y="947"/>
                      <a:pt x="1939" y="959"/>
                    </a:cubicBezTo>
                    <a:cubicBezTo>
                      <a:pt x="2144" y="1017"/>
                      <a:pt x="2889" y="1295"/>
                      <a:pt x="3672" y="1295"/>
                    </a:cubicBezTo>
                    <a:cubicBezTo>
                      <a:pt x="3808" y="1295"/>
                      <a:pt x="3945" y="1287"/>
                      <a:pt x="4080" y="1268"/>
                    </a:cubicBezTo>
                    <a:cubicBezTo>
                      <a:pt x="5018" y="1137"/>
                      <a:pt x="5259" y="828"/>
                      <a:pt x="5322" y="723"/>
                    </a:cubicBezTo>
                    <a:cubicBezTo>
                      <a:pt x="5390" y="613"/>
                      <a:pt x="5322" y="262"/>
                      <a:pt x="5322" y="262"/>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2;p38">
                <a:extLst>
                  <a:ext uri="{FF2B5EF4-FFF2-40B4-BE49-F238E27FC236}">
                    <a16:creationId xmlns:a16="http://schemas.microsoft.com/office/drawing/2014/main" id="{1FDC1DFB-7F3C-3ECC-C32F-D4A05BB1AA5C}"/>
                  </a:ext>
                </a:extLst>
              </p:cNvPr>
              <p:cNvSpPr/>
              <p:nvPr/>
            </p:nvSpPr>
            <p:spPr>
              <a:xfrm>
                <a:off x="2959360" y="3935195"/>
                <a:ext cx="858751" cy="216294"/>
              </a:xfrm>
              <a:custGeom>
                <a:avLst/>
                <a:gdLst/>
                <a:ahLst/>
                <a:cxnLst/>
                <a:rect l="l" t="t" r="r" b="b"/>
                <a:pathLst>
                  <a:path w="5479" h="1380" extrusionOk="0">
                    <a:moveTo>
                      <a:pt x="132" y="110"/>
                    </a:moveTo>
                    <a:lnTo>
                      <a:pt x="5348" y="372"/>
                    </a:lnTo>
                    <a:lnTo>
                      <a:pt x="5348" y="503"/>
                    </a:lnTo>
                    <a:cubicBezTo>
                      <a:pt x="5369" y="545"/>
                      <a:pt x="5369" y="608"/>
                      <a:pt x="5369" y="655"/>
                    </a:cubicBezTo>
                    <a:cubicBezTo>
                      <a:pt x="5348" y="697"/>
                      <a:pt x="5348" y="718"/>
                      <a:pt x="5348" y="739"/>
                    </a:cubicBezTo>
                    <a:cubicBezTo>
                      <a:pt x="5280" y="828"/>
                      <a:pt x="5065" y="1111"/>
                      <a:pt x="4148" y="1241"/>
                    </a:cubicBezTo>
                    <a:cubicBezTo>
                      <a:pt x="3995" y="1264"/>
                      <a:pt x="3839" y="1274"/>
                      <a:pt x="3687" y="1274"/>
                    </a:cubicBezTo>
                    <a:cubicBezTo>
                      <a:pt x="3381" y="1274"/>
                      <a:pt x="3087" y="1234"/>
                      <a:pt x="2839" y="1179"/>
                    </a:cubicBezTo>
                    <a:cubicBezTo>
                      <a:pt x="2446" y="1090"/>
                      <a:pt x="2137" y="1001"/>
                      <a:pt x="2007" y="959"/>
                    </a:cubicBezTo>
                    <a:cubicBezTo>
                      <a:pt x="1944" y="938"/>
                      <a:pt x="1902" y="938"/>
                      <a:pt x="1876" y="938"/>
                    </a:cubicBezTo>
                    <a:cubicBezTo>
                      <a:pt x="1834" y="938"/>
                      <a:pt x="1792" y="959"/>
                      <a:pt x="1771" y="1001"/>
                    </a:cubicBezTo>
                    <a:cubicBezTo>
                      <a:pt x="1771" y="1027"/>
                      <a:pt x="1771" y="1048"/>
                      <a:pt x="1745" y="1069"/>
                    </a:cubicBezTo>
                    <a:lnTo>
                      <a:pt x="1745" y="1111"/>
                    </a:lnTo>
                    <a:cubicBezTo>
                      <a:pt x="1745" y="1111"/>
                      <a:pt x="1735" y="1120"/>
                      <a:pt x="1723" y="1120"/>
                    </a:cubicBezTo>
                    <a:cubicBezTo>
                      <a:pt x="1717" y="1120"/>
                      <a:pt x="1710" y="1118"/>
                      <a:pt x="1703" y="1111"/>
                    </a:cubicBezTo>
                    <a:cubicBezTo>
                      <a:pt x="1682" y="1111"/>
                      <a:pt x="1614" y="1111"/>
                      <a:pt x="1551" y="1090"/>
                    </a:cubicBezTo>
                    <a:cubicBezTo>
                      <a:pt x="1420" y="1069"/>
                      <a:pt x="1268" y="1027"/>
                      <a:pt x="1090" y="980"/>
                    </a:cubicBezTo>
                    <a:cubicBezTo>
                      <a:pt x="723" y="870"/>
                      <a:pt x="373" y="765"/>
                      <a:pt x="284" y="718"/>
                    </a:cubicBezTo>
                    <a:cubicBezTo>
                      <a:pt x="263" y="718"/>
                      <a:pt x="242" y="676"/>
                      <a:pt x="221" y="608"/>
                    </a:cubicBezTo>
                    <a:cubicBezTo>
                      <a:pt x="200" y="545"/>
                      <a:pt x="174" y="456"/>
                      <a:pt x="153" y="372"/>
                    </a:cubicBezTo>
                    <a:cubicBezTo>
                      <a:pt x="132" y="241"/>
                      <a:pt x="132" y="152"/>
                      <a:pt x="132" y="110"/>
                    </a:cubicBezTo>
                    <a:close/>
                    <a:moveTo>
                      <a:pt x="69" y="0"/>
                    </a:moveTo>
                    <a:lnTo>
                      <a:pt x="1" y="42"/>
                    </a:lnTo>
                    <a:cubicBezTo>
                      <a:pt x="1" y="42"/>
                      <a:pt x="22" y="215"/>
                      <a:pt x="43" y="393"/>
                    </a:cubicBezTo>
                    <a:cubicBezTo>
                      <a:pt x="69" y="477"/>
                      <a:pt x="90" y="566"/>
                      <a:pt x="111" y="655"/>
                    </a:cubicBezTo>
                    <a:cubicBezTo>
                      <a:pt x="132" y="718"/>
                      <a:pt x="174" y="807"/>
                      <a:pt x="242" y="828"/>
                    </a:cubicBezTo>
                    <a:cubicBezTo>
                      <a:pt x="331" y="849"/>
                      <a:pt x="697" y="980"/>
                      <a:pt x="1048" y="1090"/>
                    </a:cubicBezTo>
                    <a:cubicBezTo>
                      <a:pt x="1221" y="1131"/>
                      <a:pt x="1399" y="1179"/>
                      <a:pt x="1530" y="1200"/>
                    </a:cubicBezTo>
                    <a:cubicBezTo>
                      <a:pt x="1593" y="1221"/>
                      <a:pt x="1661" y="1221"/>
                      <a:pt x="1703" y="1221"/>
                    </a:cubicBezTo>
                    <a:lnTo>
                      <a:pt x="1771" y="1221"/>
                    </a:lnTo>
                    <a:cubicBezTo>
                      <a:pt x="1792" y="1221"/>
                      <a:pt x="1813" y="1221"/>
                      <a:pt x="1834" y="1179"/>
                    </a:cubicBezTo>
                    <a:cubicBezTo>
                      <a:pt x="1855" y="1158"/>
                      <a:pt x="1855" y="1111"/>
                      <a:pt x="1855" y="1090"/>
                    </a:cubicBezTo>
                    <a:cubicBezTo>
                      <a:pt x="1855" y="1069"/>
                      <a:pt x="1876" y="1048"/>
                      <a:pt x="1876" y="1048"/>
                    </a:cubicBezTo>
                    <a:cubicBezTo>
                      <a:pt x="1902" y="1048"/>
                      <a:pt x="1923" y="1048"/>
                      <a:pt x="1986" y="1069"/>
                    </a:cubicBezTo>
                    <a:cubicBezTo>
                      <a:pt x="2096" y="1090"/>
                      <a:pt x="2425" y="1200"/>
                      <a:pt x="2818" y="1289"/>
                    </a:cubicBezTo>
                    <a:cubicBezTo>
                      <a:pt x="3095" y="1333"/>
                      <a:pt x="3413" y="1380"/>
                      <a:pt x="3739" y="1380"/>
                    </a:cubicBezTo>
                    <a:cubicBezTo>
                      <a:pt x="3875" y="1380"/>
                      <a:pt x="4012" y="1372"/>
                      <a:pt x="4148" y="1351"/>
                    </a:cubicBezTo>
                    <a:cubicBezTo>
                      <a:pt x="5086" y="1221"/>
                      <a:pt x="5369" y="896"/>
                      <a:pt x="5437" y="786"/>
                    </a:cubicBezTo>
                    <a:cubicBezTo>
                      <a:pt x="5458" y="739"/>
                      <a:pt x="5458" y="697"/>
                      <a:pt x="5458" y="655"/>
                    </a:cubicBezTo>
                    <a:cubicBezTo>
                      <a:pt x="5479" y="608"/>
                      <a:pt x="5458" y="545"/>
                      <a:pt x="5458" y="503"/>
                    </a:cubicBezTo>
                    <a:cubicBezTo>
                      <a:pt x="5458" y="393"/>
                      <a:pt x="5437" y="304"/>
                      <a:pt x="5437" y="304"/>
                    </a:cubicBezTo>
                    <a:lnTo>
                      <a:pt x="5390" y="262"/>
                    </a:lnTo>
                    <a:lnTo>
                      <a:pt x="6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3;p38">
                <a:extLst>
                  <a:ext uri="{FF2B5EF4-FFF2-40B4-BE49-F238E27FC236}">
                    <a16:creationId xmlns:a16="http://schemas.microsoft.com/office/drawing/2014/main" id="{7535E41E-C16F-2670-D2B9-787AA58A6A3E}"/>
                  </a:ext>
                </a:extLst>
              </p:cNvPr>
              <p:cNvSpPr/>
              <p:nvPr/>
            </p:nvSpPr>
            <p:spPr>
              <a:xfrm>
                <a:off x="2970018" y="3941778"/>
                <a:ext cx="844802" cy="203129"/>
              </a:xfrm>
              <a:custGeom>
                <a:avLst/>
                <a:gdLst/>
                <a:ahLst/>
                <a:cxnLst/>
                <a:rect l="l" t="t" r="r" b="b"/>
                <a:pathLst>
                  <a:path w="5390" h="1296" extrusionOk="0">
                    <a:moveTo>
                      <a:pt x="1" y="0"/>
                    </a:moveTo>
                    <a:cubicBezTo>
                      <a:pt x="1" y="0"/>
                      <a:pt x="22" y="676"/>
                      <a:pt x="195" y="744"/>
                    </a:cubicBezTo>
                    <a:cubicBezTo>
                      <a:pt x="349" y="781"/>
                      <a:pt x="1393" y="1132"/>
                      <a:pt x="1663" y="1132"/>
                    </a:cubicBezTo>
                    <a:cubicBezTo>
                      <a:pt x="1695" y="1132"/>
                      <a:pt x="1717" y="1127"/>
                      <a:pt x="1724" y="1116"/>
                    </a:cubicBezTo>
                    <a:cubicBezTo>
                      <a:pt x="1758" y="1043"/>
                      <a:pt x="1722" y="942"/>
                      <a:pt x="1837" y="942"/>
                    </a:cubicBezTo>
                    <a:cubicBezTo>
                      <a:pt x="1862" y="942"/>
                      <a:pt x="1896" y="947"/>
                      <a:pt x="1939" y="959"/>
                    </a:cubicBezTo>
                    <a:cubicBezTo>
                      <a:pt x="2144" y="1017"/>
                      <a:pt x="2889" y="1295"/>
                      <a:pt x="3672" y="1295"/>
                    </a:cubicBezTo>
                    <a:cubicBezTo>
                      <a:pt x="3808" y="1295"/>
                      <a:pt x="3945" y="1287"/>
                      <a:pt x="4080" y="1268"/>
                    </a:cubicBezTo>
                    <a:cubicBezTo>
                      <a:pt x="5018" y="1137"/>
                      <a:pt x="5259" y="828"/>
                      <a:pt x="5322" y="723"/>
                    </a:cubicBezTo>
                    <a:cubicBezTo>
                      <a:pt x="5390" y="613"/>
                      <a:pt x="5322" y="262"/>
                      <a:pt x="5322" y="262"/>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4;p38">
                <a:extLst>
                  <a:ext uri="{FF2B5EF4-FFF2-40B4-BE49-F238E27FC236}">
                    <a16:creationId xmlns:a16="http://schemas.microsoft.com/office/drawing/2014/main" id="{2D750CC2-61B5-36C4-6EAF-0DAB85DDD027}"/>
                  </a:ext>
                </a:extLst>
              </p:cNvPr>
              <p:cNvSpPr/>
              <p:nvPr/>
            </p:nvSpPr>
            <p:spPr>
              <a:xfrm>
                <a:off x="2959360" y="3935195"/>
                <a:ext cx="858751" cy="216294"/>
              </a:xfrm>
              <a:custGeom>
                <a:avLst/>
                <a:gdLst/>
                <a:ahLst/>
                <a:cxnLst/>
                <a:rect l="l" t="t" r="r" b="b"/>
                <a:pathLst>
                  <a:path w="5479" h="1380" extrusionOk="0">
                    <a:moveTo>
                      <a:pt x="132" y="110"/>
                    </a:moveTo>
                    <a:lnTo>
                      <a:pt x="5348" y="372"/>
                    </a:lnTo>
                    <a:lnTo>
                      <a:pt x="5348" y="503"/>
                    </a:lnTo>
                    <a:cubicBezTo>
                      <a:pt x="5369" y="545"/>
                      <a:pt x="5369" y="608"/>
                      <a:pt x="5369" y="655"/>
                    </a:cubicBezTo>
                    <a:cubicBezTo>
                      <a:pt x="5348" y="697"/>
                      <a:pt x="5348" y="718"/>
                      <a:pt x="5348" y="739"/>
                    </a:cubicBezTo>
                    <a:cubicBezTo>
                      <a:pt x="5280" y="828"/>
                      <a:pt x="5065" y="1111"/>
                      <a:pt x="4148" y="1241"/>
                    </a:cubicBezTo>
                    <a:cubicBezTo>
                      <a:pt x="3995" y="1264"/>
                      <a:pt x="3839" y="1274"/>
                      <a:pt x="3687" y="1274"/>
                    </a:cubicBezTo>
                    <a:cubicBezTo>
                      <a:pt x="3381" y="1274"/>
                      <a:pt x="3087" y="1234"/>
                      <a:pt x="2839" y="1179"/>
                    </a:cubicBezTo>
                    <a:cubicBezTo>
                      <a:pt x="2446" y="1090"/>
                      <a:pt x="2137" y="1001"/>
                      <a:pt x="2007" y="959"/>
                    </a:cubicBezTo>
                    <a:cubicBezTo>
                      <a:pt x="1944" y="938"/>
                      <a:pt x="1902" y="938"/>
                      <a:pt x="1876" y="938"/>
                    </a:cubicBezTo>
                    <a:cubicBezTo>
                      <a:pt x="1834" y="938"/>
                      <a:pt x="1792" y="959"/>
                      <a:pt x="1771" y="1001"/>
                    </a:cubicBezTo>
                    <a:cubicBezTo>
                      <a:pt x="1771" y="1027"/>
                      <a:pt x="1771" y="1048"/>
                      <a:pt x="1745" y="1069"/>
                    </a:cubicBezTo>
                    <a:lnTo>
                      <a:pt x="1745" y="1111"/>
                    </a:lnTo>
                    <a:cubicBezTo>
                      <a:pt x="1745" y="1111"/>
                      <a:pt x="1735" y="1120"/>
                      <a:pt x="1723" y="1120"/>
                    </a:cubicBezTo>
                    <a:cubicBezTo>
                      <a:pt x="1717" y="1120"/>
                      <a:pt x="1710" y="1118"/>
                      <a:pt x="1703" y="1111"/>
                    </a:cubicBezTo>
                    <a:cubicBezTo>
                      <a:pt x="1682" y="1111"/>
                      <a:pt x="1614" y="1111"/>
                      <a:pt x="1551" y="1090"/>
                    </a:cubicBezTo>
                    <a:cubicBezTo>
                      <a:pt x="1420" y="1069"/>
                      <a:pt x="1268" y="1027"/>
                      <a:pt x="1090" y="980"/>
                    </a:cubicBezTo>
                    <a:cubicBezTo>
                      <a:pt x="723" y="870"/>
                      <a:pt x="373" y="765"/>
                      <a:pt x="284" y="718"/>
                    </a:cubicBezTo>
                    <a:cubicBezTo>
                      <a:pt x="263" y="718"/>
                      <a:pt x="242" y="676"/>
                      <a:pt x="221" y="608"/>
                    </a:cubicBezTo>
                    <a:cubicBezTo>
                      <a:pt x="200" y="545"/>
                      <a:pt x="174" y="456"/>
                      <a:pt x="153" y="372"/>
                    </a:cubicBezTo>
                    <a:cubicBezTo>
                      <a:pt x="132" y="241"/>
                      <a:pt x="132" y="152"/>
                      <a:pt x="132" y="110"/>
                    </a:cubicBezTo>
                    <a:close/>
                    <a:moveTo>
                      <a:pt x="69" y="0"/>
                    </a:moveTo>
                    <a:lnTo>
                      <a:pt x="1" y="42"/>
                    </a:lnTo>
                    <a:cubicBezTo>
                      <a:pt x="1" y="42"/>
                      <a:pt x="22" y="215"/>
                      <a:pt x="43" y="393"/>
                    </a:cubicBezTo>
                    <a:cubicBezTo>
                      <a:pt x="69" y="477"/>
                      <a:pt x="90" y="566"/>
                      <a:pt x="111" y="655"/>
                    </a:cubicBezTo>
                    <a:cubicBezTo>
                      <a:pt x="132" y="718"/>
                      <a:pt x="174" y="807"/>
                      <a:pt x="242" y="828"/>
                    </a:cubicBezTo>
                    <a:cubicBezTo>
                      <a:pt x="331" y="849"/>
                      <a:pt x="697" y="980"/>
                      <a:pt x="1048" y="1090"/>
                    </a:cubicBezTo>
                    <a:cubicBezTo>
                      <a:pt x="1221" y="1131"/>
                      <a:pt x="1399" y="1179"/>
                      <a:pt x="1530" y="1200"/>
                    </a:cubicBezTo>
                    <a:cubicBezTo>
                      <a:pt x="1593" y="1221"/>
                      <a:pt x="1661" y="1221"/>
                      <a:pt x="1703" y="1221"/>
                    </a:cubicBezTo>
                    <a:lnTo>
                      <a:pt x="1771" y="1221"/>
                    </a:lnTo>
                    <a:cubicBezTo>
                      <a:pt x="1792" y="1221"/>
                      <a:pt x="1813" y="1221"/>
                      <a:pt x="1834" y="1179"/>
                    </a:cubicBezTo>
                    <a:cubicBezTo>
                      <a:pt x="1855" y="1158"/>
                      <a:pt x="1855" y="1111"/>
                      <a:pt x="1855" y="1090"/>
                    </a:cubicBezTo>
                    <a:cubicBezTo>
                      <a:pt x="1855" y="1069"/>
                      <a:pt x="1876" y="1048"/>
                      <a:pt x="1876" y="1048"/>
                    </a:cubicBezTo>
                    <a:cubicBezTo>
                      <a:pt x="1902" y="1048"/>
                      <a:pt x="1923" y="1048"/>
                      <a:pt x="1986" y="1069"/>
                    </a:cubicBezTo>
                    <a:cubicBezTo>
                      <a:pt x="2096" y="1090"/>
                      <a:pt x="2425" y="1200"/>
                      <a:pt x="2818" y="1289"/>
                    </a:cubicBezTo>
                    <a:cubicBezTo>
                      <a:pt x="3095" y="1333"/>
                      <a:pt x="3413" y="1380"/>
                      <a:pt x="3739" y="1380"/>
                    </a:cubicBezTo>
                    <a:cubicBezTo>
                      <a:pt x="3875" y="1380"/>
                      <a:pt x="4012" y="1372"/>
                      <a:pt x="4148" y="1351"/>
                    </a:cubicBezTo>
                    <a:cubicBezTo>
                      <a:pt x="5086" y="1221"/>
                      <a:pt x="5369" y="896"/>
                      <a:pt x="5437" y="786"/>
                    </a:cubicBezTo>
                    <a:cubicBezTo>
                      <a:pt x="5458" y="739"/>
                      <a:pt x="5458" y="697"/>
                      <a:pt x="5458" y="655"/>
                    </a:cubicBezTo>
                    <a:cubicBezTo>
                      <a:pt x="5479" y="608"/>
                      <a:pt x="5458" y="545"/>
                      <a:pt x="5458" y="503"/>
                    </a:cubicBezTo>
                    <a:cubicBezTo>
                      <a:pt x="5458" y="393"/>
                      <a:pt x="5437" y="304"/>
                      <a:pt x="5437" y="304"/>
                    </a:cubicBezTo>
                    <a:lnTo>
                      <a:pt x="5390" y="262"/>
                    </a:lnTo>
                    <a:lnTo>
                      <a:pt x="6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5;p38">
                <a:extLst>
                  <a:ext uri="{FF2B5EF4-FFF2-40B4-BE49-F238E27FC236}">
                    <a16:creationId xmlns:a16="http://schemas.microsoft.com/office/drawing/2014/main" id="{00C2DEA4-5BBA-6887-AD28-74BF8CD0CCE0}"/>
                  </a:ext>
                </a:extLst>
              </p:cNvPr>
              <p:cNvSpPr/>
              <p:nvPr/>
            </p:nvSpPr>
            <p:spPr>
              <a:xfrm>
                <a:off x="4275931" y="4050865"/>
                <a:ext cx="964704" cy="265196"/>
              </a:xfrm>
              <a:custGeom>
                <a:avLst/>
                <a:gdLst/>
                <a:ahLst/>
                <a:cxnLst/>
                <a:rect l="l" t="t" r="r" b="b"/>
                <a:pathLst>
                  <a:path w="6155" h="1692" extrusionOk="0">
                    <a:moveTo>
                      <a:pt x="6023" y="1"/>
                    </a:moveTo>
                    <a:lnTo>
                      <a:pt x="1" y="744"/>
                    </a:lnTo>
                    <a:cubicBezTo>
                      <a:pt x="1" y="744"/>
                      <a:pt x="179" y="1488"/>
                      <a:pt x="373" y="1530"/>
                    </a:cubicBezTo>
                    <a:cubicBezTo>
                      <a:pt x="532" y="1547"/>
                      <a:pt x="1557" y="1691"/>
                      <a:pt x="1981" y="1691"/>
                    </a:cubicBezTo>
                    <a:cubicBezTo>
                      <a:pt x="2086" y="1691"/>
                      <a:pt x="2154" y="1683"/>
                      <a:pt x="2164" y="1661"/>
                    </a:cubicBezTo>
                    <a:cubicBezTo>
                      <a:pt x="2202" y="1541"/>
                      <a:pt x="2095" y="1438"/>
                      <a:pt x="2311" y="1438"/>
                    </a:cubicBezTo>
                    <a:cubicBezTo>
                      <a:pt x="2331" y="1438"/>
                      <a:pt x="2353" y="1439"/>
                      <a:pt x="2378" y="1441"/>
                    </a:cubicBezTo>
                    <a:cubicBezTo>
                      <a:pt x="2539" y="1455"/>
                      <a:pt x="2967" y="1522"/>
                      <a:pt x="3489" y="1522"/>
                    </a:cubicBezTo>
                    <a:cubicBezTo>
                      <a:pt x="3904" y="1522"/>
                      <a:pt x="4379" y="1480"/>
                      <a:pt x="4824" y="1336"/>
                    </a:cubicBezTo>
                    <a:cubicBezTo>
                      <a:pt x="5850" y="1006"/>
                      <a:pt x="6070" y="613"/>
                      <a:pt x="6112" y="483"/>
                    </a:cubicBezTo>
                    <a:cubicBezTo>
                      <a:pt x="6154" y="373"/>
                      <a:pt x="6023" y="1"/>
                      <a:pt x="6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6;p38">
                <a:extLst>
                  <a:ext uri="{FF2B5EF4-FFF2-40B4-BE49-F238E27FC236}">
                    <a16:creationId xmlns:a16="http://schemas.microsoft.com/office/drawing/2014/main" id="{FFFBEEF9-1C00-6C00-E0CC-A00961A9DE20}"/>
                  </a:ext>
                </a:extLst>
              </p:cNvPr>
              <p:cNvSpPr/>
              <p:nvPr/>
            </p:nvSpPr>
            <p:spPr>
              <a:xfrm>
                <a:off x="4269349" y="4040991"/>
                <a:ext cx="974578" cy="284161"/>
              </a:xfrm>
              <a:custGeom>
                <a:avLst/>
                <a:gdLst/>
                <a:ahLst/>
                <a:cxnLst/>
                <a:rect l="l" t="t" r="r" b="b"/>
                <a:pathLst>
                  <a:path w="6218" h="1813" extrusionOk="0">
                    <a:moveTo>
                      <a:pt x="6023" y="111"/>
                    </a:moveTo>
                    <a:cubicBezTo>
                      <a:pt x="6044" y="132"/>
                      <a:pt x="6044" y="195"/>
                      <a:pt x="6086" y="263"/>
                    </a:cubicBezTo>
                    <a:cubicBezTo>
                      <a:pt x="6086" y="326"/>
                      <a:pt x="6112" y="373"/>
                      <a:pt x="6112" y="436"/>
                    </a:cubicBezTo>
                    <a:lnTo>
                      <a:pt x="6112" y="546"/>
                    </a:lnTo>
                    <a:cubicBezTo>
                      <a:pt x="6065" y="655"/>
                      <a:pt x="5871" y="1027"/>
                      <a:pt x="4866" y="1352"/>
                    </a:cubicBezTo>
                    <a:cubicBezTo>
                      <a:pt x="4462" y="1495"/>
                      <a:pt x="4031" y="1537"/>
                      <a:pt x="3652" y="1537"/>
                    </a:cubicBezTo>
                    <a:cubicBezTo>
                      <a:pt x="3559" y="1537"/>
                      <a:pt x="3469" y="1534"/>
                      <a:pt x="3384" y="1530"/>
                    </a:cubicBezTo>
                    <a:cubicBezTo>
                      <a:pt x="2923" y="1530"/>
                      <a:pt x="2577" y="1462"/>
                      <a:pt x="2420" y="1441"/>
                    </a:cubicBezTo>
                    <a:cubicBezTo>
                      <a:pt x="2337" y="1441"/>
                      <a:pt x="2289" y="1441"/>
                      <a:pt x="2248" y="1462"/>
                    </a:cubicBezTo>
                    <a:cubicBezTo>
                      <a:pt x="2206" y="1462"/>
                      <a:pt x="2185" y="1504"/>
                      <a:pt x="2158" y="1530"/>
                    </a:cubicBezTo>
                    <a:lnTo>
                      <a:pt x="2158" y="1635"/>
                    </a:lnTo>
                    <a:lnTo>
                      <a:pt x="2158" y="1682"/>
                    </a:lnTo>
                    <a:cubicBezTo>
                      <a:pt x="2138" y="1682"/>
                      <a:pt x="2138" y="1703"/>
                      <a:pt x="2117" y="1703"/>
                    </a:cubicBezTo>
                    <a:lnTo>
                      <a:pt x="1944" y="1703"/>
                    </a:lnTo>
                    <a:cubicBezTo>
                      <a:pt x="1792" y="1703"/>
                      <a:pt x="1572" y="1682"/>
                      <a:pt x="1373" y="1661"/>
                    </a:cubicBezTo>
                    <a:cubicBezTo>
                      <a:pt x="959" y="1614"/>
                      <a:pt x="525" y="1551"/>
                      <a:pt x="436" y="1530"/>
                    </a:cubicBezTo>
                    <a:cubicBezTo>
                      <a:pt x="415" y="1530"/>
                      <a:pt x="373" y="1483"/>
                      <a:pt x="326" y="1420"/>
                    </a:cubicBezTo>
                    <a:cubicBezTo>
                      <a:pt x="284" y="1352"/>
                      <a:pt x="242" y="1268"/>
                      <a:pt x="221" y="1158"/>
                    </a:cubicBezTo>
                    <a:cubicBezTo>
                      <a:pt x="153" y="1006"/>
                      <a:pt x="132" y="896"/>
                      <a:pt x="111" y="849"/>
                    </a:cubicBezTo>
                    <a:lnTo>
                      <a:pt x="6023" y="111"/>
                    </a:lnTo>
                    <a:close/>
                    <a:moveTo>
                      <a:pt x="6065" y="1"/>
                    </a:moveTo>
                    <a:lnTo>
                      <a:pt x="43" y="765"/>
                    </a:lnTo>
                    <a:lnTo>
                      <a:pt x="1" y="828"/>
                    </a:lnTo>
                    <a:cubicBezTo>
                      <a:pt x="1" y="828"/>
                      <a:pt x="43" y="1006"/>
                      <a:pt x="111" y="1200"/>
                    </a:cubicBezTo>
                    <a:cubicBezTo>
                      <a:pt x="153" y="1289"/>
                      <a:pt x="174" y="1399"/>
                      <a:pt x="242" y="1483"/>
                    </a:cubicBezTo>
                    <a:cubicBezTo>
                      <a:pt x="284" y="1551"/>
                      <a:pt x="326" y="1614"/>
                      <a:pt x="415" y="1635"/>
                    </a:cubicBezTo>
                    <a:cubicBezTo>
                      <a:pt x="525" y="1661"/>
                      <a:pt x="938" y="1724"/>
                      <a:pt x="1352" y="1766"/>
                    </a:cubicBezTo>
                    <a:cubicBezTo>
                      <a:pt x="1572" y="1792"/>
                      <a:pt x="1766" y="1813"/>
                      <a:pt x="1923" y="1813"/>
                    </a:cubicBezTo>
                    <a:cubicBezTo>
                      <a:pt x="2007" y="1813"/>
                      <a:pt x="2075" y="1813"/>
                      <a:pt x="2117" y="1792"/>
                    </a:cubicBezTo>
                    <a:lnTo>
                      <a:pt x="2206" y="1792"/>
                    </a:lnTo>
                    <a:cubicBezTo>
                      <a:pt x="2206" y="1766"/>
                      <a:pt x="2248" y="1766"/>
                      <a:pt x="2248" y="1724"/>
                    </a:cubicBezTo>
                    <a:cubicBezTo>
                      <a:pt x="2268" y="1703"/>
                      <a:pt x="2268" y="1661"/>
                      <a:pt x="2268" y="1614"/>
                    </a:cubicBezTo>
                    <a:lnTo>
                      <a:pt x="2268" y="1572"/>
                    </a:lnTo>
                    <a:lnTo>
                      <a:pt x="2268" y="1551"/>
                    </a:lnTo>
                    <a:lnTo>
                      <a:pt x="2399" y="1551"/>
                    </a:lnTo>
                    <a:cubicBezTo>
                      <a:pt x="2551" y="1572"/>
                      <a:pt x="2902" y="1635"/>
                      <a:pt x="3363" y="1635"/>
                    </a:cubicBezTo>
                    <a:cubicBezTo>
                      <a:pt x="3441" y="1639"/>
                      <a:pt x="3523" y="1642"/>
                      <a:pt x="3607" y="1642"/>
                    </a:cubicBezTo>
                    <a:cubicBezTo>
                      <a:pt x="4012" y="1642"/>
                      <a:pt x="4471" y="1588"/>
                      <a:pt x="4887" y="1462"/>
                    </a:cubicBezTo>
                    <a:cubicBezTo>
                      <a:pt x="5913" y="1137"/>
                      <a:pt x="6154" y="718"/>
                      <a:pt x="6196" y="566"/>
                    </a:cubicBezTo>
                    <a:cubicBezTo>
                      <a:pt x="6217" y="525"/>
                      <a:pt x="6217" y="483"/>
                      <a:pt x="6217" y="415"/>
                    </a:cubicBezTo>
                    <a:cubicBezTo>
                      <a:pt x="6217" y="373"/>
                      <a:pt x="6196" y="305"/>
                      <a:pt x="6175" y="242"/>
                    </a:cubicBezTo>
                    <a:cubicBezTo>
                      <a:pt x="6154" y="132"/>
                      <a:pt x="6112" y="43"/>
                      <a:pt x="6112" y="43"/>
                    </a:cubicBezTo>
                    <a:lnTo>
                      <a:pt x="606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7;p38">
                <a:extLst>
                  <a:ext uri="{FF2B5EF4-FFF2-40B4-BE49-F238E27FC236}">
                    <a16:creationId xmlns:a16="http://schemas.microsoft.com/office/drawing/2014/main" id="{41A3FB56-E317-A9E4-77DB-4987BE88B8C7}"/>
                  </a:ext>
                </a:extLst>
              </p:cNvPr>
              <p:cNvSpPr/>
              <p:nvPr/>
            </p:nvSpPr>
            <p:spPr>
              <a:xfrm>
                <a:off x="2956068" y="3630660"/>
                <a:ext cx="865334" cy="484154"/>
              </a:xfrm>
              <a:custGeom>
                <a:avLst/>
                <a:gdLst/>
                <a:ahLst/>
                <a:cxnLst/>
                <a:rect l="l" t="t" r="r" b="b"/>
                <a:pathLst>
                  <a:path w="5521" h="3089" extrusionOk="0">
                    <a:moveTo>
                      <a:pt x="483" y="0"/>
                    </a:moveTo>
                    <a:cubicBezTo>
                      <a:pt x="326" y="21"/>
                      <a:pt x="132" y="194"/>
                      <a:pt x="111" y="351"/>
                    </a:cubicBezTo>
                    <a:cubicBezTo>
                      <a:pt x="90" y="524"/>
                      <a:pt x="1" y="1943"/>
                      <a:pt x="132" y="2158"/>
                    </a:cubicBezTo>
                    <a:cubicBezTo>
                      <a:pt x="284" y="2357"/>
                      <a:pt x="2247" y="2902"/>
                      <a:pt x="3232" y="3033"/>
                    </a:cubicBezTo>
                    <a:cubicBezTo>
                      <a:pt x="3492" y="3072"/>
                      <a:pt x="3720" y="3088"/>
                      <a:pt x="3921" y="3088"/>
                    </a:cubicBezTo>
                    <a:cubicBezTo>
                      <a:pt x="4494" y="3088"/>
                      <a:pt x="4839" y="2957"/>
                      <a:pt x="5018" y="2860"/>
                    </a:cubicBezTo>
                    <a:cubicBezTo>
                      <a:pt x="5259" y="2729"/>
                      <a:pt x="5411" y="2488"/>
                      <a:pt x="5458" y="2336"/>
                    </a:cubicBezTo>
                    <a:cubicBezTo>
                      <a:pt x="5500" y="2205"/>
                      <a:pt x="5521" y="1702"/>
                      <a:pt x="5479" y="1530"/>
                    </a:cubicBezTo>
                    <a:cubicBezTo>
                      <a:pt x="5411" y="1352"/>
                      <a:pt x="5348" y="1331"/>
                      <a:pt x="4934" y="1221"/>
                    </a:cubicBezTo>
                    <a:cubicBezTo>
                      <a:pt x="4494" y="1090"/>
                      <a:pt x="3599" y="786"/>
                      <a:pt x="3515" y="676"/>
                    </a:cubicBezTo>
                    <a:cubicBezTo>
                      <a:pt x="3426" y="566"/>
                      <a:pt x="3468" y="351"/>
                      <a:pt x="3468" y="351"/>
                    </a:cubicBezTo>
                    <a:lnTo>
                      <a:pt x="4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8;p38">
                <a:extLst>
                  <a:ext uri="{FF2B5EF4-FFF2-40B4-BE49-F238E27FC236}">
                    <a16:creationId xmlns:a16="http://schemas.microsoft.com/office/drawing/2014/main" id="{0F501B45-5679-A699-0955-0BA733619CBC}"/>
                  </a:ext>
                </a:extLst>
              </p:cNvPr>
              <p:cNvSpPr/>
              <p:nvPr/>
            </p:nvSpPr>
            <p:spPr>
              <a:xfrm>
                <a:off x="2956068" y="3620002"/>
                <a:ext cx="868625" cy="503433"/>
              </a:xfrm>
              <a:custGeom>
                <a:avLst/>
                <a:gdLst/>
                <a:ahLst/>
                <a:cxnLst/>
                <a:rect l="l" t="t" r="r" b="b"/>
                <a:pathLst>
                  <a:path w="5542" h="3212" extrusionOk="0">
                    <a:moveTo>
                      <a:pt x="504" y="110"/>
                    </a:moveTo>
                    <a:lnTo>
                      <a:pt x="3426" y="461"/>
                    </a:lnTo>
                    <a:cubicBezTo>
                      <a:pt x="3405" y="482"/>
                      <a:pt x="3405" y="482"/>
                      <a:pt x="3405" y="524"/>
                    </a:cubicBezTo>
                    <a:cubicBezTo>
                      <a:pt x="3405" y="613"/>
                      <a:pt x="3405" y="702"/>
                      <a:pt x="3468" y="765"/>
                    </a:cubicBezTo>
                    <a:cubicBezTo>
                      <a:pt x="3494" y="812"/>
                      <a:pt x="3515" y="812"/>
                      <a:pt x="3557" y="833"/>
                    </a:cubicBezTo>
                    <a:cubicBezTo>
                      <a:pt x="3578" y="854"/>
                      <a:pt x="3625" y="875"/>
                      <a:pt x="3688" y="896"/>
                    </a:cubicBezTo>
                    <a:cubicBezTo>
                      <a:pt x="3798" y="943"/>
                      <a:pt x="3929" y="1006"/>
                      <a:pt x="4080" y="1048"/>
                    </a:cubicBezTo>
                    <a:cubicBezTo>
                      <a:pt x="4363" y="1158"/>
                      <a:pt x="4693" y="1268"/>
                      <a:pt x="4908" y="1336"/>
                    </a:cubicBezTo>
                    <a:cubicBezTo>
                      <a:pt x="5128" y="1399"/>
                      <a:pt x="5238" y="1420"/>
                      <a:pt x="5301" y="1467"/>
                    </a:cubicBezTo>
                    <a:cubicBezTo>
                      <a:pt x="5369" y="1509"/>
                      <a:pt x="5390" y="1530"/>
                      <a:pt x="5411" y="1598"/>
                    </a:cubicBezTo>
                    <a:cubicBezTo>
                      <a:pt x="5432" y="1681"/>
                      <a:pt x="5432" y="1859"/>
                      <a:pt x="5432" y="2011"/>
                    </a:cubicBezTo>
                    <a:cubicBezTo>
                      <a:pt x="5432" y="2184"/>
                      <a:pt x="5411" y="2336"/>
                      <a:pt x="5411" y="2404"/>
                    </a:cubicBezTo>
                    <a:cubicBezTo>
                      <a:pt x="5369" y="2514"/>
                      <a:pt x="5238" y="2750"/>
                      <a:pt x="4997" y="2881"/>
                    </a:cubicBezTo>
                    <a:cubicBezTo>
                      <a:pt x="4812" y="2965"/>
                      <a:pt x="4461" y="3102"/>
                      <a:pt x="3865" y="3102"/>
                    </a:cubicBezTo>
                    <a:cubicBezTo>
                      <a:pt x="3684" y="3102"/>
                      <a:pt x="3481" y="3089"/>
                      <a:pt x="3253" y="3059"/>
                    </a:cubicBezTo>
                    <a:cubicBezTo>
                      <a:pt x="2750" y="2991"/>
                      <a:pt x="2007" y="2818"/>
                      <a:pt x="1399" y="2645"/>
                    </a:cubicBezTo>
                    <a:cubicBezTo>
                      <a:pt x="1069" y="2556"/>
                      <a:pt x="786" y="2446"/>
                      <a:pt x="566" y="2383"/>
                    </a:cubicBezTo>
                    <a:cubicBezTo>
                      <a:pt x="456" y="2336"/>
                      <a:pt x="373" y="2294"/>
                      <a:pt x="305" y="2273"/>
                    </a:cubicBezTo>
                    <a:cubicBezTo>
                      <a:pt x="242" y="2226"/>
                      <a:pt x="195" y="2205"/>
                      <a:pt x="174" y="2184"/>
                    </a:cubicBezTo>
                    <a:cubicBezTo>
                      <a:pt x="174" y="2184"/>
                      <a:pt x="153" y="2142"/>
                      <a:pt x="153" y="2074"/>
                    </a:cubicBezTo>
                    <a:cubicBezTo>
                      <a:pt x="132" y="2032"/>
                      <a:pt x="132" y="1943"/>
                      <a:pt x="132" y="1880"/>
                    </a:cubicBezTo>
                    <a:cubicBezTo>
                      <a:pt x="111" y="1702"/>
                      <a:pt x="111" y="1509"/>
                      <a:pt x="111" y="1310"/>
                    </a:cubicBezTo>
                    <a:cubicBezTo>
                      <a:pt x="132" y="1116"/>
                      <a:pt x="132" y="896"/>
                      <a:pt x="153" y="744"/>
                    </a:cubicBezTo>
                    <a:cubicBezTo>
                      <a:pt x="153" y="592"/>
                      <a:pt x="153" y="461"/>
                      <a:pt x="174" y="440"/>
                    </a:cubicBezTo>
                    <a:cubicBezTo>
                      <a:pt x="174" y="351"/>
                      <a:pt x="221" y="288"/>
                      <a:pt x="284" y="220"/>
                    </a:cubicBezTo>
                    <a:cubicBezTo>
                      <a:pt x="352" y="178"/>
                      <a:pt x="436" y="131"/>
                      <a:pt x="504" y="110"/>
                    </a:cubicBezTo>
                    <a:close/>
                    <a:moveTo>
                      <a:pt x="483" y="0"/>
                    </a:moveTo>
                    <a:cubicBezTo>
                      <a:pt x="394" y="27"/>
                      <a:pt x="305" y="68"/>
                      <a:pt x="221" y="157"/>
                    </a:cubicBezTo>
                    <a:cubicBezTo>
                      <a:pt x="132" y="220"/>
                      <a:pt x="90" y="309"/>
                      <a:pt x="64" y="419"/>
                    </a:cubicBezTo>
                    <a:cubicBezTo>
                      <a:pt x="64" y="461"/>
                      <a:pt x="43" y="571"/>
                      <a:pt x="43" y="744"/>
                    </a:cubicBezTo>
                    <a:cubicBezTo>
                      <a:pt x="22" y="896"/>
                      <a:pt x="22" y="1095"/>
                      <a:pt x="22" y="1310"/>
                    </a:cubicBezTo>
                    <a:cubicBezTo>
                      <a:pt x="1" y="1509"/>
                      <a:pt x="1" y="1702"/>
                      <a:pt x="22" y="1880"/>
                    </a:cubicBezTo>
                    <a:cubicBezTo>
                      <a:pt x="22" y="1964"/>
                      <a:pt x="22" y="2032"/>
                      <a:pt x="43" y="2095"/>
                    </a:cubicBezTo>
                    <a:cubicBezTo>
                      <a:pt x="64" y="2163"/>
                      <a:pt x="64" y="2205"/>
                      <a:pt x="90" y="2252"/>
                    </a:cubicBezTo>
                    <a:cubicBezTo>
                      <a:pt x="132" y="2294"/>
                      <a:pt x="174" y="2315"/>
                      <a:pt x="242" y="2357"/>
                    </a:cubicBezTo>
                    <a:cubicBezTo>
                      <a:pt x="326" y="2404"/>
                      <a:pt x="415" y="2425"/>
                      <a:pt x="525" y="2467"/>
                    </a:cubicBezTo>
                    <a:cubicBezTo>
                      <a:pt x="744" y="2556"/>
                      <a:pt x="1048" y="2645"/>
                      <a:pt x="1352" y="2729"/>
                    </a:cubicBezTo>
                    <a:cubicBezTo>
                      <a:pt x="1986" y="2928"/>
                      <a:pt x="2729" y="3101"/>
                      <a:pt x="3232" y="3169"/>
                    </a:cubicBezTo>
                    <a:cubicBezTo>
                      <a:pt x="3463" y="3199"/>
                      <a:pt x="3669" y="3211"/>
                      <a:pt x="3853" y="3211"/>
                    </a:cubicBezTo>
                    <a:cubicBezTo>
                      <a:pt x="4468" y="3211"/>
                      <a:pt x="4837" y="3070"/>
                      <a:pt x="5039" y="2970"/>
                    </a:cubicBezTo>
                    <a:cubicBezTo>
                      <a:pt x="5301" y="2839"/>
                      <a:pt x="5458" y="2577"/>
                      <a:pt x="5500" y="2425"/>
                    </a:cubicBezTo>
                    <a:cubicBezTo>
                      <a:pt x="5521" y="2336"/>
                      <a:pt x="5541" y="2184"/>
                      <a:pt x="5541" y="2011"/>
                    </a:cubicBezTo>
                    <a:cubicBezTo>
                      <a:pt x="5541" y="1859"/>
                      <a:pt x="5541" y="1681"/>
                      <a:pt x="5521" y="1571"/>
                    </a:cubicBezTo>
                    <a:cubicBezTo>
                      <a:pt x="5500" y="1488"/>
                      <a:pt x="5458" y="1420"/>
                      <a:pt x="5369" y="1378"/>
                    </a:cubicBezTo>
                    <a:cubicBezTo>
                      <a:pt x="5280" y="1336"/>
                      <a:pt x="5149" y="1289"/>
                      <a:pt x="4934" y="1226"/>
                    </a:cubicBezTo>
                    <a:cubicBezTo>
                      <a:pt x="4735" y="1158"/>
                      <a:pt x="4410" y="1048"/>
                      <a:pt x="4101" y="964"/>
                    </a:cubicBezTo>
                    <a:cubicBezTo>
                      <a:pt x="3970" y="896"/>
                      <a:pt x="3839" y="854"/>
                      <a:pt x="3730" y="812"/>
                    </a:cubicBezTo>
                    <a:cubicBezTo>
                      <a:pt x="3688" y="786"/>
                      <a:pt x="3646" y="765"/>
                      <a:pt x="3599" y="744"/>
                    </a:cubicBezTo>
                    <a:cubicBezTo>
                      <a:pt x="3578" y="723"/>
                      <a:pt x="3557" y="702"/>
                      <a:pt x="3557" y="702"/>
                    </a:cubicBezTo>
                    <a:cubicBezTo>
                      <a:pt x="3515" y="681"/>
                      <a:pt x="3515" y="592"/>
                      <a:pt x="3515" y="550"/>
                    </a:cubicBezTo>
                    <a:cubicBezTo>
                      <a:pt x="3515" y="482"/>
                      <a:pt x="3536" y="419"/>
                      <a:pt x="3536" y="419"/>
                    </a:cubicBezTo>
                    <a:lnTo>
                      <a:pt x="3494" y="351"/>
                    </a:lnTo>
                    <a:lnTo>
                      <a:pt x="50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9;p38">
                <a:extLst>
                  <a:ext uri="{FF2B5EF4-FFF2-40B4-BE49-F238E27FC236}">
                    <a16:creationId xmlns:a16="http://schemas.microsoft.com/office/drawing/2014/main" id="{48ABB055-37BC-E1D2-0402-9817840E4D28}"/>
                  </a:ext>
                </a:extLst>
              </p:cNvPr>
              <p:cNvSpPr/>
              <p:nvPr/>
            </p:nvSpPr>
            <p:spPr>
              <a:xfrm>
                <a:off x="2956068" y="3630660"/>
                <a:ext cx="865334" cy="484154"/>
              </a:xfrm>
              <a:custGeom>
                <a:avLst/>
                <a:gdLst/>
                <a:ahLst/>
                <a:cxnLst/>
                <a:rect l="l" t="t" r="r" b="b"/>
                <a:pathLst>
                  <a:path w="5521" h="3089" extrusionOk="0">
                    <a:moveTo>
                      <a:pt x="483" y="0"/>
                    </a:moveTo>
                    <a:cubicBezTo>
                      <a:pt x="326" y="21"/>
                      <a:pt x="132" y="194"/>
                      <a:pt x="111" y="351"/>
                    </a:cubicBezTo>
                    <a:cubicBezTo>
                      <a:pt x="90" y="524"/>
                      <a:pt x="1" y="1943"/>
                      <a:pt x="132" y="2158"/>
                    </a:cubicBezTo>
                    <a:cubicBezTo>
                      <a:pt x="284" y="2357"/>
                      <a:pt x="2247" y="2902"/>
                      <a:pt x="3232" y="3033"/>
                    </a:cubicBezTo>
                    <a:cubicBezTo>
                      <a:pt x="3492" y="3072"/>
                      <a:pt x="3720" y="3088"/>
                      <a:pt x="3921" y="3088"/>
                    </a:cubicBezTo>
                    <a:cubicBezTo>
                      <a:pt x="4494" y="3088"/>
                      <a:pt x="4839" y="2957"/>
                      <a:pt x="5018" y="2860"/>
                    </a:cubicBezTo>
                    <a:cubicBezTo>
                      <a:pt x="5259" y="2729"/>
                      <a:pt x="5411" y="2488"/>
                      <a:pt x="5458" y="2336"/>
                    </a:cubicBezTo>
                    <a:cubicBezTo>
                      <a:pt x="5500" y="2205"/>
                      <a:pt x="5521" y="1702"/>
                      <a:pt x="5479" y="1530"/>
                    </a:cubicBezTo>
                    <a:cubicBezTo>
                      <a:pt x="5411" y="1352"/>
                      <a:pt x="5348" y="1331"/>
                      <a:pt x="4934" y="1221"/>
                    </a:cubicBezTo>
                    <a:cubicBezTo>
                      <a:pt x="4494" y="1090"/>
                      <a:pt x="3599" y="786"/>
                      <a:pt x="3515" y="676"/>
                    </a:cubicBezTo>
                    <a:cubicBezTo>
                      <a:pt x="3426" y="566"/>
                      <a:pt x="3468" y="351"/>
                      <a:pt x="3468" y="351"/>
                    </a:cubicBezTo>
                    <a:lnTo>
                      <a:pt x="4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00;p38">
                <a:extLst>
                  <a:ext uri="{FF2B5EF4-FFF2-40B4-BE49-F238E27FC236}">
                    <a16:creationId xmlns:a16="http://schemas.microsoft.com/office/drawing/2014/main" id="{87348E42-CA5A-27C2-3D63-3A510A5BA428}"/>
                  </a:ext>
                </a:extLst>
              </p:cNvPr>
              <p:cNvSpPr/>
              <p:nvPr/>
            </p:nvSpPr>
            <p:spPr>
              <a:xfrm>
                <a:off x="2956068" y="3620002"/>
                <a:ext cx="868625" cy="503433"/>
              </a:xfrm>
              <a:custGeom>
                <a:avLst/>
                <a:gdLst/>
                <a:ahLst/>
                <a:cxnLst/>
                <a:rect l="l" t="t" r="r" b="b"/>
                <a:pathLst>
                  <a:path w="5542" h="3212" extrusionOk="0">
                    <a:moveTo>
                      <a:pt x="504" y="110"/>
                    </a:moveTo>
                    <a:lnTo>
                      <a:pt x="3426" y="461"/>
                    </a:lnTo>
                    <a:cubicBezTo>
                      <a:pt x="3405" y="482"/>
                      <a:pt x="3405" y="482"/>
                      <a:pt x="3405" y="524"/>
                    </a:cubicBezTo>
                    <a:cubicBezTo>
                      <a:pt x="3405" y="613"/>
                      <a:pt x="3405" y="702"/>
                      <a:pt x="3468" y="765"/>
                    </a:cubicBezTo>
                    <a:cubicBezTo>
                      <a:pt x="3494" y="812"/>
                      <a:pt x="3515" y="812"/>
                      <a:pt x="3557" y="833"/>
                    </a:cubicBezTo>
                    <a:cubicBezTo>
                      <a:pt x="3578" y="854"/>
                      <a:pt x="3625" y="875"/>
                      <a:pt x="3688" y="896"/>
                    </a:cubicBezTo>
                    <a:cubicBezTo>
                      <a:pt x="3798" y="943"/>
                      <a:pt x="3929" y="1006"/>
                      <a:pt x="4080" y="1048"/>
                    </a:cubicBezTo>
                    <a:cubicBezTo>
                      <a:pt x="4363" y="1158"/>
                      <a:pt x="4693" y="1268"/>
                      <a:pt x="4908" y="1336"/>
                    </a:cubicBezTo>
                    <a:cubicBezTo>
                      <a:pt x="5128" y="1399"/>
                      <a:pt x="5238" y="1420"/>
                      <a:pt x="5301" y="1467"/>
                    </a:cubicBezTo>
                    <a:cubicBezTo>
                      <a:pt x="5369" y="1509"/>
                      <a:pt x="5390" y="1530"/>
                      <a:pt x="5411" y="1598"/>
                    </a:cubicBezTo>
                    <a:cubicBezTo>
                      <a:pt x="5432" y="1681"/>
                      <a:pt x="5432" y="1859"/>
                      <a:pt x="5432" y="2011"/>
                    </a:cubicBezTo>
                    <a:cubicBezTo>
                      <a:pt x="5432" y="2184"/>
                      <a:pt x="5411" y="2336"/>
                      <a:pt x="5411" y="2404"/>
                    </a:cubicBezTo>
                    <a:cubicBezTo>
                      <a:pt x="5369" y="2514"/>
                      <a:pt x="5238" y="2750"/>
                      <a:pt x="4997" y="2881"/>
                    </a:cubicBezTo>
                    <a:cubicBezTo>
                      <a:pt x="4812" y="2965"/>
                      <a:pt x="4461" y="3102"/>
                      <a:pt x="3865" y="3102"/>
                    </a:cubicBezTo>
                    <a:cubicBezTo>
                      <a:pt x="3684" y="3102"/>
                      <a:pt x="3481" y="3089"/>
                      <a:pt x="3253" y="3059"/>
                    </a:cubicBezTo>
                    <a:cubicBezTo>
                      <a:pt x="2750" y="2991"/>
                      <a:pt x="2007" y="2818"/>
                      <a:pt x="1399" y="2645"/>
                    </a:cubicBezTo>
                    <a:cubicBezTo>
                      <a:pt x="1069" y="2556"/>
                      <a:pt x="786" y="2446"/>
                      <a:pt x="566" y="2383"/>
                    </a:cubicBezTo>
                    <a:cubicBezTo>
                      <a:pt x="456" y="2336"/>
                      <a:pt x="373" y="2294"/>
                      <a:pt x="305" y="2273"/>
                    </a:cubicBezTo>
                    <a:cubicBezTo>
                      <a:pt x="242" y="2226"/>
                      <a:pt x="195" y="2205"/>
                      <a:pt x="174" y="2184"/>
                    </a:cubicBezTo>
                    <a:cubicBezTo>
                      <a:pt x="174" y="2184"/>
                      <a:pt x="153" y="2142"/>
                      <a:pt x="153" y="2074"/>
                    </a:cubicBezTo>
                    <a:cubicBezTo>
                      <a:pt x="132" y="2032"/>
                      <a:pt x="132" y="1943"/>
                      <a:pt x="132" y="1880"/>
                    </a:cubicBezTo>
                    <a:cubicBezTo>
                      <a:pt x="111" y="1702"/>
                      <a:pt x="111" y="1509"/>
                      <a:pt x="111" y="1310"/>
                    </a:cubicBezTo>
                    <a:cubicBezTo>
                      <a:pt x="132" y="1116"/>
                      <a:pt x="132" y="896"/>
                      <a:pt x="153" y="744"/>
                    </a:cubicBezTo>
                    <a:cubicBezTo>
                      <a:pt x="153" y="592"/>
                      <a:pt x="153" y="461"/>
                      <a:pt x="174" y="440"/>
                    </a:cubicBezTo>
                    <a:cubicBezTo>
                      <a:pt x="174" y="351"/>
                      <a:pt x="221" y="288"/>
                      <a:pt x="284" y="220"/>
                    </a:cubicBezTo>
                    <a:cubicBezTo>
                      <a:pt x="352" y="178"/>
                      <a:pt x="436" y="131"/>
                      <a:pt x="504" y="110"/>
                    </a:cubicBezTo>
                    <a:close/>
                    <a:moveTo>
                      <a:pt x="483" y="0"/>
                    </a:moveTo>
                    <a:cubicBezTo>
                      <a:pt x="394" y="27"/>
                      <a:pt x="305" y="68"/>
                      <a:pt x="221" y="157"/>
                    </a:cubicBezTo>
                    <a:cubicBezTo>
                      <a:pt x="132" y="220"/>
                      <a:pt x="90" y="309"/>
                      <a:pt x="64" y="419"/>
                    </a:cubicBezTo>
                    <a:cubicBezTo>
                      <a:pt x="64" y="461"/>
                      <a:pt x="43" y="571"/>
                      <a:pt x="43" y="744"/>
                    </a:cubicBezTo>
                    <a:cubicBezTo>
                      <a:pt x="22" y="896"/>
                      <a:pt x="22" y="1095"/>
                      <a:pt x="22" y="1310"/>
                    </a:cubicBezTo>
                    <a:cubicBezTo>
                      <a:pt x="1" y="1509"/>
                      <a:pt x="1" y="1702"/>
                      <a:pt x="22" y="1880"/>
                    </a:cubicBezTo>
                    <a:cubicBezTo>
                      <a:pt x="22" y="1964"/>
                      <a:pt x="22" y="2032"/>
                      <a:pt x="43" y="2095"/>
                    </a:cubicBezTo>
                    <a:cubicBezTo>
                      <a:pt x="64" y="2163"/>
                      <a:pt x="64" y="2205"/>
                      <a:pt x="90" y="2252"/>
                    </a:cubicBezTo>
                    <a:cubicBezTo>
                      <a:pt x="132" y="2294"/>
                      <a:pt x="174" y="2315"/>
                      <a:pt x="242" y="2357"/>
                    </a:cubicBezTo>
                    <a:cubicBezTo>
                      <a:pt x="326" y="2404"/>
                      <a:pt x="415" y="2425"/>
                      <a:pt x="525" y="2467"/>
                    </a:cubicBezTo>
                    <a:cubicBezTo>
                      <a:pt x="744" y="2556"/>
                      <a:pt x="1048" y="2645"/>
                      <a:pt x="1352" y="2729"/>
                    </a:cubicBezTo>
                    <a:cubicBezTo>
                      <a:pt x="1986" y="2928"/>
                      <a:pt x="2729" y="3101"/>
                      <a:pt x="3232" y="3169"/>
                    </a:cubicBezTo>
                    <a:cubicBezTo>
                      <a:pt x="3463" y="3199"/>
                      <a:pt x="3669" y="3211"/>
                      <a:pt x="3853" y="3211"/>
                    </a:cubicBezTo>
                    <a:cubicBezTo>
                      <a:pt x="4468" y="3211"/>
                      <a:pt x="4837" y="3070"/>
                      <a:pt x="5039" y="2970"/>
                    </a:cubicBezTo>
                    <a:cubicBezTo>
                      <a:pt x="5301" y="2839"/>
                      <a:pt x="5458" y="2577"/>
                      <a:pt x="5500" y="2425"/>
                    </a:cubicBezTo>
                    <a:cubicBezTo>
                      <a:pt x="5521" y="2336"/>
                      <a:pt x="5541" y="2184"/>
                      <a:pt x="5541" y="2011"/>
                    </a:cubicBezTo>
                    <a:cubicBezTo>
                      <a:pt x="5541" y="1859"/>
                      <a:pt x="5541" y="1681"/>
                      <a:pt x="5521" y="1571"/>
                    </a:cubicBezTo>
                    <a:cubicBezTo>
                      <a:pt x="5500" y="1488"/>
                      <a:pt x="5458" y="1420"/>
                      <a:pt x="5369" y="1378"/>
                    </a:cubicBezTo>
                    <a:cubicBezTo>
                      <a:pt x="5280" y="1336"/>
                      <a:pt x="5149" y="1289"/>
                      <a:pt x="4934" y="1226"/>
                    </a:cubicBezTo>
                    <a:cubicBezTo>
                      <a:pt x="4735" y="1158"/>
                      <a:pt x="4410" y="1048"/>
                      <a:pt x="4101" y="964"/>
                    </a:cubicBezTo>
                    <a:cubicBezTo>
                      <a:pt x="3970" y="896"/>
                      <a:pt x="3839" y="854"/>
                      <a:pt x="3730" y="812"/>
                    </a:cubicBezTo>
                    <a:cubicBezTo>
                      <a:pt x="3688" y="786"/>
                      <a:pt x="3646" y="765"/>
                      <a:pt x="3599" y="744"/>
                    </a:cubicBezTo>
                    <a:cubicBezTo>
                      <a:pt x="3578" y="723"/>
                      <a:pt x="3557" y="702"/>
                      <a:pt x="3557" y="702"/>
                    </a:cubicBezTo>
                    <a:cubicBezTo>
                      <a:pt x="3515" y="681"/>
                      <a:pt x="3515" y="592"/>
                      <a:pt x="3515" y="550"/>
                    </a:cubicBezTo>
                    <a:cubicBezTo>
                      <a:pt x="3515" y="482"/>
                      <a:pt x="3536" y="419"/>
                      <a:pt x="3536" y="419"/>
                    </a:cubicBezTo>
                    <a:lnTo>
                      <a:pt x="3494" y="351"/>
                    </a:lnTo>
                    <a:lnTo>
                      <a:pt x="50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01;p38">
                <a:extLst>
                  <a:ext uri="{FF2B5EF4-FFF2-40B4-BE49-F238E27FC236}">
                    <a16:creationId xmlns:a16="http://schemas.microsoft.com/office/drawing/2014/main" id="{95FE2E7A-5AC4-4FBD-FD9B-A535CB60FA1C}"/>
                  </a:ext>
                </a:extLst>
              </p:cNvPr>
              <p:cNvSpPr/>
              <p:nvPr/>
            </p:nvSpPr>
            <p:spPr>
              <a:xfrm>
                <a:off x="4231575" y="3777520"/>
                <a:ext cx="1002477" cy="476474"/>
              </a:xfrm>
              <a:custGeom>
                <a:avLst/>
                <a:gdLst/>
                <a:ahLst/>
                <a:cxnLst/>
                <a:rect l="l" t="t" r="r" b="b"/>
                <a:pathLst>
                  <a:path w="6396" h="3040" extrusionOk="0">
                    <a:moveTo>
                      <a:pt x="3316" y="1"/>
                    </a:moveTo>
                    <a:lnTo>
                      <a:pt x="352" y="174"/>
                    </a:lnTo>
                    <a:cubicBezTo>
                      <a:pt x="174" y="242"/>
                      <a:pt x="1" y="462"/>
                      <a:pt x="1" y="655"/>
                    </a:cubicBezTo>
                    <a:cubicBezTo>
                      <a:pt x="1" y="828"/>
                      <a:pt x="174" y="2467"/>
                      <a:pt x="394" y="2661"/>
                    </a:cubicBezTo>
                    <a:cubicBezTo>
                      <a:pt x="574" y="2842"/>
                      <a:pt x="2491" y="3039"/>
                      <a:pt x="3694" y="3039"/>
                    </a:cubicBezTo>
                    <a:cubicBezTo>
                      <a:pt x="3817" y="3039"/>
                      <a:pt x="3933" y="3037"/>
                      <a:pt x="4039" y="3033"/>
                    </a:cubicBezTo>
                    <a:cubicBezTo>
                      <a:pt x="5175" y="2991"/>
                      <a:pt x="5741" y="2687"/>
                      <a:pt x="6002" y="2488"/>
                    </a:cubicBezTo>
                    <a:cubicBezTo>
                      <a:pt x="6243" y="2295"/>
                      <a:pt x="6374" y="1986"/>
                      <a:pt x="6374" y="1834"/>
                    </a:cubicBezTo>
                    <a:cubicBezTo>
                      <a:pt x="6395" y="1661"/>
                      <a:pt x="6306" y="1090"/>
                      <a:pt x="6222" y="896"/>
                    </a:cubicBezTo>
                    <a:cubicBezTo>
                      <a:pt x="6133" y="724"/>
                      <a:pt x="6065" y="724"/>
                      <a:pt x="5568" y="655"/>
                    </a:cubicBezTo>
                    <a:cubicBezTo>
                      <a:pt x="5065" y="593"/>
                      <a:pt x="3997" y="435"/>
                      <a:pt x="3866" y="331"/>
                    </a:cubicBezTo>
                    <a:cubicBezTo>
                      <a:pt x="3756" y="242"/>
                      <a:pt x="3316" y="1"/>
                      <a:pt x="3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02;p38">
                <a:extLst>
                  <a:ext uri="{FF2B5EF4-FFF2-40B4-BE49-F238E27FC236}">
                    <a16:creationId xmlns:a16="http://schemas.microsoft.com/office/drawing/2014/main" id="{55F90CF2-8BBB-DAFD-1D09-CC95C77A23CE}"/>
                  </a:ext>
                </a:extLst>
              </p:cNvPr>
              <p:cNvSpPr/>
              <p:nvPr/>
            </p:nvSpPr>
            <p:spPr>
              <a:xfrm>
                <a:off x="4221858" y="3767646"/>
                <a:ext cx="1018778" cy="496850"/>
              </a:xfrm>
              <a:custGeom>
                <a:avLst/>
                <a:gdLst/>
                <a:ahLst/>
                <a:cxnLst/>
                <a:rect l="l" t="t" r="r" b="b"/>
                <a:pathLst>
                  <a:path w="6500" h="3170" extrusionOk="0">
                    <a:moveTo>
                      <a:pt x="3357" y="106"/>
                    </a:moveTo>
                    <a:cubicBezTo>
                      <a:pt x="3378" y="132"/>
                      <a:pt x="3467" y="174"/>
                      <a:pt x="3577" y="237"/>
                    </a:cubicBezTo>
                    <a:cubicBezTo>
                      <a:pt x="3708" y="305"/>
                      <a:pt x="3839" y="394"/>
                      <a:pt x="3902" y="436"/>
                    </a:cubicBezTo>
                    <a:cubicBezTo>
                      <a:pt x="3928" y="457"/>
                      <a:pt x="3949" y="478"/>
                      <a:pt x="3991" y="498"/>
                    </a:cubicBezTo>
                    <a:cubicBezTo>
                      <a:pt x="4033" y="498"/>
                      <a:pt x="4101" y="525"/>
                      <a:pt x="4163" y="546"/>
                    </a:cubicBezTo>
                    <a:cubicBezTo>
                      <a:pt x="4294" y="567"/>
                      <a:pt x="4452" y="608"/>
                      <a:pt x="4624" y="629"/>
                    </a:cubicBezTo>
                    <a:cubicBezTo>
                      <a:pt x="4975" y="697"/>
                      <a:pt x="5368" y="739"/>
                      <a:pt x="5604" y="787"/>
                    </a:cubicBezTo>
                    <a:cubicBezTo>
                      <a:pt x="5865" y="807"/>
                      <a:pt x="6023" y="828"/>
                      <a:pt x="6085" y="849"/>
                    </a:cubicBezTo>
                    <a:cubicBezTo>
                      <a:pt x="6174" y="870"/>
                      <a:pt x="6195" y="891"/>
                      <a:pt x="6237" y="980"/>
                    </a:cubicBezTo>
                    <a:cubicBezTo>
                      <a:pt x="6284" y="1069"/>
                      <a:pt x="6326" y="1263"/>
                      <a:pt x="6347" y="1441"/>
                    </a:cubicBezTo>
                    <a:cubicBezTo>
                      <a:pt x="6368" y="1635"/>
                      <a:pt x="6389" y="1808"/>
                      <a:pt x="6389" y="1876"/>
                    </a:cubicBezTo>
                    <a:cubicBezTo>
                      <a:pt x="6368" y="2028"/>
                      <a:pt x="6258" y="2331"/>
                      <a:pt x="6023" y="2509"/>
                    </a:cubicBezTo>
                    <a:cubicBezTo>
                      <a:pt x="5782" y="2682"/>
                      <a:pt x="5211" y="3012"/>
                      <a:pt x="4101" y="3054"/>
                    </a:cubicBezTo>
                    <a:cubicBezTo>
                      <a:pt x="4004" y="3058"/>
                      <a:pt x="3899" y="3059"/>
                      <a:pt x="3787" y="3059"/>
                    </a:cubicBezTo>
                    <a:cubicBezTo>
                      <a:pt x="3241" y="3059"/>
                      <a:pt x="2534" y="3018"/>
                      <a:pt x="1917" y="2944"/>
                    </a:cubicBezTo>
                    <a:cubicBezTo>
                      <a:pt x="1545" y="2923"/>
                      <a:pt x="1220" y="2881"/>
                      <a:pt x="958" y="2813"/>
                    </a:cubicBezTo>
                    <a:cubicBezTo>
                      <a:pt x="828" y="2792"/>
                      <a:pt x="718" y="2771"/>
                      <a:pt x="629" y="2750"/>
                    </a:cubicBezTo>
                    <a:cubicBezTo>
                      <a:pt x="545" y="2724"/>
                      <a:pt x="498" y="2703"/>
                      <a:pt x="477" y="2682"/>
                    </a:cubicBezTo>
                    <a:cubicBezTo>
                      <a:pt x="477" y="2682"/>
                      <a:pt x="435" y="2640"/>
                      <a:pt x="414" y="2572"/>
                    </a:cubicBezTo>
                    <a:cubicBezTo>
                      <a:pt x="393" y="2509"/>
                      <a:pt x="367" y="2420"/>
                      <a:pt x="346" y="2331"/>
                    </a:cubicBezTo>
                    <a:cubicBezTo>
                      <a:pt x="304" y="2159"/>
                      <a:pt x="262" y="1939"/>
                      <a:pt x="236" y="1703"/>
                    </a:cubicBezTo>
                    <a:cubicBezTo>
                      <a:pt x="194" y="1483"/>
                      <a:pt x="173" y="1263"/>
                      <a:pt x="152" y="1069"/>
                    </a:cubicBezTo>
                    <a:cubicBezTo>
                      <a:pt x="131" y="891"/>
                      <a:pt x="131" y="739"/>
                      <a:pt x="105" y="718"/>
                    </a:cubicBezTo>
                    <a:cubicBezTo>
                      <a:pt x="105" y="629"/>
                      <a:pt x="152" y="546"/>
                      <a:pt x="215" y="457"/>
                    </a:cubicBezTo>
                    <a:cubicBezTo>
                      <a:pt x="283" y="368"/>
                      <a:pt x="346" y="326"/>
                      <a:pt x="435" y="284"/>
                    </a:cubicBezTo>
                    <a:lnTo>
                      <a:pt x="3357" y="106"/>
                    </a:lnTo>
                    <a:close/>
                    <a:moveTo>
                      <a:pt x="3378" y="1"/>
                    </a:moveTo>
                    <a:lnTo>
                      <a:pt x="414" y="195"/>
                    </a:lnTo>
                    <a:lnTo>
                      <a:pt x="393" y="195"/>
                    </a:lnTo>
                    <a:cubicBezTo>
                      <a:pt x="304" y="216"/>
                      <a:pt x="194" y="305"/>
                      <a:pt x="131" y="394"/>
                    </a:cubicBezTo>
                    <a:cubicBezTo>
                      <a:pt x="63" y="478"/>
                      <a:pt x="0" y="588"/>
                      <a:pt x="21" y="718"/>
                    </a:cubicBezTo>
                    <a:cubicBezTo>
                      <a:pt x="21" y="760"/>
                      <a:pt x="21" y="891"/>
                      <a:pt x="42" y="1090"/>
                    </a:cubicBezTo>
                    <a:cubicBezTo>
                      <a:pt x="63" y="1263"/>
                      <a:pt x="84" y="1504"/>
                      <a:pt x="131" y="1724"/>
                    </a:cubicBezTo>
                    <a:cubicBezTo>
                      <a:pt x="173" y="1939"/>
                      <a:pt x="194" y="2180"/>
                      <a:pt x="262" y="2358"/>
                    </a:cubicBezTo>
                    <a:cubicBezTo>
                      <a:pt x="283" y="2462"/>
                      <a:pt x="304" y="2530"/>
                      <a:pt x="325" y="2619"/>
                    </a:cubicBezTo>
                    <a:cubicBezTo>
                      <a:pt x="346" y="2682"/>
                      <a:pt x="367" y="2724"/>
                      <a:pt x="414" y="2771"/>
                    </a:cubicBezTo>
                    <a:cubicBezTo>
                      <a:pt x="456" y="2792"/>
                      <a:pt x="524" y="2813"/>
                      <a:pt x="608" y="2855"/>
                    </a:cubicBezTo>
                    <a:cubicBezTo>
                      <a:pt x="697" y="2881"/>
                      <a:pt x="807" y="2902"/>
                      <a:pt x="938" y="2923"/>
                    </a:cubicBezTo>
                    <a:cubicBezTo>
                      <a:pt x="1199" y="2965"/>
                      <a:pt x="1545" y="3012"/>
                      <a:pt x="1917" y="3054"/>
                    </a:cubicBezTo>
                    <a:cubicBezTo>
                      <a:pt x="2534" y="3128"/>
                      <a:pt x="3241" y="3169"/>
                      <a:pt x="3787" y="3169"/>
                    </a:cubicBezTo>
                    <a:cubicBezTo>
                      <a:pt x="3899" y="3169"/>
                      <a:pt x="4004" y="3168"/>
                      <a:pt x="4101" y="3164"/>
                    </a:cubicBezTo>
                    <a:cubicBezTo>
                      <a:pt x="5237" y="3117"/>
                      <a:pt x="5824" y="2792"/>
                      <a:pt x="6085" y="2593"/>
                    </a:cubicBezTo>
                    <a:cubicBezTo>
                      <a:pt x="6347" y="2379"/>
                      <a:pt x="6478" y="2070"/>
                      <a:pt x="6499" y="1897"/>
                    </a:cubicBezTo>
                    <a:cubicBezTo>
                      <a:pt x="6499" y="1787"/>
                      <a:pt x="6478" y="1614"/>
                      <a:pt x="6457" y="1415"/>
                    </a:cubicBezTo>
                    <a:cubicBezTo>
                      <a:pt x="6436" y="1242"/>
                      <a:pt x="6389" y="1048"/>
                      <a:pt x="6347" y="938"/>
                    </a:cubicBezTo>
                    <a:cubicBezTo>
                      <a:pt x="6305" y="849"/>
                      <a:pt x="6237" y="787"/>
                      <a:pt x="6127" y="739"/>
                    </a:cubicBezTo>
                    <a:cubicBezTo>
                      <a:pt x="6023" y="718"/>
                      <a:pt x="5865" y="697"/>
                      <a:pt x="5630" y="677"/>
                    </a:cubicBezTo>
                    <a:cubicBezTo>
                      <a:pt x="5389" y="629"/>
                      <a:pt x="4996" y="588"/>
                      <a:pt x="4645" y="525"/>
                    </a:cubicBezTo>
                    <a:cubicBezTo>
                      <a:pt x="4472" y="498"/>
                      <a:pt x="4321" y="457"/>
                      <a:pt x="4190" y="436"/>
                    </a:cubicBezTo>
                    <a:cubicBezTo>
                      <a:pt x="4122" y="415"/>
                      <a:pt x="4080" y="415"/>
                      <a:pt x="4033" y="394"/>
                    </a:cubicBezTo>
                    <a:cubicBezTo>
                      <a:pt x="3991" y="368"/>
                      <a:pt x="3970" y="368"/>
                      <a:pt x="3970" y="368"/>
                    </a:cubicBezTo>
                    <a:cubicBezTo>
                      <a:pt x="3902" y="305"/>
                      <a:pt x="3771" y="216"/>
                      <a:pt x="3640" y="153"/>
                    </a:cubicBezTo>
                    <a:cubicBezTo>
                      <a:pt x="3509" y="64"/>
                      <a:pt x="3404" y="22"/>
                      <a:pt x="3404" y="22"/>
                    </a:cubicBezTo>
                    <a:lnTo>
                      <a:pt x="33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03;p38">
                <a:extLst>
                  <a:ext uri="{FF2B5EF4-FFF2-40B4-BE49-F238E27FC236}">
                    <a16:creationId xmlns:a16="http://schemas.microsoft.com/office/drawing/2014/main" id="{297CC195-C661-4827-7E33-FE8D0DD34735}"/>
                  </a:ext>
                </a:extLst>
              </p:cNvPr>
              <p:cNvSpPr/>
              <p:nvPr/>
            </p:nvSpPr>
            <p:spPr>
              <a:xfrm>
                <a:off x="3267187" y="3657775"/>
                <a:ext cx="509859" cy="246858"/>
              </a:xfrm>
              <a:custGeom>
                <a:avLst/>
                <a:gdLst/>
                <a:ahLst/>
                <a:cxnLst/>
                <a:rect l="l" t="t" r="r" b="b"/>
                <a:pathLst>
                  <a:path w="3253" h="1575" extrusionOk="0">
                    <a:moveTo>
                      <a:pt x="43" y="0"/>
                    </a:moveTo>
                    <a:cubicBezTo>
                      <a:pt x="22" y="199"/>
                      <a:pt x="1" y="676"/>
                      <a:pt x="242" y="896"/>
                    </a:cubicBezTo>
                    <a:cubicBezTo>
                      <a:pt x="551" y="1126"/>
                      <a:pt x="1700" y="1575"/>
                      <a:pt x="2373" y="1575"/>
                    </a:cubicBezTo>
                    <a:cubicBezTo>
                      <a:pt x="2406" y="1575"/>
                      <a:pt x="2437" y="1573"/>
                      <a:pt x="2467" y="1571"/>
                    </a:cubicBezTo>
                    <a:cubicBezTo>
                      <a:pt x="3101" y="1529"/>
                      <a:pt x="3253" y="1357"/>
                      <a:pt x="3185" y="1116"/>
                    </a:cubicBezTo>
                    <a:cubicBezTo>
                      <a:pt x="3122" y="1095"/>
                      <a:pt x="3033" y="1069"/>
                      <a:pt x="2949" y="1048"/>
                    </a:cubicBezTo>
                    <a:cubicBezTo>
                      <a:pt x="2509" y="917"/>
                      <a:pt x="1614" y="613"/>
                      <a:pt x="1530" y="503"/>
                    </a:cubicBezTo>
                    <a:cubicBezTo>
                      <a:pt x="1441" y="393"/>
                      <a:pt x="1483" y="178"/>
                      <a:pt x="1483" y="178"/>
                    </a:cubicBezTo>
                    <a:lnTo>
                      <a:pt x="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04;p38">
                <a:extLst>
                  <a:ext uri="{FF2B5EF4-FFF2-40B4-BE49-F238E27FC236}">
                    <a16:creationId xmlns:a16="http://schemas.microsoft.com/office/drawing/2014/main" id="{6934D590-CE88-7211-634B-756F2A72A861}"/>
                  </a:ext>
                </a:extLst>
              </p:cNvPr>
              <p:cNvSpPr/>
              <p:nvPr/>
            </p:nvSpPr>
            <p:spPr>
              <a:xfrm>
                <a:off x="3263895" y="3651192"/>
                <a:ext cx="516442" cy="260650"/>
              </a:xfrm>
              <a:custGeom>
                <a:avLst/>
                <a:gdLst/>
                <a:ahLst/>
                <a:cxnLst/>
                <a:rect l="l" t="t" r="r" b="b"/>
                <a:pathLst>
                  <a:path w="3295" h="1663" extrusionOk="0">
                    <a:moveTo>
                      <a:pt x="132" y="110"/>
                    </a:moveTo>
                    <a:lnTo>
                      <a:pt x="1462" y="262"/>
                    </a:lnTo>
                    <a:cubicBezTo>
                      <a:pt x="1441" y="283"/>
                      <a:pt x="1441" y="283"/>
                      <a:pt x="1441" y="325"/>
                    </a:cubicBezTo>
                    <a:cubicBezTo>
                      <a:pt x="1441" y="414"/>
                      <a:pt x="1441" y="503"/>
                      <a:pt x="1504" y="566"/>
                    </a:cubicBezTo>
                    <a:cubicBezTo>
                      <a:pt x="1530" y="613"/>
                      <a:pt x="1551" y="613"/>
                      <a:pt x="1593" y="634"/>
                    </a:cubicBezTo>
                    <a:cubicBezTo>
                      <a:pt x="1614" y="655"/>
                      <a:pt x="1661" y="676"/>
                      <a:pt x="1724" y="697"/>
                    </a:cubicBezTo>
                    <a:cubicBezTo>
                      <a:pt x="1834" y="744"/>
                      <a:pt x="1965" y="807"/>
                      <a:pt x="2116" y="849"/>
                    </a:cubicBezTo>
                    <a:cubicBezTo>
                      <a:pt x="2399" y="959"/>
                      <a:pt x="2729" y="1069"/>
                      <a:pt x="2944" y="1137"/>
                    </a:cubicBezTo>
                    <a:cubicBezTo>
                      <a:pt x="3033" y="1158"/>
                      <a:pt x="3101" y="1179"/>
                      <a:pt x="3164" y="1200"/>
                    </a:cubicBezTo>
                    <a:lnTo>
                      <a:pt x="3164" y="1310"/>
                    </a:lnTo>
                    <a:cubicBezTo>
                      <a:pt x="3143" y="1351"/>
                      <a:pt x="3122" y="1372"/>
                      <a:pt x="3075" y="1420"/>
                    </a:cubicBezTo>
                    <a:cubicBezTo>
                      <a:pt x="2991" y="1482"/>
                      <a:pt x="2792" y="1530"/>
                      <a:pt x="2488" y="1550"/>
                    </a:cubicBezTo>
                    <a:cubicBezTo>
                      <a:pt x="2459" y="1553"/>
                      <a:pt x="2427" y="1554"/>
                      <a:pt x="2395" y="1554"/>
                    </a:cubicBezTo>
                    <a:cubicBezTo>
                      <a:pt x="2091" y="1554"/>
                      <a:pt x="1660" y="1468"/>
                      <a:pt x="1268" y="1331"/>
                    </a:cubicBezTo>
                    <a:cubicBezTo>
                      <a:pt x="849" y="1179"/>
                      <a:pt x="435" y="1006"/>
                      <a:pt x="304" y="896"/>
                    </a:cubicBezTo>
                    <a:cubicBezTo>
                      <a:pt x="194" y="807"/>
                      <a:pt x="132" y="634"/>
                      <a:pt x="132" y="482"/>
                    </a:cubicBezTo>
                    <a:cubicBezTo>
                      <a:pt x="111" y="325"/>
                      <a:pt x="111" y="194"/>
                      <a:pt x="132" y="110"/>
                    </a:cubicBezTo>
                    <a:close/>
                    <a:moveTo>
                      <a:pt x="90" y="0"/>
                    </a:moveTo>
                    <a:lnTo>
                      <a:pt x="22" y="42"/>
                    </a:lnTo>
                    <a:cubicBezTo>
                      <a:pt x="1" y="131"/>
                      <a:pt x="1" y="304"/>
                      <a:pt x="22" y="482"/>
                    </a:cubicBezTo>
                    <a:cubicBezTo>
                      <a:pt x="43" y="676"/>
                      <a:pt x="90" y="849"/>
                      <a:pt x="242" y="959"/>
                    </a:cubicBezTo>
                    <a:cubicBezTo>
                      <a:pt x="414" y="1111"/>
                      <a:pt x="807" y="1289"/>
                      <a:pt x="1242" y="1440"/>
                    </a:cubicBezTo>
                    <a:cubicBezTo>
                      <a:pt x="1645" y="1561"/>
                      <a:pt x="2080" y="1663"/>
                      <a:pt x="2419" y="1663"/>
                    </a:cubicBezTo>
                    <a:cubicBezTo>
                      <a:pt x="2450" y="1663"/>
                      <a:pt x="2480" y="1662"/>
                      <a:pt x="2509" y="1660"/>
                    </a:cubicBezTo>
                    <a:cubicBezTo>
                      <a:pt x="2813" y="1634"/>
                      <a:pt x="3012" y="1592"/>
                      <a:pt x="3143" y="1503"/>
                    </a:cubicBezTo>
                    <a:cubicBezTo>
                      <a:pt x="3206" y="1461"/>
                      <a:pt x="3253" y="1399"/>
                      <a:pt x="3274" y="1351"/>
                    </a:cubicBezTo>
                    <a:cubicBezTo>
                      <a:pt x="3295" y="1289"/>
                      <a:pt x="3274" y="1221"/>
                      <a:pt x="3274" y="1158"/>
                    </a:cubicBezTo>
                    <a:lnTo>
                      <a:pt x="3232" y="1111"/>
                    </a:lnTo>
                    <a:cubicBezTo>
                      <a:pt x="3164" y="1090"/>
                      <a:pt x="3075" y="1069"/>
                      <a:pt x="2970" y="1027"/>
                    </a:cubicBezTo>
                    <a:cubicBezTo>
                      <a:pt x="2771" y="959"/>
                      <a:pt x="2446" y="849"/>
                      <a:pt x="2137" y="765"/>
                    </a:cubicBezTo>
                    <a:cubicBezTo>
                      <a:pt x="2006" y="697"/>
                      <a:pt x="1875" y="655"/>
                      <a:pt x="1766" y="613"/>
                    </a:cubicBezTo>
                    <a:cubicBezTo>
                      <a:pt x="1724" y="587"/>
                      <a:pt x="1682" y="566"/>
                      <a:pt x="1635" y="545"/>
                    </a:cubicBezTo>
                    <a:cubicBezTo>
                      <a:pt x="1614" y="524"/>
                      <a:pt x="1593" y="503"/>
                      <a:pt x="1593" y="503"/>
                    </a:cubicBezTo>
                    <a:cubicBezTo>
                      <a:pt x="1551" y="482"/>
                      <a:pt x="1551" y="393"/>
                      <a:pt x="1551" y="325"/>
                    </a:cubicBezTo>
                    <a:cubicBezTo>
                      <a:pt x="1551" y="283"/>
                      <a:pt x="1572" y="220"/>
                      <a:pt x="1572" y="220"/>
                    </a:cubicBezTo>
                    <a:lnTo>
                      <a:pt x="1530" y="152"/>
                    </a:lnTo>
                    <a:lnTo>
                      <a:pt x="9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05;p38">
                <a:extLst>
                  <a:ext uri="{FF2B5EF4-FFF2-40B4-BE49-F238E27FC236}">
                    <a16:creationId xmlns:a16="http://schemas.microsoft.com/office/drawing/2014/main" id="{2BE68822-8DA9-181C-B2DA-50D6B90C6C31}"/>
                  </a:ext>
                </a:extLst>
              </p:cNvPr>
              <p:cNvSpPr/>
              <p:nvPr/>
            </p:nvSpPr>
            <p:spPr>
              <a:xfrm>
                <a:off x="3267187" y="3657775"/>
                <a:ext cx="509859" cy="246858"/>
              </a:xfrm>
              <a:custGeom>
                <a:avLst/>
                <a:gdLst/>
                <a:ahLst/>
                <a:cxnLst/>
                <a:rect l="l" t="t" r="r" b="b"/>
                <a:pathLst>
                  <a:path w="3253" h="1575" extrusionOk="0">
                    <a:moveTo>
                      <a:pt x="43" y="0"/>
                    </a:moveTo>
                    <a:cubicBezTo>
                      <a:pt x="22" y="199"/>
                      <a:pt x="1" y="676"/>
                      <a:pt x="242" y="896"/>
                    </a:cubicBezTo>
                    <a:cubicBezTo>
                      <a:pt x="551" y="1126"/>
                      <a:pt x="1700" y="1575"/>
                      <a:pt x="2373" y="1575"/>
                    </a:cubicBezTo>
                    <a:cubicBezTo>
                      <a:pt x="2406" y="1575"/>
                      <a:pt x="2437" y="1573"/>
                      <a:pt x="2467" y="1571"/>
                    </a:cubicBezTo>
                    <a:cubicBezTo>
                      <a:pt x="3101" y="1529"/>
                      <a:pt x="3253" y="1357"/>
                      <a:pt x="3185" y="1116"/>
                    </a:cubicBezTo>
                    <a:cubicBezTo>
                      <a:pt x="3122" y="1095"/>
                      <a:pt x="3033" y="1069"/>
                      <a:pt x="2949" y="1048"/>
                    </a:cubicBezTo>
                    <a:cubicBezTo>
                      <a:pt x="2509" y="917"/>
                      <a:pt x="1614" y="613"/>
                      <a:pt x="1530" y="503"/>
                    </a:cubicBezTo>
                    <a:cubicBezTo>
                      <a:pt x="1441" y="393"/>
                      <a:pt x="1483" y="178"/>
                      <a:pt x="1483" y="178"/>
                    </a:cubicBezTo>
                    <a:lnTo>
                      <a:pt x="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06;p38">
                <a:extLst>
                  <a:ext uri="{FF2B5EF4-FFF2-40B4-BE49-F238E27FC236}">
                    <a16:creationId xmlns:a16="http://schemas.microsoft.com/office/drawing/2014/main" id="{8B6C5F82-8F2C-DF04-4C0A-C0275B24D404}"/>
                  </a:ext>
                </a:extLst>
              </p:cNvPr>
              <p:cNvSpPr/>
              <p:nvPr/>
            </p:nvSpPr>
            <p:spPr>
              <a:xfrm>
                <a:off x="3263895" y="3651192"/>
                <a:ext cx="516442" cy="260650"/>
              </a:xfrm>
              <a:custGeom>
                <a:avLst/>
                <a:gdLst/>
                <a:ahLst/>
                <a:cxnLst/>
                <a:rect l="l" t="t" r="r" b="b"/>
                <a:pathLst>
                  <a:path w="3295" h="1663" extrusionOk="0">
                    <a:moveTo>
                      <a:pt x="132" y="110"/>
                    </a:moveTo>
                    <a:lnTo>
                      <a:pt x="1462" y="262"/>
                    </a:lnTo>
                    <a:cubicBezTo>
                      <a:pt x="1441" y="283"/>
                      <a:pt x="1441" y="283"/>
                      <a:pt x="1441" y="325"/>
                    </a:cubicBezTo>
                    <a:cubicBezTo>
                      <a:pt x="1441" y="414"/>
                      <a:pt x="1441" y="503"/>
                      <a:pt x="1504" y="566"/>
                    </a:cubicBezTo>
                    <a:cubicBezTo>
                      <a:pt x="1530" y="613"/>
                      <a:pt x="1551" y="613"/>
                      <a:pt x="1593" y="634"/>
                    </a:cubicBezTo>
                    <a:cubicBezTo>
                      <a:pt x="1614" y="655"/>
                      <a:pt x="1661" y="676"/>
                      <a:pt x="1724" y="697"/>
                    </a:cubicBezTo>
                    <a:cubicBezTo>
                      <a:pt x="1834" y="744"/>
                      <a:pt x="1965" y="807"/>
                      <a:pt x="2116" y="849"/>
                    </a:cubicBezTo>
                    <a:cubicBezTo>
                      <a:pt x="2399" y="959"/>
                      <a:pt x="2729" y="1069"/>
                      <a:pt x="2944" y="1137"/>
                    </a:cubicBezTo>
                    <a:cubicBezTo>
                      <a:pt x="3033" y="1158"/>
                      <a:pt x="3101" y="1179"/>
                      <a:pt x="3164" y="1200"/>
                    </a:cubicBezTo>
                    <a:lnTo>
                      <a:pt x="3164" y="1310"/>
                    </a:lnTo>
                    <a:cubicBezTo>
                      <a:pt x="3143" y="1351"/>
                      <a:pt x="3122" y="1372"/>
                      <a:pt x="3075" y="1420"/>
                    </a:cubicBezTo>
                    <a:cubicBezTo>
                      <a:pt x="2991" y="1482"/>
                      <a:pt x="2792" y="1530"/>
                      <a:pt x="2488" y="1550"/>
                    </a:cubicBezTo>
                    <a:cubicBezTo>
                      <a:pt x="2459" y="1553"/>
                      <a:pt x="2427" y="1554"/>
                      <a:pt x="2395" y="1554"/>
                    </a:cubicBezTo>
                    <a:cubicBezTo>
                      <a:pt x="2091" y="1554"/>
                      <a:pt x="1660" y="1468"/>
                      <a:pt x="1268" y="1331"/>
                    </a:cubicBezTo>
                    <a:cubicBezTo>
                      <a:pt x="849" y="1179"/>
                      <a:pt x="435" y="1006"/>
                      <a:pt x="304" y="896"/>
                    </a:cubicBezTo>
                    <a:cubicBezTo>
                      <a:pt x="194" y="807"/>
                      <a:pt x="132" y="634"/>
                      <a:pt x="132" y="482"/>
                    </a:cubicBezTo>
                    <a:cubicBezTo>
                      <a:pt x="111" y="325"/>
                      <a:pt x="111" y="194"/>
                      <a:pt x="132" y="110"/>
                    </a:cubicBezTo>
                    <a:close/>
                    <a:moveTo>
                      <a:pt x="90" y="0"/>
                    </a:moveTo>
                    <a:lnTo>
                      <a:pt x="22" y="42"/>
                    </a:lnTo>
                    <a:cubicBezTo>
                      <a:pt x="1" y="131"/>
                      <a:pt x="1" y="304"/>
                      <a:pt x="22" y="482"/>
                    </a:cubicBezTo>
                    <a:cubicBezTo>
                      <a:pt x="43" y="676"/>
                      <a:pt x="90" y="849"/>
                      <a:pt x="242" y="959"/>
                    </a:cubicBezTo>
                    <a:cubicBezTo>
                      <a:pt x="414" y="1111"/>
                      <a:pt x="807" y="1289"/>
                      <a:pt x="1242" y="1440"/>
                    </a:cubicBezTo>
                    <a:cubicBezTo>
                      <a:pt x="1645" y="1561"/>
                      <a:pt x="2080" y="1663"/>
                      <a:pt x="2419" y="1663"/>
                    </a:cubicBezTo>
                    <a:cubicBezTo>
                      <a:pt x="2450" y="1663"/>
                      <a:pt x="2480" y="1662"/>
                      <a:pt x="2509" y="1660"/>
                    </a:cubicBezTo>
                    <a:cubicBezTo>
                      <a:pt x="2813" y="1634"/>
                      <a:pt x="3012" y="1592"/>
                      <a:pt x="3143" y="1503"/>
                    </a:cubicBezTo>
                    <a:cubicBezTo>
                      <a:pt x="3206" y="1461"/>
                      <a:pt x="3253" y="1399"/>
                      <a:pt x="3274" y="1351"/>
                    </a:cubicBezTo>
                    <a:cubicBezTo>
                      <a:pt x="3295" y="1289"/>
                      <a:pt x="3274" y="1221"/>
                      <a:pt x="3274" y="1158"/>
                    </a:cubicBezTo>
                    <a:lnTo>
                      <a:pt x="3232" y="1111"/>
                    </a:lnTo>
                    <a:cubicBezTo>
                      <a:pt x="3164" y="1090"/>
                      <a:pt x="3075" y="1069"/>
                      <a:pt x="2970" y="1027"/>
                    </a:cubicBezTo>
                    <a:cubicBezTo>
                      <a:pt x="2771" y="959"/>
                      <a:pt x="2446" y="849"/>
                      <a:pt x="2137" y="765"/>
                    </a:cubicBezTo>
                    <a:cubicBezTo>
                      <a:pt x="2006" y="697"/>
                      <a:pt x="1875" y="655"/>
                      <a:pt x="1766" y="613"/>
                    </a:cubicBezTo>
                    <a:cubicBezTo>
                      <a:pt x="1724" y="587"/>
                      <a:pt x="1682" y="566"/>
                      <a:pt x="1635" y="545"/>
                    </a:cubicBezTo>
                    <a:cubicBezTo>
                      <a:pt x="1614" y="524"/>
                      <a:pt x="1593" y="503"/>
                      <a:pt x="1593" y="503"/>
                    </a:cubicBezTo>
                    <a:cubicBezTo>
                      <a:pt x="1551" y="482"/>
                      <a:pt x="1551" y="393"/>
                      <a:pt x="1551" y="325"/>
                    </a:cubicBezTo>
                    <a:cubicBezTo>
                      <a:pt x="1551" y="283"/>
                      <a:pt x="1572" y="220"/>
                      <a:pt x="1572" y="220"/>
                    </a:cubicBezTo>
                    <a:lnTo>
                      <a:pt x="1530" y="152"/>
                    </a:lnTo>
                    <a:lnTo>
                      <a:pt x="9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07;p38">
                <a:extLst>
                  <a:ext uri="{FF2B5EF4-FFF2-40B4-BE49-F238E27FC236}">
                    <a16:creationId xmlns:a16="http://schemas.microsoft.com/office/drawing/2014/main" id="{C54942C8-FB42-3EA5-A996-2AAE413553F8}"/>
                  </a:ext>
                </a:extLst>
              </p:cNvPr>
              <p:cNvSpPr/>
              <p:nvPr/>
            </p:nvSpPr>
            <p:spPr>
              <a:xfrm>
                <a:off x="3011082" y="3527999"/>
                <a:ext cx="426946" cy="202188"/>
              </a:xfrm>
              <a:custGeom>
                <a:avLst/>
                <a:gdLst/>
                <a:ahLst/>
                <a:cxnLst/>
                <a:rect l="l" t="t" r="r" b="b"/>
                <a:pathLst>
                  <a:path w="2724" h="1290" extrusionOk="0">
                    <a:moveTo>
                      <a:pt x="325" y="1"/>
                    </a:moveTo>
                    <a:cubicBezTo>
                      <a:pt x="85" y="373"/>
                      <a:pt x="1" y="959"/>
                      <a:pt x="1" y="959"/>
                    </a:cubicBezTo>
                    <a:cubicBezTo>
                      <a:pt x="1" y="959"/>
                      <a:pt x="456" y="1268"/>
                      <a:pt x="1001" y="1289"/>
                    </a:cubicBezTo>
                    <a:cubicBezTo>
                      <a:pt x="1546" y="1289"/>
                      <a:pt x="2179" y="1268"/>
                      <a:pt x="2441" y="1200"/>
                    </a:cubicBezTo>
                    <a:cubicBezTo>
                      <a:pt x="2682" y="1137"/>
                      <a:pt x="2724" y="959"/>
                      <a:pt x="2724" y="959"/>
                    </a:cubicBezTo>
                    <a:cubicBezTo>
                      <a:pt x="2724" y="959"/>
                      <a:pt x="2116" y="504"/>
                      <a:pt x="1394" y="305"/>
                    </a:cubicBezTo>
                    <a:cubicBezTo>
                      <a:pt x="697" y="111"/>
                      <a:pt x="325" y="1"/>
                      <a:pt x="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08;p38">
                <a:extLst>
                  <a:ext uri="{FF2B5EF4-FFF2-40B4-BE49-F238E27FC236}">
                    <a16:creationId xmlns:a16="http://schemas.microsoft.com/office/drawing/2014/main" id="{2CF46DCB-AF1F-DAAF-3E1F-2D70BBE85E9B}"/>
                  </a:ext>
                </a:extLst>
              </p:cNvPr>
              <p:cNvSpPr/>
              <p:nvPr/>
            </p:nvSpPr>
            <p:spPr>
              <a:xfrm>
                <a:off x="3003716" y="3521416"/>
                <a:ext cx="441836" cy="216451"/>
              </a:xfrm>
              <a:custGeom>
                <a:avLst/>
                <a:gdLst/>
                <a:ahLst/>
                <a:cxnLst/>
                <a:rect l="l" t="t" r="r" b="b"/>
                <a:pathLst>
                  <a:path w="2819" h="1381" extrusionOk="0">
                    <a:moveTo>
                      <a:pt x="414" y="106"/>
                    </a:moveTo>
                    <a:cubicBezTo>
                      <a:pt x="440" y="132"/>
                      <a:pt x="765" y="216"/>
                      <a:pt x="1441" y="415"/>
                    </a:cubicBezTo>
                    <a:cubicBezTo>
                      <a:pt x="2095" y="587"/>
                      <a:pt x="2640" y="980"/>
                      <a:pt x="2708" y="1022"/>
                    </a:cubicBezTo>
                    <a:cubicBezTo>
                      <a:pt x="2708" y="1048"/>
                      <a:pt x="2708" y="1048"/>
                      <a:pt x="2687" y="1069"/>
                    </a:cubicBezTo>
                    <a:cubicBezTo>
                      <a:pt x="2640" y="1111"/>
                      <a:pt x="2577" y="1153"/>
                      <a:pt x="2467" y="1200"/>
                    </a:cubicBezTo>
                    <a:cubicBezTo>
                      <a:pt x="2286" y="1247"/>
                      <a:pt x="1885" y="1271"/>
                      <a:pt x="1466" y="1271"/>
                    </a:cubicBezTo>
                    <a:cubicBezTo>
                      <a:pt x="1326" y="1271"/>
                      <a:pt x="1184" y="1268"/>
                      <a:pt x="1048" y="1263"/>
                    </a:cubicBezTo>
                    <a:cubicBezTo>
                      <a:pt x="545" y="1263"/>
                      <a:pt x="152" y="1001"/>
                      <a:pt x="111" y="980"/>
                    </a:cubicBezTo>
                    <a:cubicBezTo>
                      <a:pt x="111" y="917"/>
                      <a:pt x="200" y="436"/>
                      <a:pt x="414" y="106"/>
                    </a:cubicBezTo>
                    <a:close/>
                    <a:moveTo>
                      <a:pt x="393" y="1"/>
                    </a:moveTo>
                    <a:lnTo>
                      <a:pt x="331" y="22"/>
                    </a:lnTo>
                    <a:cubicBezTo>
                      <a:pt x="69" y="394"/>
                      <a:pt x="1" y="1001"/>
                      <a:pt x="1" y="1001"/>
                    </a:cubicBezTo>
                    <a:lnTo>
                      <a:pt x="22" y="1048"/>
                    </a:lnTo>
                    <a:cubicBezTo>
                      <a:pt x="22" y="1048"/>
                      <a:pt x="482" y="1373"/>
                      <a:pt x="1048" y="1373"/>
                    </a:cubicBezTo>
                    <a:cubicBezTo>
                      <a:pt x="1184" y="1378"/>
                      <a:pt x="1326" y="1381"/>
                      <a:pt x="1466" y="1381"/>
                    </a:cubicBezTo>
                    <a:cubicBezTo>
                      <a:pt x="1886" y="1381"/>
                      <a:pt x="2292" y="1357"/>
                      <a:pt x="2488" y="1310"/>
                    </a:cubicBezTo>
                    <a:cubicBezTo>
                      <a:pt x="2619" y="1263"/>
                      <a:pt x="2708" y="1200"/>
                      <a:pt x="2771" y="1132"/>
                    </a:cubicBezTo>
                    <a:cubicBezTo>
                      <a:pt x="2818" y="1069"/>
                      <a:pt x="2818" y="1022"/>
                      <a:pt x="2818" y="1022"/>
                    </a:cubicBezTo>
                    <a:lnTo>
                      <a:pt x="2797" y="959"/>
                    </a:lnTo>
                    <a:cubicBezTo>
                      <a:pt x="2797" y="959"/>
                      <a:pt x="2184" y="498"/>
                      <a:pt x="1462" y="305"/>
                    </a:cubicBezTo>
                    <a:cubicBezTo>
                      <a:pt x="765" y="106"/>
                      <a:pt x="393" y="1"/>
                      <a:pt x="3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09;p38">
                <a:extLst>
                  <a:ext uri="{FF2B5EF4-FFF2-40B4-BE49-F238E27FC236}">
                    <a16:creationId xmlns:a16="http://schemas.microsoft.com/office/drawing/2014/main" id="{26538A03-BBEE-6B69-49E1-934265505C39}"/>
                  </a:ext>
                </a:extLst>
              </p:cNvPr>
              <p:cNvSpPr/>
              <p:nvPr/>
            </p:nvSpPr>
            <p:spPr>
              <a:xfrm>
                <a:off x="3011082" y="3527999"/>
                <a:ext cx="426946" cy="202188"/>
              </a:xfrm>
              <a:custGeom>
                <a:avLst/>
                <a:gdLst/>
                <a:ahLst/>
                <a:cxnLst/>
                <a:rect l="l" t="t" r="r" b="b"/>
                <a:pathLst>
                  <a:path w="2724" h="1290" extrusionOk="0">
                    <a:moveTo>
                      <a:pt x="325" y="1"/>
                    </a:moveTo>
                    <a:cubicBezTo>
                      <a:pt x="85" y="373"/>
                      <a:pt x="1" y="959"/>
                      <a:pt x="1" y="959"/>
                    </a:cubicBezTo>
                    <a:cubicBezTo>
                      <a:pt x="1" y="959"/>
                      <a:pt x="456" y="1268"/>
                      <a:pt x="1001" y="1289"/>
                    </a:cubicBezTo>
                    <a:cubicBezTo>
                      <a:pt x="1546" y="1289"/>
                      <a:pt x="2179" y="1268"/>
                      <a:pt x="2441" y="1200"/>
                    </a:cubicBezTo>
                    <a:cubicBezTo>
                      <a:pt x="2682" y="1137"/>
                      <a:pt x="2724" y="959"/>
                      <a:pt x="2724" y="959"/>
                    </a:cubicBezTo>
                    <a:cubicBezTo>
                      <a:pt x="2724" y="959"/>
                      <a:pt x="2116" y="504"/>
                      <a:pt x="1394" y="305"/>
                    </a:cubicBezTo>
                    <a:cubicBezTo>
                      <a:pt x="697" y="111"/>
                      <a:pt x="325" y="1"/>
                      <a:pt x="325"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10;p38">
                <a:extLst>
                  <a:ext uri="{FF2B5EF4-FFF2-40B4-BE49-F238E27FC236}">
                    <a16:creationId xmlns:a16="http://schemas.microsoft.com/office/drawing/2014/main" id="{C03DDFCF-82EE-AB0F-70A7-12207AC031FC}"/>
                  </a:ext>
                </a:extLst>
              </p:cNvPr>
              <p:cNvSpPr/>
              <p:nvPr/>
            </p:nvSpPr>
            <p:spPr>
              <a:xfrm>
                <a:off x="3003716" y="3521416"/>
                <a:ext cx="441836" cy="216451"/>
              </a:xfrm>
              <a:custGeom>
                <a:avLst/>
                <a:gdLst/>
                <a:ahLst/>
                <a:cxnLst/>
                <a:rect l="l" t="t" r="r" b="b"/>
                <a:pathLst>
                  <a:path w="2819" h="1381" extrusionOk="0">
                    <a:moveTo>
                      <a:pt x="414" y="106"/>
                    </a:moveTo>
                    <a:cubicBezTo>
                      <a:pt x="440" y="132"/>
                      <a:pt x="765" y="216"/>
                      <a:pt x="1441" y="415"/>
                    </a:cubicBezTo>
                    <a:cubicBezTo>
                      <a:pt x="2095" y="587"/>
                      <a:pt x="2640" y="980"/>
                      <a:pt x="2708" y="1022"/>
                    </a:cubicBezTo>
                    <a:cubicBezTo>
                      <a:pt x="2708" y="1048"/>
                      <a:pt x="2708" y="1048"/>
                      <a:pt x="2687" y="1069"/>
                    </a:cubicBezTo>
                    <a:cubicBezTo>
                      <a:pt x="2640" y="1111"/>
                      <a:pt x="2577" y="1153"/>
                      <a:pt x="2467" y="1200"/>
                    </a:cubicBezTo>
                    <a:cubicBezTo>
                      <a:pt x="2286" y="1247"/>
                      <a:pt x="1885" y="1271"/>
                      <a:pt x="1466" y="1271"/>
                    </a:cubicBezTo>
                    <a:cubicBezTo>
                      <a:pt x="1326" y="1271"/>
                      <a:pt x="1184" y="1268"/>
                      <a:pt x="1048" y="1263"/>
                    </a:cubicBezTo>
                    <a:cubicBezTo>
                      <a:pt x="545" y="1263"/>
                      <a:pt x="152" y="1001"/>
                      <a:pt x="111" y="980"/>
                    </a:cubicBezTo>
                    <a:cubicBezTo>
                      <a:pt x="111" y="917"/>
                      <a:pt x="200" y="436"/>
                      <a:pt x="414" y="106"/>
                    </a:cubicBezTo>
                    <a:close/>
                    <a:moveTo>
                      <a:pt x="393" y="1"/>
                    </a:moveTo>
                    <a:lnTo>
                      <a:pt x="331" y="22"/>
                    </a:lnTo>
                    <a:cubicBezTo>
                      <a:pt x="69" y="394"/>
                      <a:pt x="1" y="1001"/>
                      <a:pt x="1" y="1001"/>
                    </a:cubicBezTo>
                    <a:lnTo>
                      <a:pt x="22" y="1048"/>
                    </a:lnTo>
                    <a:cubicBezTo>
                      <a:pt x="22" y="1048"/>
                      <a:pt x="482" y="1373"/>
                      <a:pt x="1048" y="1373"/>
                    </a:cubicBezTo>
                    <a:cubicBezTo>
                      <a:pt x="1184" y="1378"/>
                      <a:pt x="1326" y="1381"/>
                      <a:pt x="1466" y="1381"/>
                    </a:cubicBezTo>
                    <a:cubicBezTo>
                      <a:pt x="1886" y="1381"/>
                      <a:pt x="2292" y="1357"/>
                      <a:pt x="2488" y="1310"/>
                    </a:cubicBezTo>
                    <a:cubicBezTo>
                      <a:pt x="2619" y="1263"/>
                      <a:pt x="2708" y="1200"/>
                      <a:pt x="2771" y="1132"/>
                    </a:cubicBezTo>
                    <a:cubicBezTo>
                      <a:pt x="2818" y="1069"/>
                      <a:pt x="2818" y="1022"/>
                      <a:pt x="2818" y="1022"/>
                    </a:cubicBezTo>
                    <a:lnTo>
                      <a:pt x="2797" y="959"/>
                    </a:lnTo>
                    <a:cubicBezTo>
                      <a:pt x="2797" y="959"/>
                      <a:pt x="2184" y="498"/>
                      <a:pt x="1462" y="305"/>
                    </a:cubicBezTo>
                    <a:cubicBezTo>
                      <a:pt x="765" y="106"/>
                      <a:pt x="393" y="1"/>
                      <a:pt x="3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11;p38">
                <a:extLst>
                  <a:ext uri="{FF2B5EF4-FFF2-40B4-BE49-F238E27FC236}">
                    <a16:creationId xmlns:a16="http://schemas.microsoft.com/office/drawing/2014/main" id="{C94900FE-72CD-425B-9354-9D99E6184A9D}"/>
                  </a:ext>
                </a:extLst>
              </p:cNvPr>
              <p:cNvSpPr/>
              <p:nvPr/>
            </p:nvSpPr>
            <p:spPr>
              <a:xfrm>
                <a:off x="4160261" y="3428159"/>
                <a:ext cx="591048" cy="465503"/>
              </a:xfrm>
              <a:custGeom>
                <a:avLst/>
                <a:gdLst/>
                <a:ahLst/>
                <a:cxnLst/>
                <a:rect l="l" t="t" r="r" b="b"/>
                <a:pathLst>
                  <a:path w="3771" h="2970" extrusionOk="0">
                    <a:moveTo>
                      <a:pt x="1464" y="1"/>
                    </a:moveTo>
                    <a:cubicBezTo>
                      <a:pt x="706" y="1"/>
                      <a:pt x="891" y="1643"/>
                      <a:pt x="891" y="1643"/>
                    </a:cubicBezTo>
                    <a:cubicBezTo>
                      <a:pt x="0" y="1748"/>
                      <a:pt x="718" y="2774"/>
                      <a:pt x="718" y="2774"/>
                    </a:cubicBezTo>
                    <a:cubicBezTo>
                      <a:pt x="718" y="2774"/>
                      <a:pt x="1123" y="2969"/>
                      <a:pt x="1640" y="2969"/>
                    </a:cubicBezTo>
                    <a:cubicBezTo>
                      <a:pt x="1723" y="2969"/>
                      <a:pt x="1809" y="2964"/>
                      <a:pt x="1896" y="2953"/>
                    </a:cubicBezTo>
                    <a:cubicBezTo>
                      <a:pt x="2509" y="2843"/>
                      <a:pt x="3205" y="2691"/>
                      <a:pt x="3488" y="2581"/>
                    </a:cubicBezTo>
                    <a:cubicBezTo>
                      <a:pt x="3750" y="2450"/>
                      <a:pt x="3771" y="2251"/>
                      <a:pt x="3771" y="2251"/>
                    </a:cubicBezTo>
                    <a:cubicBezTo>
                      <a:pt x="3771" y="2251"/>
                      <a:pt x="2357" y="72"/>
                      <a:pt x="1524" y="4"/>
                    </a:cubicBezTo>
                    <a:cubicBezTo>
                      <a:pt x="1504" y="2"/>
                      <a:pt x="1483" y="1"/>
                      <a:pt x="1464"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12;p38">
                <a:extLst>
                  <a:ext uri="{FF2B5EF4-FFF2-40B4-BE49-F238E27FC236}">
                    <a16:creationId xmlns:a16="http://schemas.microsoft.com/office/drawing/2014/main" id="{E9387700-AC93-CC0A-55F0-F6A5F4A97A5D}"/>
                  </a:ext>
                </a:extLst>
              </p:cNvPr>
              <p:cNvSpPr/>
              <p:nvPr/>
            </p:nvSpPr>
            <p:spPr>
              <a:xfrm>
                <a:off x="4217626" y="3418285"/>
                <a:ext cx="541206" cy="483214"/>
              </a:xfrm>
              <a:custGeom>
                <a:avLst/>
                <a:gdLst/>
                <a:ahLst/>
                <a:cxnLst/>
                <a:rect l="l" t="t" r="r" b="b"/>
                <a:pathLst>
                  <a:path w="3453" h="3083" extrusionOk="0">
                    <a:moveTo>
                      <a:pt x="1103" y="106"/>
                    </a:moveTo>
                    <a:cubicBezTo>
                      <a:pt x="1121" y="106"/>
                      <a:pt x="1139" y="107"/>
                      <a:pt x="1158" y="109"/>
                    </a:cubicBezTo>
                    <a:cubicBezTo>
                      <a:pt x="1336" y="135"/>
                      <a:pt x="1572" y="266"/>
                      <a:pt x="1813" y="481"/>
                    </a:cubicBezTo>
                    <a:cubicBezTo>
                      <a:pt x="2075" y="701"/>
                      <a:pt x="2316" y="963"/>
                      <a:pt x="2557" y="1245"/>
                    </a:cubicBezTo>
                    <a:cubicBezTo>
                      <a:pt x="2991" y="1790"/>
                      <a:pt x="3321" y="2293"/>
                      <a:pt x="3342" y="2314"/>
                    </a:cubicBezTo>
                    <a:cubicBezTo>
                      <a:pt x="3342" y="2335"/>
                      <a:pt x="3342" y="2361"/>
                      <a:pt x="3321" y="2403"/>
                    </a:cubicBezTo>
                    <a:cubicBezTo>
                      <a:pt x="3274" y="2445"/>
                      <a:pt x="3232" y="2534"/>
                      <a:pt x="3101" y="2576"/>
                    </a:cubicBezTo>
                    <a:cubicBezTo>
                      <a:pt x="2839" y="2707"/>
                      <a:pt x="2143" y="2858"/>
                      <a:pt x="1530" y="2947"/>
                    </a:cubicBezTo>
                    <a:cubicBezTo>
                      <a:pt x="1432" y="2962"/>
                      <a:pt x="1335" y="2969"/>
                      <a:pt x="1242" y="2969"/>
                    </a:cubicBezTo>
                    <a:cubicBezTo>
                      <a:pt x="775" y="2969"/>
                      <a:pt x="390" y="2813"/>
                      <a:pt x="373" y="2796"/>
                    </a:cubicBezTo>
                    <a:cubicBezTo>
                      <a:pt x="373" y="2796"/>
                      <a:pt x="221" y="2555"/>
                      <a:pt x="158" y="2314"/>
                    </a:cubicBezTo>
                    <a:cubicBezTo>
                      <a:pt x="111" y="2183"/>
                      <a:pt x="111" y="2052"/>
                      <a:pt x="179" y="1968"/>
                    </a:cubicBezTo>
                    <a:cubicBezTo>
                      <a:pt x="221" y="1858"/>
                      <a:pt x="331" y="1790"/>
                      <a:pt x="525" y="1769"/>
                    </a:cubicBezTo>
                    <a:lnTo>
                      <a:pt x="572" y="1706"/>
                    </a:lnTo>
                    <a:cubicBezTo>
                      <a:pt x="572" y="1706"/>
                      <a:pt x="525" y="1266"/>
                      <a:pt x="593" y="853"/>
                    </a:cubicBezTo>
                    <a:cubicBezTo>
                      <a:pt x="614" y="659"/>
                      <a:pt x="656" y="460"/>
                      <a:pt x="745" y="308"/>
                    </a:cubicBezTo>
                    <a:cubicBezTo>
                      <a:pt x="825" y="190"/>
                      <a:pt x="939" y="106"/>
                      <a:pt x="1103" y="106"/>
                    </a:cubicBezTo>
                    <a:close/>
                    <a:moveTo>
                      <a:pt x="1096" y="0"/>
                    </a:moveTo>
                    <a:cubicBezTo>
                      <a:pt x="909" y="0"/>
                      <a:pt x="755" y="106"/>
                      <a:pt x="656" y="266"/>
                    </a:cubicBezTo>
                    <a:cubicBezTo>
                      <a:pt x="551" y="418"/>
                      <a:pt x="504" y="633"/>
                      <a:pt x="483" y="853"/>
                    </a:cubicBezTo>
                    <a:cubicBezTo>
                      <a:pt x="420" y="1266"/>
                      <a:pt x="462" y="1638"/>
                      <a:pt x="483" y="1680"/>
                    </a:cubicBezTo>
                    <a:cubicBezTo>
                      <a:pt x="289" y="1727"/>
                      <a:pt x="132" y="1790"/>
                      <a:pt x="69" y="1900"/>
                    </a:cubicBezTo>
                    <a:cubicBezTo>
                      <a:pt x="1" y="2031"/>
                      <a:pt x="27" y="2183"/>
                      <a:pt x="48" y="2335"/>
                    </a:cubicBezTo>
                    <a:cubicBezTo>
                      <a:pt x="111" y="2623"/>
                      <a:pt x="310" y="2885"/>
                      <a:pt x="310" y="2885"/>
                    </a:cubicBezTo>
                    <a:lnTo>
                      <a:pt x="331" y="2885"/>
                    </a:lnTo>
                    <a:cubicBezTo>
                      <a:pt x="331" y="2885"/>
                      <a:pt x="727" y="3083"/>
                      <a:pt x="1228" y="3083"/>
                    </a:cubicBezTo>
                    <a:cubicBezTo>
                      <a:pt x="1326" y="3083"/>
                      <a:pt x="1427" y="3075"/>
                      <a:pt x="1530" y="3057"/>
                    </a:cubicBezTo>
                    <a:cubicBezTo>
                      <a:pt x="2164" y="2968"/>
                      <a:pt x="2860" y="2817"/>
                      <a:pt x="3143" y="2686"/>
                    </a:cubicBezTo>
                    <a:cubicBezTo>
                      <a:pt x="3300" y="2623"/>
                      <a:pt x="3363" y="2534"/>
                      <a:pt x="3405" y="2445"/>
                    </a:cubicBezTo>
                    <a:cubicBezTo>
                      <a:pt x="3452" y="2382"/>
                      <a:pt x="3452" y="2314"/>
                      <a:pt x="3452" y="2314"/>
                    </a:cubicBezTo>
                    <a:lnTo>
                      <a:pt x="3452" y="2272"/>
                    </a:lnTo>
                    <a:cubicBezTo>
                      <a:pt x="3452" y="2272"/>
                      <a:pt x="3080" y="1727"/>
                      <a:pt x="2619" y="1183"/>
                    </a:cubicBezTo>
                    <a:cubicBezTo>
                      <a:pt x="2405" y="895"/>
                      <a:pt x="2143" y="612"/>
                      <a:pt x="1881" y="397"/>
                    </a:cubicBezTo>
                    <a:cubicBezTo>
                      <a:pt x="1640" y="177"/>
                      <a:pt x="1378" y="25"/>
                      <a:pt x="1158" y="4"/>
                    </a:cubicBezTo>
                    <a:cubicBezTo>
                      <a:pt x="1137" y="2"/>
                      <a:pt x="1116" y="0"/>
                      <a:pt x="109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13;p38">
                <a:extLst>
                  <a:ext uri="{FF2B5EF4-FFF2-40B4-BE49-F238E27FC236}">
                    <a16:creationId xmlns:a16="http://schemas.microsoft.com/office/drawing/2014/main" id="{96582B95-6A9E-4B59-7729-20571E383D10}"/>
                  </a:ext>
                </a:extLst>
              </p:cNvPr>
              <p:cNvSpPr/>
              <p:nvPr/>
            </p:nvSpPr>
            <p:spPr>
              <a:xfrm>
                <a:off x="2757486" y="2388697"/>
                <a:ext cx="1275666" cy="1371901"/>
              </a:xfrm>
              <a:custGeom>
                <a:avLst/>
                <a:gdLst/>
                <a:ahLst/>
                <a:cxnLst/>
                <a:rect l="l" t="t" r="r" b="b"/>
                <a:pathLst>
                  <a:path w="8139" h="8753" extrusionOk="0">
                    <a:moveTo>
                      <a:pt x="2577" y="1"/>
                    </a:moveTo>
                    <a:cubicBezTo>
                      <a:pt x="2577" y="1"/>
                      <a:pt x="613" y="373"/>
                      <a:pt x="309" y="1027"/>
                    </a:cubicBezTo>
                    <a:cubicBezTo>
                      <a:pt x="1" y="1682"/>
                      <a:pt x="283" y="1682"/>
                      <a:pt x="917" y="1860"/>
                    </a:cubicBezTo>
                    <a:cubicBezTo>
                      <a:pt x="1572" y="2033"/>
                      <a:pt x="3645" y="2515"/>
                      <a:pt x="3645" y="2515"/>
                    </a:cubicBezTo>
                    <a:lnTo>
                      <a:pt x="1137" y="6856"/>
                    </a:lnTo>
                    <a:cubicBezTo>
                      <a:pt x="1137" y="6856"/>
                      <a:pt x="1833" y="8186"/>
                      <a:pt x="3342" y="8579"/>
                    </a:cubicBezTo>
                    <a:cubicBezTo>
                      <a:pt x="3811" y="8708"/>
                      <a:pt x="4238" y="8753"/>
                      <a:pt x="4603" y="8753"/>
                    </a:cubicBezTo>
                    <a:cubicBezTo>
                      <a:pt x="5408" y="8753"/>
                      <a:pt x="5913" y="8537"/>
                      <a:pt x="5913" y="8537"/>
                    </a:cubicBezTo>
                    <a:cubicBezTo>
                      <a:pt x="5913" y="8537"/>
                      <a:pt x="7945" y="3363"/>
                      <a:pt x="8055" y="2729"/>
                    </a:cubicBezTo>
                    <a:cubicBezTo>
                      <a:pt x="8139" y="2096"/>
                      <a:pt x="7924" y="572"/>
                      <a:pt x="7138" y="373"/>
                    </a:cubicBezTo>
                    <a:cubicBezTo>
                      <a:pt x="6353" y="179"/>
                      <a:pt x="2577" y="1"/>
                      <a:pt x="2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14;p38">
                <a:extLst>
                  <a:ext uri="{FF2B5EF4-FFF2-40B4-BE49-F238E27FC236}">
                    <a16:creationId xmlns:a16="http://schemas.microsoft.com/office/drawing/2014/main" id="{2F023F39-8A9F-A7B7-ED9B-AD97C543F004}"/>
                  </a:ext>
                </a:extLst>
              </p:cNvPr>
              <p:cNvSpPr/>
              <p:nvPr/>
            </p:nvSpPr>
            <p:spPr>
              <a:xfrm>
                <a:off x="2778018" y="2378980"/>
                <a:ext cx="1259209" cy="1389299"/>
              </a:xfrm>
              <a:custGeom>
                <a:avLst/>
                <a:gdLst/>
                <a:ahLst/>
                <a:cxnLst/>
                <a:rect l="l" t="t" r="r" b="b"/>
                <a:pathLst>
                  <a:path w="8034" h="8864" extrusionOk="0">
                    <a:moveTo>
                      <a:pt x="2467" y="110"/>
                    </a:moveTo>
                    <a:cubicBezTo>
                      <a:pt x="2467" y="110"/>
                      <a:pt x="3383" y="152"/>
                      <a:pt x="4431" y="220"/>
                    </a:cubicBezTo>
                    <a:cubicBezTo>
                      <a:pt x="5478" y="304"/>
                      <a:pt x="6615" y="393"/>
                      <a:pt x="6986" y="482"/>
                    </a:cubicBezTo>
                    <a:cubicBezTo>
                      <a:pt x="7353" y="587"/>
                      <a:pt x="7594" y="979"/>
                      <a:pt x="7746" y="1461"/>
                    </a:cubicBezTo>
                    <a:cubicBezTo>
                      <a:pt x="7877" y="1943"/>
                      <a:pt x="7924" y="2488"/>
                      <a:pt x="7856" y="2791"/>
                    </a:cubicBezTo>
                    <a:cubicBezTo>
                      <a:pt x="7835" y="2922"/>
                      <a:pt x="7683" y="3383"/>
                      <a:pt x="7484" y="3949"/>
                    </a:cubicBezTo>
                    <a:cubicBezTo>
                      <a:pt x="7290" y="4514"/>
                      <a:pt x="7007" y="5216"/>
                      <a:pt x="6767" y="5913"/>
                    </a:cubicBezTo>
                    <a:cubicBezTo>
                      <a:pt x="6243" y="7264"/>
                      <a:pt x="5740" y="8531"/>
                      <a:pt x="5740" y="8552"/>
                    </a:cubicBezTo>
                    <a:cubicBezTo>
                      <a:pt x="5711" y="8552"/>
                      <a:pt x="5222" y="8762"/>
                      <a:pt x="4439" y="8762"/>
                    </a:cubicBezTo>
                    <a:cubicBezTo>
                      <a:pt x="4090" y="8762"/>
                      <a:pt x="3683" y="8720"/>
                      <a:pt x="3232" y="8599"/>
                    </a:cubicBezTo>
                    <a:cubicBezTo>
                      <a:pt x="1750" y="8206"/>
                      <a:pt x="1095" y="6960"/>
                      <a:pt x="1069" y="6918"/>
                    </a:cubicBezTo>
                    <a:lnTo>
                      <a:pt x="3556" y="2598"/>
                    </a:lnTo>
                    <a:lnTo>
                      <a:pt x="3514" y="2530"/>
                    </a:lnTo>
                    <a:cubicBezTo>
                      <a:pt x="3514" y="2530"/>
                      <a:pt x="1441" y="2027"/>
                      <a:pt x="807" y="1854"/>
                    </a:cubicBezTo>
                    <a:cubicBezTo>
                      <a:pt x="482" y="1765"/>
                      <a:pt x="262" y="1723"/>
                      <a:pt x="152" y="1634"/>
                    </a:cubicBezTo>
                    <a:cubicBezTo>
                      <a:pt x="110" y="1592"/>
                      <a:pt x="89" y="1550"/>
                      <a:pt x="110" y="1461"/>
                    </a:cubicBezTo>
                    <a:cubicBezTo>
                      <a:pt x="110" y="1398"/>
                      <a:pt x="152" y="1267"/>
                      <a:pt x="220" y="1110"/>
                    </a:cubicBezTo>
                    <a:cubicBezTo>
                      <a:pt x="283" y="958"/>
                      <a:pt x="461" y="828"/>
                      <a:pt x="702" y="697"/>
                    </a:cubicBezTo>
                    <a:cubicBezTo>
                      <a:pt x="917" y="566"/>
                      <a:pt x="1179" y="456"/>
                      <a:pt x="1441" y="372"/>
                    </a:cubicBezTo>
                    <a:cubicBezTo>
                      <a:pt x="1964" y="194"/>
                      <a:pt x="2446" y="110"/>
                      <a:pt x="2467" y="110"/>
                    </a:cubicBezTo>
                    <a:close/>
                    <a:moveTo>
                      <a:pt x="2446" y="0"/>
                    </a:moveTo>
                    <a:cubicBezTo>
                      <a:pt x="2446" y="0"/>
                      <a:pt x="1943" y="110"/>
                      <a:pt x="1420" y="283"/>
                    </a:cubicBezTo>
                    <a:cubicBezTo>
                      <a:pt x="1158" y="372"/>
                      <a:pt x="875" y="482"/>
                      <a:pt x="634" y="613"/>
                    </a:cubicBezTo>
                    <a:cubicBezTo>
                      <a:pt x="393" y="744"/>
                      <a:pt x="220" y="896"/>
                      <a:pt x="131" y="1068"/>
                    </a:cubicBezTo>
                    <a:cubicBezTo>
                      <a:pt x="48" y="1220"/>
                      <a:pt x="0" y="1351"/>
                      <a:pt x="0" y="1461"/>
                    </a:cubicBezTo>
                    <a:cubicBezTo>
                      <a:pt x="0" y="1571"/>
                      <a:pt x="21" y="1660"/>
                      <a:pt x="89" y="1723"/>
                    </a:cubicBezTo>
                    <a:cubicBezTo>
                      <a:pt x="220" y="1854"/>
                      <a:pt x="461" y="1875"/>
                      <a:pt x="786" y="1964"/>
                    </a:cubicBezTo>
                    <a:cubicBezTo>
                      <a:pt x="1399" y="2137"/>
                      <a:pt x="3321" y="2598"/>
                      <a:pt x="3425" y="2619"/>
                    </a:cubicBezTo>
                    <a:lnTo>
                      <a:pt x="964" y="6897"/>
                    </a:lnTo>
                    <a:lnTo>
                      <a:pt x="964" y="6939"/>
                    </a:lnTo>
                    <a:cubicBezTo>
                      <a:pt x="964" y="6939"/>
                      <a:pt x="1661" y="8290"/>
                      <a:pt x="3190" y="8704"/>
                    </a:cubicBezTo>
                    <a:cubicBezTo>
                      <a:pt x="3649" y="8822"/>
                      <a:pt x="4066" y="8864"/>
                      <a:pt x="4426" y="8864"/>
                    </a:cubicBezTo>
                    <a:cubicBezTo>
                      <a:pt x="5260" y="8864"/>
                      <a:pt x="5782" y="8641"/>
                      <a:pt x="5782" y="8641"/>
                    </a:cubicBezTo>
                    <a:lnTo>
                      <a:pt x="5829" y="8620"/>
                    </a:lnTo>
                    <a:cubicBezTo>
                      <a:pt x="5829" y="8620"/>
                      <a:pt x="6332" y="7311"/>
                      <a:pt x="6856" y="5954"/>
                    </a:cubicBezTo>
                    <a:cubicBezTo>
                      <a:pt x="7117" y="5258"/>
                      <a:pt x="7379" y="4561"/>
                      <a:pt x="7594" y="3970"/>
                    </a:cubicBezTo>
                    <a:cubicBezTo>
                      <a:pt x="7793" y="3404"/>
                      <a:pt x="7945" y="2969"/>
                      <a:pt x="7966" y="2791"/>
                    </a:cubicBezTo>
                    <a:cubicBezTo>
                      <a:pt x="8034" y="2467"/>
                      <a:pt x="7987" y="1922"/>
                      <a:pt x="7835" y="1440"/>
                    </a:cubicBezTo>
                    <a:cubicBezTo>
                      <a:pt x="7704" y="938"/>
                      <a:pt x="7442" y="503"/>
                      <a:pt x="7007" y="393"/>
                    </a:cubicBezTo>
                    <a:cubicBezTo>
                      <a:pt x="6615" y="283"/>
                      <a:pt x="5478" y="194"/>
                      <a:pt x="4431" y="131"/>
                    </a:cubicBezTo>
                    <a:cubicBezTo>
                      <a:pt x="3404" y="42"/>
                      <a:pt x="2446" y="0"/>
                      <a:pt x="24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15;p38">
                <a:extLst>
                  <a:ext uri="{FF2B5EF4-FFF2-40B4-BE49-F238E27FC236}">
                    <a16:creationId xmlns:a16="http://schemas.microsoft.com/office/drawing/2014/main" id="{4AA5117C-DD0F-3D9B-C6FA-7B33B1BBF515}"/>
                  </a:ext>
                </a:extLst>
              </p:cNvPr>
              <p:cNvSpPr/>
              <p:nvPr/>
            </p:nvSpPr>
            <p:spPr>
              <a:xfrm>
                <a:off x="2309381" y="2470826"/>
                <a:ext cx="2394441" cy="1389613"/>
              </a:xfrm>
              <a:custGeom>
                <a:avLst/>
                <a:gdLst/>
                <a:ahLst/>
                <a:cxnLst/>
                <a:rect l="l" t="t" r="r" b="b"/>
                <a:pathLst>
                  <a:path w="15277" h="8866" extrusionOk="0">
                    <a:moveTo>
                      <a:pt x="3341" y="1"/>
                    </a:moveTo>
                    <a:cubicBezTo>
                      <a:pt x="3341" y="1"/>
                      <a:pt x="2226" y="482"/>
                      <a:pt x="1116" y="1268"/>
                    </a:cubicBezTo>
                    <a:cubicBezTo>
                      <a:pt x="0" y="2054"/>
                      <a:pt x="89" y="3300"/>
                      <a:pt x="89" y="3300"/>
                    </a:cubicBezTo>
                    <a:cubicBezTo>
                      <a:pt x="655" y="4127"/>
                      <a:pt x="1267" y="4127"/>
                      <a:pt x="1990" y="4216"/>
                    </a:cubicBezTo>
                    <a:cubicBezTo>
                      <a:pt x="2080" y="4229"/>
                      <a:pt x="2236" y="4235"/>
                      <a:pt x="2440" y="4235"/>
                    </a:cubicBezTo>
                    <a:cubicBezTo>
                      <a:pt x="3869" y="4235"/>
                      <a:pt x="7662" y="3955"/>
                      <a:pt x="7662" y="3955"/>
                    </a:cubicBezTo>
                    <a:lnTo>
                      <a:pt x="11809" y="8799"/>
                    </a:lnTo>
                    <a:cubicBezTo>
                      <a:pt x="11809" y="8799"/>
                      <a:pt x="11989" y="8866"/>
                      <a:pt x="12292" y="8866"/>
                    </a:cubicBezTo>
                    <a:cubicBezTo>
                      <a:pt x="12697" y="8866"/>
                      <a:pt x="13322" y="8746"/>
                      <a:pt x="14035" y="8186"/>
                    </a:cubicBezTo>
                    <a:cubicBezTo>
                      <a:pt x="15276" y="7201"/>
                      <a:pt x="15234" y="6201"/>
                      <a:pt x="15234" y="6201"/>
                    </a:cubicBezTo>
                    <a:cubicBezTo>
                      <a:pt x="15234" y="6201"/>
                      <a:pt x="10605" y="1944"/>
                      <a:pt x="9777" y="1226"/>
                    </a:cubicBezTo>
                    <a:cubicBezTo>
                      <a:pt x="8974" y="522"/>
                      <a:pt x="8401" y="503"/>
                      <a:pt x="8156" y="503"/>
                    </a:cubicBezTo>
                    <a:cubicBezTo>
                      <a:pt x="8142" y="503"/>
                      <a:pt x="8129" y="503"/>
                      <a:pt x="8117" y="503"/>
                    </a:cubicBezTo>
                    <a:cubicBezTo>
                      <a:pt x="8106" y="502"/>
                      <a:pt x="8085" y="502"/>
                      <a:pt x="8055" y="502"/>
                    </a:cubicBezTo>
                    <a:cubicBezTo>
                      <a:pt x="7617" y="502"/>
                      <a:pt x="5297" y="620"/>
                      <a:pt x="4623" y="620"/>
                    </a:cubicBezTo>
                    <a:cubicBezTo>
                      <a:pt x="4535" y="620"/>
                      <a:pt x="4475" y="618"/>
                      <a:pt x="4452" y="613"/>
                    </a:cubicBezTo>
                    <a:cubicBezTo>
                      <a:pt x="4237" y="592"/>
                      <a:pt x="3341" y="1"/>
                      <a:pt x="33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16;p38">
                <a:extLst>
                  <a:ext uri="{FF2B5EF4-FFF2-40B4-BE49-F238E27FC236}">
                    <a16:creationId xmlns:a16="http://schemas.microsoft.com/office/drawing/2014/main" id="{A3F2E05F-A211-47E8-ABF2-A14A3B39FF4E}"/>
                  </a:ext>
                </a:extLst>
              </p:cNvPr>
              <p:cNvSpPr/>
              <p:nvPr/>
            </p:nvSpPr>
            <p:spPr>
              <a:xfrm>
                <a:off x="2302798" y="2460952"/>
                <a:ext cx="2404315" cy="1407324"/>
              </a:xfrm>
              <a:custGeom>
                <a:avLst/>
                <a:gdLst/>
                <a:ahLst/>
                <a:cxnLst/>
                <a:rect l="l" t="t" r="r" b="b"/>
                <a:pathLst>
                  <a:path w="15340" h="8979" extrusionOk="0">
                    <a:moveTo>
                      <a:pt x="3362" y="111"/>
                    </a:moveTo>
                    <a:cubicBezTo>
                      <a:pt x="3383" y="132"/>
                      <a:pt x="3577" y="263"/>
                      <a:pt x="3818" y="415"/>
                    </a:cubicBezTo>
                    <a:cubicBezTo>
                      <a:pt x="3949" y="483"/>
                      <a:pt x="4101" y="566"/>
                      <a:pt x="4211" y="614"/>
                    </a:cubicBezTo>
                    <a:cubicBezTo>
                      <a:pt x="4321" y="676"/>
                      <a:pt x="4410" y="718"/>
                      <a:pt x="4494" y="744"/>
                    </a:cubicBezTo>
                    <a:lnTo>
                      <a:pt x="5127" y="744"/>
                    </a:lnTo>
                    <a:cubicBezTo>
                      <a:pt x="5478" y="718"/>
                      <a:pt x="5913" y="697"/>
                      <a:pt x="6326" y="676"/>
                    </a:cubicBezTo>
                    <a:cubicBezTo>
                      <a:pt x="6766" y="676"/>
                      <a:pt x="7201" y="655"/>
                      <a:pt x="7531" y="634"/>
                    </a:cubicBezTo>
                    <a:cubicBezTo>
                      <a:pt x="7704" y="634"/>
                      <a:pt x="7856" y="634"/>
                      <a:pt x="7966" y="614"/>
                    </a:cubicBezTo>
                    <a:lnTo>
                      <a:pt x="8159" y="614"/>
                    </a:lnTo>
                    <a:cubicBezTo>
                      <a:pt x="8269" y="634"/>
                      <a:pt x="8468" y="614"/>
                      <a:pt x="8730" y="697"/>
                    </a:cubicBezTo>
                    <a:cubicBezTo>
                      <a:pt x="9013" y="786"/>
                      <a:pt x="9364" y="959"/>
                      <a:pt x="9778" y="1310"/>
                    </a:cubicBezTo>
                    <a:cubicBezTo>
                      <a:pt x="10605" y="2054"/>
                      <a:pt x="15187" y="6243"/>
                      <a:pt x="15208" y="6285"/>
                    </a:cubicBezTo>
                    <a:cubicBezTo>
                      <a:pt x="15208" y="6285"/>
                      <a:pt x="15229" y="6505"/>
                      <a:pt x="15077" y="6872"/>
                    </a:cubicBezTo>
                    <a:cubicBezTo>
                      <a:pt x="14946" y="7243"/>
                      <a:pt x="14664" y="7725"/>
                      <a:pt x="14030" y="8207"/>
                    </a:cubicBezTo>
                    <a:cubicBezTo>
                      <a:pt x="13422" y="8705"/>
                      <a:pt x="12873" y="8835"/>
                      <a:pt x="12506" y="8862"/>
                    </a:cubicBezTo>
                    <a:cubicBezTo>
                      <a:pt x="12431" y="8870"/>
                      <a:pt x="12363" y="8873"/>
                      <a:pt x="12301" y="8873"/>
                    </a:cubicBezTo>
                    <a:cubicBezTo>
                      <a:pt x="12037" y="8873"/>
                      <a:pt x="11889" y="8815"/>
                      <a:pt x="11872" y="8815"/>
                    </a:cubicBezTo>
                    <a:lnTo>
                      <a:pt x="7746" y="3970"/>
                    </a:lnTo>
                    <a:lnTo>
                      <a:pt x="7704" y="3949"/>
                    </a:lnTo>
                    <a:cubicBezTo>
                      <a:pt x="7704" y="3949"/>
                      <a:pt x="6457" y="4038"/>
                      <a:pt x="5127" y="4122"/>
                    </a:cubicBezTo>
                    <a:cubicBezTo>
                      <a:pt x="4473" y="4169"/>
                      <a:pt x="3776" y="4211"/>
                      <a:pt x="3210" y="4232"/>
                    </a:cubicBezTo>
                    <a:cubicBezTo>
                      <a:pt x="2925" y="4243"/>
                      <a:pt x="2674" y="4248"/>
                      <a:pt x="2472" y="4248"/>
                    </a:cubicBezTo>
                    <a:cubicBezTo>
                      <a:pt x="2270" y="4248"/>
                      <a:pt x="2119" y="4243"/>
                      <a:pt x="2032" y="4232"/>
                    </a:cubicBezTo>
                    <a:cubicBezTo>
                      <a:pt x="1681" y="4169"/>
                      <a:pt x="1351" y="4148"/>
                      <a:pt x="1048" y="4038"/>
                    </a:cubicBezTo>
                    <a:cubicBezTo>
                      <a:pt x="744" y="3928"/>
                      <a:pt x="461" y="3729"/>
                      <a:pt x="199" y="3337"/>
                    </a:cubicBezTo>
                    <a:cubicBezTo>
                      <a:pt x="199" y="3316"/>
                      <a:pt x="110" y="2117"/>
                      <a:pt x="1179" y="1373"/>
                    </a:cubicBezTo>
                    <a:cubicBezTo>
                      <a:pt x="2268" y="587"/>
                      <a:pt x="3341" y="132"/>
                      <a:pt x="3362" y="111"/>
                    </a:cubicBezTo>
                    <a:close/>
                    <a:moveTo>
                      <a:pt x="3362" y="1"/>
                    </a:moveTo>
                    <a:cubicBezTo>
                      <a:pt x="3362" y="1"/>
                      <a:pt x="2247" y="483"/>
                      <a:pt x="1137" y="1289"/>
                    </a:cubicBezTo>
                    <a:cubicBezTo>
                      <a:pt x="0" y="2075"/>
                      <a:pt x="89" y="3363"/>
                      <a:pt x="89" y="3363"/>
                    </a:cubicBezTo>
                    <a:lnTo>
                      <a:pt x="89" y="3384"/>
                    </a:lnTo>
                    <a:cubicBezTo>
                      <a:pt x="393" y="3819"/>
                      <a:pt x="697" y="4038"/>
                      <a:pt x="1006" y="4148"/>
                    </a:cubicBezTo>
                    <a:cubicBezTo>
                      <a:pt x="1330" y="4253"/>
                      <a:pt x="1660" y="4279"/>
                      <a:pt x="2032" y="4342"/>
                    </a:cubicBezTo>
                    <a:cubicBezTo>
                      <a:pt x="2083" y="4348"/>
                      <a:pt x="2158" y="4351"/>
                      <a:pt x="2253" y="4351"/>
                    </a:cubicBezTo>
                    <a:cubicBezTo>
                      <a:pt x="2482" y="4351"/>
                      <a:pt x="2828" y="4336"/>
                      <a:pt x="3231" y="4321"/>
                    </a:cubicBezTo>
                    <a:cubicBezTo>
                      <a:pt x="3776" y="4300"/>
                      <a:pt x="4473" y="4279"/>
                      <a:pt x="5127" y="4232"/>
                    </a:cubicBezTo>
                    <a:cubicBezTo>
                      <a:pt x="6457" y="4148"/>
                      <a:pt x="7662" y="4059"/>
                      <a:pt x="7683" y="4059"/>
                    </a:cubicBezTo>
                    <a:lnTo>
                      <a:pt x="11804" y="8883"/>
                    </a:lnTo>
                    <a:lnTo>
                      <a:pt x="11825" y="8904"/>
                    </a:lnTo>
                    <a:cubicBezTo>
                      <a:pt x="11825" y="8904"/>
                      <a:pt x="12003" y="8978"/>
                      <a:pt x="12299" y="8978"/>
                    </a:cubicBezTo>
                    <a:cubicBezTo>
                      <a:pt x="12363" y="8978"/>
                      <a:pt x="12432" y="8975"/>
                      <a:pt x="12506" y="8966"/>
                    </a:cubicBezTo>
                    <a:cubicBezTo>
                      <a:pt x="12920" y="8945"/>
                      <a:pt x="13485" y="8794"/>
                      <a:pt x="14098" y="8291"/>
                    </a:cubicBezTo>
                    <a:cubicBezTo>
                      <a:pt x="14732" y="7814"/>
                      <a:pt x="15035" y="7291"/>
                      <a:pt x="15187" y="6919"/>
                    </a:cubicBezTo>
                    <a:cubicBezTo>
                      <a:pt x="15339" y="6526"/>
                      <a:pt x="15318" y="6264"/>
                      <a:pt x="15318" y="6264"/>
                    </a:cubicBezTo>
                    <a:lnTo>
                      <a:pt x="15297" y="6217"/>
                    </a:lnTo>
                    <a:cubicBezTo>
                      <a:pt x="15297" y="6217"/>
                      <a:pt x="10694" y="1965"/>
                      <a:pt x="9840" y="1242"/>
                    </a:cubicBezTo>
                    <a:cubicBezTo>
                      <a:pt x="9427" y="875"/>
                      <a:pt x="9055" y="697"/>
                      <a:pt x="8772" y="614"/>
                    </a:cubicBezTo>
                    <a:cubicBezTo>
                      <a:pt x="8489" y="525"/>
                      <a:pt x="8269" y="525"/>
                      <a:pt x="8159" y="504"/>
                    </a:cubicBezTo>
                    <a:cubicBezTo>
                      <a:pt x="8138" y="504"/>
                      <a:pt x="8076" y="504"/>
                      <a:pt x="7966" y="525"/>
                    </a:cubicBezTo>
                    <a:lnTo>
                      <a:pt x="7531" y="525"/>
                    </a:lnTo>
                    <a:cubicBezTo>
                      <a:pt x="7201" y="545"/>
                      <a:pt x="6766" y="566"/>
                      <a:pt x="6326" y="587"/>
                    </a:cubicBezTo>
                    <a:cubicBezTo>
                      <a:pt x="5892" y="587"/>
                      <a:pt x="5478" y="614"/>
                      <a:pt x="5127" y="634"/>
                    </a:cubicBezTo>
                    <a:lnTo>
                      <a:pt x="4520" y="634"/>
                    </a:lnTo>
                    <a:cubicBezTo>
                      <a:pt x="4473" y="634"/>
                      <a:pt x="4363" y="587"/>
                      <a:pt x="4258" y="525"/>
                    </a:cubicBezTo>
                    <a:cubicBezTo>
                      <a:pt x="4148" y="456"/>
                      <a:pt x="4017" y="394"/>
                      <a:pt x="3886" y="305"/>
                    </a:cubicBezTo>
                    <a:cubicBezTo>
                      <a:pt x="3624" y="153"/>
                      <a:pt x="3404" y="22"/>
                      <a:pt x="3404" y="22"/>
                    </a:cubicBezTo>
                    <a:lnTo>
                      <a:pt x="336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17;p38">
                <a:extLst>
                  <a:ext uri="{FF2B5EF4-FFF2-40B4-BE49-F238E27FC236}">
                    <a16:creationId xmlns:a16="http://schemas.microsoft.com/office/drawing/2014/main" id="{F98BB0ED-42BA-E18E-0168-9A418D7BB766}"/>
                  </a:ext>
                </a:extLst>
              </p:cNvPr>
              <p:cNvSpPr/>
              <p:nvPr/>
            </p:nvSpPr>
            <p:spPr>
              <a:xfrm>
                <a:off x="4484389" y="3689436"/>
                <a:ext cx="691358" cy="294035"/>
              </a:xfrm>
              <a:custGeom>
                <a:avLst/>
                <a:gdLst/>
                <a:ahLst/>
                <a:cxnLst/>
                <a:rect l="l" t="t" r="r" b="b"/>
                <a:pathLst>
                  <a:path w="4411" h="1876" extrusionOk="0">
                    <a:moveTo>
                      <a:pt x="932" y="1"/>
                    </a:moveTo>
                    <a:cubicBezTo>
                      <a:pt x="790" y="1"/>
                      <a:pt x="652" y="35"/>
                      <a:pt x="525" y="107"/>
                    </a:cubicBezTo>
                    <a:cubicBezTo>
                      <a:pt x="179" y="280"/>
                      <a:pt x="1" y="521"/>
                      <a:pt x="132" y="825"/>
                    </a:cubicBezTo>
                    <a:cubicBezTo>
                      <a:pt x="441" y="1217"/>
                      <a:pt x="682" y="1610"/>
                      <a:pt x="1357" y="1699"/>
                    </a:cubicBezTo>
                    <a:cubicBezTo>
                      <a:pt x="1902" y="1750"/>
                      <a:pt x="2730" y="1876"/>
                      <a:pt x="3249" y="1876"/>
                    </a:cubicBezTo>
                    <a:cubicBezTo>
                      <a:pt x="3374" y="1876"/>
                      <a:pt x="3481" y="1868"/>
                      <a:pt x="3562" y="1851"/>
                    </a:cubicBezTo>
                    <a:cubicBezTo>
                      <a:pt x="3997" y="1741"/>
                      <a:pt x="4410" y="1390"/>
                      <a:pt x="4217" y="1217"/>
                    </a:cubicBezTo>
                    <a:cubicBezTo>
                      <a:pt x="4018" y="1024"/>
                      <a:pt x="2991" y="977"/>
                      <a:pt x="2578" y="825"/>
                    </a:cubicBezTo>
                    <a:cubicBezTo>
                      <a:pt x="2185" y="694"/>
                      <a:pt x="2033" y="631"/>
                      <a:pt x="1682" y="301"/>
                    </a:cubicBezTo>
                    <a:cubicBezTo>
                      <a:pt x="1445" y="107"/>
                      <a:pt x="1182" y="1"/>
                      <a:pt x="9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18;p38">
                <a:extLst>
                  <a:ext uri="{FF2B5EF4-FFF2-40B4-BE49-F238E27FC236}">
                    <a16:creationId xmlns:a16="http://schemas.microsoft.com/office/drawing/2014/main" id="{04E21536-9ACB-94E7-5553-464338A8521B}"/>
                  </a:ext>
                </a:extLst>
              </p:cNvPr>
              <p:cNvSpPr/>
              <p:nvPr/>
            </p:nvSpPr>
            <p:spPr>
              <a:xfrm>
                <a:off x="4484389" y="3680345"/>
                <a:ext cx="681484" cy="309865"/>
              </a:xfrm>
              <a:custGeom>
                <a:avLst/>
                <a:gdLst/>
                <a:ahLst/>
                <a:cxnLst/>
                <a:rect l="l" t="t" r="r" b="b"/>
                <a:pathLst>
                  <a:path w="4348" h="1977" extrusionOk="0">
                    <a:moveTo>
                      <a:pt x="960" y="111"/>
                    </a:moveTo>
                    <a:cubicBezTo>
                      <a:pt x="1004" y="111"/>
                      <a:pt x="1049" y="113"/>
                      <a:pt x="1095" y="118"/>
                    </a:cubicBezTo>
                    <a:cubicBezTo>
                      <a:pt x="1289" y="165"/>
                      <a:pt x="1467" y="249"/>
                      <a:pt x="1640" y="401"/>
                    </a:cubicBezTo>
                    <a:cubicBezTo>
                      <a:pt x="1991" y="731"/>
                      <a:pt x="2164" y="794"/>
                      <a:pt x="2557" y="951"/>
                    </a:cubicBezTo>
                    <a:cubicBezTo>
                      <a:pt x="2777" y="1014"/>
                      <a:pt x="3143" y="1055"/>
                      <a:pt x="3473" y="1103"/>
                    </a:cubicBezTo>
                    <a:cubicBezTo>
                      <a:pt x="3646" y="1145"/>
                      <a:pt x="3798" y="1165"/>
                      <a:pt x="3929" y="1186"/>
                    </a:cubicBezTo>
                    <a:cubicBezTo>
                      <a:pt x="4060" y="1234"/>
                      <a:pt x="4149" y="1275"/>
                      <a:pt x="4190" y="1296"/>
                    </a:cubicBezTo>
                    <a:cubicBezTo>
                      <a:pt x="4217" y="1344"/>
                      <a:pt x="4238" y="1364"/>
                      <a:pt x="4217" y="1427"/>
                    </a:cubicBezTo>
                    <a:cubicBezTo>
                      <a:pt x="4190" y="1474"/>
                      <a:pt x="4149" y="1516"/>
                      <a:pt x="4086" y="1579"/>
                    </a:cubicBezTo>
                    <a:cubicBezTo>
                      <a:pt x="3976" y="1689"/>
                      <a:pt x="3756" y="1799"/>
                      <a:pt x="3562" y="1841"/>
                    </a:cubicBezTo>
                    <a:cubicBezTo>
                      <a:pt x="3476" y="1861"/>
                      <a:pt x="3358" y="1869"/>
                      <a:pt x="3217" y="1869"/>
                    </a:cubicBezTo>
                    <a:cubicBezTo>
                      <a:pt x="3034" y="1869"/>
                      <a:pt x="2812" y="1856"/>
                      <a:pt x="2578" y="1841"/>
                    </a:cubicBezTo>
                    <a:cubicBezTo>
                      <a:pt x="2164" y="1799"/>
                      <a:pt x="1703" y="1736"/>
                      <a:pt x="1357" y="1689"/>
                    </a:cubicBezTo>
                    <a:cubicBezTo>
                      <a:pt x="1027" y="1668"/>
                      <a:pt x="813" y="1558"/>
                      <a:pt x="635" y="1406"/>
                    </a:cubicBezTo>
                    <a:cubicBezTo>
                      <a:pt x="462" y="1254"/>
                      <a:pt x="331" y="1055"/>
                      <a:pt x="179" y="862"/>
                    </a:cubicBezTo>
                    <a:cubicBezTo>
                      <a:pt x="111" y="731"/>
                      <a:pt x="132" y="600"/>
                      <a:pt x="200" y="490"/>
                    </a:cubicBezTo>
                    <a:cubicBezTo>
                      <a:pt x="263" y="401"/>
                      <a:pt x="373" y="296"/>
                      <a:pt x="551" y="207"/>
                    </a:cubicBezTo>
                    <a:cubicBezTo>
                      <a:pt x="683" y="139"/>
                      <a:pt x="816" y="111"/>
                      <a:pt x="960" y="111"/>
                    </a:cubicBezTo>
                    <a:close/>
                    <a:moveTo>
                      <a:pt x="967" y="1"/>
                    </a:moveTo>
                    <a:cubicBezTo>
                      <a:pt x="806" y="1"/>
                      <a:pt x="656" y="29"/>
                      <a:pt x="504" y="97"/>
                    </a:cubicBezTo>
                    <a:cubicBezTo>
                      <a:pt x="331" y="207"/>
                      <a:pt x="179" y="317"/>
                      <a:pt x="111" y="448"/>
                    </a:cubicBezTo>
                    <a:cubicBezTo>
                      <a:pt x="27" y="579"/>
                      <a:pt x="1" y="731"/>
                      <a:pt x="69" y="904"/>
                    </a:cubicBezTo>
                    <a:lnTo>
                      <a:pt x="90" y="925"/>
                    </a:lnTo>
                    <a:cubicBezTo>
                      <a:pt x="242" y="1124"/>
                      <a:pt x="373" y="1317"/>
                      <a:pt x="572" y="1474"/>
                    </a:cubicBezTo>
                    <a:cubicBezTo>
                      <a:pt x="745" y="1647"/>
                      <a:pt x="1006" y="1757"/>
                      <a:pt x="1357" y="1799"/>
                    </a:cubicBezTo>
                    <a:cubicBezTo>
                      <a:pt x="1682" y="1841"/>
                      <a:pt x="2143" y="1909"/>
                      <a:pt x="2557" y="1930"/>
                    </a:cubicBezTo>
                    <a:cubicBezTo>
                      <a:pt x="2814" y="1956"/>
                      <a:pt x="3064" y="1976"/>
                      <a:pt x="3268" y="1976"/>
                    </a:cubicBezTo>
                    <a:cubicBezTo>
                      <a:pt x="3392" y="1976"/>
                      <a:pt x="3500" y="1969"/>
                      <a:pt x="3583" y="1951"/>
                    </a:cubicBezTo>
                    <a:cubicBezTo>
                      <a:pt x="3798" y="1909"/>
                      <a:pt x="4018" y="1799"/>
                      <a:pt x="4170" y="1668"/>
                    </a:cubicBezTo>
                    <a:cubicBezTo>
                      <a:pt x="4238" y="1605"/>
                      <a:pt x="4279" y="1516"/>
                      <a:pt x="4321" y="1448"/>
                    </a:cubicBezTo>
                    <a:cubicBezTo>
                      <a:pt x="4348" y="1385"/>
                      <a:pt x="4321" y="1296"/>
                      <a:pt x="4259" y="1234"/>
                    </a:cubicBezTo>
                    <a:cubicBezTo>
                      <a:pt x="4190" y="1165"/>
                      <a:pt x="4086" y="1124"/>
                      <a:pt x="3955" y="1103"/>
                    </a:cubicBezTo>
                    <a:cubicBezTo>
                      <a:pt x="3824" y="1055"/>
                      <a:pt x="3646" y="1035"/>
                      <a:pt x="3494" y="1014"/>
                    </a:cubicBezTo>
                    <a:cubicBezTo>
                      <a:pt x="3143" y="951"/>
                      <a:pt x="2797" y="904"/>
                      <a:pt x="2598" y="841"/>
                    </a:cubicBezTo>
                    <a:cubicBezTo>
                      <a:pt x="2185" y="689"/>
                      <a:pt x="2054" y="642"/>
                      <a:pt x="1703" y="338"/>
                    </a:cubicBezTo>
                    <a:cubicBezTo>
                      <a:pt x="1530" y="165"/>
                      <a:pt x="1310" y="55"/>
                      <a:pt x="1116" y="8"/>
                    </a:cubicBezTo>
                    <a:cubicBezTo>
                      <a:pt x="1065" y="3"/>
                      <a:pt x="1015" y="1"/>
                      <a:pt x="96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19;p38">
                <a:extLst>
                  <a:ext uri="{FF2B5EF4-FFF2-40B4-BE49-F238E27FC236}">
                    <a16:creationId xmlns:a16="http://schemas.microsoft.com/office/drawing/2014/main" id="{C495960F-FE97-7FD9-D164-FE1ABC731C1B}"/>
                  </a:ext>
                </a:extLst>
              </p:cNvPr>
              <p:cNvSpPr/>
              <p:nvPr/>
            </p:nvSpPr>
            <p:spPr>
              <a:xfrm>
                <a:off x="3499468" y="2982564"/>
                <a:ext cx="175073" cy="111439"/>
              </a:xfrm>
              <a:custGeom>
                <a:avLst/>
                <a:gdLst/>
                <a:ahLst/>
                <a:cxnLst/>
                <a:rect l="l" t="t" r="r" b="b"/>
                <a:pathLst>
                  <a:path w="1117" h="711" extrusionOk="0">
                    <a:moveTo>
                      <a:pt x="1029" y="0"/>
                    </a:moveTo>
                    <a:cubicBezTo>
                      <a:pt x="1020" y="0"/>
                      <a:pt x="1012" y="3"/>
                      <a:pt x="1006" y="9"/>
                    </a:cubicBezTo>
                    <a:cubicBezTo>
                      <a:pt x="702" y="297"/>
                      <a:pt x="441" y="532"/>
                      <a:pt x="48" y="600"/>
                    </a:cubicBezTo>
                    <a:cubicBezTo>
                      <a:pt x="27" y="600"/>
                      <a:pt x="1" y="642"/>
                      <a:pt x="1" y="663"/>
                    </a:cubicBezTo>
                    <a:cubicBezTo>
                      <a:pt x="1" y="690"/>
                      <a:pt x="48" y="710"/>
                      <a:pt x="69" y="710"/>
                    </a:cubicBezTo>
                    <a:cubicBezTo>
                      <a:pt x="503" y="642"/>
                      <a:pt x="786" y="360"/>
                      <a:pt x="1095" y="98"/>
                    </a:cubicBezTo>
                    <a:cubicBezTo>
                      <a:pt x="1116" y="77"/>
                      <a:pt x="1116" y="56"/>
                      <a:pt x="1095" y="35"/>
                    </a:cubicBezTo>
                    <a:cubicBezTo>
                      <a:pt x="1080" y="16"/>
                      <a:pt x="1052" y="0"/>
                      <a:pt x="102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20;p38">
                <a:extLst>
                  <a:ext uri="{FF2B5EF4-FFF2-40B4-BE49-F238E27FC236}">
                    <a16:creationId xmlns:a16="http://schemas.microsoft.com/office/drawing/2014/main" id="{D69D6413-9875-7AD4-B640-6DA14A077DD0}"/>
                  </a:ext>
                </a:extLst>
              </p:cNvPr>
              <p:cNvSpPr/>
              <p:nvPr/>
            </p:nvSpPr>
            <p:spPr>
              <a:xfrm>
                <a:off x="2921587" y="2385563"/>
                <a:ext cx="1546661" cy="318486"/>
              </a:xfrm>
              <a:custGeom>
                <a:avLst/>
                <a:gdLst/>
                <a:ahLst/>
                <a:cxnLst/>
                <a:rect l="l" t="t" r="r" b="b"/>
                <a:pathLst>
                  <a:path w="9868" h="2032" extrusionOk="0">
                    <a:moveTo>
                      <a:pt x="5390" y="0"/>
                    </a:moveTo>
                    <a:cubicBezTo>
                      <a:pt x="5285" y="0"/>
                      <a:pt x="5154" y="21"/>
                      <a:pt x="5086" y="47"/>
                    </a:cubicBezTo>
                    <a:lnTo>
                      <a:pt x="896" y="1660"/>
                    </a:lnTo>
                    <a:lnTo>
                      <a:pt x="964" y="1550"/>
                    </a:lnTo>
                    <a:lnTo>
                      <a:pt x="1" y="1702"/>
                    </a:lnTo>
                    <a:lnTo>
                      <a:pt x="1" y="2011"/>
                    </a:lnTo>
                    <a:lnTo>
                      <a:pt x="22" y="2011"/>
                    </a:lnTo>
                    <a:cubicBezTo>
                      <a:pt x="22" y="2011"/>
                      <a:pt x="90" y="2032"/>
                      <a:pt x="179" y="2032"/>
                    </a:cubicBezTo>
                    <a:lnTo>
                      <a:pt x="5086" y="2032"/>
                    </a:lnTo>
                    <a:cubicBezTo>
                      <a:pt x="5196" y="2032"/>
                      <a:pt x="5327" y="2011"/>
                      <a:pt x="5369" y="1985"/>
                    </a:cubicBezTo>
                    <a:lnTo>
                      <a:pt x="9820" y="330"/>
                    </a:lnTo>
                    <a:cubicBezTo>
                      <a:pt x="9841" y="330"/>
                      <a:pt x="9867" y="309"/>
                      <a:pt x="9841" y="309"/>
                    </a:cubicBezTo>
                    <a:lnTo>
                      <a:pt x="9867" y="0"/>
                    </a:lnTo>
                    <a:lnTo>
                      <a:pt x="9867" y="0"/>
                    </a:lnTo>
                    <a:lnTo>
                      <a:pt x="9820" y="47"/>
                    </a:lnTo>
                    <a:lnTo>
                      <a:pt x="9082" y="199"/>
                    </a:lnTo>
                    <a:lnTo>
                      <a:pt x="9082" y="241"/>
                    </a:lnTo>
                    <a:lnTo>
                      <a:pt x="54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21;p38">
                <a:extLst>
                  <a:ext uri="{FF2B5EF4-FFF2-40B4-BE49-F238E27FC236}">
                    <a16:creationId xmlns:a16="http://schemas.microsoft.com/office/drawing/2014/main" id="{C608533F-B892-6D36-2B1A-10D1E67CC84F}"/>
                  </a:ext>
                </a:extLst>
              </p:cNvPr>
              <p:cNvSpPr/>
              <p:nvPr/>
            </p:nvSpPr>
            <p:spPr>
              <a:xfrm>
                <a:off x="2915004" y="2378980"/>
                <a:ext cx="1559827" cy="331651"/>
              </a:xfrm>
              <a:custGeom>
                <a:avLst/>
                <a:gdLst/>
                <a:ahLst/>
                <a:cxnLst/>
                <a:rect l="l" t="t" r="r" b="b"/>
                <a:pathLst>
                  <a:path w="9952" h="2116" extrusionOk="0">
                    <a:moveTo>
                      <a:pt x="5479" y="110"/>
                    </a:moveTo>
                    <a:lnTo>
                      <a:pt x="9124" y="325"/>
                    </a:lnTo>
                    <a:lnTo>
                      <a:pt x="9166" y="283"/>
                    </a:lnTo>
                    <a:lnTo>
                      <a:pt x="9841" y="131"/>
                    </a:lnTo>
                    <a:lnTo>
                      <a:pt x="9841" y="325"/>
                    </a:lnTo>
                    <a:lnTo>
                      <a:pt x="5411" y="1964"/>
                    </a:lnTo>
                    <a:cubicBezTo>
                      <a:pt x="5348" y="1985"/>
                      <a:pt x="5217" y="2006"/>
                      <a:pt x="5128" y="2006"/>
                    </a:cubicBezTo>
                    <a:lnTo>
                      <a:pt x="111" y="2006"/>
                    </a:lnTo>
                    <a:lnTo>
                      <a:pt x="111" y="1791"/>
                    </a:lnTo>
                    <a:lnTo>
                      <a:pt x="897" y="1660"/>
                    </a:lnTo>
                    <a:lnTo>
                      <a:pt x="959" y="1744"/>
                    </a:lnTo>
                    <a:lnTo>
                      <a:pt x="5149" y="131"/>
                    </a:lnTo>
                    <a:cubicBezTo>
                      <a:pt x="5196" y="131"/>
                      <a:pt x="5327" y="110"/>
                      <a:pt x="5432" y="110"/>
                    </a:cubicBezTo>
                    <a:close/>
                    <a:moveTo>
                      <a:pt x="5432" y="0"/>
                    </a:moveTo>
                    <a:cubicBezTo>
                      <a:pt x="5327" y="0"/>
                      <a:pt x="5196" y="0"/>
                      <a:pt x="5107" y="42"/>
                    </a:cubicBezTo>
                    <a:lnTo>
                      <a:pt x="1048" y="1592"/>
                    </a:lnTo>
                    <a:lnTo>
                      <a:pt x="1006" y="1550"/>
                    </a:lnTo>
                    <a:lnTo>
                      <a:pt x="43" y="1681"/>
                    </a:lnTo>
                    <a:lnTo>
                      <a:pt x="1" y="1744"/>
                    </a:lnTo>
                    <a:lnTo>
                      <a:pt x="1" y="2053"/>
                    </a:lnTo>
                    <a:lnTo>
                      <a:pt x="43" y="2095"/>
                    </a:lnTo>
                    <a:lnTo>
                      <a:pt x="43" y="2095"/>
                    </a:lnTo>
                    <a:lnTo>
                      <a:pt x="1" y="2074"/>
                    </a:lnTo>
                    <a:lnTo>
                      <a:pt x="1" y="2074"/>
                    </a:lnTo>
                    <a:cubicBezTo>
                      <a:pt x="22" y="2095"/>
                      <a:pt x="43" y="2095"/>
                      <a:pt x="43" y="2116"/>
                    </a:cubicBezTo>
                    <a:lnTo>
                      <a:pt x="5128" y="2116"/>
                    </a:lnTo>
                    <a:cubicBezTo>
                      <a:pt x="5238" y="2116"/>
                      <a:pt x="5369" y="2095"/>
                      <a:pt x="5432" y="2074"/>
                    </a:cubicBezTo>
                    <a:lnTo>
                      <a:pt x="9883" y="435"/>
                    </a:lnTo>
                    <a:lnTo>
                      <a:pt x="9930" y="393"/>
                    </a:lnTo>
                    <a:cubicBezTo>
                      <a:pt x="9951" y="393"/>
                      <a:pt x="9951" y="372"/>
                      <a:pt x="9951" y="351"/>
                    </a:cubicBezTo>
                    <a:lnTo>
                      <a:pt x="9951" y="63"/>
                    </a:lnTo>
                    <a:lnTo>
                      <a:pt x="9862" y="21"/>
                    </a:lnTo>
                    <a:lnTo>
                      <a:pt x="9841" y="42"/>
                    </a:lnTo>
                    <a:lnTo>
                      <a:pt x="9097" y="194"/>
                    </a:lnTo>
                    <a:lnTo>
                      <a:pt x="9077" y="220"/>
                    </a:lnTo>
                    <a:lnTo>
                      <a:pt x="550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22;p38">
                <a:extLst>
                  <a:ext uri="{FF2B5EF4-FFF2-40B4-BE49-F238E27FC236}">
                    <a16:creationId xmlns:a16="http://schemas.microsoft.com/office/drawing/2014/main" id="{70640F0F-7EE6-F921-5839-08E1D638C91A}"/>
                  </a:ext>
                </a:extLst>
              </p:cNvPr>
              <p:cNvSpPr/>
              <p:nvPr/>
            </p:nvSpPr>
            <p:spPr>
              <a:xfrm>
                <a:off x="3263895" y="2372397"/>
                <a:ext cx="1132097" cy="273503"/>
              </a:xfrm>
              <a:custGeom>
                <a:avLst/>
                <a:gdLst/>
                <a:ahLst/>
                <a:cxnLst/>
                <a:rect l="l" t="t" r="r" b="b"/>
                <a:pathLst>
                  <a:path w="7223" h="1745" extrusionOk="0">
                    <a:moveTo>
                      <a:pt x="4583" y="0"/>
                    </a:moveTo>
                    <a:lnTo>
                      <a:pt x="1" y="1723"/>
                    </a:lnTo>
                    <a:lnTo>
                      <a:pt x="22" y="1723"/>
                    </a:lnTo>
                    <a:lnTo>
                      <a:pt x="2944" y="1744"/>
                    </a:lnTo>
                    <a:lnTo>
                      <a:pt x="2970" y="1723"/>
                    </a:lnTo>
                    <a:lnTo>
                      <a:pt x="7222" y="152"/>
                    </a:lnTo>
                    <a:lnTo>
                      <a:pt x="4625"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23;p38">
                <a:extLst>
                  <a:ext uri="{FF2B5EF4-FFF2-40B4-BE49-F238E27FC236}">
                    <a16:creationId xmlns:a16="http://schemas.microsoft.com/office/drawing/2014/main" id="{A5EACD76-3A19-255F-EE8B-46E24734D4BD}"/>
                  </a:ext>
                </a:extLst>
              </p:cNvPr>
              <p:cNvSpPr/>
              <p:nvPr/>
            </p:nvSpPr>
            <p:spPr>
              <a:xfrm>
                <a:off x="3253237" y="2363463"/>
                <a:ext cx="1153413" cy="288863"/>
              </a:xfrm>
              <a:custGeom>
                <a:avLst/>
                <a:gdLst/>
                <a:ahLst/>
                <a:cxnLst/>
                <a:rect l="l" t="t" r="r" b="b"/>
                <a:pathLst>
                  <a:path w="7359" h="1843" extrusionOk="0">
                    <a:moveTo>
                      <a:pt x="4672" y="99"/>
                    </a:moveTo>
                    <a:lnTo>
                      <a:pt x="7097" y="230"/>
                    </a:lnTo>
                    <a:lnTo>
                      <a:pt x="3012" y="1759"/>
                    </a:lnTo>
                    <a:lnTo>
                      <a:pt x="310" y="1733"/>
                    </a:lnTo>
                    <a:lnTo>
                      <a:pt x="4672" y="99"/>
                    </a:lnTo>
                    <a:close/>
                    <a:moveTo>
                      <a:pt x="4651" y="1"/>
                    </a:moveTo>
                    <a:cubicBezTo>
                      <a:pt x="4644" y="1"/>
                      <a:pt x="4637" y="3"/>
                      <a:pt x="4630" y="10"/>
                    </a:cubicBezTo>
                    <a:lnTo>
                      <a:pt x="48" y="1733"/>
                    </a:lnTo>
                    <a:lnTo>
                      <a:pt x="27" y="1759"/>
                    </a:lnTo>
                    <a:lnTo>
                      <a:pt x="1" y="1780"/>
                    </a:lnTo>
                    <a:lnTo>
                      <a:pt x="1" y="1801"/>
                    </a:lnTo>
                    <a:lnTo>
                      <a:pt x="27" y="1822"/>
                    </a:lnTo>
                    <a:lnTo>
                      <a:pt x="90" y="1822"/>
                    </a:lnTo>
                    <a:lnTo>
                      <a:pt x="3012" y="1843"/>
                    </a:lnTo>
                    <a:cubicBezTo>
                      <a:pt x="3038" y="1843"/>
                      <a:pt x="3038" y="1843"/>
                      <a:pt x="3059" y="1822"/>
                    </a:cubicBezTo>
                    <a:lnTo>
                      <a:pt x="7332" y="251"/>
                    </a:lnTo>
                    <a:lnTo>
                      <a:pt x="7332" y="230"/>
                    </a:lnTo>
                    <a:lnTo>
                      <a:pt x="7358" y="230"/>
                    </a:lnTo>
                    <a:lnTo>
                      <a:pt x="7358" y="209"/>
                    </a:lnTo>
                    <a:lnTo>
                      <a:pt x="7358" y="188"/>
                    </a:lnTo>
                    <a:lnTo>
                      <a:pt x="7332" y="162"/>
                    </a:lnTo>
                    <a:lnTo>
                      <a:pt x="7290" y="162"/>
                    </a:lnTo>
                    <a:lnTo>
                      <a:pt x="4693" y="10"/>
                    </a:lnTo>
                    <a:cubicBezTo>
                      <a:pt x="4679" y="10"/>
                      <a:pt x="4665" y="1"/>
                      <a:pt x="46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24;p38">
                <a:extLst>
                  <a:ext uri="{FF2B5EF4-FFF2-40B4-BE49-F238E27FC236}">
                    <a16:creationId xmlns:a16="http://schemas.microsoft.com/office/drawing/2014/main" id="{7ECDF575-3FCD-C49A-E62F-4F95E4FC828B}"/>
                  </a:ext>
                </a:extLst>
              </p:cNvPr>
              <p:cNvSpPr/>
              <p:nvPr/>
            </p:nvSpPr>
            <p:spPr>
              <a:xfrm>
                <a:off x="2918295" y="2341207"/>
                <a:ext cx="1553244" cy="314410"/>
              </a:xfrm>
              <a:custGeom>
                <a:avLst/>
                <a:gdLst/>
                <a:ahLst/>
                <a:cxnLst/>
                <a:rect l="l" t="t" r="r" b="b"/>
                <a:pathLst>
                  <a:path w="9910" h="2006" extrusionOk="0">
                    <a:moveTo>
                      <a:pt x="5458" y="0"/>
                    </a:moveTo>
                    <a:cubicBezTo>
                      <a:pt x="5348" y="0"/>
                      <a:pt x="5175" y="0"/>
                      <a:pt x="5107" y="42"/>
                    </a:cubicBezTo>
                    <a:lnTo>
                      <a:pt x="69" y="1964"/>
                    </a:lnTo>
                    <a:cubicBezTo>
                      <a:pt x="1" y="1985"/>
                      <a:pt x="43" y="2006"/>
                      <a:pt x="200" y="2006"/>
                    </a:cubicBezTo>
                    <a:lnTo>
                      <a:pt x="5107" y="2006"/>
                    </a:lnTo>
                    <a:cubicBezTo>
                      <a:pt x="5217" y="2006"/>
                      <a:pt x="5348" y="1985"/>
                      <a:pt x="5390" y="1964"/>
                    </a:cubicBezTo>
                    <a:lnTo>
                      <a:pt x="9841" y="330"/>
                    </a:lnTo>
                    <a:cubicBezTo>
                      <a:pt x="9909" y="304"/>
                      <a:pt x="9888" y="283"/>
                      <a:pt x="9799" y="262"/>
                    </a:cubicBezTo>
                    <a:lnTo>
                      <a:pt x="54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25;p38">
                <a:extLst>
                  <a:ext uri="{FF2B5EF4-FFF2-40B4-BE49-F238E27FC236}">
                    <a16:creationId xmlns:a16="http://schemas.microsoft.com/office/drawing/2014/main" id="{9A04263D-A474-6387-285A-37E62316B3C3}"/>
                  </a:ext>
                </a:extLst>
              </p:cNvPr>
              <p:cNvSpPr/>
              <p:nvPr/>
            </p:nvSpPr>
            <p:spPr>
              <a:xfrm>
                <a:off x="2911869" y="2334624"/>
                <a:ext cx="1566253" cy="328517"/>
              </a:xfrm>
              <a:custGeom>
                <a:avLst/>
                <a:gdLst/>
                <a:ahLst/>
                <a:cxnLst/>
                <a:rect l="l" t="t" r="r" b="b"/>
                <a:pathLst>
                  <a:path w="9993" h="2096" extrusionOk="0">
                    <a:moveTo>
                      <a:pt x="5499" y="84"/>
                    </a:moveTo>
                    <a:lnTo>
                      <a:pt x="9772" y="346"/>
                    </a:lnTo>
                    <a:lnTo>
                      <a:pt x="5410" y="1964"/>
                    </a:lnTo>
                    <a:cubicBezTo>
                      <a:pt x="5368" y="1985"/>
                      <a:pt x="5237" y="2006"/>
                      <a:pt x="5148" y="2006"/>
                    </a:cubicBezTo>
                    <a:lnTo>
                      <a:pt x="215" y="2006"/>
                    </a:lnTo>
                    <a:lnTo>
                      <a:pt x="5190" y="110"/>
                    </a:lnTo>
                    <a:cubicBezTo>
                      <a:pt x="5237" y="84"/>
                      <a:pt x="5389" y="84"/>
                      <a:pt x="5499" y="84"/>
                    </a:cubicBezTo>
                    <a:close/>
                    <a:moveTo>
                      <a:pt x="5520" y="0"/>
                    </a:moveTo>
                    <a:cubicBezTo>
                      <a:pt x="5368" y="0"/>
                      <a:pt x="5216" y="0"/>
                      <a:pt x="5127" y="42"/>
                    </a:cubicBezTo>
                    <a:lnTo>
                      <a:pt x="63" y="1964"/>
                    </a:lnTo>
                    <a:cubicBezTo>
                      <a:pt x="42" y="1985"/>
                      <a:pt x="21" y="1985"/>
                      <a:pt x="21" y="2027"/>
                    </a:cubicBezTo>
                    <a:cubicBezTo>
                      <a:pt x="0" y="2027"/>
                      <a:pt x="21" y="2048"/>
                      <a:pt x="21" y="2048"/>
                    </a:cubicBezTo>
                    <a:cubicBezTo>
                      <a:pt x="42" y="2074"/>
                      <a:pt x="42" y="2074"/>
                      <a:pt x="63" y="2074"/>
                    </a:cubicBezTo>
                    <a:cubicBezTo>
                      <a:pt x="110" y="2095"/>
                      <a:pt x="152" y="2095"/>
                      <a:pt x="241" y="2095"/>
                    </a:cubicBezTo>
                    <a:lnTo>
                      <a:pt x="5148" y="2095"/>
                    </a:lnTo>
                    <a:cubicBezTo>
                      <a:pt x="5258" y="2095"/>
                      <a:pt x="5389" y="2074"/>
                      <a:pt x="5478" y="2048"/>
                    </a:cubicBezTo>
                    <a:lnTo>
                      <a:pt x="9903" y="414"/>
                    </a:lnTo>
                    <a:cubicBezTo>
                      <a:pt x="9929" y="393"/>
                      <a:pt x="9950" y="393"/>
                      <a:pt x="9971" y="372"/>
                    </a:cubicBezTo>
                    <a:cubicBezTo>
                      <a:pt x="9992" y="346"/>
                      <a:pt x="9992" y="325"/>
                      <a:pt x="9971" y="304"/>
                    </a:cubicBezTo>
                    <a:cubicBezTo>
                      <a:pt x="9950" y="283"/>
                      <a:pt x="9929" y="283"/>
                      <a:pt x="9903" y="283"/>
                    </a:cubicBezTo>
                    <a:cubicBezTo>
                      <a:pt x="9882" y="283"/>
                      <a:pt x="9861" y="262"/>
                      <a:pt x="9840" y="262"/>
                    </a:cubicBezTo>
                    <a:lnTo>
                      <a:pt x="552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26;p38">
                <a:extLst>
                  <a:ext uri="{FF2B5EF4-FFF2-40B4-BE49-F238E27FC236}">
                    <a16:creationId xmlns:a16="http://schemas.microsoft.com/office/drawing/2014/main" id="{1C9D6DE2-052F-8EAE-B1C6-B090881E3FA1}"/>
                  </a:ext>
                </a:extLst>
              </p:cNvPr>
              <p:cNvSpPr/>
              <p:nvPr/>
            </p:nvSpPr>
            <p:spPr>
              <a:xfrm>
                <a:off x="4289881" y="2396221"/>
                <a:ext cx="82286" cy="17398"/>
              </a:xfrm>
              <a:custGeom>
                <a:avLst/>
                <a:gdLst/>
                <a:ahLst/>
                <a:cxnLst/>
                <a:rect l="l" t="t" r="r" b="b"/>
                <a:pathLst>
                  <a:path w="525" h="111" extrusionOk="0">
                    <a:moveTo>
                      <a:pt x="242" y="0"/>
                    </a:moveTo>
                    <a:lnTo>
                      <a:pt x="1" y="84"/>
                    </a:lnTo>
                    <a:lnTo>
                      <a:pt x="263" y="110"/>
                    </a:lnTo>
                    <a:lnTo>
                      <a:pt x="284" y="110"/>
                    </a:lnTo>
                    <a:lnTo>
                      <a:pt x="524" y="21"/>
                    </a:lnTo>
                    <a:lnTo>
                      <a:pt x="26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27;p38">
                <a:extLst>
                  <a:ext uri="{FF2B5EF4-FFF2-40B4-BE49-F238E27FC236}">
                    <a16:creationId xmlns:a16="http://schemas.microsoft.com/office/drawing/2014/main" id="{5CDB07F3-6228-1AB8-2266-14E9D4846FE2}"/>
                  </a:ext>
                </a:extLst>
              </p:cNvPr>
              <p:cNvSpPr/>
              <p:nvPr/>
            </p:nvSpPr>
            <p:spPr>
              <a:xfrm>
                <a:off x="4275931" y="2388697"/>
                <a:ext cx="110185" cy="31347"/>
              </a:xfrm>
              <a:custGeom>
                <a:avLst/>
                <a:gdLst/>
                <a:ahLst/>
                <a:cxnLst/>
                <a:rect l="l" t="t" r="r" b="b"/>
                <a:pathLst>
                  <a:path w="703" h="200" extrusionOk="0">
                    <a:moveTo>
                      <a:pt x="414" y="90"/>
                    </a:moveTo>
                    <a:lnTo>
                      <a:pt x="352" y="111"/>
                    </a:lnTo>
                    <a:lnTo>
                      <a:pt x="284" y="111"/>
                    </a:lnTo>
                    <a:lnTo>
                      <a:pt x="352" y="90"/>
                    </a:lnTo>
                    <a:close/>
                    <a:moveTo>
                      <a:pt x="284" y="1"/>
                    </a:moveTo>
                    <a:lnTo>
                      <a:pt x="48" y="90"/>
                    </a:lnTo>
                    <a:lnTo>
                      <a:pt x="48" y="111"/>
                    </a:lnTo>
                    <a:lnTo>
                      <a:pt x="22" y="111"/>
                    </a:lnTo>
                    <a:lnTo>
                      <a:pt x="1" y="132"/>
                    </a:lnTo>
                    <a:lnTo>
                      <a:pt x="22" y="179"/>
                    </a:lnTo>
                    <a:lnTo>
                      <a:pt x="90" y="179"/>
                    </a:lnTo>
                    <a:lnTo>
                      <a:pt x="352" y="200"/>
                    </a:lnTo>
                    <a:lnTo>
                      <a:pt x="414" y="200"/>
                    </a:lnTo>
                    <a:lnTo>
                      <a:pt x="655" y="90"/>
                    </a:lnTo>
                    <a:lnTo>
                      <a:pt x="676" y="90"/>
                    </a:lnTo>
                    <a:lnTo>
                      <a:pt x="676" y="69"/>
                    </a:lnTo>
                    <a:lnTo>
                      <a:pt x="703" y="69"/>
                    </a:lnTo>
                    <a:lnTo>
                      <a:pt x="676" y="27"/>
                    </a:lnTo>
                    <a:lnTo>
                      <a:pt x="634" y="27"/>
                    </a:lnTo>
                    <a:lnTo>
                      <a:pt x="35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28;p38">
                <a:extLst>
                  <a:ext uri="{FF2B5EF4-FFF2-40B4-BE49-F238E27FC236}">
                    <a16:creationId xmlns:a16="http://schemas.microsoft.com/office/drawing/2014/main" id="{2080E03A-156A-16FA-43E8-ED2A136BC63C}"/>
                  </a:ext>
                </a:extLst>
              </p:cNvPr>
              <p:cNvSpPr/>
              <p:nvPr/>
            </p:nvSpPr>
            <p:spPr>
              <a:xfrm>
                <a:off x="4234867" y="2416753"/>
                <a:ext cx="85577" cy="17241"/>
              </a:xfrm>
              <a:custGeom>
                <a:avLst/>
                <a:gdLst/>
                <a:ahLst/>
                <a:cxnLst/>
                <a:rect l="l" t="t" r="r" b="b"/>
                <a:pathLst>
                  <a:path w="546" h="110" extrusionOk="0">
                    <a:moveTo>
                      <a:pt x="242" y="0"/>
                    </a:moveTo>
                    <a:lnTo>
                      <a:pt x="1" y="84"/>
                    </a:lnTo>
                    <a:lnTo>
                      <a:pt x="22" y="84"/>
                    </a:lnTo>
                    <a:lnTo>
                      <a:pt x="284" y="110"/>
                    </a:lnTo>
                    <a:lnTo>
                      <a:pt x="310" y="110"/>
                    </a:lnTo>
                    <a:lnTo>
                      <a:pt x="54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9;p38">
                <a:extLst>
                  <a:ext uri="{FF2B5EF4-FFF2-40B4-BE49-F238E27FC236}">
                    <a16:creationId xmlns:a16="http://schemas.microsoft.com/office/drawing/2014/main" id="{250A29D8-9C2D-81B9-B95F-02614EF67B6E}"/>
                  </a:ext>
                </a:extLst>
              </p:cNvPr>
              <p:cNvSpPr/>
              <p:nvPr/>
            </p:nvSpPr>
            <p:spPr>
              <a:xfrm>
                <a:off x="4225149" y="2409230"/>
                <a:ext cx="105953" cy="31347"/>
              </a:xfrm>
              <a:custGeom>
                <a:avLst/>
                <a:gdLst/>
                <a:ahLst/>
                <a:cxnLst/>
                <a:rect l="l" t="t" r="r" b="b"/>
                <a:pathLst>
                  <a:path w="676" h="200" extrusionOk="0">
                    <a:moveTo>
                      <a:pt x="414" y="90"/>
                    </a:moveTo>
                    <a:lnTo>
                      <a:pt x="346" y="111"/>
                    </a:lnTo>
                    <a:lnTo>
                      <a:pt x="283" y="111"/>
                    </a:lnTo>
                    <a:lnTo>
                      <a:pt x="346" y="90"/>
                    </a:lnTo>
                    <a:close/>
                    <a:moveTo>
                      <a:pt x="283" y="1"/>
                    </a:moveTo>
                    <a:lnTo>
                      <a:pt x="42" y="90"/>
                    </a:lnTo>
                    <a:lnTo>
                      <a:pt x="21" y="90"/>
                    </a:lnTo>
                    <a:lnTo>
                      <a:pt x="21" y="111"/>
                    </a:lnTo>
                    <a:lnTo>
                      <a:pt x="0" y="111"/>
                    </a:lnTo>
                    <a:lnTo>
                      <a:pt x="0" y="132"/>
                    </a:lnTo>
                    <a:lnTo>
                      <a:pt x="21" y="158"/>
                    </a:lnTo>
                    <a:lnTo>
                      <a:pt x="21" y="179"/>
                    </a:lnTo>
                    <a:lnTo>
                      <a:pt x="63" y="179"/>
                    </a:lnTo>
                    <a:lnTo>
                      <a:pt x="346" y="200"/>
                    </a:lnTo>
                    <a:cubicBezTo>
                      <a:pt x="372" y="200"/>
                      <a:pt x="372" y="200"/>
                      <a:pt x="414" y="179"/>
                    </a:cubicBezTo>
                    <a:lnTo>
                      <a:pt x="655" y="90"/>
                    </a:lnTo>
                    <a:lnTo>
                      <a:pt x="676" y="90"/>
                    </a:lnTo>
                    <a:lnTo>
                      <a:pt x="676" y="69"/>
                    </a:lnTo>
                    <a:lnTo>
                      <a:pt x="676" y="48"/>
                    </a:lnTo>
                    <a:lnTo>
                      <a:pt x="676" y="27"/>
                    </a:lnTo>
                    <a:lnTo>
                      <a:pt x="655" y="27"/>
                    </a:lnTo>
                    <a:lnTo>
                      <a:pt x="63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30;p38">
                <a:extLst>
                  <a:ext uri="{FF2B5EF4-FFF2-40B4-BE49-F238E27FC236}">
                    <a16:creationId xmlns:a16="http://schemas.microsoft.com/office/drawing/2014/main" id="{6EBB4EBE-4032-D502-6D37-554E086F192E}"/>
                  </a:ext>
                </a:extLst>
              </p:cNvPr>
              <p:cNvSpPr/>
              <p:nvPr/>
            </p:nvSpPr>
            <p:spPr>
              <a:xfrm>
                <a:off x="4184085" y="2433837"/>
                <a:ext cx="85421" cy="16614"/>
              </a:xfrm>
              <a:custGeom>
                <a:avLst/>
                <a:gdLst/>
                <a:ahLst/>
                <a:cxnLst/>
                <a:rect l="l" t="t" r="r" b="b"/>
                <a:pathLst>
                  <a:path w="545" h="106" extrusionOk="0">
                    <a:moveTo>
                      <a:pt x="241" y="1"/>
                    </a:moveTo>
                    <a:lnTo>
                      <a:pt x="0" y="106"/>
                    </a:lnTo>
                    <a:lnTo>
                      <a:pt x="304" y="106"/>
                    </a:lnTo>
                    <a:lnTo>
                      <a:pt x="545" y="22"/>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31;p38">
                <a:extLst>
                  <a:ext uri="{FF2B5EF4-FFF2-40B4-BE49-F238E27FC236}">
                    <a16:creationId xmlns:a16="http://schemas.microsoft.com/office/drawing/2014/main" id="{259C78B1-6E8C-DF08-B042-1F94D02EB52D}"/>
                  </a:ext>
                </a:extLst>
              </p:cNvPr>
              <p:cNvSpPr/>
              <p:nvPr/>
            </p:nvSpPr>
            <p:spPr>
              <a:xfrm>
                <a:off x="4173427" y="2426470"/>
                <a:ext cx="105953" cy="31347"/>
              </a:xfrm>
              <a:custGeom>
                <a:avLst/>
                <a:gdLst/>
                <a:ahLst/>
                <a:cxnLst/>
                <a:rect l="l" t="t" r="r" b="b"/>
                <a:pathLst>
                  <a:path w="676" h="200" extrusionOk="0">
                    <a:moveTo>
                      <a:pt x="393" y="90"/>
                    </a:moveTo>
                    <a:lnTo>
                      <a:pt x="351" y="111"/>
                    </a:lnTo>
                    <a:lnTo>
                      <a:pt x="283" y="111"/>
                    </a:lnTo>
                    <a:lnTo>
                      <a:pt x="330" y="90"/>
                    </a:lnTo>
                    <a:close/>
                    <a:moveTo>
                      <a:pt x="330" y="1"/>
                    </a:moveTo>
                    <a:cubicBezTo>
                      <a:pt x="309" y="1"/>
                      <a:pt x="309" y="1"/>
                      <a:pt x="283" y="22"/>
                    </a:cubicBezTo>
                    <a:lnTo>
                      <a:pt x="21" y="111"/>
                    </a:lnTo>
                    <a:lnTo>
                      <a:pt x="0" y="111"/>
                    </a:lnTo>
                    <a:lnTo>
                      <a:pt x="0" y="132"/>
                    </a:lnTo>
                    <a:lnTo>
                      <a:pt x="0" y="153"/>
                    </a:lnTo>
                    <a:lnTo>
                      <a:pt x="0" y="179"/>
                    </a:lnTo>
                    <a:lnTo>
                      <a:pt x="21" y="179"/>
                    </a:lnTo>
                    <a:lnTo>
                      <a:pt x="47" y="200"/>
                    </a:lnTo>
                    <a:lnTo>
                      <a:pt x="393" y="200"/>
                    </a:lnTo>
                    <a:lnTo>
                      <a:pt x="634" y="111"/>
                    </a:lnTo>
                    <a:lnTo>
                      <a:pt x="655" y="111"/>
                    </a:lnTo>
                    <a:lnTo>
                      <a:pt x="655" y="90"/>
                    </a:lnTo>
                    <a:lnTo>
                      <a:pt x="676" y="90"/>
                    </a:lnTo>
                    <a:lnTo>
                      <a:pt x="676" y="69"/>
                    </a:lnTo>
                    <a:lnTo>
                      <a:pt x="655" y="48"/>
                    </a:lnTo>
                    <a:lnTo>
                      <a:pt x="655" y="22"/>
                    </a:lnTo>
                    <a:lnTo>
                      <a:pt x="613" y="22"/>
                    </a:lnTo>
                    <a:lnTo>
                      <a:pt x="33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32;p38">
                <a:extLst>
                  <a:ext uri="{FF2B5EF4-FFF2-40B4-BE49-F238E27FC236}">
                    <a16:creationId xmlns:a16="http://schemas.microsoft.com/office/drawing/2014/main" id="{9E1C9242-3517-7D3E-9725-E3064EABF5A5}"/>
                  </a:ext>
                </a:extLst>
              </p:cNvPr>
              <p:cNvSpPr/>
              <p:nvPr/>
            </p:nvSpPr>
            <p:spPr>
              <a:xfrm>
                <a:off x="4132362" y="2454369"/>
                <a:ext cx="85421" cy="16614"/>
              </a:xfrm>
              <a:custGeom>
                <a:avLst/>
                <a:gdLst/>
                <a:ahLst/>
                <a:cxnLst/>
                <a:rect l="l" t="t" r="r" b="b"/>
                <a:pathLst>
                  <a:path w="545" h="106" extrusionOk="0">
                    <a:moveTo>
                      <a:pt x="241" y="1"/>
                    </a:moveTo>
                    <a:lnTo>
                      <a:pt x="0" y="85"/>
                    </a:lnTo>
                    <a:lnTo>
                      <a:pt x="283" y="106"/>
                    </a:lnTo>
                    <a:lnTo>
                      <a:pt x="309" y="106"/>
                    </a:lnTo>
                    <a:lnTo>
                      <a:pt x="545" y="22"/>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33;p38">
                <a:extLst>
                  <a:ext uri="{FF2B5EF4-FFF2-40B4-BE49-F238E27FC236}">
                    <a16:creationId xmlns:a16="http://schemas.microsoft.com/office/drawing/2014/main" id="{84446D91-04BF-A823-A4E7-2AA4632905D5}"/>
                  </a:ext>
                </a:extLst>
              </p:cNvPr>
              <p:cNvSpPr/>
              <p:nvPr/>
            </p:nvSpPr>
            <p:spPr>
              <a:xfrm>
                <a:off x="4122488" y="2447002"/>
                <a:ext cx="106110" cy="31347"/>
              </a:xfrm>
              <a:custGeom>
                <a:avLst/>
                <a:gdLst/>
                <a:ahLst/>
                <a:cxnLst/>
                <a:rect l="l" t="t" r="r" b="b"/>
                <a:pathLst>
                  <a:path w="677" h="200" extrusionOk="0">
                    <a:moveTo>
                      <a:pt x="393" y="90"/>
                    </a:moveTo>
                    <a:lnTo>
                      <a:pt x="346" y="111"/>
                    </a:lnTo>
                    <a:lnTo>
                      <a:pt x="262" y="111"/>
                    </a:lnTo>
                    <a:lnTo>
                      <a:pt x="325" y="90"/>
                    </a:lnTo>
                    <a:close/>
                    <a:moveTo>
                      <a:pt x="262" y="1"/>
                    </a:moveTo>
                    <a:lnTo>
                      <a:pt x="21" y="111"/>
                    </a:lnTo>
                    <a:lnTo>
                      <a:pt x="0" y="111"/>
                    </a:lnTo>
                    <a:lnTo>
                      <a:pt x="0" y="132"/>
                    </a:lnTo>
                    <a:lnTo>
                      <a:pt x="0" y="153"/>
                    </a:lnTo>
                    <a:lnTo>
                      <a:pt x="0" y="179"/>
                    </a:lnTo>
                    <a:lnTo>
                      <a:pt x="63" y="179"/>
                    </a:lnTo>
                    <a:lnTo>
                      <a:pt x="346" y="200"/>
                    </a:lnTo>
                    <a:cubicBezTo>
                      <a:pt x="372" y="200"/>
                      <a:pt x="372" y="200"/>
                      <a:pt x="393" y="179"/>
                    </a:cubicBezTo>
                    <a:lnTo>
                      <a:pt x="393" y="200"/>
                    </a:lnTo>
                    <a:lnTo>
                      <a:pt x="634" y="90"/>
                    </a:lnTo>
                    <a:lnTo>
                      <a:pt x="676" y="90"/>
                    </a:lnTo>
                    <a:lnTo>
                      <a:pt x="676" y="69"/>
                    </a:lnTo>
                    <a:lnTo>
                      <a:pt x="676" y="48"/>
                    </a:lnTo>
                    <a:lnTo>
                      <a:pt x="655" y="22"/>
                    </a:lnTo>
                    <a:lnTo>
                      <a:pt x="608" y="22"/>
                    </a:lnTo>
                    <a:lnTo>
                      <a:pt x="32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34;p38">
                <a:extLst>
                  <a:ext uri="{FF2B5EF4-FFF2-40B4-BE49-F238E27FC236}">
                    <a16:creationId xmlns:a16="http://schemas.microsoft.com/office/drawing/2014/main" id="{B86D07A8-8244-AA5A-02B0-D8A8D3A76369}"/>
                  </a:ext>
                </a:extLst>
              </p:cNvPr>
              <p:cNvSpPr/>
              <p:nvPr/>
            </p:nvSpPr>
            <p:spPr>
              <a:xfrm>
                <a:off x="4078132" y="2474901"/>
                <a:ext cx="88869" cy="16614"/>
              </a:xfrm>
              <a:custGeom>
                <a:avLst/>
                <a:gdLst/>
                <a:ahLst/>
                <a:cxnLst/>
                <a:rect l="l" t="t" r="r" b="b"/>
                <a:pathLst>
                  <a:path w="567" h="106" extrusionOk="0">
                    <a:moveTo>
                      <a:pt x="263" y="1"/>
                    </a:moveTo>
                    <a:lnTo>
                      <a:pt x="1" y="85"/>
                    </a:lnTo>
                    <a:lnTo>
                      <a:pt x="22" y="85"/>
                    </a:lnTo>
                    <a:lnTo>
                      <a:pt x="304" y="106"/>
                    </a:lnTo>
                    <a:cubicBezTo>
                      <a:pt x="304" y="106"/>
                      <a:pt x="304" y="85"/>
                      <a:pt x="325" y="85"/>
                    </a:cubicBezTo>
                    <a:lnTo>
                      <a:pt x="566"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35;p38">
                <a:extLst>
                  <a:ext uri="{FF2B5EF4-FFF2-40B4-BE49-F238E27FC236}">
                    <a16:creationId xmlns:a16="http://schemas.microsoft.com/office/drawing/2014/main" id="{472937AD-6B4C-6576-BD16-558EB87A3643}"/>
                  </a:ext>
                </a:extLst>
              </p:cNvPr>
              <p:cNvSpPr/>
              <p:nvPr/>
            </p:nvSpPr>
            <p:spPr>
              <a:xfrm>
                <a:off x="4067474" y="2467535"/>
                <a:ext cx="109401" cy="30563"/>
              </a:xfrm>
              <a:custGeom>
                <a:avLst/>
                <a:gdLst/>
                <a:ahLst/>
                <a:cxnLst/>
                <a:rect l="l" t="t" r="r" b="b"/>
                <a:pathLst>
                  <a:path w="698" h="195" extrusionOk="0">
                    <a:moveTo>
                      <a:pt x="414" y="90"/>
                    </a:moveTo>
                    <a:lnTo>
                      <a:pt x="372" y="111"/>
                    </a:lnTo>
                    <a:lnTo>
                      <a:pt x="283" y="90"/>
                    </a:lnTo>
                    <a:close/>
                    <a:moveTo>
                      <a:pt x="283" y="1"/>
                    </a:moveTo>
                    <a:lnTo>
                      <a:pt x="42" y="90"/>
                    </a:lnTo>
                    <a:lnTo>
                      <a:pt x="22" y="111"/>
                    </a:lnTo>
                    <a:lnTo>
                      <a:pt x="1" y="132"/>
                    </a:lnTo>
                    <a:lnTo>
                      <a:pt x="22" y="153"/>
                    </a:lnTo>
                    <a:lnTo>
                      <a:pt x="42" y="179"/>
                    </a:lnTo>
                    <a:lnTo>
                      <a:pt x="351" y="179"/>
                    </a:lnTo>
                    <a:cubicBezTo>
                      <a:pt x="362" y="189"/>
                      <a:pt x="372" y="194"/>
                      <a:pt x="383" y="194"/>
                    </a:cubicBezTo>
                    <a:cubicBezTo>
                      <a:pt x="393" y="194"/>
                      <a:pt x="404" y="189"/>
                      <a:pt x="414" y="179"/>
                    </a:cubicBezTo>
                    <a:lnTo>
                      <a:pt x="655" y="90"/>
                    </a:lnTo>
                    <a:lnTo>
                      <a:pt x="676" y="90"/>
                    </a:lnTo>
                    <a:lnTo>
                      <a:pt x="676" y="69"/>
                    </a:lnTo>
                    <a:lnTo>
                      <a:pt x="697" y="69"/>
                    </a:lnTo>
                    <a:lnTo>
                      <a:pt x="697" y="48"/>
                    </a:lnTo>
                    <a:lnTo>
                      <a:pt x="676" y="22"/>
                    </a:lnTo>
                    <a:lnTo>
                      <a:pt x="655" y="22"/>
                    </a:lnTo>
                    <a:lnTo>
                      <a:pt x="65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36;p38">
                <a:extLst>
                  <a:ext uri="{FF2B5EF4-FFF2-40B4-BE49-F238E27FC236}">
                    <a16:creationId xmlns:a16="http://schemas.microsoft.com/office/drawing/2014/main" id="{1189EDAF-639C-14B9-754C-CCB93A8531D4}"/>
                  </a:ext>
                </a:extLst>
              </p:cNvPr>
              <p:cNvSpPr/>
              <p:nvPr/>
            </p:nvSpPr>
            <p:spPr>
              <a:xfrm>
                <a:off x="4026410" y="2491358"/>
                <a:ext cx="88869" cy="17398"/>
              </a:xfrm>
              <a:custGeom>
                <a:avLst/>
                <a:gdLst/>
                <a:ahLst/>
                <a:cxnLst/>
                <a:rect l="l" t="t" r="r" b="b"/>
                <a:pathLst>
                  <a:path w="567" h="111" extrusionOk="0">
                    <a:moveTo>
                      <a:pt x="242" y="1"/>
                    </a:moveTo>
                    <a:lnTo>
                      <a:pt x="1" y="111"/>
                    </a:lnTo>
                    <a:lnTo>
                      <a:pt x="331" y="111"/>
                    </a:lnTo>
                    <a:lnTo>
                      <a:pt x="566" y="27"/>
                    </a:lnTo>
                    <a:lnTo>
                      <a:pt x="545" y="27"/>
                    </a:lnTo>
                    <a:lnTo>
                      <a:pt x="26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37;p38">
                <a:extLst>
                  <a:ext uri="{FF2B5EF4-FFF2-40B4-BE49-F238E27FC236}">
                    <a16:creationId xmlns:a16="http://schemas.microsoft.com/office/drawing/2014/main" id="{1771873B-DE8D-E0EA-9CA3-E641B98207A8}"/>
                  </a:ext>
                </a:extLst>
              </p:cNvPr>
              <p:cNvSpPr/>
              <p:nvPr/>
            </p:nvSpPr>
            <p:spPr>
              <a:xfrm>
                <a:off x="4016535" y="2484775"/>
                <a:ext cx="109401" cy="31347"/>
              </a:xfrm>
              <a:custGeom>
                <a:avLst/>
                <a:gdLst/>
                <a:ahLst/>
                <a:cxnLst/>
                <a:rect l="l" t="t" r="r" b="b"/>
                <a:pathLst>
                  <a:path w="698" h="200" extrusionOk="0">
                    <a:moveTo>
                      <a:pt x="415" y="90"/>
                    </a:moveTo>
                    <a:lnTo>
                      <a:pt x="367" y="111"/>
                    </a:lnTo>
                    <a:lnTo>
                      <a:pt x="284" y="111"/>
                    </a:lnTo>
                    <a:lnTo>
                      <a:pt x="326" y="90"/>
                    </a:lnTo>
                    <a:close/>
                    <a:moveTo>
                      <a:pt x="347" y="1"/>
                    </a:moveTo>
                    <a:cubicBezTo>
                      <a:pt x="326" y="1"/>
                      <a:pt x="305" y="1"/>
                      <a:pt x="284" y="22"/>
                    </a:cubicBezTo>
                    <a:lnTo>
                      <a:pt x="43" y="111"/>
                    </a:lnTo>
                    <a:lnTo>
                      <a:pt x="22" y="111"/>
                    </a:lnTo>
                    <a:lnTo>
                      <a:pt x="1" y="132"/>
                    </a:lnTo>
                    <a:lnTo>
                      <a:pt x="1" y="153"/>
                    </a:lnTo>
                    <a:lnTo>
                      <a:pt x="22" y="173"/>
                    </a:lnTo>
                    <a:lnTo>
                      <a:pt x="43" y="173"/>
                    </a:lnTo>
                    <a:lnTo>
                      <a:pt x="64" y="200"/>
                    </a:lnTo>
                    <a:lnTo>
                      <a:pt x="415" y="200"/>
                    </a:lnTo>
                    <a:lnTo>
                      <a:pt x="656" y="111"/>
                    </a:lnTo>
                    <a:lnTo>
                      <a:pt x="676" y="90"/>
                    </a:lnTo>
                    <a:lnTo>
                      <a:pt x="697" y="69"/>
                    </a:lnTo>
                    <a:lnTo>
                      <a:pt x="697" y="43"/>
                    </a:lnTo>
                    <a:lnTo>
                      <a:pt x="676" y="43"/>
                    </a:lnTo>
                    <a:lnTo>
                      <a:pt x="676" y="22"/>
                    </a:lnTo>
                    <a:lnTo>
                      <a:pt x="608" y="22"/>
                    </a:lnTo>
                    <a:lnTo>
                      <a:pt x="34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38;p38">
                <a:extLst>
                  <a:ext uri="{FF2B5EF4-FFF2-40B4-BE49-F238E27FC236}">
                    <a16:creationId xmlns:a16="http://schemas.microsoft.com/office/drawing/2014/main" id="{A94B0AF9-B2AD-FEF6-B885-64F71407D377}"/>
                  </a:ext>
                </a:extLst>
              </p:cNvPr>
              <p:cNvSpPr/>
              <p:nvPr/>
            </p:nvSpPr>
            <p:spPr>
              <a:xfrm>
                <a:off x="3975628" y="2511891"/>
                <a:ext cx="88712" cy="17398"/>
              </a:xfrm>
              <a:custGeom>
                <a:avLst/>
                <a:gdLst/>
                <a:ahLst/>
                <a:cxnLst/>
                <a:rect l="l" t="t" r="r" b="b"/>
                <a:pathLst>
                  <a:path w="566" h="111" extrusionOk="0">
                    <a:moveTo>
                      <a:pt x="236" y="0"/>
                    </a:moveTo>
                    <a:lnTo>
                      <a:pt x="0" y="90"/>
                    </a:lnTo>
                    <a:lnTo>
                      <a:pt x="21" y="90"/>
                    </a:lnTo>
                    <a:lnTo>
                      <a:pt x="304" y="110"/>
                    </a:lnTo>
                    <a:lnTo>
                      <a:pt x="325" y="110"/>
                    </a:lnTo>
                    <a:lnTo>
                      <a:pt x="566" y="27"/>
                    </a:lnTo>
                    <a:cubicBezTo>
                      <a:pt x="566" y="0"/>
                      <a:pt x="566" y="0"/>
                      <a:pt x="545"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39;p38">
                <a:extLst>
                  <a:ext uri="{FF2B5EF4-FFF2-40B4-BE49-F238E27FC236}">
                    <a16:creationId xmlns:a16="http://schemas.microsoft.com/office/drawing/2014/main" id="{F43E718F-C869-67C1-2E75-4F46A71AF2BB}"/>
                  </a:ext>
                </a:extLst>
              </p:cNvPr>
              <p:cNvSpPr/>
              <p:nvPr/>
            </p:nvSpPr>
            <p:spPr>
              <a:xfrm>
                <a:off x="3964813" y="2505308"/>
                <a:ext cx="109401" cy="31347"/>
              </a:xfrm>
              <a:custGeom>
                <a:avLst/>
                <a:gdLst/>
                <a:ahLst/>
                <a:cxnLst/>
                <a:rect l="l" t="t" r="r" b="b"/>
                <a:pathLst>
                  <a:path w="698" h="200" extrusionOk="0">
                    <a:moveTo>
                      <a:pt x="415" y="90"/>
                    </a:moveTo>
                    <a:lnTo>
                      <a:pt x="373" y="111"/>
                    </a:lnTo>
                    <a:lnTo>
                      <a:pt x="284" y="111"/>
                    </a:lnTo>
                    <a:lnTo>
                      <a:pt x="331" y="90"/>
                    </a:lnTo>
                    <a:close/>
                    <a:moveTo>
                      <a:pt x="284" y="1"/>
                    </a:moveTo>
                    <a:lnTo>
                      <a:pt x="43" y="90"/>
                    </a:lnTo>
                    <a:lnTo>
                      <a:pt x="22" y="111"/>
                    </a:lnTo>
                    <a:lnTo>
                      <a:pt x="1" y="111"/>
                    </a:lnTo>
                    <a:lnTo>
                      <a:pt x="1" y="132"/>
                    </a:lnTo>
                    <a:lnTo>
                      <a:pt x="1" y="152"/>
                    </a:lnTo>
                    <a:lnTo>
                      <a:pt x="22" y="152"/>
                    </a:lnTo>
                    <a:lnTo>
                      <a:pt x="22" y="173"/>
                    </a:lnTo>
                    <a:lnTo>
                      <a:pt x="69" y="173"/>
                    </a:lnTo>
                    <a:lnTo>
                      <a:pt x="373" y="200"/>
                    </a:lnTo>
                    <a:cubicBezTo>
                      <a:pt x="394" y="200"/>
                      <a:pt x="394" y="200"/>
                      <a:pt x="415" y="173"/>
                    </a:cubicBezTo>
                    <a:lnTo>
                      <a:pt x="656" y="90"/>
                    </a:lnTo>
                    <a:lnTo>
                      <a:pt x="677" y="90"/>
                    </a:lnTo>
                    <a:lnTo>
                      <a:pt x="677" y="69"/>
                    </a:lnTo>
                    <a:lnTo>
                      <a:pt x="697" y="69"/>
                    </a:lnTo>
                    <a:lnTo>
                      <a:pt x="697" y="42"/>
                    </a:lnTo>
                    <a:lnTo>
                      <a:pt x="677" y="22"/>
                    </a:lnTo>
                    <a:lnTo>
                      <a:pt x="656" y="22"/>
                    </a:lnTo>
                    <a:lnTo>
                      <a:pt x="63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40;p38">
                <a:extLst>
                  <a:ext uri="{FF2B5EF4-FFF2-40B4-BE49-F238E27FC236}">
                    <a16:creationId xmlns:a16="http://schemas.microsoft.com/office/drawing/2014/main" id="{677772EE-6442-05E2-EC0E-02CCC3CFC063}"/>
                  </a:ext>
                </a:extLst>
              </p:cNvPr>
              <p:cNvSpPr/>
              <p:nvPr/>
            </p:nvSpPr>
            <p:spPr>
              <a:xfrm>
                <a:off x="3923905" y="2532423"/>
                <a:ext cx="88712" cy="14106"/>
              </a:xfrm>
              <a:custGeom>
                <a:avLst/>
                <a:gdLst/>
                <a:ahLst/>
                <a:cxnLst/>
                <a:rect l="l" t="t" r="r" b="b"/>
                <a:pathLst>
                  <a:path w="566" h="90" extrusionOk="0">
                    <a:moveTo>
                      <a:pt x="241" y="0"/>
                    </a:moveTo>
                    <a:lnTo>
                      <a:pt x="0" y="89"/>
                    </a:lnTo>
                    <a:lnTo>
                      <a:pt x="330" y="89"/>
                    </a:ln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41;p38">
                <a:extLst>
                  <a:ext uri="{FF2B5EF4-FFF2-40B4-BE49-F238E27FC236}">
                    <a16:creationId xmlns:a16="http://schemas.microsoft.com/office/drawing/2014/main" id="{E18BE349-EE69-CEA9-3DD1-C7F685C485B5}"/>
                  </a:ext>
                </a:extLst>
              </p:cNvPr>
              <p:cNvSpPr/>
              <p:nvPr/>
            </p:nvSpPr>
            <p:spPr>
              <a:xfrm>
                <a:off x="3914031" y="2524429"/>
                <a:ext cx="109244" cy="28683"/>
              </a:xfrm>
              <a:custGeom>
                <a:avLst/>
                <a:gdLst/>
                <a:ahLst/>
                <a:cxnLst/>
                <a:rect l="l" t="t" r="r" b="b"/>
                <a:pathLst>
                  <a:path w="697" h="183" extrusionOk="0">
                    <a:moveTo>
                      <a:pt x="299" y="0"/>
                    </a:moveTo>
                    <a:cubicBezTo>
                      <a:pt x="295" y="0"/>
                      <a:pt x="290" y="3"/>
                      <a:pt x="283" y="10"/>
                    </a:cubicBezTo>
                    <a:lnTo>
                      <a:pt x="42" y="99"/>
                    </a:lnTo>
                    <a:lnTo>
                      <a:pt x="21" y="99"/>
                    </a:lnTo>
                    <a:lnTo>
                      <a:pt x="21" y="120"/>
                    </a:lnTo>
                    <a:lnTo>
                      <a:pt x="0" y="120"/>
                    </a:lnTo>
                    <a:lnTo>
                      <a:pt x="0" y="140"/>
                    </a:lnTo>
                    <a:lnTo>
                      <a:pt x="21" y="161"/>
                    </a:lnTo>
                    <a:lnTo>
                      <a:pt x="42" y="182"/>
                    </a:lnTo>
                    <a:lnTo>
                      <a:pt x="414" y="182"/>
                    </a:lnTo>
                    <a:lnTo>
                      <a:pt x="655" y="99"/>
                    </a:lnTo>
                    <a:lnTo>
                      <a:pt x="676" y="78"/>
                    </a:lnTo>
                    <a:lnTo>
                      <a:pt x="697" y="78"/>
                    </a:lnTo>
                    <a:lnTo>
                      <a:pt x="697" y="51"/>
                    </a:lnTo>
                    <a:lnTo>
                      <a:pt x="676" y="30"/>
                    </a:lnTo>
                    <a:lnTo>
                      <a:pt x="655" y="10"/>
                    </a:lnTo>
                    <a:lnTo>
                      <a:pt x="325" y="10"/>
                    </a:lnTo>
                    <a:cubicBezTo>
                      <a:pt x="311" y="10"/>
                      <a:pt x="306" y="0"/>
                      <a:pt x="29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42;p38">
                <a:extLst>
                  <a:ext uri="{FF2B5EF4-FFF2-40B4-BE49-F238E27FC236}">
                    <a16:creationId xmlns:a16="http://schemas.microsoft.com/office/drawing/2014/main" id="{1506C138-DF44-ABCF-306B-DD25FF22FC8E}"/>
                  </a:ext>
                </a:extLst>
              </p:cNvPr>
              <p:cNvSpPr/>
              <p:nvPr/>
            </p:nvSpPr>
            <p:spPr>
              <a:xfrm>
                <a:off x="3872966" y="2549663"/>
                <a:ext cx="88869" cy="17398"/>
              </a:xfrm>
              <a:custGeom>
                <a:avLst/>
                <a:gdLst/>
                <a:ahLst/>
                <a:cxnLst/>
                <a:rect l="l" t="t" r="r" b="b"/>
                <a:pathLst>
                  <a:path w="567" h="111" extrusionOk="0">
                    <a:moveTo>
                      <a:pt x="236" y="0"/>
                    </a:moveTo>
                    <a:lnTo>
                      <a:pt x="0" y="89"/>
                    </a:lnTo>
                    <a:lnTo>
                      <a:pt x="21" y="89"/>
                    </a:lnTo>
                    <a:lnTo>
                      <a:pt x="304" y="110"/>
                    </a:lnTo>
                    <a:lnTo>
                      <a:pt x="325" y="110"/>
                    </a:lnTo>
                    <a:lnTo>
                      <a:pt x="566" y="21"/>
                    </a:lnTo>
                    <a:cubicBezTo>
                      <a:pt x="566" y="0"/>
                      <a:pt x="566" y="0"/>
                      <a:pt x="545"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43;p38">
                <a:extLst>
                  <a:ext uri="{FF2B5EF4-FFF2-40B4-BE49-F238E27FC236}">
                    <a16:creationId xmlns:a16="http://schemas.microsoft.com/office/drawing/2014/main" id="{9D6FA73A-FAA0-6216-7F00-12EA23BE19C9}"/>
                  </a:ext>
                </a:extLst>
              </p:cNvPr>
              <p:cNvSpPr/>
              <p:nvPr/>
            </p:nvSpPr>
            <p:spPr>
              <a:xfrm>
                <a:off x="3862309" y="2543081"/>
                <a:ext cx="109244" cy="30563"/>
              </a:xfrm>
              <a:custGeom>
                <a:avLst/>
                <a:gdLst/>
                <a:ahLst/>
                <a:cxnLst/>
                <a:rect l="l" t="t" r="r" b="b"/>
                <a:pathLst>
                  <a:path w="697" h="195" extrusionOk="0">
                    <a:moveTo>
                      <a:pt x="414" y="90"/>
                    </a:moveTo>
                    <a:lnTo>
                      <a:pt x="372" y="110"/>
                    </a:lnTo>
                    <a:lnTo>
                      <a:pt x="304" y="110"/>
                    </a:lnTo>
                    <a:lnTo>
                      <a:pt x="330" y="90"/>
                    </a:lnTo>
                    <a:close/>
                    <a:moveTo>
                      <a:pt x="330" y="1"/>
                    </a:moveTo>
                    <a:cubicBezTo>
                      <a:pt x="304" y="1"/>
                      <a:pt x="304" y="1"/>
                      <a:pt x="283" y="21"/>
                    </a:cubicBezTo>
                    <a:lnTo>
                      <a:pt x="42" y="110"/>
                    </a:lnTo>
                    <a:lnTo>
                      <a:pt x="21" y="110"/>
                    </a:lnTo>
                    <a:lnTo>
                      <a:pt x="0" y="131"/>
                    </a:lnTo>
                    <a:lnTo>
                      <a:pt x="0" y="152"/>
                    </a:lnTo>
                    <a:lnTo>
                      <a:pt x="21" y="173"/>
                    </a:lnTo>
                    <a:lnTo>
                      <a:pt x="68" y="173"/>
                    </a:lnTo>
                    <a:lnTo>
                      <a:pt x="372" y="194"/>
                    </a:lnTo>
                    <a:cubicBezTo>
                      <a:pt x="393" y="194"/>
                      <a:pt x="393" y="194"/>
                      <a:pt x="435" y="173"/>
                    </a:cubicBezTo>
                    <a:lnTo>
                      <a:pt x="655" y="90"/>
                    </a:lnTo>
                    <a:lnTo>
                      <a:pt x="676" y="90"/>
                    </a:lnTo>
                    <a:lnTo>
                      <a:pt x="697" y="63"/>
                    </a:lnTo>
                    <a:lnTo>
                      <a:pt x="697" y="42"/>
                    </a:lnTo>
                    <a:lnTo>
                      <a:pt x="676" y="21"/>
                    </a:lnTo>
                    <a:lnTo>
                      <a:pt x="634" y="21"/>
                    </a:lnTo>
                    <a:lnTo>
                      <a:pt x="63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44;p38">
                <a:extLst>
                  <a:ext uri="{FF2B5EF4-FFF2-40B4-BE49-F238E27FC236}">
                    <a16:creationId xmlns:a16="http://schemas.microsoft.com/office/drawing/2014/main" id="{5F97D4A9-C70E-8D25-7F79-F15680839B99}"/>
                  </a:ext>
                </a:extLst>
              </p:cNvPr>
              <p:cNvSpPr/>
              <p:nvPr/>
            </p:nvSpPr>
            <p:spPr>
              <a:xfrm>
                <a:off x="3821244" y="2570196"/>
                <a:ext cx="88869" cy="14106"/>
              </a:xfrm>
              <a:custGeom>
                <a:avLst/>
                <a:gdLst/>
                <a:ahLst/>
                <a:cxnLst/>
                <a:rect l="l" t="t" r="r" b="b"/>
                <a:pathLst>
                  <a:path w="567" h="90" extrusionOk="0">
                    <a:moveTo>
                      <a:pt x="241" y="0"/>
                    </a:moveTo>
                    <a:lnTo>
                      <a:pt x="1" y="89"/>
                    </a:lnTo>
                    <a:lnTo>
                      <a:pt x="330" y="89"/>
                    </a:ln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45;p38">
                <a:extLst>
                  <a:ext uri="{FF2B5EF4-FFF2-40B4-BE49-F238E27FC236}">
                    <a16:creationId xmlns:a16="http://schemas.microsoft.com/office/drawing/2014/main" id="{01EB62D0-6EE9-4B34-3701-2D815F4FE8F1}"/>
                  </a:ext>
                </a:extLst>
              </p:cNvPr>
              <p:cNvSpPr/>
              <p:nvPr/>
            </p:nvSpPr>
            <p:spPr>
              <a:xfrm>
                <a:off x="3811370" y="2563613"/>
                <a:ext cx="109401" cy="27272"/>
              </a:xfrm>
              <a:custGeom>
                <a:avLst/>
                <a:gdLst/>
                <a:ahLst/>
                <a:cxnLst/>
                <a:rect l="l" t="t" r="r" b="b"/>
                <a:pathLst>
                  <a:path w="698" h="174" extrusionOk="0">
                    <a:moveTo>
                      <a:pt x="283" y="0"/>
                    </a:moveTo>
                    <a:lnTo>
                      <a:pt x="43" y="89"/>
                    </a:lnTo>
                    <a:lnTo>
                      <a:pt x="22" y="89"/>
                    </a:lnTo>
                    <a:lnTo>
                      <a:pt x="22" y="110"/>
                    </a:lnTo>
                    <a:lnTo>
                      <a:pt x="1" y="110"/>
                    </a:lnTo>
                    <a:lnTo>
                      <a:pt x="1" y="131"/>
                    </a:lnTo>
                    <a:lnTo>
                      <a:pt x="1" y="152"/>
                    </a:lnTo>
                    <a:lnTo>
                      <a:pt x="22" y="152"/>
                    </a:lnTo>
                    <a:lnTo>
                      <a:pt x="22" y="173"/>
                    </a:lnTo>
                    <a:lnTo>
                      <a:pt x="435" y="173"/>
                    </a:lnTo>
                    <a:lnTo>
                      <a:pt x="676" y="89"/>
                    </a:lnTo>
                    <a:lnTo>
                      <a:pt x="676" y="63"/>
                    </a:lnTo>
                    <a:lnTo>
                      <a:pt x="697" y="63"/>
                    </a:lnTo>
                    <a:lnTo>
                      <a:pt x="697" y="42"/>
                    </a:lnTo>
                    <a:lnTo>
                      <a:pt x="697"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46;p38">
                <a:extLst>
                  <a:ext uri="{FF2B5EF4-FFF2-40B4-BE49-F238E27FC236}">
                    <a16:creationId xmlns:a16="http://schemas.microsoft.com/office/drawing/2014/main" id="{9074FBDB-B41F-BB04-03E2-A9620DA69C91}"/>
                  </a:ext>
                </a:extLst>
              </p:cNvPr>
              <p:cNvSpPr/>
              <p:nvPr/>
            </p:nvSpPr>
            <p:spPr>
              <a:xfrm>
                <a:off x="3770305" y="2587436"/>
                <a:ext cx="88869" cy="17398"/>
              </a:xfrm>
              <a:custGeom>
                <a:avLst/>
                <a:gdLst/>
                <a:ahLst/>
                <a:cxnLst/>
                <a:rect l="l" t="t" r="r" b="b"/>
                <a:pathLst>
                  <a:path w="567" h="111" extrusionOk="0">
                    <a:moveTo>
                      <a:pt x="237" y="0"/>
                    </a:moveTo>
                    <a:lnTo>
                      <a:pt x="22" y="89"/>
                    </a:lnTo>
                    <a:cubicBezTo>
                      <a:pt x="1" y="89"/>
                      <a:pt x="1" y="110"/>
                      <a:pt x="22" y="110"/>
                    </a:cubicBezTo>
                    <a:lnTo>
                      <a:pt x="346" y="110"/>
                    </a:lnTo>
                    <a:lnTo>
                      <a:pt x="566" y="21"/>
                    </a:ln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147;p38">
                <a:extLst>
                  <a:ext uri="{FF2B5EF4-FFF2-40B4-BE49-F238E27FC236}">
                    <a16:creationId xmlns:a16="http://schemas.microsoft.com/office/drawing/2014/main" id="{9FB2B131-E922-594E-C6B0-1AC562597E4C}"/>
                  </a:ext>
                </a:extLst>
              </p:cNvPr>
              <p:cNvSpPr/>
              <p:nvPr/>
            </p:nvSpPr>
            <p:spPr>
              <a:xfrm>
                <a:off x="3759647" y="2580854"/>
                <a:ext cx="109401" cy="30563"/>
              </a:xfrm>
              <a:custGeom>
                <a:avLst/>
                <a:gdLst/>
                <a:ahLst/>
                <a:cxnLst/>
                <a:rect l="l" t="t" r="r" b="b"/>
                <a:pathLst>
                  <a:path w="698" h="195" extrusionOk="0">
                    <a:moveTo>
                      <a:pt x="414" y="84"/>
                    </a:moveTo>
                    <a:lnTo>
                      <a:pt x="373" y="110"/>
                    </a:lnTo>
                    <a:lnTo>
                      <a:pt x="305" y="110"/>
                    </a:lnTo>
                    <a:lnTo>
                      <a:pt x="331" y="84"/>
                    </a:lnTo>
                    <a:close/>
                    <a:moveTo>
                      <a:pt x="352" y="0"/>
                    </a:moveTo>
                    <a:cubicBezTo>
                      <a:pt x="331" y="0"/>
                      <a:pt x="305" y="0"/>
                      <a:pt x="284" y="21"/>
                    </a:cubicBezTo>
                    <a:lnTo>
                      <a:pt x="43" y="110"/>
                    </a:lnTo>
                    <a:lnTo>
                      <a:pt x="22" y="110"/>
                    </a:lnTo>
                    <a:lnTo>
                      <a:pt x="22" y="131"/>
                    </a:lnTo>
                    <a:lnTo>
                      <a:pt x="1" y="131"/>
                    </a:lnTo>
                    <a:lnTo>
                      <a:pt x="22" y="152"/>
                    </a:lnTo>
                    <a:lnTo>
                      <a:pt x="22" y="173"/>
                    </a:lnTo>
                    <a:lnTo>
                      <a:pt x="90" y="173"/>
                    </a:lnTo>
                    <a:lnTo>
                      <a:pt x="373" y="194"/>
                    </a:lnTo>
                    <a:cubicBezTo>
                      <a:pt x="394" y="194"/>
                      <a:pt x="414" y="194"/>
                      <a:pt x="435" y="173"/>
                    </a:cubicBezTo>
                    <a:lnTo>
                      <a:pt x="676" y="84"/>
                    </a:lnTo>
                    <a:lnTo>
                      <a:pt x="697" y="84"/>
                    </a:lnTo>
                    <a:lnTo>
                      <a:pt x="697" y="63"/>
                    </a:lnTo>
                    <a:lnTo>
                      <a:pt x="697" y="42"/>
                    </a:lnTo>
                    <a:lnTo>
                      <a:pt x="697" y="21"/>
                    </a:lnTo>
                    <a:lnTo>
                      <a:pt x="655" y="21"/>
                    </a:lnTo>
                    <a:lnTo>
                      <a:pt x="63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148;p38">
                <a:extLst>
                  <a:ext uri="{FF2B5EF4-FFF2-40B4-BE49-F238E27FC236}">
                    <a16:creationId xmlns:a16="http://schemas.microsoft.com/office/drawing/2014/main" id="{20A3F30F-4AB6-B3AA-CB22-3E32B615C80E}"/>
                  </a:ext>
                </a:extLst>
              </p:cNvPr>
              <p:cNvSpPr/>
              <p:nvPr/>
            </p:nvSpPr>
            <p:spPr>
              <a:xfrm>
                <a:off x="3721874" y="2607969"/>
                <a:ext cx="89652" cy="14106"/>
              </a:xfrm>
              <a:custGeom>
                <a:avLst/>
                <a:gdLst/>
                <a:ahLst/>
                <a:cxnLst/>
                <a:rect l="l" t="t" r="r" b="b"/>
                <a:pathLst>
                  <a:path w="572" h="90" extrusionOk="0">
                    <a:moveTo>
                      <a:pt x="221" y="0"/>
                    </a:moveTo>
                    <a:lnTo>
                      <a:pt x="1" y="89"/>
                    </a:lnTo>
                    <a:lnTo>
                      <a:pt x="331" y="89"/>
                    </a:lnTo>
                    <a:lnTo>
                      <a:pt x="57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149;p38">
                <a:extLst>
                  <a:ext uri="{FF2B5EF4-FFF2-40B4-BE49-F238E27FC236}">
                    <a16:creationId xmlns:a16="http://schemas.microsoft.com/office/drawing/2014/main" id="{CF1C6F40-DF6E-AE3D-CA96-7DBF5E425E34}"/>
                  </a:ext>
                </a:extLst>
              </p:cNvPr>
              <p:cNvSpPr/>
              <p:nvPr/>
            </p:nvSpPr>
            <p:spPr>
              <a:xfrm>
                <a:off x="3712157" y="2601386"/>
                <a:ext cx="109244" cy="27272"/>
              </a:xfrm>
              <a:custGeom>
                <a:avLst/>
                <a:gdLst/>
                <a:ahLst/>
                <a:cxnLst/>
                <a:rect l="l" t="t" r="r" b="b"/>
                <a:pathLst>
                  <a:path w="697" h="174" extrusionOk="0">
                    <a:moveTo>
                      <a:pt x="262" y="0"/>
                    </a:moveTo>
                    <a:lnTo>
                      <a:pt x="21" y="84"/>
                    </a:lnTo>
                    <a:lnTo>
                      <a:pt x="21" y="110"/>
                    </a:lnTo>
                    <a:lnTo>
                      <a:pt x="0" y="110"/>
                    </a:lnTo>
                    <a:lnTo>
                      <a:pt x="0" y="131"/>
                    </a:lnTo>
                    <a:lnTo>
                      <a:pt x="0" y="152"/>
                    </a:lnTo>
                    <a:lnTo>
                      <a:pt x="21" y="173"/>
                    </a:lnTo>
                    <a:lnTo>
                      <a:pt x="414" y="173"/>
                    </a:lnTo>
                    <a:lnTo>
                      <a:pt x="655" y="84"/>
                    </a:lnTo>
                    <a:lnTo>
                      <a:pt x="676" y="63"/>
                    </a:lnTo>
                    <a:lnTo>
                      <a:pt x="697" y="42"/>
                    </a:lnTo>
                    <a:lnTo>
                      <a:pt x="697" y="21"/>
                    </a:lnTo>
                    <a:lnTo>
                      <a:pt x="676" y="21"/>
                    </a:lnTo>
                    <a:lnTo>
                      <a:pt x="65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150;p38">
                <a:extLst>
                  <a:ext uri="{FF2B5EF4-FFF2-40B4-BE49-F238E27FC236}">
                    <a16:creationId xmlns:a16="http://schemas.microsoft.com/office/drawing/2014/main" id="{2531BA9D-91FB-D5D6-190D-2960BDD3E9A0}"/>
                  </a:ext>
                </a:extLst>
              </p:cNvPr>
              <p:cNvSpPr/>
              <p:nvPr/>
            </p:nvSpPr>
            <p:spPr>
              <a:xfrm>
                <a:off x="3671092" y="2625209"/>
                <a:ext cx="88712" cy="17398"/>
              </a:xfrm>
              <a:custGeom>
                <a:avLst/>
                <a:gdLst/>
                <a:ahLst/>
                <a:cxnLst/>
                <a:rect l="l" t="t" r="r" b="b"/>
                <a:pathLst>
                  <a:path w="566" h="111" extrusionOk="0">
                    <a:moveTo>
                      <a:pt x="241" y="0"/>
                    </a:moveTo>
                    <a:lnTo>
                      <a:pt x="0" y="89"/>
                    </a:lnTo>
                    <a:lnTo>
                      <a:pt x="0" y="110"/>
                    </a:lnTo>
                    <a:lnTo>
                      <a:pt x="304" y="110"/>
                    </a:lnTo>
                    <a:cubicBezTo>
                      <a:pt x="325" y="110"/>
                      <a:pt x="325" y="89"/>
                      <a:pt x="325" y="89"/>
                    </a:cubicBez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151;p38">
                <a:extLst>
                  <a:ext uri="{FF2B5EF4-FFF2-40B4-BE49-F238E27FC236}">
                    <a16:creationId xmlns:a16="http://schemas.microsoft.com/office/drawing/2014/main" id="{56D0CF9D-C102-D693-5095-EA564DA7CF04}"/>
                  </a:ext>
                </a:extLst>
              </p:cNvPr>
              <p:cNvSpPr/>
              <p:nvPr/>
            </p:nvSpPr>
            <p:spPr>
              <a:xfrm>
                <a:off x="3660434" y="2618627"/>
                <a:ext cx="110028" cy="30563"/>
              </a:xfrm>
              <a:custGeom>
                <a:avLst/>
                <a:gdLst/>
                <a:ahLst/>
                <a:cxnLst/>
                <a:rect l="l" t="t" r="r" b="b"/>
                <a:pathLst>
                  <a:path w="702" h="195" extrusionOk="0">
                    <a:moveTo>
                      <a:pt x="393" y="84"/>
                    </a:moveTo>
                    <a:lnTo>
                      <a:pt x="372" y="105"/>
                    </a:lnTo>
                    <a:lnTo>
                      <a:pt x="309" y="105"/>
                    </a:lnTo>
                    <a:lnTo>
                      <a:pt x="330" y="84"/>
                    </a:lnTo>
                    <a:close/>
                    <a:moveTo>
                      <a:pt x="330" y="0"/>
                    </a:moveTo>
                    <a:cubicBezTo>
                      <a:pt x="309" y="0"/>
                      <a:pt x="309" y="0"/>
                      <a:pt x="262" y="21"/>
                    </a:cubicBezTo>
                    <a:lnTo>
                      <a:pt x="21" y="105"/>
                    </a:lnTo>
                    <a:lnTo>
                      <a:pt x="0" y="105"/>
                    </a:lnTo>
                    <a:lnTo>
                      <a:pt x="0" y="131"/>
                    </a:lnTo>
                    <a:lnTo>
                      <a:pt x="0" y="152"/>
                    </a:lnTo>
                    <a:lnTo>
                      <a:pt x="21" y="173"/>
                    </a:lnTo>
                    <a:lnTo>
                      <a:pt x="68" y="173"/>
                    </a:lnTo>
                    <a:lnTo>
                      <a:pt x="372" y="194"/>
                    </a:lnTo>
                    <a:cubicBezTo>
                      <a:pt x="393" y="194"/>
                      <a:pt x="393" y="194"/>
                      <a:pt x="440" y="173"/>
                    </a:cubicBezTo>
                    <a:lnTo>
                      <a:pt x="655" y="84"/>
                    </a:lnTo>
                    <a:lnTo>
                      <a:pt x="676" y="84"/>
                    </a:lnTo>
                    <a:lnTo>
                      <a:pt x="702" y="63"/>
                    </a:lnTo>
                    <a:lnTo>
                      <a:pt x="702" y="42"/>
                    </a:lnTo>
                    <a:lnTo>
                      <a:pt x="676" y="21"/>
                    </a:lnTo>
                    <a:lnTo>
                      <a:pt x="655" y="21"/>
                    </a:lnTo>
                    <a:lnTo>
                      <a:pt x="63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152;p38">
                <a:extLst>
                  <a:ext uri="{FF2B5EF4-FFF2-40B4-BE49-F238E27FC236}">
                    <a16:creationId xmlns:a16="http://schemas.microsoft.com/office/drawing/2014/main" id="{DCE3D4DB-0B3B-A1E6-9785-351C5EE51658}"/>
                  </a:ext>
                </a:extLst>
              </p:cNvPr>
              <p:cNvSpPr/>
              <p:nvPr/>
            </p:nvSpPr>
            <p:spPr>
              <a:xfrm>
                <a:off x="4225149" y="2392929"/>
                <a:ext cx="85421" cy="16457"/>
              </a:xfrm>
              <a:custGeom>
                <a:avLst/>
                <a:gdLst/>
                <a:ahLst/>
                <a:cxnLst/>
                <a:rect l="l" t="t" r="r" b="b"/>
                <a:pathLst>
                  <a:path w="545" h="105" extrusionOk="0">
                    <a:moveTo>
                      <a:pt x="241" y="0"/>
                    </a:moveTo>
                    <a:lnTo>
                      <a:pt x="0" y="84"/>
                    </a:lnTo>
                    <a:lnTo>
                      <a:pt x="283" y="105"/>
                    </a:lnTo>
                    <a:lnTo>
                      <a:pt x="304" y="105"/>
                    </a:lnTo>
                    <a:lnTo>
                      <a:pt x="545" y="21"/>
                    </a:lnTo>
                    <a:lnTo>
                      <a:pt x="26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153;p38">
                <a:extLst>
                  <a:ext uri="{FF2B5EF4-FFF2-40B4-BE49-F238E27FC236}">
                    <a16:creationId xmlns:a16="http://schemas.microsoft.com/office/drawing/2014/main" id="{2701F250-A954-DA13-4405-778AC229A1AB}"/>
                  </a:ext>
                </a:extLst>
              </p:cNvPr>
              <p:cNvSpPr/>
              <p:nvPr/>
            </p:nvSpPr>
            <p:spPr>
              <a:xfrm>
                <a:off x="4214491" y="2385563"/>
                <a:ext cx="105953" cy="31347"/>
              </a:xfrm>
              <a:custGeom>
                <a:avLst/>
                <a:gdLst/>
                <a:ahLst/>
                <a:cxnLst/>
                <a:rect l="l" t="t" r="r" b="b"/>
                <a:pathLst>
                  <a:path w="676" h="200" extrusionOk="0">
                    <a:moveTo>
                      <a:pt x="414" y="89"/>
                    </a:moveTo>
                    <a:lnTo>
                      <a:pt x="351" y="110"/>
                    </a:lnTo>
                    <a:lnTo>
                      <a:pt x="262" y="110"/>
                    </a:lnTo>
                    <a:lnTo>
                      <a:pt x="330" y="89"/>
                    </a:lnTo>
                    <a:close/>
                    <a:moveTo>
                      <a:pt x="283" y="0"/>
                    </a:moveTo>
                    <a:lnTo>
                      <a:pt x="21" y="89"/>
                    </a:lnTo>
                    <a:lnTo>
                      <a:pt x="21" y="110"/>
                    </a:lnTo>
                    <a:lnTo>
                      <a:pt x="0" y="110"/>
                    </a:lnTo>
                    <a:lnTo>
                      <a:pt x="0" y="131"/>
                    </a:lnTo>
                    <a:lnTo>
                      <a:pt x="21" y="152"/>
                    </a:lnTo>
                    <a:lnTo>
                      <a:pt x="21" y="178"/>
                    </a:lnTo>
                    <a:lnTo>
                      <a:pt x="68" y="178"/>
                    </a:lnTo>
                    <a:lnTo>
                      <a:pt x="351" y="199"/>
                    </a:lnTo>
                    <a:lnTo>
                      <a:pt x="414" y="199"/>
                    </a:lnTo>
                    <a:lnTo>
                      <a:pt x="655" y="89"/>
                    </a:lnTo>
                    <a:lnTo>
                      <a:pt x="676" y="89"/>
                    </a:lnTo>
                    <a:lnTo>
                      <a:pt x="676" y="47"/>
                    </a:lnTo>
                    <a:lnTo>
                      <a:pt x="676" y="21"/>
                    </a:lnTo>
                    <a:lnTo>
                      <a:pt x="613" y="21"/>
                    </a:lnTo>
                    <a:lnTo>
                      <a:pt x="35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154;p38">
                <a:extLst>
                  <a:ext uri="{FF2B5EF4-FFF2-40B4-BE49-F238E27FC236}">
                    <a16:creationId xmlns:a16="http://schemas.microsoft.com/office/drawing/2014/main" id="{4A28E86E-CA98-87CD-5033-5FC791C11A9F}"/>
                  </a:ext>
                </a:extLst>
              </p:cNvPr>
              <p:cNvSpPr/>
              <p:nvPr/>
            </p:nvSpPr>
            <p:spPr>
              <a:xfrm>
                <a:off x="4170135" y="2413461"/>
                <a:ext cx="88712" cy="16457"/>
              </a:xfrm>
              <a:custGeom>
                <a:avLst/>
                <a:gdLst/>
                <a:ahLst/>
                <a:cxnLst/>
                <a:rect l="l" t="t" r="r" b="b"/>
                <a:pathLst>
                  <a:path w="566" h="105" extrusionOk="0">
                    <a:moveTo>
                      <a:pt x="262" y="0"/>
                    </a:moveTo>
                    <a:lnTo>
                      <a:pt x="0" y="84"/>
                    </a:lnTo>
                    <a:lnTo>
                      <a:pt x="21" y="84"/>
                    </a:lnTo>
                    <a:lnTo>
                      <a:pt x="304" y="105"/>
                    </a:lnTo>
                    <a:lnTo>
                      <a:pt x="330" y="105"/>
                    </a:ln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155;p38">
                <a:extLst>
                  <a:ext uri="{FF2B5EF4-FFF2-40B4-BE49-F238E27FC236}">
                    <a16:creationId xmlns:a16="http://schemas.microsoft.com/office/drawing/2014/main" id="{AE16343E-D054-6F70-B753-2388A6DB63B3}"/>
                  </a:ext>
                </a:extLst>
              </p:cNvPr>
              <p:cNvSpPr/>
              <p:nvPr/>
            </p:nvSpPr>
            <p:spPr>
              <a:xfrm>
                <a:off x="4160261" y="2405938"/>
                <a:ext cx="109244" cy="31347"/>
              </a:xfrm>
              <a:custGeom>
                <a:avLst/>
                <a:gdLst/>
                <a:ahLst/>
                <a:cxnLst/>
                <a:rect l="l" t="t" r="r" b="b"/>
                <a:pathLst>
                  <a:path w="697" h="200" extrusionOk="0">
                    <a:moveTo>
                      <a:pt x="414" y="90"/>
                    </a:moveTo>
                    <a:lnTo>
                      <a:pt x="367" y="111"/>
                    </a:lnTo>
                    <a:lnTo>
                      <a:pt x="283" y="111"/>
                    </a:lnTo>
                    <a:lnTo>
                      <a:pt x="346" y="90"/>
                    </a:lnTo>
                    <a:close/>
                    <a:moveTo>
                      <a:pt x="283" y="1"/>
                    </a:moveTo>
                    <a:lnTo>
                      <a:pt x="42" y="90"/>
                    </a:lnTo>
                    <a:lnTo>
                      <a:pt x="21" y="111"/>
                    </a:lnTo>
                    <a:lnTo>
                      <a:pt x="0" y="132"/>
                    </a:lnTo>
                    <a:lnTo>
                      <a:pt x="21" y="153"/>
                    </a:lnTo>
                    <a:lnTo>
                      <a:pt x="42" y="179"/>
                    </a:lnTo>
                    <a:lnTo>
                      <a:pt x="63" y="179"/>
                    </a:lnTo>
                    <a:lnTo>
                      <a:pt x="346" y="200"/>
                    </a:lnTo>
                    <a:cubicBezTo>
                      <a:pt x="367" y="200"/>
                      <a:pt x="393" y="200"/>
                      <a:pt x="414" y="179"/>
                    </a:cubicBezTo>
                    <a:lnTo>
                      <a:pt x="655" y="90"/>
                    </a:lnTo>
                    <a:lnTo>
                      <a:pt x="676" y="90"/>
                    </a:lnTo>
                    <a:lnTo>
                      <a:pt x="697" y="69"/>
                    </a:lnTo>
                    <a:lnTo>
                      <a:pt x="697" y="48"/>
                    </a:lnTo>
                    <a:lnTo>
                      <a:pt x="676" y="22"/>
                    </a:lnTo>
                    <a:lnTo>
                      <a:pt x="655" y="22"/>
                    </a:lnTo>
                    <a:lnTo>
                      <a:pt x="65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1156;p38">
                <a:extLst>
                  <a:ext uri="{FF2B5EF4-FFF2-40B4-BE49-F238E27FC236}">
                    <a16:creationId xmlns:a16="http://schemas.microsoft.com/office/drawing/2014/main" id="{E65DB8EE-D0F3-1FFD-F05B-AB98465F3E47}"/>
                  </a:ext>
                </a:extLst>
              </p:cNvPr>
              <p:cNvSpPr/>
              <p:nvPr/>
            </p:nvSpPr>
            <p:spPr>
              <a:xfrm>
                <a:off x="4119197" y="2429762"/>
                <a:ext cx="85577" cy="18965"/>
              </a:xfrm>
              <a:custGeom>
                <a:avLst/>
                <a:gdLst/>
                <a:ahLst/>
                <a:cxnLst/>
                <a:rect l="l" t="t" r="r" b="b"/>
                <a:pathLst>
                  <a:path w="546" h="121" extrusionOk="0">
                    <a:moveTo>
                      <a:pt x="262" y="1"/>
                    </a:moveTo>
                    <a:cubicBezTo>
                      <a:pt x="262" y="1"/>
                      <a:pt x="236" y="1"/>
                      <a:pt x="236" y="27"/>
                    </a:cubicBezTo>
                    <a:lnTo>
                      <a:pt x="1" y="111"/>
                    </a:lnTo>
                    <a:lnTo>
                      <a:pt x="283" y="111"/>
                    </a:lnTo>
                    <a:cubicBezTo>
                      <a:pt x="290" y="118"/>
                      <a:pt x="295" y="120"/>
                      <a:pt x="298" y="120"/>
                    </a:cubicBezTo>
                    <a:cubicBezTo>
                      <a:pt x="304" y="120"/>
                      <a:pt x="304" y="111"/>
                      <a:pt x="304" y="111"/>
                    </a:cubicBezTo>
                    <a:lnTo>
                      <a:pt x="545" y="27"/>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1157;p38">
                <a:extLst>
                  <a:ext uri="{FF2B5EF4-FFF2-40B4-BE49-F238E27FC236}">
                    <a16:creationId xmlns:a16="http://schemas.microsoft.com/office/drawing/2014/main" id="{C4C3EEF3-1472-2FF1-61DC-B65D5F637ED9}"/>
                  </a:ext>
                </a:extLst>
              </p:cNvPr>
              <p:cNvSpPr/>
              <p:nvPr/>
            </p:nvSpPr>
            <p:spPr>
              <a:xfrm>
                <a:off x="4108539" y="2423179"/>
                <a:ext cx="109244" cy="32914"/>
              </a:xfrm>
              <a:custGeom>
                <a:avLst/>
                <a:gdLst/>
                <a:ahLst/>
                <a:cxnLst/>
                <a:rect l="l" t="t" r="r" b="b"/>
                <a:pathLst>
                  <a:path w="697" h="210" extrusionOk="0">
                    <a:moveTo>
                      <a:pt x="330" y="90"/>
                    </a:moveTo>
                    <a:lnTo>
                      <a:pt x="414" y="111"/>
                    </a:lnTo>
                    <a:lnTo>
                      <a:pt x="351" y="132"/>
                    </a:lnTo>
                    <a:lnTo>
                      <a:pt x="283" y="111"/>
                    </a:lnTo>
                    <a:lnTo>
                      <a:pt x="330" y="90"/>
                    </a:lnTo>
                    <a:close/>
                    <a:moveTo>
                      <a:pt x="351" y="1"/>
                    </a:moveTo>
                    <a:cubicBezTo>
                      <a:pt x="304" y="1"/>
                      <a:pt x="304" y="1"/>
                      <a:pt x="283" y="22"/>
                    </a:cubicBezTo>
                    <a:lnTo>
                      <a:pt x="21" y="111"/>
                    </a:lnTo>
                    <a:lnTo>
                      <a:pt x="0" y="132"/>
                    </a:lnTo>
                    <a:lnTo>
                      <a:pt x="0" y="153"/>
                    </a:lnTo>
                    <a:lnTo>
                      <a:pt x="0" y="174"/>
                    </a:lnTo>
                    <a:lnTo>
                      <a:pt x="21" y="174"/>
                    </a:lnTo>
                    <a:lnTo>
                      <a:pt x="21" y="200"/>
                    </a:lnTo>
                    <a:lnTo>
                      <a:pt x="351" y="200"/>
                    </a:lnTo>
                    <a:cubicBezTo>
                      <a:pt x="365" y="200"/>
                      <a:pt x="370" y="209"/>
                      <a:pt x="384" y="209"/>
                    </a:cubicBezTo>
                    <a:cubicBezTo>
                      <a:pt x="391" y="209"/>
                      <a:pt x="400" y="207"/>
                      <a:pt x="414" y="200"/>
                    </a:cubicBezTo>
                    <a:lnTo>
                      <a:pt x="655" y="111"/>
                    </a:lnTo>
                    <a:lnTo>
                      <a:pt x="676" y="111"/>
                    </a:lnTo>
                    <a:lnTo>
                      <a:pt x="676" y="90"/>
                    </a:lnTo>
                    <a:lnTo>
                      <a:pt x="697" y="69"/>
                    </a:lnTo>
                    <a:lnTo>
                      <a:pt x="676" y="43"/>
                    </a:lnTo>
                    <a:lnTo>
                      <a:pt x="655" y="43"/>
                    </a:lnTo>
                    <a:lnTo>
                      <a:pt x="655" y="22"/>
                    </a:lnTo>
                    <a:lnTo>
                      <a:pt x="613" y="22"/>
                    </a:lnTo>
                    <a:lnTo>
                      <a:pt x="35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1158;p38">
                <a:extLst>
                  <a:ext uri="{FF2B5EF4-FFF2-40B4-BE49-F238E27FC236}">
                    <a16:creationId xmlns:a16="http://schemas.microsoft.com/office/drawing/2014/main" id="{2CA1302D-A2A8-6D3E-9E5C-EC9F9A0A9BD3}"/>
                  </a:ext>
                </a:extLst>
              </p:cNvPr>
              <p:cNvSpPr/>
              <p:nvPr/>
            </p:nvSpPr>
            <p:spPr>
              <a:xfrm>
                <a:off x="4064183" y="2450294"/>
                <a:ext cx="88869" cy="17398"/>
              </a:xfrm>
              <a:custGeom>
                <a:avLst/>
                <a:gdLst/>
                <a:ahLst/>
                <a:cxnLst/>
                <a:rect l="l" t="t" r="r" b="b"/>
                <a:pathLst>
                  <a:path w="567" h="111" extrusionOk="0">
                    <a:moveTo>
                      <a:pt x="262" y="1"/>
                    </a:moveTo>
                    <a:lnTo>
                      <a:pt x="1" y="90"/>
                    </a:lnTo>
                    <a:cubicBezTo>
                      <a:pt x="1" y="111"/>
                      <a:pt x="1" y="111"/>
                      <a:pt x="22" y="111"/>
                    </a:cubicBezTo>
                    <a:lnTo>
                      <a:pt x="325" y="111"/>
                    </a:lnTo>
                    <a:lnTo>
                      <a:pt x="566" y="27"/>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1159;p38">
                <a:extLst>
                  <a:ext uri="{FF2B5EF4-FFF2-40B4-BE49-F238E27FC236}">
                    <a16:creationId xmlns:a16="http://schemas.microsoft.com/office/drawing/2014/main" id="{B20506F0-E755-4FB3-6CEE-9A4B8BC928D1}"/>
                  </a:ext>
                </a:extLst>
              </p:cNvPr>
              <p:cNvSpPr/>
              <p:nvPr/>
            </p:nvSpPr>
            <p:spPr>
              <a:xfrm>
                <a:off x="4053525" y="2443711"/>
                <a:ext cx="110185" cy="31347"/>
              </a:xfrm>
              <a:custGeom>
                <a:avLst/>
                <a:gdLst/>
                <a:ahLst/>
                <a:cxnLst/>
                <a:rect l="l" t="t" r="r" b="b"/>
                <a:pathLst>
                  <a:path w="703" h="200" extrusionOk="0">
                    <a:moveTo>
                      <a:pt x="420" y="90"/>
                    </a:moveTo>
                    <a:lnTo>
                      <a:pt x="372" y="111"/>
                    </a:lnTo>
                    <a:lnTo>
                      <a:pt x="289" y="111"/>
                    </a:lnTo>
                    <a:lnTo>
                      <a:pt x="351" y="90"/>
                    </a:lnTo>
                    <a:close/>
                    <a:moveTo>
                      <a:pt x="351" y="1"/>
                    </a:moveTo>
                    <a:cubicBezTo>
                      <a:pt x="330" y="1"/>
                      <a:pt x="330" y="1"/>
                      <a:pt x="289" y="22"/>
                    </a:cubicBezTo>
                    <a:lnTo>
                      <a:pt x="48" y="111"/>
                    </a:lnTo>
                    <a:lnTo>
                      <a:pt x="27" y="111"/>
                    </a:lnTo>
                    <a:lnTo>
                      <a:pt x="27" y="132"/>
                    </a:lnTo>
                    <a:lnTo>
                      <a:pt x="1" y="132"/>
                    </a:lnTo>
                    <a:lnTo>
                      <a:pt x="1" y="153"/>
                    </a:lnTo>
                    <a:lnTo>
                      <a:pt x="27" y="174"/>
                    </a:lnTo>
                    <a:lnTo>
                      <a:pt x="48" y="174"/>
                    </a:lnTo>
                    <a:lnTo>
                      <a:pt x="69" y="200"/>
                    </a:lnTo>
                    <a:lnTo>
                      <a:pt x="440" y="200"/>
                    </a:lnTo>
                    <a:lnTo>
                      <a:pt x="681" y="111"/>
                    </a:lnTo>
                    <a:lnTo>
                      <a:pt x="681" y="90"/>
                    </a:lnTo>
                    <a:lnTo>
                      <a:pt x="702" y="90"/>
                    </a:lnTo>
                    <a:lnTo>
                      <a:pt x="702" y="69"/>
                    </a:lnTo>
                    <a:lnTo>
                      <a:pt x="702" y="43"/>
                    </a:lnTo>
                    <a:lnTo>
                      <a:pt x="681" y="22"/>
                    </a:lnTo>
                    <a:lnTo>
                      <a:pt x="634" y="22"/>
                    </a:lnTo>
                    <a:lnTo>
                      <a:pt x="35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1160;p38">
                <a:extLst>
                  <a:ext uri="{FF2B5EF4-FFF2-40B4-BE49-F238E27FC236}">
                    <a16:creationId xmlns:a16="http://schemas.microsoft.com/office/drawing/2014/main" id="{3A45DD65-12A9-0EC3-BC07-91DD95BDE683}"/>
                  </a:ext>
                </a:extLst>
              </p:cNvPr>
              <p:cNvSpPr/>
              <p:nvPr/>
            </p:nvSpPr>
            <p:spPr>
              <a:xfrm>
                <a:off x="4012460" y="2470826"/>
                <a:ext cx="89652" cy="17398"/>
              </a:xfrm>
              <a:custGeom>
                <a:avLst/>
                <a:gdLst/>
                <a:ahLst/>
                <a:cxnLst/>
                <a:rect l="l" t="t" r="r" b="b"/>
                <a:pathLst>
                  <a:path w="572" h="111" extrusionOk="0">
                    <a:moveTo>
                      <a:pt x="242" y="1"/>
                    </a:moveTo>
                    <a:lnTo>
                      <a:pt x="1" y="90"/>
                    </a:lnTo>
                    <a:lnTo>
                      <a:pt x="310" y="111"/>
                    </a:lnTo>
                    <a:lnTo>
                      <a:pt x="331" y="111"/>
                    </a:lnTo>
                    <a:lnTo>
                      <a:pt x="572" y="27"/>
                    </a:lnTo>
                    <a:lnTo>
                      <a:pt x="57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1161;p38">
                <a:extLst>
                  <a:ext uri="{FF2B5EF4-FFF2-40B4-BE49-F238E27FC236}">
                    <a16:creationId xmlns:a16="http://schemas.microsoft.com/office/drawing/2014/main" id="{11A1293A-0437-375D-C900-2C5D8B48CAF5}"/>
                  </a:ext>
                </a:extLst>
              </p:cNvPr>
              <p:cNvSpPr/>
              <p:nvPr/>
            </p:nvSpPr>
            <p:spPr>
              <a:xfrm>
                <a:off x="4002586" y="2464243"/>
                <a:ext cx="109401" cy="31347"/>
              </a:xfrm>
              <a:custGeom>
                <a:avLst/>
                <a:gdLst/>
                <a:ahLst/>
                <a:cxnLst/>
                <a:rect l="l" t="t" r="r" b="b"/>
                <a:pathLst>
                  <a:path w="698" h="200" extrusionOk="0">
                    <a:moveTo>
                      <a:pt x="415" y="90"/>
                    </a:moveTo>
                    <a:lnTo>
                      <a:pt x="373" y="111"/>
                    </a:lnTo>
                    <a:lnTo>
                      <a:pt x="284" y="111"/>
                    </a:lnTo>
                    <a:lnTo>
                      <a:pt x="326" y="90"/>
                    </a:lnTo>
                    <a:close/>
                    <a:moveTo>
                      <a:pt x="284" y="1"/>
                    </a:moveTo>
                    <a:lnTo>
                      <a:pt x="43" y="111"/>
                    </a:lnTo>
                    <a:lnTo>
                      <a:pt x="1" y="111"/>
                    </a:lnTo>
                    <a:lnTo>
                      <a:pt x="1" y="132"/>
                    </a:lnTo>
                    <a:lnTo>
                      <a:pt x="1" y="153"/>
                    </a:lnTo>
                    <a:lnTo>
                      <a:pt x="22" y="174"/>
                    </a:lnTo>
                    <a:lnTo>
                      <a:pt x="64" y="174"/>
                    </a:lnTo>
                    <a:lnTo>
                      <a:pt x="352" y="200"/>
                    </a:lnTo>
                    <a:cubicBezTo>
                      <a:pt x="373" y="200"/>
                      <a:pt x="394" y="200"/>
                      <a:pt x="415" y="174"/>
                    </a:cubicBezTo>
                    <a:lnTo>
                      <a:pt x="655" y="90"/>
                    </a:lnTo>
                    <a:lnTo>
                      <a:pt x="676" y="90"/>
                    </a:lnTo>
                    <a:lnTo>
                      <a:pt x="697" y="69"/>
                    </a:lnTo>
                    <a:lnTo>
                      <a:pt x="697" y="43"/>
                    </a:lnTo>
                    <a:lnTo>
                      <a:pt x="676" y="22"/>
                    </a:lnTo>
                    <a:lnTo>
                      <a:pt x="655" y="22"/>
                    </a:lnTo>
                    <a:lnTo>
                      <a:pt x="63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1162;p38">
                <a:extLst>
                  <a:ext uri="{FF2B5EF4-FFF2-40B4-BE49-F238E27FC236}">
                    <a16:creationId xmlns:a16="http://schemas.microsoft.com/office/drawing/2014/main" id="{F70F8E19-7D20-063F-2D7F-AD82A74FCBA6}"/>
                  </a:ext>
                </a:extLst>
              </p:cNvPr>
              <p:cNvSpPr/>
              <p:nvPr/>
            </p:nvSpPr>
            <p:spPr>
              <a:xfrm>
                <a:off x="3961678" y="2491358"/>
                <a:ext cx="88712" cy="17398"/>
              </a:xfrm>
              <a:custGeom>
                <a:avLst/>
                <a:gdLst/>
                <a:ahLst/>
                <a:cxnLst/>
                <a:rect l="l" t="t" r="r" b="b"/>
                <a:pathLst>
                  <a:path w="566" h="111" extrusionOk="0">
                    <a:moveTo>
                      <a:pt x="241" y="1"/>
                    </a:moveTo>
                    <a:lnTo>
                      <a:pt x="0" y="90"/>
                    </a:lnTo>
                    <a:lnTo>
                      <a:pt x="283" y="111"/>
                    </a:lnTo>
                    <a:cubicBezTo>
                      <a:pt x="304" y="111"/>
                      <a:pt x="304" y="90"/>
                      <a:pt x="325" y="90"/>
                    </a:cubicBezTo>
                    <a:lnTo>
                      <a:pt x="566"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1163;p38">
                <a:extLst>
                  <a:ext uri="{FF2B5EF4-FFF2-40B4-BE49-F238E27FC236}">
                    <a16:creationId xmlns:a16="http://schemas.microsoft.com/office/drawing/2014/main" id="{F5AA5931-A128-A04D-4DE1-E303E7A6FC4E}"/>
                  </a:ext>
                </a:extLst>
              </p:cNvPr>
              <p:cNvSpPr/>
              <p:nvPr/>
            </p:nvSpPr>
            <p:spPr>
              <a:xfrm>
                <a:off x="3950864" y="2484775"/>
                <a:ext cx="110185" cy="29153"/>
              </a:xfrm>
              <a:custGeom>
                <a:avLst/>
                <a:gdLst/>
                <a:ahLst/>
                <a:cxnLst/>
                <a:rect l="l" t="t" r="r" b="b"/>
                <a:pathLst>
                  <a:path w="703" h="186" extrusionOk="0">
                    <a:moveTo>
                      <a:pt x="420" y="90"/>
                    </a:moveTo>
                    <a:lnTo>
                      <a:pt x="352" y="111"/>
                    </a:lnTo>
                    <a:lnTo>
                      <a:pt x="289" y="90"/>
                    </a:lnTo>
                    <a:close/>
                    <a:moveTo>
                      <a:pt x="263" y="1"/>
                    </a:moveTo>
                    <a:lnTo>
                      <a:pt x="27" y="90"/>
                    </a:lnTo>
                    <a:lnTo>
                      <a:pt x="27" y="111"/>
                    </a:lnTo>
                    <a:lnTo>
                      <a:pt x="1" y="111"/>
                    </a:lnTo>
                    <a:lnTo>
                      <a:pt x="1" y="132"/>
                    </a:lnTo>
                    <a:lnTo>
                      <a:pt x="1" y="153"/>
                    </a:lnTo>
                    <a:lnTo>
                      <a:pt x="27" y="153"/>
                    </a:lnTo>
                    <a:lnTo>
                      <a:pt x="27" y="173"/>
                    </a:lnTo>
                    <a:lnTo>
                      <a:pt x="352" y="173"/>
                    </a:lnTo>
                    <a:cubicBezTo>
                      <a:pt x="366" y="173"/>
                      <a:pt x="380" y="185"/>
                      <a:pt x="395" y="185"/>
                    </a:cubicBezTo>
                    <a:cubicBezTo>
                      <a:pt x="403" y="185"/>
                      <a:pt x="411" y="182"/>
                      <a:pt x="420" y="173"/>
                    </a:cubicBezTo>
                    <a:lnTo>
                      <a:pt x="656" y="90"/>
                    </a:lnTo>
                    <a:lnTo>
                      <a:pt x="682" y="90"/>
                    </a:lnTo>
                    <a:lnTo>
                      <a:pt x="682" y="69"/>
                    </a:lnTo>
                    <a:lnTo>
                      <a:pt x="703" y="43"/>
                    </a:lnTo>
                    <a:lnTo>
                      <a:pt x="682" y="22"/>
                    </a:lnTo>
                    <a:lnTo>
                      <a:pt x="656" y="22"/>
                    </a:lnTo>
                    <a:lnTo>
                      <a:pt x="65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1164;p38">
                <a:extLst>
                  <a:ext uri="{FF2B5EF4-FFF2-40B4-BE49-F238E27FC236}">
                    <a16:creationId xmlns:a16="http://schemas.microsoft.com/office/drawing/2014/main" id="{297CBC84-44FB-082C-80F2-FD6C996A1B82}"/>
                  </a:ext>
                </a:extLst>
              </p:cNvPr>
              <p:cNvSpPr/>
              <p:nvPr/>
            </p:nvSpPr>
            <p:spPr>
              <a:xfrm>
                <a:off x="3909956" y="2508599"/>
                <a:ext cx="86204" cy="17398"/>
              </a:xfrm>
              <a:custGeom>
                <a:avLst/>
                <a:gdLst/>
                <a:ahLst/>
                <a:cxnLst/>
                <a:rect l="l" t="t" r="r" b="b"/>
                <a:pathLst>
                  <a:path w="550" h="111" extrusionOk="0">
                    <a:moveTo>
                      <a:pt x="262" y="1"/>
                    </a:moveTo>
                    <a:cubicBezTo>
                      <a:pt x="241" y="1"/>
                      <a:pt x="241" y="1"/>
                      <a:pt x="241" y="21"/>
                    </a:cubicBezTo>
                    <a:lnTo>
                      <a:pt x="0" y="111"/>
                    </a:lnTo>
                    <a:lnTo>
                      <a:pt x="309" y="111"/>
                    </a:lnTo>
                    <a:lnTo>
                      <a:pt x="550" y="21"/>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1165;p38">
                <a:extLst>
                  <a:ext uri="{FF2B5EF4-FFF2-40B4-BE49-F238E27FC236}">
                    <a16:creationId xmlns:a16="http://schemas.microsoft.com/office/drawing/2014/main" id="{86AA4A94-A635-1FCC-750F-385E0C3ECCC9}"/>
                  </a:ext>
                </a:extLst>
              </p:cNvPr>
              <p:cNvSpPr/>
              <p:nvPr/>
            </p:nvSpPr>
            <p:spPr>
              <a:xfrm>
                <a:off x="3896790" y="2502016"/>
                <a:ext cx="112536" cy="30563"/>
              </a:xfrm>
              <a:custGeom>
                <a:avLst/>
                <a:gdLst/>
                <a:ahLst/>
                <a:cxnLst/>
                <a:rect l="l" t="t" r="r" b="b"/>
                <a:pathLst>
                  <a:path w="718" h="195" extrusionOk="0">
                    <a:moveTo>
                      <a:pt x="414" y="90"/>
                    </a:moveTo>
                    <a:lnTo>
                      <a:pt x="372" y="111"/>
                    </a:lnTo>
                    <a:lnTo>
                      <a:pt x="304" y="111"/>
                    </a:lnTo>
                    <a:lnTo>
                      <a:pt x="346" y="90"/>
                    </a:lnTo>
                    <a:close/>
                    <a:moveTo>
                      <a:pt x="346" y="1"/>
                    </a:moveTo>
                    <a:cubicBezTo>
                      <a:pt x="325" y="1"/>
                      <a:pt x="304" y="1"/>
                      <a:pt x="283" y="22"/>
                    </a:cubicBezTo>
                    <a:lnTo>
                      <a:pt x="42" y="111"/>
                    </a:lnTo>
                    <a:lnTo>
                      <a:pt x="21" y="111"/>
                    </a:lnTo>
                    <a:lnTo>
                      <a:pt x="21" y="132"/>
                    </a:lnTo>
                    <a:lnTo>
                      <a:pt x="0" y="153"/>
                    </a:lnTo>
                    <a:lnTo>
                      <a:pt x="21" y="153"/>
                    </a:lnTo>
                    <a:lnTo>
                      <a:pt x="21" y="173"/>
                    </a:lnTo>
                    <a:lnTo>
                      <a:pt x="42" y="173"/>
                    </a:lnTo>
                    <a:lnTo>
                      <a:pt x="42" y="194"/>
                    </a:lnTo>
                    <a:lnTo>
                      <a:pt x="435" y="194"/>
                    </a:lnTo>
                    <a:lnTo>
                      <a:pt x="676" y="111"/>
                    </a:lnTo>
                    <a:lnTo>
                      <a:pt x="676" y="90"/>
                    </a:lnTo>
                    <a:lnTo>
                      <a:pt x="697" y="90"/>
                    </a:lnTo>
                    <a:lnTo>
                      <a:pt x="718" y="63"/>
                    </a:lnTo>
                    <a:lnTo>
                      <a:pt x="697" y="43"/>
                    </a:lnTo>
                    <a:lnTo>
                      <a:pt x="697" y="22"/>
                    </a:lnTo>
                    <a:lnTo>
                      <a:pt x="634" y="22"/>
                    </a:lnTo>
                    <a:lnTo>
                      <a:pt x="34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1166;p38">
                <a:extLst>
                  <a:ext uri="{FF2B5EF4-FFF2-40B4-BE49-F238E27FC236}">
                    <a16:creationId xmlns:a16="http://schemas.microsoft.com/office/drawing/2014/main" id="{17182D29-074D-CE34-C415-7A3C8970CEDE}"/>
                  </a:ext>
                </a:extLst>
              </p:cNvPr>
              <p:cNvSpPr/>
              <p:nvPr/>
            </p:nvSpPr>
            <p:spPr>
              <a:xfrm>
                <a:off x="3855726" y="2529131"/>
                <a:ext cx="92160" cy="17398"/>
              </a:xfrm>
              <a:custGeom>
                <a:avLst/>
                <a:gdLst/>
                <a:ahLst/>
                <a:cxnLst/>
                <a:rect l="l" t="t" r="r" b="b"/>
                <a:pathLst>
                  <a:path w="588" h="111" extrusionOk="0">
                    <a:moveTo>
                      <a:pt x="241" y="0"/>
                    </a:moveTo>
                    <a:lnTo>
                      <a:pt x="0" y="90"/>
                    </a:lnTo>
                    <a:lnTo>
                      <a:pt x="21" y="90"/>
                    </a:lnTo>
                    <a:lnTo>
                      <a:pt x="304" y="110"/>
                    </a:lnTo>
                    <a:lnTo>
                      <a:pt x="325" y="110"/>
                    </a:lnTo>
                    <a:lnTo>
                      <a:pt x="566" y="21"/>
                    </a:lnTo>
                    <a:cubicBezTo>
                      <a:pt x="587" y="0"/>
                      <a:pt x="566" y="0"/>
                      <a:pt x="566"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1167;p38">
                <a:extLst>
                  <a:ext uri="{FF2B5EF4-FFF2-40B4-BE49-F238E27FC236}">
                    <a16:creationId xmlns:a16="http://schemas.microsoft.com/office/drawing/2014/main" id="{C47DE698-B487-DED4-E31A-17B1EB74FFE9}"/>
                  </a:ext>
                </a:extLst>
              </p:cNvPr>
              <p:cNvSpPr/>
              <p:nvPr/>
            </p:nvSpPr>
            <p:spPr>
              <a:xfrm>
                <a:off x="3845068" y="2522548"/>
                <a:ext cx="110185" cy="30563"/>
              </a:xfrm>
              <a:custGeom>
                <a:avLst/>
                <a:gdLst/>
                <a:ahLst/>
                <a:cxnLst/>
                <a:rect l="l" t="t" r="r" b="b"/>
                <a:pathLst>
                  <a:path w="703" h="195" extrusionOk="0">
                    <a:moveTo>
                      <a:pt x="414" y="90"/>
                    </a:moveTo>
                    <a:lnTo>
                      <a:pt x="372" y="111"/>
                    </a:lnTo>
                    <a:lnTo>
                      <a:pt x="309" y="111"/>
                    </a:lnTo>
                    <a:lnTo>
                      <a:pt x="351" y="90"/>
                    </a:lnTo>
                    <a:close/>
                    <a:moveTo>
                      <a:pt x="283" y="1"/>
                    </a:moveTo>
                    <a:lnTo>
                      <a:pt x="283" y="22"/>
                    </a:lnTo>
                    <a:lnTo>
                      <a:pt x="48" y="111"/>
                    </a:lnTo>
                    <a:lnTo>
                      <a:pt x="21" y="111"/>
                    </a:lnTo>
                    <a:lnTo>
                      <a:pt x="0" y="132"/>
                    </a:lnTo>
                    <a:lnTo>
                      <a:pt x="0" y="152"/>
                    </a:lnTo>
                    <a:lnTo>
                      <a:pt x="21" y="173"/>
                    </a:lnTo>
                    <a:lnTo>
                      <a:pt x="89" y="173"/>
                    </a:lnTo>
                    <a:lnTo>
                      <a:pt x="372" y="194"/>
                    </a:lnTo>
                    <a:cubicBezTo>
                      <a:pt x="393" y="194"/>
                      <a:pt x="414" y="194"/>
                      <a:pt x="440" y="173"/>
                    </a:cubicBezTo>
                    <a:lnTo>
                      <a:pt x="676" y="90"/>
                    </a:lnTo>
                    <a:lnTo>
                      <a:pt x="702" y="90"/>
                    </a:lnTo>
                    <a:lnTo>
                      <a:pt x="702" y="63"/>
                    </a:lnTo>
                    <a:lnTo>
                      <a:pt x="702" y="42"/>
                    </a:lnTo>
                    <a:lnTo>
                      <a:pt x="702" y="22"/>
                    </a:lnTo>
                    <a:lnTo>
                      <a:pt x="655" y="22"/>
                    </a:lnTo>
                    <a:lnTo>
                      <a:pt x="63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1168;p38">
                <a:extLst>
                  <a:ext uri="{FF2B5EF4-FFF2-40B4-BE49-F238E27FC236}">
                    <a16:creationId xmlns:a16="http://schemas.microsoft.com/office/drawing/2014/main" id="{EE756B66-F3EB-C00B-019C-844D96BEAC7D}"/>
                  </a:ext>
                </a:extLst>
              </p:cNvPr>
              <p:cNvSpPr/>
              <p:nvPr/>
            </p:nvSpPr>
            <p:spPr>
              <a:xfrm>
                <a:off x="3804003" y="2549663"/>
                <a:ext cx="89652" cy="14106"/>
              </a:xfrm>
              <a:custGeom>
                <a:avLst/>
                <a:gdLst/>
                <a:ahLst/>
                <a:cxnLst/>
                <a:rect l="l" t="t" r="r" b="b"/>
                <a:pathLst>
                  <a:path w="572" h="90" extrusionOk="0">
                    <a:moveTo>
                      <a:pt x="241" y="0"/>
                    </a:moveTo>
                    <a:lnTo>
                      <a:pt x="1" y="89"/>
                    </a:lnTo>
                    <a:lnTo>
                      <a:pt x="330" y="89"/>
                    </a:lnTo>
                    <a:lnTo>
                      <a:pt x="571"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1169;p38">
                <a:extLst>
                  <a:ext uri="{FF2B5EF4-FFF2-40B4-BE49-F238E27FC236}">
                    <a16:creationId xmlns:a16="http://schemas.microsoft.com/office/drawing/2014/main" id="{5398C1B2-3A05-DEA7-3F9A-1B67368FDED1}"/>
                  </a:ext>
                </a:extLst>
              </p:cNvPr>
              <p:cNvSpPr/>
              <p:nvPr/>
            </p:nvSpPr>
            <p:spPr>
              <a:xfrm>
                <a:off x="3794129" y="2543081"/>
                <a:ext cx="109401" cy="27272"/>
              </a:xfrm>
              <a:custGeom>
                <a:avLst/>
                <a:gdLst/>
                <a:ahLst/>
                <a:cxnLst/>
                <a:rect l="l" t="t" r="r" b="b"/>
                <a:pathLst>
                  <a:path w="698" h="174" extrusionOk="0">
                    <a:moveTo>
                      <a:pt x="284" y="1"/>
                    </a:moveTo>
                    <a:lnTo>
                      <a:pt x="43" y="90"/>
                    </a:lnTo>
                    <a:lnTo>
                      <a:pt x="22" y="110"/>
                    </a:lnTo>
                    <a:lnTo>
                      <a:pt x="1" y="110"/>
                    </a:lnTo>
                    <a:lnTo>
                      <a:pt x="1" y="131"/>
                    </a:lnTo>
                    <a:lnTo>
                      <a:pt x="1" y="152"/>
                    </a:lnTo>
                    <a:lnTo>
                      <a:pt x="22" y="152"/>
                    </a:lnTo>
                    <a:lnTo>
                      <a:pt x="22" y="173"/>
                    </a:lnTo>
                    <a:lnTo>
                      <a:pt x="435" y="173"/>
                    </a:lnTo>
                    <a:lnTo>
                      <a:pt x="676" y="90"/>
                    </a:lnTo>
                    <a:lnTo>
                      <a:pt x="697" y="63"/>
                    </a:lnTo>
                    <a:lnTo>
                      <a:pt x="697" y="42"/>
                    </a:lnTo>
                    <a:lnTo>
                      <a:pt x="697" y="21"/>
                    </a:lnTo>
                    <a:lnTo>
                      <a:pt x="676" y="21"/>
                    </a:lnTo>
                    <a:lnTo>
                      <a:pt x="67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1170;p38">
                <a:extLst>
                  <a:ext uri="{FF2B5EF4-FFF2-40B4-BE49-F238E27FC236}">
                    <a16:creationId xmlns:a16="http://schemas.microsoft.com/office/drawing/2014/main" id="{36FB6005-1D77-C238-CD79-CEF220E270B8}"/>
                  </a:ext>
                </a:extLst>
              </p:cNvPr>
              <p:cNvSpPr/>
              <p:nvPr/>
            </p:nvSpPr>
            <p:spPr>
              <a:xfrm>
                <a:off x="3753064" y="2566904"/>
                <a:ext cx="88869" cy="17398"/>
              </a:xfrm>
              <a:custGeom>
                <a:avLst/>
                <a:gdLst/>
                <a:ahLst/>
                <a:cxnLst/>
                <a:rect l="l" t="t" r="r" b="b"/>
                <a:pathLst>
                  <a:path w="567" h="111" extrusionOk="0">
                    <a:moveTo>
                      <a:pt x="242" y="0"/>
                    </a:moveTo>
                    <a:lnTo>
                      <a:pt x="1" y="110"/>
                    </a:lnTo>
                    <a:lnTo>
                      <a:pt x="326" y="110"/>
                    </a:lnTo>
                    <a:lnTo>
                      <a:pt x="566" y="21"/>
                    </a:lnTo>
                    <a:lnTo>
                      <a:pt x="26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1171;p38">
                <a:extLst>
                  <a:ext uri="{FF2B5EF4-FFF2-40B4-BE49-F238E27FC236}">
                    <a16:creationId xmlns:a16="http://schemas.microsoft.com/office/drawing/2014/main" id="{31B8C4C6-3A83-D141-47F9-DE37B5437BC0}"/>
                  </a:ext>
                </a:extLst>
              </p:cNvPr>
              <p:cNvSpPr/>
              <p:nvPr/>
            </p:nvSpPr>
            <p:spPr>
              <a:xfrm>
                <a:off x="3742406" y="2560321"/>
                <a:ext cx="110185" cy="30563"/>
              </a:xfrm>
              <a:custGeom>
                <a:avLst/>
                <a:gdLst/>
                <a:ahLst/>
                <a:cxnLst/>
                <a:rect l="l" t="t" r="r" b="b"/>
                <a:pathLst>
                  <a:path w="703" h="195" extrusionOk="0">
                    <a:moveTo>
                      <a:pt x="415" y="84"/>
                    </a:moveTo>
                    <a:lnTo>
                      <a:pt x="373" y="110"/>
                    </a:lnTo>
                    <a:lnTo>
                      <a:pt x="310" y="110"/>
                    </a:lnTo>
                    <a:lnTo>
                      <a:pt x="331" y="84"/>
                    </a:lnTo>
                    <a:close/>
                    <a:moveTo>
                      <a:pt x="331" y="0"/>
                    </a:moveTo>
                    <a:cubicBezTo>
                      <a:pt x="310" y="0"/>
                      <a:pt x="310" y="0"/>
                      <a:pt x="284" y="21"/>
                    </a:cubicBezTo>
                    <a:lnTo>
                      <a:pt x="48" y="110"/>
                    </a:lnTo>
                    <a:lnTo>
                      <a:pt x="22" y="110"/>
                    </a:lnTo>
                    <a:lnTo>
                      <a:pt x="1" y="131"/>
                    </a:lnTo>
                    <a:lnTo>
                      <a:pt x="1" y="152"/>
                    </a:lnTo>
                    <a:lnTo>
                      <a:pt x="22" y="173"/>
                    </a:lnTo>
                    <a:lnTo>
                      <a:pt x="48" y="194"/>
                    </a:lnTo>
                    <a:lnTo>
                      <a:pt x="373" y="194"/>
                    </a:lnTo>
                    <a:cubicBezTo>
                      <a:pt x="394" y="194"/>
                      <a:pt x="415" y="194"/>
                      <a:pt x="441" y="173"/>
                    </a:cubicBezTo>
                    <a:lnTo>
                      <a:pt x="676" y="84"/>
                    </a:lnTo>
                    <a:lnTo>
                      <a:pt x="703" y="84"/>
                    </a:lnTo>
                    <a:lnTo>
                      <a:pt x="703" y="63"/>
                    </a:lnTo>
                    <a:lnTo>
                      <a:pt x="703" y="42"/>
                    </a:lnTo>
                    <a:lnTo>
                      <a:pt x="703" y="21"/>
                    </a:lnTo>
                    <a:lnTo>
                      <a:pt x="634" y="21"/>
                    </a:lnTo>
                    <a:lnTo>
                      <a:pt x="33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1172;p38">
                <a:extLst>
                  <a:ext uri="{FF2B5EF4-FFF2-40B4-BE49-F238E27FC236}">
                    <a16:creationId xmlns:a16="http://schemas.microsoft.com/office/drawing/2014/main" id="{C36C67E8-68AA-451F-4ED5-BA09C9B55408}"/>
                  </a:ext>
                </a:extLst>
              </p:cNvPr>
              <p:cNvSpPr/>
              <p:nvPr/>
            </p:nvSpPr>
            <p:spPr>
              <a:xfrm>
                <a:off x="3701342" y="2587436"/>
                <a:ext cx="89652" cy="14106"/>
              </a:xfrm>
              <a:custGeom>
                <a:avLst/>
                <a:gdLst/>
                <a:ahLst/>
                <a:cxnLst/>
                <a:rect l="l" t="t" r="r" b="b"/>
                <a:pathLst>
                  <a:path w="572" h="90" extrusionOk="0">
                    <a:moveTo>
                      <a:pt x="242" y="0"/>
                    </a:moveTo>
                    <a:lnTo>
                      <a:pt x="1" y="89"/>
                    </a:lnTo>
                    <a:lnTo>
                      <a:pt x="352" y="89"/>
                    </a:lnTo>
                    <a:lnTo>
                      <a:pt x="57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1173;p38">
                <a:extLst>
                  <a:ext uri="{FF2B5EF4-FFF2-40B4-BE49-F238E27FC236}">
                    <a16:creationId xmlns:a16="http://schemas.microsoft.com/office/drawing/2014/main" id="{A73CFACA-AF88-0B7B-59C9-0EF45E343660}"/>
                  </a:ext>
                </a:extLst>
              </p:cNvPr>
              <p:cNvSpPr/>
              <p:nvPr/>
            </p:nvSpPr>
            <p:spPr>
              <a:xfrm>
                <a:off x="3691624" y="2580854"/>
                <a:ext cx="109244" cy="28683"/>
              </a:xfrm>
              <a:custGeom>
                <a:avLst/>
                <a:gdLst/>
                <a:ahLst/>
                <a:cxnLst/>
                <a:rect l="l" t="t" r="r" b="b"/>
                <a:pathLst>
                  <a:path w="697" h="183" extrusionOk="0">
                    <a:moveTo>
                      <a:pt x="414" y="84"/>
                    </a:moveTo>
                    <a:lnTo>
                      <a:pt x="372" y="110"/>
                    </a:lnTo>
                    <a:lnTo>
                      <a:pt x="304" y="84"/>
                    </a:lnTo>
                    <a:close/>
                    <a:moveTo>
                      <a:pt x="262" y="0"/>
                    </a:moveTo>
                    <a:lnTo>
                      <a:pt x="42" y="110"/>
                    </a:lnTo>
                    <a:lnTo>
                      <a:pt x="21" y="110"/>
                    </a:lnTo>
                    <a:lnTo>
                      <a:pt x="0" y="131"/>
                    </a:lnTo>
                    <a:lnTo>
                      <a:pt x="0" y="152"/>
                    </a:lnTo>
                    <a:lnTo>
                      <a:pt x="21" y="173"/>
                    </a:lnTo>
                    <a:lnTo>
                      <a:pt x="372" y="173"/>
                    </a:lnTo>
                    <a:cubicBezTo>
                      <a:pt x="386" y="173"/>
                      <a:pt x="400" y="183"/>
                      <a:pt x="414" y="183"/>
                    </a:cubicBezTo>
                    <a:cubicBezTo>
                      <a:pt x="421" y="183"/>
                      <a:pt x="428" y="180"/>
                      <a:pt x="435" y="173"/>
                    </a:cubicBezTo>
                    <a:lnTo>
                      <a:pt x="676" y="84"/>
                    </a:lnTo>
                    <a:lnTo>
                      <a:pt x="697" y="63"/>
                    </a:lnTo>
                    <a:lnTo>
                      <a:pt x="697" y="42"/>
                    </a:lnTo>
                    <a:lnTo>
                      <a:pt x="697" y="21"/>
                    </a:lnTo>
                    <a:lnTo>
                      <a:pt x="676"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1174;p38">
                <a:extLst>
                  <a:ext uri="{FF2B5EF4-FFF2-40B4-BE49-F238E27FC236}">
                    <a16:creationId xmlns:a16="http://schemas.microsoft.com/office/drawing/2014/main" id="{E95EEEE3-14F2-9F0C-E11D-F282D8092A1F}"/>
                  </a:ext>
                </a:extLst>
              </p:cNvPr>
              <p:cNvSpPr/>
              <p:nvPr/>
            </p:nvSpPr>
            <p:spPr>
              <a:xfrm>
                <a:off x="3650560" y="2607969"/>
                <a:ext cx="88712" cy="14106"/>
              </a:xfrm>
              <a:custGeom>
                <a:avLst/>
                <a:gdLst/>
                <a:ahLst/>
                <a:cxnLst/>
                <a:rect l="l" t="t" r="r" b="b"/>
                <a:pathLst>
                  <a:path w="566" h="90" extrusionOk="0">
                    <a:moveTo>
                      <a:pt x="241" y="0"/>
                    </a:moveTo>
                    <a:lnTo>
                      <a:pt x="0" y="89"/>
                    </a:lnTo>
                    <a:lnTo>
                      <a:pt x="346" y="89"/>
                    </a:ln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1175;p38">
                <a:extLst>
                  <a:ext uri="{FF2B5EF4-FFF2-40B4-BE49-F238E27FC236}">
                    <a16:creationId xmlns:a16="http://schemas.microsoft.com/office/drawing/2014/main" id="{A6197F6F-B230-BF68-0669-ECF97213B268}"/>
                  </a:ext>
                </a:extLst>
              </p:cNvPr>
              <p:cNvSpPr/>
              <p:nvPr/>
            </p:nvSpPr>
            <p:spPr>
              <a:xfrm>
                <a:off x="3639902" y="2601386"/>
                <a:ext cx="113319" cy="27272"/>
              </a:xfrm>
              <a:custGeom>
                <a:avLst/>
                <a:gdLst/>
                <a:ahLst/>
                <a:cxnLst/>
                <a:rect l="l" t="t" r="r" b="b"/>
                <a:pathLst>
                  <a:path w="723" h="174" extrusionOk="0">
                    <a:moveTo>
                      <a:pt x="262" y="0"/>
                    </a:moveTo>
                    <a:lnTo>
                      <a:pt x="47" y="84"/>
                    </a:lnTo>
                    <a:lnTo>
                      <a:pt x="21" y="84"/>
                    </a:lnTo>
                    <a:lnTo>
                      <a:pt x="21" y="110"/>
                    </a:lnTo>
                    <a:lnTo>
                      <a:pt x="0" y="110"/>
                    </a:lnTo>
                    <a:lnTo>
                      <a:pt x="0" y="131"/>
                    </a:lnTo>
                    <a:lnTo>
                      <a:pt x="0" y="152"/>
                    </a:lnTo>
                    <a:lnTo>
                      <a:pt x="21" y="152"/>
                    </a:lnTo>
                    <a:lnTo>
                      <a:pt x="47" y="173"/>
                    </a:lnTo>
                    <a:lnTo>
                      <a:pt x="440" y="173"/>
                    </a:lnTo>
                    <a:lnTo>
                      <a:pt x="676" y="84"/>
                    </a:lnTo>
                    <a:lnTo>
                      <a:pt x="702" y="63"/>
                    </a:lnTo>
                    <a:lnTo>
                      <a:pt x="702" y="42"/>
                    </a:lnTo>
                    <a:lnTo>
                      <a:pt x="723" y="42"/>
                    </a:lnTo>
                    <a:lnTo>
                      <a:pt x="702"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1176;p38">
                <a:extLst>
                  <a:ext uri="{FF2B5EF4-FFF2-40B4-BE49-F238E27FC236}">
                    <a16:creationId xmlns:a16="http://schemas.microsoft.com/office/drawing/2014/main" id="{3245A8D0-9540-A105-1611-9861D9E3A612}"/>
                  </a:ext>
                </a:extLst>
              </p:cNvPr>
              <p:cNvSpPr/>
              <p:nvPr/>
            </p:nvSpPr>
            <p:spPr>
              <a:xfrm>
                <a:off x="3598837" y="2625209"/>
                <a:ext cx="92944" cy="17398"/>
              </a:xfrm>
              <a:custGeom>
                <a:avLst/>
                <a:gdLst/>
                <a:ahLst/>
                <a:cxnLst/>
                <a:rect l="l" t="t" r="r" b="b"/>
                <a:pathLst>
                  <a:path w="593" h="111" extrusionOk="0">
                    <a:moveTo>
                      <a:pt x="241" y="0"/>
                    </a:moveTo>
                    <a:lnTo>
                      <a:pt x="0" y="89"/>
                    </a:lnTo>
                    <a:lnTo>
                      <a:pt x="21" y="89"/>
                    </a:lnTo>
                    <a:lnTo>
                      <a:pt x="330" y="110"/>
                    </a:lnTo>
                    <a:lnTo>
                      <a:pt x="351" y="89"/>
                    </a:lnTo>
                    <a:lnTo>
                      <a:pt x="59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1177;p38">
                <a:extLst>
                  <a:ext uri="{FF2B5EF4-FFF2-40B4-BE49-F238E27FC236}">
                    <a16:creationId xmlns:a16="http://schemas.microsoft.com/office/drawing/2014/main" id="{CDA084E2-40D1-A7CB-A9CB-0573BEF966D2}"/>
                  </a:ext>
                </a:extLst>
              </p:cNvPr>
              <p:cNvSpPr/>
              <p:nvPr/>
            </p:nvSpPr>
            <p:spPr>
              <a:xfrm>
                <a:off x="3588963" y="2618627"/>
                <a:ext cx="112536" cy="28683"/>
              </a:xfrm>
              <a:custGeom>
                <a:avLst/>
                <a:gdLst/>
                <a:ahLst/>
                <a:cxnLst/>
                <a:rect l="l" t="t" r="r" b="b"/>
                <a:pathLst>
                  <a:path w="718" h="183" extrusionOk="0">
                    <a:moveTo>
                      <a:pt x="414" y="84"/>
                    </a:moveTo>
                    <a:lnTo>
                      <a:pt x="393" y="105"/>
                    </a:lnTo>
                    <a:lnTo>
                      <a:pt x="304" y="105"/>
                    </a:lnTo>
                    <a:lnTo>
                      <a:pt x="325" y="84"/>
                    </a:lnTo>
                    <a:close/>
                    <a:moveTo>
                      <a:pt x="325" y="0"/>
                    </a:moveTo>
                    <a:cubicBezTo>
                      <a:pt x="304" y="0"/>
                      <a:pt x="304" y="0"/>
                      <a:pt x="262" y="21"/>
                    </a:cubicBezTo>
                    <a:lnTo>
                      <a:pt x="42" y="105"/>
                    </a:lnTo>
                    <a:lnTo>
                      <a:pt x="21" y="105"/>
                    </a:lnTo>
                    <a:lnTo>
                      <a:pt x="0" y="131"/>
                    </a:lnTo>
                    <a:lnTo>
                      <a:pt x="0" y="152"/>
                    </a:lnTo>
                    <a:lnTo>
                      <a:pt x="21" y="173"/>
                    </a:lnTo>
                    <a:lnTo>
                      <a:pt x="393" y="173"/>
                    </a:lnTo>
                    <a:cubicBezTo>
                      <a:pt x="407" y="173"/>
                      <a:pt x="412" y="182"/>
                      <a:pt x="420" y="182"/>
                    </a:cubicBezTo>
                    <a:cubicBezTo>
                      <a:pt x="424" y="182"/>
                      <a:pt x="428" y="180"/>
                      <a:pt x="435" y="173"/>
                    </a:cubicBezTo>
                    <a:lnTo>
                      <a:pt x="676" y="84"/>
                    </a:lnTo>
                    <a:lnTo>
                      <a:pt x="697" y="84"/>
                    </a:lnTo>
                    <a:lnTo>
                      <a:pt x="697" y="63"/>
                    </a:lnTo>
                    <a:lnTo>
                      <a:pt x="718" y="63"/>
                    </a:lnTo>
                    <a:lnTo>
                      <a:pt x="718" y="42"/>
                    </a:lnTo>
                    <a:lnTo>
                      <a:pt x="697" y="21"/>
                    </a:lnTo>
                    <a:lnTo>
                      <a:pt x="676"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1178;p38">
                <a:extLst>
                  <a:ext uri="{FF2B5EF4-FFF2-40B4-BE49-F238E27FC236}">
                    <a16:creationId xmlns:a16="http://schemas.microsoft.com/office/drawing/2014/main" id="{DF263C1C-ED80-4D9B-C5D2-28A815CF5F1B}"/>
                  </a:ext>
                </a:extLst>
              </p:cNvPr>
              <p:cNvSpPr/>
              <p:nvPr/>
            </p:nvSpPr>
            <p:spPr>
              <a:xfrm>
                <a:off x="4160261" y="2388697"/>
                <a:ext cx="88712" cy="17398"/>
              </a:xfrm>
              <a:custGeom>
                <a:avLst/>
                <a:gdLst/>
                <a:ahLst/>
                <a:cxnLst/>
                <a:rect l="l" t="t" r="r" b="b"/>
                <a:pathLst>
                  <a:path w="566" h="111" extrusionOk="0">
                    <a:moveTo>
                      <a:pt x="236" y="1"/>
                    </a:moveTo>
                    <a:lnTo>
                      <a:pt x="0" y="90"/>
                    </a:lnTo>
                    <a:lnTo>
                      <a:pt x="283" y="111"/>
                    </a:lnTo>
                    <a:lnTo>
                      <a:pt x="304" y="111"/>
                    </a:lnTo>
                    <a:lnTo>
                      <a:pt x="566" y="27"/>
                    </a:lnTo>
                    <a:cubicBezTo>
                      <a:pt x="566" y="27"/>
                      <a:pt x="566" y="1"/>
                      <a:pt x="545"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1179;p38">
                <a:extLst>
                  <a:ext uri="{FF2B5EF4-FFF2-40B4-BE49-F238E27FC236}">
                    <a16:creationId xmlns:a16="http://schemas.microsoft.com/office/drawing/2014/main" id="{AC65DA30-E4E8-1ADE-903D-24D5DAD01992}"/>
                  </a:ext>
                </a:extLst>
              </p:cNvPr>
              <p:cNvSpPr/>
              <p:nvPr/>
            </p:nvSpPr>
            <p:spPr>
              <a:xfrm>
                <a:off x="4149603" y="2382271"/>
                <a:ext cx="109244" cy="31347"/>
              </a:xfrm>
              <a:custGeom>
                <a:avLst/>
                <a:gdLst/>
                <a:ahLst/>
                <a:cxnLst/>
                <a:rect l="l" t="t" r="r" b="b"/>
                <a:pathLst>
                  <a:path w="697" h="200" extrusionOk="0">
                    <a:moveTo>
                      <a:pt x="414" y="89"/>
                    </a:moveTo>
                    <a:lnTo>
                      <a:pt x="351" y="110"/>
                    </a:lnTo>
                    <a:lnTo>
                      <a:pt x="262" y="110"/>
                    </a:lnTo>
                    <a:lnTo>
                      <a:pt x="330" y="89"/>
                    </a:lnTo>
                    <a:close/>
                    <a:moveTo>
                      <a:pt x="283" y="0"/>
                    </a:moveTo>
                    <a:lnTo>
                      <a:pt x="21" y="89"/>
                    </a:lnTo>
                    <a:lnTo>
                      <a:pt x="21" y="110"/>
                    </a:lnTo>
                    <a:lnTo>
                      <a:pt x="0" y="110"/>
                    </a:lnTo>
                    <a:lnTo>
                      <a:pt x="0" y="131"/>
                    </a:lnTo>
                    <a:lnTo>
                      <a:pt x="0" y="152"/>
                    </a:lnTo>
                    <a:lnTo>
                      <a:pt x="21" y="173"/>
                    </a:lnTo>
                    <a:lnTo>
                      <a:pt x="68" y="173"/>
                    </a:lnTo>
                    <a:lnTo>
                      <a:pt x="351" y="199"/>
                    </a:lnTo>
                    <a:lnTo>
                      <a:pt x="414" y="199"/>
                    </a:lnTo>
                    <a:lnTo>
                      <a:pt x="655" y="89"/>
                    </a:lnTo>
                    <a:lnTo>
                      <a:pt x="676" y="89"/>
                    </a:lnTo>
                    <a:lnTo>
                      <a:pt x="697" y="68"/>
                    </a:lnTo>
                    <a:lnTo>
                      <a:pt x="697" y="42"/>
                    </a:lnTo>
                    <a:lnTo>
                      <a:pt x="676" y="21"/>
                    </a:lnTo>
                    <a:lnTo>
                      <a:pt x="655" y="21"/>
                    </a:lnTo>
                    <a:cubicBezTo>
                      <a:pt x="634" y="21"/>
                      <a:pt x="634" y="0"/>
                      <a:pt x="63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1180;p38">
                <a:extLst>
                  <a:ext uri="{FF2B5EF4-FFF2-40B4-BE49-F238E27FC236}">
                    <a16:creationId xmlns:a16="http://schemas.microsoft.com/office/drawing/2014/main" id="{CCBA6FCF-8E33-C2C7-CD14-F989D6D8FB3F}"/>
                  </a:ext>
                </a:extLst>
              </p:cNvPr>
              <p:cNvSpPr/>
              <p:nvPr/>
            </p:nvSpPr>
            <p:spPr>
              <a:xfrm>
                <a:off x="4105247" y="2409230"/>
                <a:ext cx="88869" cy="17398"/>
              </a:xfrm>
              <a:custGeom>
                <a:avLst/>
                <a:gdLst/>
                <a:ahLst/>
                <a:cxnLst/>
                <a:rect l="l" t="t" r="r" b="b"/>
                <a:pathLst>
                  <a:path w="567" h="111" extrusionOk="0">
                    <a:moveTo>
                      <a:pt x="241" y="1"/>
                    </a:moveTo>
                    <a:lnTo>
                      <a:pt x="0" y="90"/>
                    </a:lnTo>
                    <a:lnTo>
                      <a:pt x="304" y="111"/>
                    </a:lnTo>
                    <a:lnTo>
                      <a:pt x="325" y="111"/>
                    </a:lnTo>
                    <a:lnTo>
                      <a:pt x="566"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1181;p38">
                <a:extLst>
                  <a:ext uri="{FF2B5EF4-FFF2-40B4-BE49-F238E27FC236}">
                    <a16:creationId xmlns:a16="http://schemas.microsoft.com/office/drawing/2014/main" id="{D0078E67-2DB0-3B23-A3FF-7893C3BAC660}"/>
                  </a:ext>
                </a:extLst>
              </p:cNvPr>
              <p:cNvSpPr/>
              <p:nvPr/>
            </p:nvSpPr>
            <p:spPr>
              <a:xfrm>
                <a:off x="4094589" y="2401236"/>
                <a:ext cx="110185" cy="32758"/>
              </a:xfrm>
              <a:custGeom>
                <a:avLst/>
                <a:gdLst/>
                <a:ahLst/>
                <a:cxnLst/>
                <a:rect l="l" t="t" r="r" b="b"/>
                <a:pathLst>
                  <a:path w="703" h="209" extrusionOk="0">
                    <a:moveTo>
                      <a:pt x="440" y="99"/>
                    </a:moveTo>
                    <a:lnTo>
                      <a:pt x="372" y="120"/>
                    </a:lnTo>
                    <a:lnTo>
                      <a:pt x="288" y="120"/>
                    </a:lnTo>
                    <a:lnTo>
                      <a:pt x="351" y="99"/>
                    </a:lnTo>
                    <a:close/>
                    <a:moveTo>
                      <a:pt x="309" y="1"/>
                    </a:moveTo>
                    <a:cubicBezTo>
                      <a:pt x="302" y="1"/>
                      <a:pt x="295" y="3"/>
                      <a:pt x="288" y="10"/>
                    </a:cubicBezTo>
                    <a:lnTo>
                      <a:pt x="48" y="99"/>
                    </a:lnTo>
                    <a:lnTo>
                      <a:pt x="27" y="120"/>
                    </a:lnTo>
                    <a:lnTo>
                      <a:pt x="0" y="120"/>
                    </a:lnTo>
                    <a:lnTo>
                      <a:pt x="0" y="141"/>
                    </a:lnTo>
                    <a:lnTo>
                      <a:pt x="27" y="162"/>
                    </a:lnTo>
                    <a:lnTo>
                      <a:pt x="27" y="183"/>
                    </a:lnTo>
                    <a:lnTo>
                      <a:pt x="68" y="183"/>
                    </a:lnTo>
                    <a:lnTo>
                      <a:pt x="351" y="209"/>
                    </a:lnTo>
                    <a:cubicBezTo>
                      <a:pt x="372" y="209"/>
                      <a:pt x="393" y="209"/>
                      <a:pt x="419" y="183"/>
                    </a:cubicBezTo>
                    <a:lnTo>
                      <a:pt x="681" y="99"/>
                    </a:lnTo>
                    <a:lnTo>
                      <a:pt x="702" y="99"/>
                    </a:lnTo>
                    <a:lnTo>
                      <a:pt x="702" y="78"/>
                    </a:lnTo>
                    <a:lnTo>
                      <a:pt x="702" y="52"/>
                    </a:lnTo>
                    <a:lnTo>
                      <a:pt x="681" y="31"/>
                    </a:lnTo>
                    <a:lnTo>
                      <a:pt x="655" y="10"/>
                    </a:lnTo>
                    <a:lnTo>
                      <a:pt x="351" y="10"/>
                    </a:lnTo>
                    <a:cubicBezTo>
                      <a:pt x="337" y="10"/>
                      <a:pt x="323" y="1"/>
                      <a:pt x="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1182;p38">
                <a:extLst>
                  <a:ext uri="{FF2B5EF4-FFF2-40B4-BE49-F238E27FC236}">
                    <a16:creationId xmlns:a16="http://schemas.microsoft.com/office/drawing/2014/main" id="{DEABCB9F-3C9B-5B43-BC0A-D2C35A3C2404}"/>
                  </a:ext>
                </a:extLst>
              </p:cNvPr>
              <p:cNvSpPr/>
              <p:nvPr/>
            </p:nvSpPr>
            <p:spPr>
              <a:xfrm>
                <a:off x="4050233" y="2426470"/>
                <a:ext cx="89652" cy="20689"/>
              </a:xfrm>
              <a:custGeom>
                <a:avLst/>
                <a:gdLst/>
                <a:ahLst/>
                <a:cxnLst/>
                <a:rect l="l" t="t" r="r" b="b"/>
                <a:pathLst>
                  <a:path w="572" h="132" extrusionOk="0">
                    <a:moveTo>
                      <a:pt x="283" y="1"/>
                    </a:moveTo>
                    <a:cubicBezTo>
                      <a:pt x="262" y="1"/>
                      <a:pt x="262" y="1"/>
                      <a:pt x="262" y="22"/>
                    </a:cubicBezTo>
                    <a:lnTo>
                      <a:pt x="1" y="111"/>
                    </a:lnTo>
                    <a:lnTo>
                      <a:pt x="22" y="111"/>
                    </a:lnTo>
                    <a:lnTo>
                      <a:pt x="310" y="132"/>
                    </a:lnTo>
                    <a:lnTo>
                      <a:pt x="331" y="132"/>
                    </a:lnTo>
                    <a:lnTo>
                      <a:pt x="571" y="22"/>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1183;p38">
                <a:extLst>
                  <a:ext uri="{FF2B5EF4-FFF2-40B4-BE49-F238E27FC236}">
                    <a16:creationId xmlns:a16="http://schemas.microsoft.com/office/drawing/2014/main" id="{BF5B5BF5-EA19-F734-1DD9-7E7C11173114}"/>
                  </a:ext>
                </a:extLst>
              </p:cNvPr>
              <p:cNvSpPr/>
              <p:nvPr/>
            </p:nvSpPr>
            <p:spPr>
              <a:xfrm>
                <a:off x="4040359" y="2420828"/>
                <a:ext cx="112692" cy="33698"/>
              </a:xfrm>
              <a:custGeom>
                <a:avLst/>
                <a:gdLst/>
                <a:ahLst/>
                <a:cxnLst/>
                <a:rect l="l" t="t" r="r" b="b"/>
                <a:pathLst>
                  <a:path w="719" h="215" extrusionOk="0">
                    <a:moveTo>
                      <a:pt x="346" y="84"/>
                    </a:moveTo>
                    <a:lnTo>
                      <a:pt x="435" y="105"/>
                    </a:lnTo>
                    <a:lnTo>
                      <a:pt x="373" y="126"/>
                    </a:lnTo>
                    <a:lnTo>
                      <a:pt x="284" y="105"/>
                    </a:lnTo>
                    <a:lnTo>
                      <a:pt x="346" y="84"/>
                    </a:lnTo>
                    <a:close/>
                    <a:moveTo>
                      <a:pt x="323" y="0"/>
                    </a:moveTo>
                    <a:cubicBezTo>
                      <a:pt x="315" y="0"/>
                      <a:pt x="305" y="5"/>
                      <a:pt x="284" y="16"/>
                    </a:cubicBezTo>
                    <a:lnTo>
                      <a:pt x="43" y="105"/>
                    </a:lnTo>
                    <a:lnTo>
                      <a:pt x="22" y="105"/>
                    </a:lnTo>
                    <a:lnTo>
                      <a:pt x="22" y="126"/>
                    </a:lnTo>
                    <a:lnTo>
                      <a:pt x="1" y="126"/>
                    </a:lnTo>
                    <a:lnTo>
                      <a:pt x="1" y="147"/>
                    </a:lnTo>
                    <a:lnTo>
                      <a:pt x="22" y="168"/>
                    </a:lnTo>
                    <a:lnTo>
                      <a:pt x="43" y="189"/>
                    </a:lnTo>
                    <a:lnTo>
                      <a:pt x="64" y="189"/>
                    </a:lnTo>
                    <a:lnTo>
                      <a:pt x="373" y="215"/>
                    </a:lnTo>
                    <a:cubicBezTo>
                      <a:pt x="394" y="215"/>
                      <a:pt x="394" y="215"/>
                      <a:pt x="435" y="189"/>
                    </a:cubicBezTo>
                    <a:lnTo>
                      <a:pt x="676" y="105"/>
                    </a:lnTo>
                    <a:lnTo>
                      <a:pt x="697" y="105"/>
                    </a:lnTo>
                    <a:lnTo>
                      <a:pt x="697" y="84"/>
                    </a:lnTo>
                    <a:lnTo>
                      <a:pt x="718" y="84"/>
                    </a:lnTo>
                    <a:lnTo>
                      <a:pt x="718" y="58"/>
                    </a:lnTo>
                    <a:lnTo>
                      <a:pt x="697" y="37"/>
                    </a:lnTo>
                    <a:lnTo>
                      <a:pt x="676" y="37"/>
                    </a:lnTo>
                    <a:lnTo>
                      <a:pt x="676" y="16"/>
                    </a:lnTo>
                    <a:lnTo>
                      <a:pt x="346" y="16"/>
                    </a:lnTo>
                    <a:cubicBezTo>
                      <a:pt x="336" y="5"/>
                      <a:pt x="331" y="0"/>
                      <a:pt x="32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1184;p38">
                <a:extLst>
                  <a:ext uri="{FF2B5EF4-FFF2-40B4-BE49-F238E27FC236}">
                    <a16:creationId xmlns:a16="http://schemas.microsoft.com/office/drawing/2014/main" id="{34816952-0BA8-9820-67A2-A855333B2C7D}"/>
                  </a:ext>
                </a:extLst>
              </p:cNvPr>
              <p:cNvSpPr/>
              <p:nvPr/>
            </p:nvSpPr>
            <p:spPr>
              <a:xfrm>
                <a:off x="3999295" y="2447002"/>
                <a:ext cx="88869" cy="17398"/>
              </a:xfrm>
              <a:custGeom>
                <a:avLst/>
                <a:gdLst/>
                <a:ahLst/>
                <a:cxnLst/>
                <a:rect l="l" t="t" r="r" b="b"/>
                <a:pathLst>
                  <a:path w="567" h="111" extrusionOk="0">
                    <a:moveTo>
                      <a:pt x="242" y="1"/>
                    </a:moveTo>
                    <a:lnTo>
                      <a:pt x="1" y="111"/>
                    </a:lnTo>
                    <a:lnTo>
                      <a:pt x="326" y="111"/>
                    </a:lnTo>
                    <a:lnTo>
                      <a:pt x="567" y="22"/>
                    </a:lnTo>
                    <a:lnTo>
                      <a:pt x="26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1185;p38">
                <a:extLst>
                  <a:ext uri="{FF2B5EF4-FFF2-40B4-BE49-F238E27FC236}">
                    <a16:creationId xmlns:a16="http://schemas.microsoft.com/office/drawing/2014/main" id="{D7FD25FC-EB89-18C6-6107-812396ECA75E}"/>
                  </a:ext>
                </a:extLst>
              </p:cNvPr>
              <p:cNvSpPr/>
              <p:nvPr/>
            </p:nvSpPr>
            <p:spPr>
              <a:xfrm>
                <a:off x="3988637" y="2440420"/>
                <a:ext cx="110185" cy="30563"/>
              </a:xfrm>
              <a:custGeom>
                <a:avLst/>
                <a:gdLst/>
                <a:ahLst/>
                <a:cxnLst/>
                <a:rect l="l" t="t" r="r" b="b"/>
                <a:pathLst>
                  <a:path w="703" h="195" extrusionOk="0">
                    <a:moveTo>
                      <a:pt x="415" y="90"/>
                    </a:moveTo>
                    <a:lnTo>
                      <a:pt x="373" y="111"/>
                    </a:lnTo>
                    <a:lnTo>
                      <a:pt x="263" y="111"/>
                    </a:lnTo>
                    <a:lnTo>
                      <a:pt x="331" y="90"/>
                    </a:lnTo>
                    <a:close/>
                    <a:moveTo>
                      <a:pt x="331" y="1"/>
                    </a:moveTo>
                    <a:cubicBezTo>
                      <a:pt x="310" y="1"/>
                      <a:pt x="310" y="1"/>
                      <a:pt x="284" y="22"/>
                    </a:cubicBezTo>
                    <a:lnTo>
                      <a:pt x="22" y="111"/>
                    </a:lnTo>
                    <a:lnTo>
                      <a:pt x="1" y="132"/>
                    </a:lnTo>
                    <a:lnTo>
                      <a:pt x="1" y="153"/>
                    </a:lnTo>
                    <a:lnTo>
                      <a:pt x="1" y="174"/>
                    </a:lnTo>
                    <a:lnTo>
                      <a:pt x="22" y="174"/>
                    </a:lnTo>
                    <a:lnTo>
                      <a:pt x="22" y="195"/>
                    </a:lnTo>
                    <a:lnTo>
                      <a:pt x="415" y="195"/>
                    </a:lnTo>
                    <a:lnTo>
                      <a:pt x="655" y="111"/>
                    </a:lnTo>
                    <a:lnTo>
                      <a:pt x="676" y="90"/>
                    </a:lnTo>
                    <a:lnTo>
                      <a:pt x="703" y="90"/>
                    </a:lnTo>
                    <a:lnTo>
                      <a:pt x="703" y="64"/>
                    </a:lnTo>
                    <a:lnTo>
                      <a:pt x="703" y="43"/>
                    </a:lnTo>
                    <a:lnTo>
                      <a:pt x="676" y="43"/>
                    </a:lnTo>
                    <a:lnTo>
                      <a:pt x="676" y="22"/>
                    </a:lnTo>
                    <a:lnTo>
                      <a:pt x="635" y="22"/>
                    </a:lnTo>
                    <a:lnTo>
                      <a:pt x="33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1186;p38">
                <a:extLst>
                  <a:ext uri="{FF2B5EF4-FFF2-40B4-BE49-F238E27FC236}">
                    <a16:creationId xmlns:a16="http://schemas.microsoft.com/office/drawing/2014/main" id="{3F2A3FBA-F1AB-1989-DBF8-C7BACF44ED74}"/>
                  </a:ext>
                </a:extLst>
              </p:cNvPr>
              <p:cNvSpPr/>
              <p:nvPr/>
            </p:nvSpPr>
            <p:spPr>
              <a:xfrm>
                <a:off x="3944437" y="2467535"/>
                <a:ext cx="88712" cy="17398"/>
              </a:xfrm>
              <a:custGeom>
                <a:avLst/>
                <a:gdLst/>
                <a:ahLst/>
                <a:cxnLst/>
                <a:rect l="l" t="t" r="r" b="b"/>
                <a:pathLst>
                  <a:path w="566" h="111" extrusionOk="0">
                    <a:moveTo>
                      <a:pt x="241" y="1"/>
                    </a:moveTo>
                    <a:lnTo>
                      <a:pt x="0" y="111"/>
                    </a:lnTo>
                    <a:lnTo>
                      <a:pt x="330" y="111"/>
                    </a:lnTo>
                    <a:lnTo>
                      <a:pt x="566" y="22"/>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1187;p38">
                <a:extLst>
                  <a:ext uri="{FF2B5EF4-FFF2-40B4-BE49-F238E27FC236}">
                    <a16:creationId xmlns:a16="http://schemas.microsoft.com/office/drawing/2014/main" id="{7956D15E-3A6A-F75A-AEE1-23B62992DE73}"/>
                  </a:ext>
                </a:extLst>
              </p:cNvPr>
              <p:cNvSpPr/>
              <p:nvPr/>
            </p:nvSpPr>
            <p:spPr>
              <a:xfrm>
                <a:off x="3934563" y="2460952"/>
                <a:ext cx="112536" cy="30563"/>
              </a:xfrm>
              <a:custGeom>
                <a:avLst/>
                <a:gdLst/>
                <a:ahLst/>
                <a:cxnLst/>
                <a:rect l="l" t="t" r="r" b="b"/>
                <a:pathLst>
                  <a:path w="718" h="195" extrusionOk="0">
                    <a:moveTo>
                      <a:pt x="435" y="90"/>
                    </a:moveTo>
                    <a:lnTo>
                      <a:pt x="367" y="111"/>
                    </a:lnTo>
                    <a:lnTo>
                      <a:pt x="283" y="111"/>
                    </a:lnTo>
                    <a:lnTo>
                      <a:pt x="346" y="90"/>
                    </a:lnTo>
                    <a:close/>
                    <a:moveTo>
                      <a:pt x="346" y="1"/>
                    </a:moveTo>
                    <a:cubicBezTo>
                      <a:pt x="325" y="1"/>
                      <a:pt x="304" y="1"/>
                      <a:pt x="283" y="22"/>
                    </a:cubicBezTo>
                    <a:lnTo>
                      <a:pt x="42" y="111"/>
                    </a:lnTo>
                    <a:lnTo>
                      <a:pt x="21" y="111"/>
                    </a:lnTo>
                    <a:lnTo>
                      <a:pt x="0" y="132"/>
                    </a:lnTo>
                    <a:lnTo>
                      <a:pt x="0" y="153"/>
                    </a:lnTo>
                    <a:lnTo>
                      <a:pt x="21" y="174"/>
                    </a:lnTo>
                    <a:lnTo>
                      <a:pt x="42" y="174"/>
                    </a:lnTo>
                    <a:lnTo>
                      <a:pt x="42" y="195"/>
                    </a:lnTo>
                    <a:lnTo>
                      <a:pt x="435" y="195"/>
                    </a:lnTo>
                    <a:lnTo>
                      <a:pt x="676" y="111"/>
                    </a:lnTo>
                    <a:lnTo>
                      <a:pt x="697" y="90"/>
                    </a:lnTo>
                    <a:lnTo>
                      <a:pt x="718" y="64"/>
                    </a:lnTo>
                    <a:lnTo>
                      <a:pt x="718" y="43"/>
                    </a:lnTo>
                    <a:lnTo>
                      <a:pt x="697" y="43"/>
                    </a:lnTo>
                    <a:lnTo>
                      <a:pt x="697" y="22"/>
                    </a:lnTo>
                    <a:lnTo>
                      <a:pt x="629" y="22"/>
                    </a:lnTo>
                    <a:lnTo>
                      <a:pt x="34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1188;p38">
                <a:extLst>
                  <a:ext uri="{FF2B5EF4-FFF2-40B4-BE49-F238E27FC236}">
                    <a16:creationId xmlns:a16="http://schemas.microsoft.com/office/drawing/2014/main" id="{3D532E28-C2F3-EEE8-5AF6-357DA04DDDE3}"/>
                  </a:ext>
                </a:extLst>
              </p:cNvPr>
              <p:cNvSpPr/>
              <p:nvPr/>
            </p:nvSpPr>
            <p:spPr>
              <a:xfrm>
                <a:off x="3889424" y="2488067"/>
                <a:ext cx="92787" cy="17398"/>
              </a:xfrm>
              <a:custGeom>
                <a:avLst/>
                <a:gdLst/>
                <a:ahLst/>
                <a:cxnLst/>
                <a:rect l="l" t="t" r="r" b="b"/>
                <a:pathLst>
                  <a:path w="592" h="111" extrusionOk="0">
                    <a:moveTo>
                      <a:pt x="262" y="1"/>
                    </a:moveTo>
                    <a:lnTo>
                      <a:pt x="26" y="90"/>
                    </a:lnTo>
                    <a:cubicBezTo>
                      <a:pt x="0" y="90"/>
                      <a:pt x="26" y="90"/>
                      <a:pt x="26" y="111"/>
                    </a:cubicBezTo>
                    <a:lnTo>
                      <a:pt x="351" y="111"/>
                    </a:lnTo>
                    <a:lnTo>
                      <a:pt x="592" y="22"/>
                    </a:lnTo>
                    <a:lnTo>
                      <a:pt x="59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1189;p38">
                <a:extLst>
                  <a:ext uri="{FF2B5EF4-FFF2-40B4-BE49-F238E27FC236}">
                    <a16:creationId xmlns:a16="http://schemas.microsoft.com/office/drawing/2014/main" id="{F0639850-4813-F620-BF51-BA5CFCB14960}"/>
                  </a:ext>
                </a:extLst>
              </p:cNvPr>
              <p:cNvSpPr/>
              <p:nvPr/>
            </p:nvSpPr>
            <p:spPr>
              <a:xfrm>
                <a:off x="3882841" y="2481484"/>
                <a:ext cx="109244" cy="30563"/>
              </a:xfrm>
              <a:custGeom>
                <a:avLst/>
                <a:gdLst/>
                <a:ahLst/>
                <a:cxnLst/>
                <a:rect l="l" t="t" r="r" b="b"/>
                <a:pathLst>
                  <a:path w="697" h="195" extrusionOk="0">
                    <a:moveTo>
                      <a:pt x="414" y="90"/>
                    </a:moveTo>
                    <a:lnTo>
                      <a:pt x="372" y="111"/>
                    </a:lnTo>
                    <a:lnTo>
                      <a:pt x="283" y="111"/>
                    </a:lnTo>
                    <a:lnTo>
                      <a:pt x="330" y="90"/>
                    </a:lnTo>
                    <a:close/>
                    <a:moveTo>
                      <a:pt x="262" y="1"/>
                    </a:moveTo>
                    <a:lnTo>
                      <a:pt x="21" y="111"/>
                    </a:lnTo>
                    <a:lnTo>
                      <a:pt x="0" y="111"/>
                    </a:lnTo>
                    <a:lnTo>
                      <a:pt x="0" y="132"/>
                    </a:lnTo>
                    <a:lnTo>
                      <a:pt x="0" y="153"/>
                    </a:lnTo>
                    <a:lnTo>
                      <a:pt x="0" y="174"/>
                    </a:lnTo>
                    <a:lnTo>
                      <a:pt x="68" y="174"/>
                    </a:lnTo>
                    <a:lnTo>
                      <a:pt x="372" y="194"/>
                    </a:lnTo>
                    <a:cubicBezTo>
                      <a:pt x="393" y="194"/>
                      <a:pt x="393" y="194"/>
                      <a:pt x="414" y="174"/>
                    </a:cubicBezTo>
                    <a:lnTo>
                      <a:pt x="676" y="90"/>
                    </a:lnTo>
                    <a:lnTo>
                      <a:pt x="697" y="90"/>
                    </a:lnTo>
                    <a:lnTo>
                      <a:pt x="697" y="64"/>
                    </a:lnTo>
                    <a:lnTo>
                      <a:pt x="697" y="43"/>
                    </a:lnTo>
                    <a:lnTo>
                      <a:pt x="697" y="22"/>
                    </a:lnTo>
                    <a:lnTo>
                      <a:pt x="634" y="22"/>
                    </a:lnTo>
                    <a:lnTo>
                      <a:pt x="33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1190;p38">
                <a:extLst>
                  <a:ext uri="{FF2B5EF4-FFF2-40B4-BE49-F238E27FC236}">
                    <a16:creationId xmlns:a16="http://schemas.microsoft.com/office/drawing/2014/main" id="{6ADDCFE3-024D-7F11-AD73-15C174682D74}"/>
                  </a:ext>
                </a:extLst>
              </p:cNvPr>
              <p:cNvSpPr/>
              <p:nvPr/>
            </p:nvSpPr>
            <p:spPr>
              <a:xfrm>
                <a:off x="3838485" y="2508599"/>
                <a:ext cx="92160" cy="17398"/>
              </a:xfrm>
              <a:custGeom>
                <a:avLst/>
                <a:gdLst/>
                <a:ahLst/>
                <a:cxnLst/>
                <a:rect l="l" t="t" r="r" b="b"/>
                <a:pathLst>
                  <a:path w="588" h="111" extrusionOk="0">
                    <a:moveTo>
                      <a:pt x="241" y="1"/>
                    </a:moveTo>
                    <a:lnTo>
                      <a:pt x="1" y="90"/>
                    </a:lnTo>
                    <a:lnTo>
                      <a:pt x="21" y="90"/>
                    </a:lnTo>
                    <a:lnTo>
                      <a:pt x="304" y="111"/>
                    </a:lnTo>
                    <a:lnTo>
                      <a:pt x="351" y="111"/>
                    </a:lnTo>
                    <a:lnTo>
                      <a:pt x="587"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191;p38">
                <a:extLst>
                  <a:ext uri="{FF2B5EF4-FFF2-40B4-BE49-F238E27FC236}">
                    <a16:creationId xmlns:a16="http://schemas.microsoft.com/office/drawing/2014/main" id="{D5809E4A-CAE4-CCBC-3F81-C35094323869}"/>
                  </a:ext>
                </a:extLst>
              </p:cNvPr>
              <p:cNvSpPr/>
              <p:nvPr/>
            </p:nvSpPr>
            <p:spPr>
              <a:xfrm>
                <a:off x="3827827" y="2502016"/>
                <a:ext cx="113476" cy="30563"/>
              </a:xfrm>
              <a:custGeom>
                <a:avLst/>
                <a:gdLst/>
                <a:ahLst/>
                <a:cxnLst/>
                <a:rect l="l" t="t" r="r" b="b"/>
                <a:pathLst>
                  <a:path w="724" h="195" extrusionOk="0">
                    <a:moveTo>
                      <a:pt x="440" y="90"/>
                    </a:moveTo>
                    <a:lnTo>
                      <a:pt x="372" y="111"/>
                    </a:lnTo>
                    <a:lnTo>
                      <a:pt x="288" y="111"/>
                    </a:lnTo>
                    <a:lnTo>
                      <a:pt x="351" y="90"/>
                    </a:lnTo>
                    <a:close/>
                    <a:moveTo>
                      <a:pt x="288" y="1"/>
                    </a:moveTo>
                    <a:lnTo>
                      <a:pt x="48" y="90"/>
                    </a:lnTo>
                    <a:lnTo>
                      <a:pt x="27" y="111"/>
                    </a:lnTo>
                    <a:lnTo>
                      <a:pt x="0" y="111"/>
                    </a:lnTo>
                    <a:lnTo>
                      <a:pt x="0" y="132"/>
                    </a:lnTo>
                    <a:lnTo>
                      <a:pt x="0" y="153"/>
                    </a:lnTo>
                    <a:lnTo>
                      <a:pt x="27" y="153"/>
                    </a:lnTo>
                    <a:lnTo>
                      <a:pt x="27" y="173"/>
                    </a:lnTo>
                    <a:lnTo>
                      <a:pt x="69" y="173"/>
                    </a:lnTo>
                    <a:lnTo>
                      <a:pt x="372" y="194"/>
                    </a:lnTo>
                    <a:cubicBezTo>
                      <a:pt x="393" y="194"/>
                      <a:pt x="419" y="194"/>
                      <a:pt x="440" y="173"/>
                    </a:cubicBezTo>
                    <a:lnTo>
                      <a:pt x="681" y="90"/>
                    </a:lnTo>
                    <a:lnTo>
                      <a:pt x="702" y="90"/>
                    </a:lnTo>
                    <a:lnTo>
                      <a:pt x="702" y="63"/>
                    </a:lnTo>
                    <a:lnTo>
                      <a:pt x="723" y="63"/>
                    </a:lnTo>
                    <a:lnTo>
                      <a:pt x="723" y="43"/>
                    </a:lnTo>
                    <a:lnTo>
                      <a:pt x="702" y="22"/>
                    </a:lnTo>
                    <a:lnTo>
                      <a:pt x="681" y="22"/>
                    </a:lnTo>
                    <a:lnTo>
                      <a:pt x="68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192;p38">
                <a:extLst>
                  <a:ext uri="{FF2B5EF4-FFF2-40B4-BE49-F238E27FC236}">
                    <a16:creationId xmlns:a16="http://schemas.microsoft.com/office/drawing/2014/main" id="{648FA980-A5E7-9A24-0116-5B4F0D7014E1}"/>
                  </a:ext>
                </a:extLst>
              </p:cNvPr>
              <p:cNvSpPr/>
              <p:nvPr/>
            </p:nvSpPr>
            <p:spPr>
              <a:xfrm>
                <a:off x="3786762" y="2529131"/>
                <a:ext cx="89652" cy="14106"/>
              </a:xfrm>
              <a:custGeom>
                <a:avLst/>
                <a:gdLst/>
                <a:ahLst/>
                <a:cxnLst/>
                <a:rect l="l" t="t" r="r" b="b"/>
                <a:pathLst>
                  <a:path w="572" h="90" extrusionOk="0">
                    <a:moveTo>
                      <a:pt x="241" y="0"/>
                    </a:moveTo>
                    <a:lnTo>
                      <a:pt x="1" y="90"/>
                    </a:lnTo>
                    <a:lnTo>
                      <a:pt x="331" y="90"/>
                    </a:lnTo>
                    <a:lnTo>
                      <a:pt x="571"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193;p38">
                <a:extLst>
                  <a:ext uri="{FF2B5EF4-FFF2-40B4-BE49-F238E27FC236}">
                    <a16:creationId xmlns:a16="http://schemas.microsoft.com/office/drawing/2014/main" id="{0FE7B4C9-85B0-874D-0D06-E3F509B1CA4E}"/>
                  </a:ext>
                </a:extLst>
              </p:cNvPr>
              <p:cNvSpPr/>
              <p:nvPr/>
            </p:nvSpPr>
            <p:spPr>
              <a:xfrm>
                <a:off x="3776888" y="2521138"/>
                <a:ext cx="112692" cy="28683"/>
              </a:xfrm>
              <a:custGeom>
                <a:avLst/>
                <a:gdLst/>
                <a:ahLst/>
                <a:cxnLst/>
                <a:rect l="l" t="t" r="r" b="b"/>
                <a:pathLst>
                  <a:path w="719" h="183" extrusionOk="0">
                    <a:moveTo>
                      <a:pt x="325" y="72"/>
                    </a:moveTo>
                    <a:lnTo>
                      <a:pt x="414" y="99"/>
                    </a:lnTo>
                    <a:lnTo>
                      <a:pt x="284" y="99"/>
                    </a:lnTo>
                    <a:lnTo>
                      <a:pt x="325" y="72"/>
                    </a:lnTo>
                    <a:close/>
                    <a:moveTo>
                      <a:pt x="293" y="0"/>
                    </a:moveTo>
                    <a:cubicBezTo>
                      <a:pt x="286" y="0"/>
                      <a:pt x="277" y="3"/>
                      <a:pt x="263" y="10"/>
                    </a:cubicBezTo>
                    <a:lnTo>
                      <a:pt x="22" y="99"/>
                    </a:lnTo>
                    <a:lnTo>
                      <a:pt x="1" y="120"/>
                    </a:lnTo>
                    <a:lnTo>
                      <a:pt x="1" y="141"/>
                    </a:lnTo>
                    <a:lnTo>
                      <a:pt x="1" y="161"/>
                    </a:lnTo>
                    <a:lnTo>
                      <a:pt x="22" y="161"/>
                    </a:lnTo>
                    <a:lnTo>
                      <a:pt x="22" y="182"/>
                    </a:lnTo>
                    <a:lnTo>
                      <a:pt x="435" y="182"/>
                    </a:lnTo>
                    <a:lnTo>
                      <a:pt x="676" y="99"/>
                    </a:lnTo>
                    <a:lnTo>
                      <a:pt x="697" y="72"/>
                    </a:lnTo>
                    <a:lnTo>
                      <a:pt x="718" y="51"/>
                    </a:lnTo>
                    <a:lnTo>
                      <a:pt x="697" y="31"/>
                    </a:lnTo>
                    <a:lnTo>
                      <a:pt x="676" y="10"/>
                    </a:lnTo>
                    <a:lnTo>
                      <a:pt x="325" y="10"/>
                    </a:lnTo>
                    <a:cubicBezTo>
                      <a:pt x="311" y="10"/>
                      <a:pt x="307" y="0"/>
                      <a:pt x="29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194;p38">
                <a:extLst>
                  <a:ext uri="{FF2B5EF4-FFF2-40B4-BE49-F238E27FC236}">
                    <a16:creationId xmlns:a16="http://schemas.microsoft.com/office/drawing/2014/main" id="{1ADA7BA1-C877-E9F3-18EC-D6380194C0C4}"/>
                  </a:ext>
                </a:extLst>
              </p:cNvPr>
              <p:cNvSpPr/>
              <p:nvPr/>
            </p:nvSpPr>
            <p:spPr>
              <a:xfrm>
                <a:off x="3735824" y="2546372"/>
                <a:ext cx="88869" cy="17398"/>
              </a:xfrm>
              <a:custGeom>
                <a:avLst/>
                <a:gdLst/>
                <a:ahLst/>
                <a:cxnLst/>
                <a:rect l="l" t="t" r="r" b="b"/>
                <a:pathLst>
                  <a:path w="567" h="111" extrusionOk="0">
                    <a:moveTo>
                      <a:pt x="242" y="0"/>
                    </a:moveTo>
                    <a:lnTo>
                      <a:pt x="1" y="110"/>
                    </a:lnTo>
                    <a:lnTo>
                      <a:pt x="326" y="110"/>
                    </a:lnTo>
                    <a:lnTo>
                      <a:pt x="566" y="21"/>
                    </a:lnTo>
                    <a:lnTo>
                      <a:pt x="26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195;p38">
                <a:extLst>
                  <a:ext uri="{FF2B5EF4-FFF2-40B4-BE49-F238E27FC236}">
                    <a16:creationId xmlns:a16="http://schemas.microsoft.com/office/drawing/2014/main" id="{162FAC5D-8BC1-2C38-2660-673E6B87EDDE}"/>
                  </a:ext>
                </a:extLst>
              </p:cNvPr>
              <p:cNvSpPr/>
              <p:nvPr/>
            </p:nvSpPr>
            <p:spPr>
              <a:xfrm>
                <a:off x="3721874" y="2539789"/>
                <a:ext cx="113476" cy="30563"/>
              </a:xfrm>
              <a:custGeom>
                <a:avLst/>
                <a:gdLst/>
                <a:ahLst/>
                <a:cxnLst/>
                <a:rect l="l" t="t" r="r" b="b"/>
                <a:pathLst>
                  <a:path w="724" h="195" extrusionOk="0">
                    <a:moveTo>
                      <a:pt x="441" y="84"/>
                    </a:moveTo>
                    <a:lnTo>
                      <a:pt x="394" y="111"/>
                    </a:lnTo>
                    <a:lnTo>
                      <a:pt x="310" y="111"/>
                    </a:lnTo>
                    <a:lnTo>
                      <a:pt x="352" y="84"/>
                    </a:lnTo>
                    <a:close/>
                    <a:moveTo>
                      <a:pt x="352" y="1"/>
                    </a:moveTo>
                    <a:cubicBezTo>
                      <a:pt x="331" y="1"/>
                      <a:pt x="331" y="1"/>
                      <a:pt x="284" y="22"/>
                    </a:cubicBezTo>
                    <a:lnTo>
                      <a:pt x="48" y="111"/>
                    </a:lnTo>
                    <a:lnTo>
                      <a:pt x="22" y="111"/>
                    </a:lnTo>
                    <a:lnTo>
                      <a:pt x="22" y="131"/>
                    </a:lnTo>
                    <a:lnTo>
                      <a:pt x="1" y="152"/>
                    </a:lnTo>
                    <a:lnTo>
                      <a:pt x="22" y="152"/>
                    </a:lnTo>
                    <a:lnTo>
                      <a:pt x="22" y="173"/>
                    </a:lnTo>
                    <a:lnTo>
                      <a:pt x="48" y="173"/>
                    </a:lnTo>
                    <a:lnTo>
                      <a:pt x="48" y="194"/>
                    </a:lnTo>
                    <a:lnTo>
                      <a:pt x="462" y="194"/>
                    </a:lnTo>
                    <a:lnTo>
                      <a:pt x="703" y="84"/>
                    </a:lnTo>
                    <a:lnTo>
                      <a:pt x="724" y="84"/>
                    </a:lnTo>
                    <a:lnTo>
                      <a:pt x="724" y="63"/>
                    </a:lnTo>
                    <a:lnTo>
                      <a:pt x="724" y="42"/>
                    </a:lnTo>
                    <a:lnTo>
                      <a:pt x="724" y="22"/>
                    </a:lnTo>
                    <a:lnTo>
                      <a:pt x="655" y="22"/>
                    </a:lnTo>
                    <a:lnTo>
                      <a:pt x="35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196;p38">
                <a:extLst>
                  <a:ext uri="{FF2B5EF4-FFF2-40B4-BE49-F238E27FC236}">
                    <a16:creationId xmlns:a16="http://schemas.microsoft.com/office/drawing/2014/main" id="{E782974E-3998-E80F-819D-EF4F25E192F8}"/>
                  </a:ext>
                </a:extLst>
              </p:cNvPr>
              <p:cNvSpPr/>
              <p:nvPr/>
            </p:nvSpPr>
            <p:spPr>
              <a:xfrm>
                <a:off x="3680966" y="2566904"/>
                <a:ext cx="92787" cy="17398"/>
              </a:xfrm>
              <a:custGeom>
                <a:avLst/>
                <a:gdLst/>
                <a:ahLst/>
                <a:cxnLst/>
                <a:rect l="l" t="t" r="r" b="b"/>
                <a:pathLst>
                  <a:path w="592" h="111" extrusionOk="0">
                    <a:moveTo>
                      <a:pt x="241" y="0"/>
                    </a:moveTo>
                    <a:lnTo>
                      <a:pt x="0" y="89"/>
                    </a:lnTo>
                    <a:lnTo>
                      <a:pt x="21" y="89"/>
                    </a:lnTo>
                    <a:lnTo>
                      <a:pt x="330" y="110"/>
                    </a:lnTo>
                    <a:lnTo>
                      <a:pt x="351" y="110"/>
                    </a:lnTo>
                    <a:lnTo>
                      <a:pt x="59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197;p38">
                <a:extLst>
                  <a:ext uri="{FF2B5EF4-FFF2-40B4-BE49-F238E27FC236}">
                    <a16:creationId xmlns:a16="http://schemas.microsoft.com/office/drawing/2014/main" id="{56732A6D-7749-61C0-F110-12793FC7466D}"/>
                  </a:ext>
                </a:extLst>
              </p:cNvPr>
              <p:cNvSpPr/>
              <p:nvPr/>
            </p:nvSpPr>
            <p:spPr>
              <a:xfrm>
                <a:off x="3671092" y="2560321"/>
                <a:ext cx="112536" cy="30563"/>
              </a:xfrm>
              <a:custGeom>
                <a:avLst/>
                <a:gdLst/>
                <a:ahLst/>
                <a:cxnLst/>
                <a:rect l="l" t="t" r="r" b="b"/>
                <a:pathLst>
                  <a:path w="718" h="195" extrusionOk="0">
                    <a:moveTo>
                      <a:pt x="435" y="84"/>
                    </a:moveTo>
                    <a:lnTo>
                      <a:pt x="393" y="110"/>
                    </a:lnTo>
                    <a:lnTo>
                      <a:pt x="304" y="110"/>
                    </a:lnTo>
                    <a:lnTo>
                      <a:pt x="346" y="84"/>
                    </a:lnTo>
                    <a:close/>
                    <a:moveTo>
                      <a:pt x="283" y="0"/>
                    </a:moveTo>
                    <a:lnTo>
                      <a:pt x="42" y="110"/>
                    </a:lnTo>
                    <a:lnTo>
                      <a:pt x="21" y="110"/>
                    </a:lnTo>
                    <a:lnTo>
                      <a:pt x="0" y="131"/>
                    </a:lnTo>
                    <a:lnTo>
                      <a:pt x="0" y="152"/>
                    </a:lnTo>
                    <a:lnTo>
                      <a:pt x="21" y="173"/>
                    </a:lnTo>
                    <a:lnTo>
                      <a:pt x="84" y="173"/>
                    </a:lnTo>
                    <a:lnTo>
                      <a:pt x="393" y="194"/>
                    </a:lnTo>
                    <a:cubicBezTo>
                      <a:pt x="414" y="194"/>
                      <a:pt x="414" y="194"/>
                      <a:pt x="456" y="173"/>
                    </a:cubicBezTo>
                    <a:lnTo>
                      <a:pt x="697" y="84"/>
                    </a:lnTo>
                    <a:lnTo>
                      <a:pt x="718" y="84"/>
                    </a:lnTo>
                    <a:lnTo>
                      <a:pt x="718" y="63"/>
                    </a:lnTo>
                    <a:lnTo>
                      <a:pt x="718" y="42"/>
                    </a:lnTo>
                    <a:lnTo>
                      <a:pt x="697" y="21"/>
                    </a:lnTo>
                    <a:lnTo>
                      <a:pt x="676"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198;p38">
                <a:extLst>
                  <a:ext uri="{FF2B5EF4-FFF2-40B4-BE49-F238E27FC236}">
                    <a16:creationId xmlns:a16="http://schemas.microsoft.com/office/drawing/2014/main" id="{D7CC3D8A-23BB-EC26-18BF-6D135A66E1C6}"/>
                  </a:ext>
                </a:extLst>
              </p:cNvPr>
              <p:cNvSpPr/>
              <p:nvPr/>
            </p:nvSpPr>
            <p:spPr>
              <a:xfrm>
                <a:off x="3630028" y="2587436"/>
                <a:ext cx="92003" cy="14106"/>
              </a:xfrm>
              <a:custGeom>
                <a:avLst/>
                <a:gdLst/>
                <a:ahLst/>
                <a:cxnLst/>
                <a:rect l="l" t="t" r="r" b="b"/>
                <a:pathLst>
                  <a:path w="587" h="90" extrusionOk="0">
                    <a:moveTo>
                      <a:pt x="241" y="0"/>
                    </a:moveTo>
                    <a:lnTo>
                      <a:pt x="0" y="89"/>
                    </a:lnTo>
                    <a:lnTo>
                      <a:pt x="346" y="89"/>
                    </a:lnTo>
                    <a:lnTo>
                      <a:pt x="587"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199;p38">
                <a:extLst>
                  <a:ext uri="{FF2B5EF4-FFF2-40B4-BE49-F238E27FC236}">
                    <a16:creationId xmlns:a16="http://schemas.microsoft.com/office/drawing/2014/main" id="{020826F5-3C96-3248-051A-9EE05E442DE5}"/>
                  </a:ext>
                </a:extLst>
              </p:cNvPr>
              <p:cNvSpPr/>
              <p:nvPr/>
            </p:nvSpPr>
            <p:spPr>
              <a:xfrm>
                <a:off x="3619370" y="2580854"/>
                <a:ext cx="113319" cy="27272"/>
              </a:xfrm>
              <a:custGeom>
                <a:avLst/>
                <a:gdLst/>
                <a:ahLst/>
                <a:cxnLst/>
                <a:rect l="l" t="t" r="r" b="b"/>
                <a:pathLst>
                  <a:path w="723" h="174" extrusionOk="0">
                    <a:moveTo>
                      <a:pt x="283" y="0"/>
                    </a:moveTo>
                    <a:lnTo>
                      <a:pt x="47" y="84"/>
                    </a:lnTo>
                    <a:lnTo>
                      <a:pt x="21" y="110"/>
                    </a:lnTo>
                    <a:lnTo>
                      <a:pt x="0" y="110"/>
                    </a:lnTo>
                    <a:lnTo>
                      <a:pt x="0" y="131"/>
                    </a:lnTo>
                    <a:lnTo>
                      <a:pt x="0" y="152"/>
                    </a:lnTo>
                    <a:lnTo>
                      <a:pt x="21" y="152"/>
                    </a:lnTo>
                    <a:lnTo>
                      <a:pt x="21" y="173"/>
                    </a:lnTo>
                    <a:lnTo>
                      <a:pt x="440" y="173"/>
                    </a:lnTo>
                    <a:lnTo>
                      <a:pt x="676" y="84"/>
                    </a:lnTo>
                    <a:lnTo>
                      <a:pt x="702" y="63"/>
                    </a:lnTo>
                    <a:lnTo>
                      <a:pt x="723" y="63"/>
                    </a:lnTo>
                    <a:lnTo>
                      <a:pt x="723" y="42"/>
                    </a:lnTo>
                    <a:lnTo>
                      <a:pt x="723" y="21"/>
                    </a:lnTo>
                    <a:lnTo>
                      <a:pt x="702" y="21"/>
                    </a:lnTo>
                    <a:lnTo>
                      <a:pt x="70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200;p38">
                <a:extLst>
                  <a:ext uri="{FF2B5EF4-FFF2-40B4-BE49-F238E27FC236}">
                    <a16:creationId xmlns:a16="http://schemas.microsoft.com/office/drawing/2014/main" id="{4E95384F-C959-258C-CCE0-3C6910D05E39}"/>
                  </a:ext>
                </a:extLst>
              </p:cNvPr>
              <p:cNvSpPr/>
              <p:nvPr/>
            </p:nvSpPr>
            <p:spPr>
              <a:xfrm>
                <a:off x="3578305" y="2604677"/>
                <a:ext cx="92944" cy="17398"/>
              </a:xfrm>
              <a:custGeom>
                <a:avLst/>
                <a:gdLst/>
                <a:ahLst/>
                <a:cxnLst/>
                <a:rect l="l" t="t" r="r" b="b"/>
                <a:pathLst>
                  <a:path w="593" h="111" extrusionOk="0">
                    <a:moveTo>
                      <a:pt x="262" y="0"/>
                    </a:moveTo>
                    <a:cubicBezTo>
                      <a:pt x="262" y="0"/>
                      <a:pt x="241" y="0"/>
                      <a:pt x="241" y="21"/>
                    </a:cubicBezTo>
                    <a:lnTo>
                      <a:pt x="0" y="110"/>
                    </a:lnTo>
                    <a:lnTo>
                      <a:pt x="351" y="110"/>
                    </a:lnTo>
                    <a:lnTo>
                      <a:pt x="592" y="21"/>
                    </a:lnTo>
                    <a:lnTo>
                      <a:pt x="26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201;p38">
                <a:extLst>
                  <a:ext uri="{FF2B5EF4-FFF2-40B4-BE49-F238E27FC236}">
                    <a16:creationId xmlns:a16="http://schemas.microsoft.com/office/drawing/2014/main" id="{0974C46F-FDC5-8947-10EA-E609356EDB98}"/>
                  </a:ext>
                </a:extLst>
              </p:cNvPr>
              <p:cNvSpPr/>
              <p:nvPr/>
            </p:nvSpPr>
            <p:spPr>
              <a:xfrm>
                <a:off x="3568431" y="2598094"/>
                <a:ext cx="112692" cy="30563"/>
              </a:xfrm>
              <a:custGeom>
                <a:avLst/>
                <a:gdLst/>
                <a:ahLst/>
                <a:cxnLst/>
                <a:rect l="l" t="t" r="r" b="b"/>
                <a:pathLst>
                  <a:path w="719" h="195" extrusionOk="0">
                    <a:moveTo>
                      <a:pt x="414" y="84"/>
                    </a:moveTo>
                    <a:lnTo>
                      <a:pt x="393" y="105"/>
                    </a:lnTo>
                    <a:lnTo>
                      <a:pt x="304" y="105"/>
                    </a:lnTo>
                    <a:lnTo>
                      <a:pt x="325" y="84"/>
                    </a:lnTo>
                    <a:close/>
                    <a:moveTo>
                      <a:pt x="325" y="0"/>
                    </a:moveTo>
                    <a:cubicBezTo>
                      <a:pt x="304" y="0"/>
                      <a:pt x="304" y="0"/>
                      <a:pt x="262" y="21"/>
                    </a:cubicBezTo>
                    <a:lnTo>
                      <a:pt x="22" y="105"/>
                    </a:lnTo>
                    <a:lnTo>
                      <a:pt x="1" y="131"/>
                    </a:lnTo>
                    <a:lnTo>
                      <a:pt x="1" y="152"/>
                    </a:lnTo>
                    <a:lnTo>
                      <a:pt x="1" y="173"/>
                    </a:lnTo>
                    <a:lnTo>
                      <a:pt x="22" y="173"/>
                    </a:lnTo>
                    <a:lnTo>
                      <a:pt x="42" y="194"/>
                    </a:lnTo>
                    <a:lnTo>
                      <a:pt x="393" y="194"/>
                    </a:lnTo>
                    <a:cubicBezTo>
                      <a:pt x="414" y="194"/>
                      <a:pt x="414" y="194"/>
                      <a:pt x="435" y="173"/>
                    </a:cubicBezTo>
                    <a:lnTo>
                      <a:pt x="676" y="84"/>
                    </a:lnTo>
                    <a:lnTo>
                      <a:pt x="697" y="84"/>
                    </a:lnTo>
                    <a:lnTo>
                      <a:pt x="718" y="63"/>
                    </a:lnTo>
                    <a:lnTo>
                      <a:pt x="718" y="42"/>
                    </a:lnTo>
                    <a:lnTo>
                      <a:pt x="697" y="21"/>
                    </a:lnTo>
                    <a:lnTo>
                      <a:pt x="655" y="21"/>
                    </a:lnTo>
                    <a:lnTo>
                      <a:pt x="32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202;p38">
                <a:extLst>
                  <a:ext uri="{FF2B5EF4-FFF2-40B4-BE49-F238E27FC236}">
                    <a16:creationId xmlns:a16="http://schemas.microsoft.com/office/drawing/2014/main" id="{F7EB458B-0911-4D52-F17C-CFF1D39E3D6C}"/>
                  </a:ext>
                </a:extLst>
              </p:cNvPr>
              <p:cNvSpPr/>
              <p:nvPr/>
            </p:nvSpPr>
            <p:spPr>
              <a:xfrm>
                <a:off x="3527366" y="2625209"/>
                <a:ext cx="92160" cy="14106"/>
              </a:xfrm>
              <a:custGeom>
                <a:avLst/>
                <a:gdLst/>
                <a:ahLst/>
                <a:cxnLst/>
                <a:rect l="l" t="t" r="r" b="b"/>
                <a:pathLst>
                  <a:path w="588" h="90" extrusionOk="0">
                    <a:moveTo>
                      <a:pt x="242" y="0"/>
                    </a:moveTo>
                    <a:lnTo>
                      <a:pt x="1" y="89"/>
                    </a:lnTo>
                    <a:lnTo>
                      <a:pt x="346" y="89"/>
                    </a:lnTo>
                    <a:lnTo>
                      <a:pt x="587"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203;p38">
                <a:extLst>
                  <a:ext uri="{FF2B5EF4-FFF2-40B4-BE49-F238E27FC236}">
                    <a16:creationId xmlns:a16="http://schemas.microsoft.com/office/drawing/2014/main" id="{A6A46478-7A8F-0D25-F4CB-BE76B75C6F63}"/>
                  </a:ext>
                </a:extLst>
              </p:cNvPr>
              <p:cNvSpPr/>
              <p:nvPr/>
            </p:nvSpPr>
            <p:spPr>
              <a:xfrm>
                <a:off x="3516708" y="2618627"/>
                <a:ext cx="113476" cy="28683"/>
              </a:xfrm>
              <a:custGeom>
                <a:avLst/>
                <a:gdLst/>
                <a:ahLst/>
                <a:cxnLst/>
                <a:rect l="l" t="t" r="r" b="b"/>
                <a:pathLst>
                  <a:path w="724" h="183" extrusionOk="0">
                    <a:moveTo>
                      <a:pt x="414" y="84"/>
                    </a:moveTo>
                    <a:lnTo>
                      <a:pt x="393" y="105"/>
                    </a:lnTo>
                    <a:lnTo>
                      <a:pt x="310" y="105"/>
                    </a:lnTo>
                    <a:lnTo>
                      <a:pt x="331" y="84"/>
                    </a:lnTo>
                    <a:close/>
                    <a:moveTo>
                      <a:pt x="331" y="0"/>
                    </a:moveTo>
                    <a:cubicBezTo>
                      <a:pt x="310" y="0"/>
                      <a:pt x="310" y="0"/>
                      <a:pt x="262" y="21"/>
                    </a:cubicBezTo>
                    <a:lnTo>
                      <a:pt x="22" y="105"/>
                    </a:lnTo>
                    <a:lnTo>
                      <a:pt x="1" y="105"/>
                    </a:lnTo>
                    <a:lnTo>
                      <a:pt x="1" y="131"/>
                    </a:lnTo>
                    <a:lnTo>
                      <a:pt x="1" y="152"/>
                    </a:lnTo>
                    <a:lnTo>
                      <a:pt x="22" y="173"/>
                    </a:lnTo>
                    <a:lnTo>
                      <a:pt x="393" y="173"/>
                    </a:lnTo>
                    <a:cubicBezTo>
                      <a:pt x="407" y="173"/>
                      <a:pt x="412" y="182"/>
                      <a:pt x="428" y="182"/>
                    </a:cubicBezTo>
                    <a:cubicBezTo>
                      <a:pt x="435" y="182"/>
                      <a:pt x="446" y="180"/>
                      <a:pt x="461" y="173"/>
                    </a:cubicBezTo>
                    <a:lnTo>
                      <a:pt x="676" y="84"/>
                    </a:lnTo>
                    <a:lnTo>
                      <a:pt x="702" y="84"/>
                    </a:lnTo>
                    <a:lnTo>
                      <a:pt x="702" y="63"/>
                    </a:lnTo>
                    <a:lnTo>
                      <a:pt x="723" y="63"/>
                    </a:lnTo>
                    <a:lnTo>
                      <a:pt x="723" y="42"/>
                    </a:lnTo>
                    <a:lnTo>
                      <a:pt x="723" y="21"/>
                    </a:lnTo>
                    <a:lnTo>
                      <a:pt x="702"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204;p38">
                <a:extLst>
                  <a:ext uri="{FF2B5EF4-FFF2-40B4-BE49-F238E27FC236}">
                    <a16:creationId xmlns:a16="http://schemas.microsoft.com/office/drawing/2014/main" id="{AE98E4C3-E259-1C46-6D0D-CF4842F76BBE}"/>
                  </a:ext>
                </a:extLst>
              </p:cNvPr>
              <p:cNvSpPr/>
              <p:nvPr/>
            </p:nvSpPr>
            <p:spPr>
              <a:xfrm>
                <a:off x="4023118" y="2378980"/>
                <a:ext cx="92160" cy="20689"/>
              </a:xfrm>
              <a:custGeom>
                <a:avLst/>
                <a:gdLst/>
                <a:ahLst/>
                <a:cxnLst/>
                <a:rect l="l" t="t" r="r" b="b"/>
                <a:pathLst>
                  <a:path w="588" h="132" extrusionOk="0">
                    <a:moveTo>
                      <a:pt x="242" y="0"/>
                    </a:moveTo>
                    <a:lnTo>
                      <a:pt x="1" y="110"/>
                    </a:lnTo>
                    <a:lnTo>
                      <a:pt x="305" y="131"/>
                    </a:lnTo>
                    <a:lnTo>
                      <a:pt x="325" y="131"/>
                    </a:lnTo>
                    <a:lnTo>
                      <a:pt x="587" y="21"/>
                    </a:lnTo>
                    <a:lnTo>
                      <a:pt x="566" y="21"/>
                    </a:lnTo>
                    <a:lnTo>
                      <a:pt x="284"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205;p38">
                <a:extLst>
                  <a:ext uri="{FF2B5EF4-FFF2-40B4-BE49-F238E27FC236}">
                    <a16:creationId xmlns:a16="http://schemas.microsoft.com/office/drawing/2014/main" id="{878EC680-6FA9-E108-0BC7-13EA1471F1B5}"/>
                  </a:ext>
                </a:extLst>
              </p:cNvPr>
              <p:cNvSpPr/>
              <p:nvPr/>
            </p:nvSpPr>
            <p:spPr>
              <a:xfrm>
                <a:off x="4012460" y="2372397"/>
                <a:ext cx="113476" cy="33698"/>
              </a:xfrm>
              <a:custGeom>
                <a:avLst/>
                <a:gdLst/>
                <a:ahLst/>
                <a:cxnLst/>
                <a:rect l="l" t="t" r="r" b="b"/>
                <a:pathLst>
                  <a:path w="724" h="215" extrusionOk="0">
                    <a:moveTo>
                      <a:pt x="352" y="84"/>
                    </a:moveTo>
                    <a:lnTo>
                      <a:pt x="441" y="105"/>
                    </a:lnTo>
                    <a:lnTo>
                      <a:pt x="373" y="131"/>
                    </a:lnTo>
                    <a:lnTo>
                      <a:pt x="263" y="131"/>
                    </a:lnTo>
                    <a:lnTo>
                      <a:pt x="352" y="84"/>
                    </a:lnTo>
                    <a:close/>
                    <a:moveTo>
                      <a:pt x="352" y="0"/>
                    </a:moveTo>
                    <a:cubicBezTo>
                      <a:pt x="331" y="0"/>
                      <a:pt x="310" y="0"/>
                      <a:pt x="289" y="21"/>
                    </a:cubicBezTo>
                    <a:lnTo>
                      <a:pt x="27" y="105"/>
                    </a:lnTo>
                    <a:lnTo>
                      <a:pt x="27" y="131"/>
                    </a:lnTo>
                    <a:lnTo>
                      <a:pt x="1" y="131"/>
                    </a:lnTo>
                    <a:lnTo>
                      <a:pt x="1" y="152"/>
                    </a:lnTo>
                    <a:lnTo>
                      <a:pt x="1" y="173"/>
                    </a:lnTo>
                    <a:lnTo>
                      <a:pt x="27" y="194"/>
                    </a:lnTo>
                    <a:lnTo>
                      <a:pt x="69" y="194"/>
                    </a:lnTo>
                    <a:lnTo>
                      <a:pt x="373" y="215"/>
                    </a:lnTo>
                    <a:cubicBezTo>
                      <a:pt x="393" y="215"/>
                      <a:pt x="393" y="215"/>
                      <a:pt x="441" y="194"/>
                    </a:cubicBezTo>
                    <a:lnTo>
                      <a:pt x="682" y="105"/>
                    </a:lnTo>
                    <a:lnTo>
                      <a:pt x="702" y="105"/>
                    </a:lnTo>
                    <a:lnTo>
                      <a:pt x="702" y="84"/>
                    </a:lnTo>
                    <a:lnTo>
                      <a:pt x="723" y="84"/>
                    </a:lnTo>
                    <a:lnTo>
                      <a:pt x="723" y="63"/>
                    </a:lnTo>
                    <a:lnTo>
                      <a:pt x="702" y="42"/>
                    </a:lnTo>
                    <a:lnTo>
                      <a:pt x="682" y="21"/>
                    </a:lnTo>
                    <a:lnTo>
                      <a:pt x="655" y="21"/>
                    </a:lnTo>
                    <a:lnTo>
                      <a:pt x="35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206;p38">
                <a:extLst>
                  <a:ext uri="{FF2B5EF4-FFF2-40B4-BE49-F238E27FC236}">
                    <a16:creationId xmlns:a16="http://schemas.microsoft.com/office/drawing/2014/main" id="{B713BE77-1167-41A8-83A5-F662A4A29B29}"/>
                  </a:ext>
                </a:extLst>
              </p:cNvPr>
              <p:cNvSpPr/>
              <p:nvPr/>
            </p:nvSpPr>
            <p:spPr>
              <a:xfrm>
                <a:off x="3968104" y="2399512"/>
                <a:ext cx="92944" cy="20532"/>
              </a:xfrm>
              <a:custGeom>
                <a:avLst/>
                <a:gdLst/>
                <a:ahLst/>
                <a:cxnLst/>
                <a:rect l="l" t="t" r="r" b="b"/>
                <a:pathLst>
                  <a:path w="593" h="131" extrusionOk="0">
                    <a:moveTo>
                      <a:pt x="263" y="0"/>
                    </a:moveTo>
                    <a:cubicBezTo>
                      <a:pt x="263" y="0"/>
                      <a:pt x="242" y="0"/>
                      <a:pt x="242" y="21"/>
                    </a:cubicBezTo>
                    <a:lnTo>
                      <a:pt x="1" y="110"/>
                    </a:lnTo>
                    <a:lnTo>
                      <a:pt x="310" y="131"/>
                    </a:lnTo>
                    <a:lnTo>
                      <a:pt x="331" y="131"/>
                    </a:lnTo>
                    <a:lnTo>
                      <a:pt x="593" y="21"/>
                    </a:lnTo>
                    <a:lnTo>
                      <a:pt x="572" y="21"/>
                    </a:lnTo>
                    <a:lnTo>
                      <a:pt x="26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207;p38">
                <a:extLst>
                  <a:ext uri="{FF2B5EF4-FFF2-40B4-BE49-F238E27FC236}">
                    <a16:creationId xmlns:a16="http://schemas.microsoft.com/office/drawing/2014/main" id="{A9D7FDC9-9EA1-A5DE-5BB0-F64A62717E3C}"/>
                  </a:ext>
                </a:extLst>
              </p:cNvPr>
              <p:cNvSpPr/>
              <p:nvPr/>
            </p:nvSpPr>
            <p:spPr>
              <a:xfrm>
                <a:off x="3955095" y="2392929"/>
                <a:ext cx="115827" cy="33698"/>
              </a:xfrm>
              <a:custGeom>
                <a:avLst/>
                <a:gdLst/>
                <a:ahLst/>
                <a:cxnLst/>
                <a:rect l="l" t="t" r="r" b="b"/>
                <a:pathLst>
                  <a:path w="739" h="215" extrusionOk="0">
                    <a:moveTo>
                      <a:pt x="346" y="84"/>
                    </a:moveTo>
                    <a:lnTo>
                      <a:pt x="456" y="105"/>
                    </a:lnTo>
                    <a:lnTo>
                      <a:pt x="393" y="131"/>
                    </a:lnTo>
                    <a:lnTo>
                      <a:pt x="283" y="131"/>
                    </a:lnTo>
                    <a:lnTo>
                      <a:pt x="346" y="84"/>
                    </a:lnTo>
                    <a:close/>
                    <a:moveTo>
                      <a:pt x="367" y="0"/>
                    </a:moveTo>
                    <a:cubicBezTo>
                      <a:pt x="346" y="0"/>
                      <a:pt x="325" y="0"/>
                      <a:pt x="304" y="21"/>
                    </a:cubicBezTo>
                    <a:lnTo>
                      <a:pt x="42" y="105"/>
                    </a:lnTo>
                    <a:lnTo>
                      <a:pt x="21" y="131"/>
                    </a:lnTo>
                    <a:lnTo>
                      <a:pt x="0" y="152"/>
                    </a:lnTo>
                    <a:lnTo>
                      <a:pt x="0" y="173"/>
                    </a:lnTo>
                    <a:lnTo>
                      <a:pt x="21" y="173"/>
                    </a:lnTo>
                    <a:lnTo>
                      <a:pt x="42" y="194"/>
                    </a:lnTo>
                    <a:lnTo>
                      <a:pt x="84" y="194"/>
                    </a:lnTo>
                    <a:lnTo>
                      <a:pt x="393" y="215"/>
                    </a:lnTo>
                    <a:cubicBezTo>
                      <a:pt x="414" y="215"/>
                      <a:pt x="414" y="215"/>
                      <a:pt x="456" y="194"/>
                    </a:cubicBezTo>
                    <a:lnTo>
                      <a:pt x="697" y="105"/>
                    </a:lnTo>
                    <a:lnTo>
                      <a:pt x="718" y="105"/>
                    </a:lnTo>
                    <a:lnTo>
                      <a:pt x="718" y="84"/>
                    </a:lnTo>
                    <a:lnTo>
                      <a:pt x="739" y="84"/>
                    </a:lnTo>
                    <a:lnTo>
                      <a:pt x="739" y="63"/>
                    </a:lnTo>
                    <a:lnTo>
                      <a:pt x="718" y="42"/>
                    </a:lnTo>
                    <a:lnTo>
                      <a:pt x="697" y="42"/>
                    </a:lnTo>
                    <a:lnTo>
                      <a:pt x="676" y="21"/>
                    </a:lnTo>
                    <a:lnTo>
                      <a:pt x="36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208;p38">
                <a:extLst>
                  <a:ext uri="{FF2B5EF4-FFF2-40B4-BE49-F238E27FC236}">
                    <a16:creationId xmlns:a16="http://schemas.microsoft.com/office/drawing/2014/main" id="{408BE9F7-2740-E516-6D6B-9699A9F8D4C2}"/>
                  </a:ext>
                </a:extLst>
              </p:cNvPr>
              <p:cNvSpPr/>
              <p:nvPr/>
            </p:nvSpPr>
            <p:spPr>
              <a:xfrm>
                <a:off x="3909956" y="2419887"/>
                <a:ext cx="96079" cy="20689"/>
              </a:xfrm>
              <a:custGeom>
                <a:avLst/>
                <a:gdLst/>
                <a:ahLst/>
                <a:cxnLst/>
                <a:rect l="l" t="t" r="r" b="b"/>
                <a:pathLst>
                  <a:path w="613" h="132" extrusionOk="0">
                    <a:moveTo>
                      <a:pt x="288" y="1"/>
                    </a:moveTo>
                    <a:lnTo>
                      <a:pt x="262" y="22"/>
                    </a:lnTo>
                    <a:lnTo>
                      <a:pt x="0" y="111"/>
                    </a:lnTo>
                    <a:lnTo>
                      <a:pt x="26" y="111"/>
                    </a:lnTo>
                    <a:lnTo>
                      <a:pt x="330" y="132"/>
                    </a:lnTo>
                    <a:lnTo>
                      <a:pt x="351" y="132"/>
                    </a:lnTo>
                    <a:lnTo>
                      <a:pt x="613" y="22"/>
                    </a:lnTo>
                    <a:lnTo>
                      <a:pt x="592" y="22"/>
                    </a:lnTo>
                    <a:lnTo>
                      <a:pt x="288"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209;p38">
                <a:extLst>
                  <a:ext uri="{FF2B5EF4-FFF2-40B4-BE49-F238E27FC236}">
                    <a16:creationId xmlns:a16="http://schemas.microsoft.com/office/drawing/2014/main" id="{205893B3-35E6-8B5E-CFC4-7DBBE9771B5A}"/>
                  </a:ext>
                </a:extLst>
              </p:cNvPr>
              <p:cNvSpPr/>
              <p:nvPr/>
            </p:nvSpPr>
            <p:spPr>
              <a:xfrm>
                <a:off x="3900082" y="2415185"/>
                <a:ext cx="116611" cy="31974"/>
              </a:xfrm>
              <a:custGeom>
                <a:avLst/>
                <a:gdLst/>
                <a:ahLst/>
                <a:cxnLst/>
                <a:rect l="l" t="t" r="r" b="b"/>
                <a:pathLst>
                  <a:path w="744" h="204" extrusionOk="0">
                    <a:moveTo>
                      <a:pt x="351" y="73"/>
                    </a:moveTo>
                    <a:lnTo>
                      <a:pt x="456" y="94"/>
                    </a:lnTo>
                    <a:lnTo>
                      <a:pt x="393" y="120"/>
                    </a:lnTo>
                    <a:lnTo>
                      <a:pt x="283" y="120"/>
                    </a:lnTo>
                    <a:lnTo>
                      <a:pt x="351" y="73"/>
                    </a:lnTo>
                    <a:close/>
                    <a:moveTo>
                      <a:pt x="321" y="1"/>
                    </a:moveTo>
                    <a:cubicBezTo>
                      <a:pt x="316" y="1"/>
                      <a:pt x="311" y="3"/>
                      <a:pt x="304" y="10"/>
                    </a:cubicBezTo>
                    <a:lnTo>
                      <a:pt x="42" y="94"/>
                    </a:lnTo>
                    <a:lnTo>
                      <a:pt x="21" y="120"/>
                    </a:lnTo>
                    <a:lnTo>
                      <a:pt x="0" y="141"/>
                    </a:lnTo>
                    <a:lnTo>
                      <a:pt x="0" y="162"/>
                    </a:lnTo>
                    <a:lnTo>
                      <a:pt x="21" y="162"/>
                    </a:lnTo>
                    <a:lnTo>
                      <a:pt x="21" y="183"/>
                    </a:lnTo>
                    <a:lnTo>
                      <a:pt x="89" y="183"/>
                    </a:lnTo>
                    <a:lnTo>
                      <a:pt x="393" y="204"/>
                    </a:lnTo>
                    <a:cubicBezTo>
                      <a:pt x="414" y="204"/>
                      <a:pt x="414" y="204"/>
                      <a:pt x="456" y="183"/>
                    </a:cubicBezTo>
                    <a:lnTo>
                      <a:pt x="697" y="94"/>
                    </a:lnTo>
                    <a:lnTo>
                      <a:pt x="718" y="94"/>
                    </a:lnTo>
                    <a:lnTo>
                      <a:pt x="718" y="73"/>
                    </a:lnTo>
                    <a:lnTo>
                      <a:pt x="744" y="73"/>
                    </a:lnTo>
                    <a:lnTo>
                      <a:pt x="744" y="52"/>
                    </a:lnTo>
                    <a:lnTo>
                      <a:pt x="718" y="31"/>
                    </a:lnTo>
                    <a:lnTo>
                      <a:pt x="697" y="31"/>
                    </a:lnTo>
                    <a:lnTo>
                      <a:pt x="697" y="10"/>
                    </a:lnTo>
                    <a:lnTo>
                      <a:pt x="372" y="10"/>
                    </a:lnTo>
                    <a:cubicBezTo>
                      <a:pt x="341" y="10"/>
                      <a:pt x="330" y="1"/>
                      <a:pt x="3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210;p38">
                <a:extLst>
                  <a:ext uri="{FF2B5EF4-FFF2-40B4-BE49-F238E27FC236}">
                    <a16:creationId xmlns:a16="http://schemas.microsoft.com/office/drawing/2014/main" id="{29621D4D-5CA3-F9D3-422F-AB9C6461EA1B}"/>
                  </a:ext>
                </a:extLst>
              </p:cNvPr>
              <p:cNvSpPr/>
              <p:nvPr/>
            </p:nvSpPr>
            <p:spPr>
              <a:xfrm>
                <a:off x="3855726" y="2443711"/>
                <a:ext cx="95295" cy="17398"/>
              </a:xfrm>
              <a:custGeom>
                <a:avLst/>
                <a:gdLst/>
                <a:ahLst/>
                <a:cxnLst/>
                <a:rect l="l" t="t" r="r" b="b"/>
                <a:pathLst>
                  <a:path w="608" h="111" extrusionOk="0">
                    <a:moveTo>
                      <a:pt x="262" y="1"/>
                    </a:moveTo>
                    <a:lnTo>
                      <a:pt x="0" y="90"/>
                    </a:lnTo>
                    <a:lnTo>
                      <a:pt x="21" y="90"/>
                    </a:lnTo>
                    <a:lnTo>
                      <a:pt x="325" y="111"/>
                    </a:lnTo>
                    <a:lnTo>
                      <a:pt x="346" y="111"/>
                    </a:lnTo>
                    <a:lnTo>
                      <a:pt x="608"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211;p38">
                <a:extLst>
                  <a:ext uri="{FF2B5EF4-FFF2-40B4-BE49-F238E27FC236}">
                    <a16:creationId xmlns:a16="http://schemas.microsoft.com/office/drawing/2014/main" id="{3D3C46F8-A935-5365-5394-23BDBEC29D9E}"/>
                  </a:ext>
                </a:extLst>
              </p:cNvPr>
              <p:cNvSpPr/>
              <p:nvPr/>
            </p:nvSpPr>
            <p:spPr>
              <a:xfrm>
                <a:off x="3845068" y="2435718"/>
                <a:ext cx="116768" cy="31974"/>
              </a:xfrm>
              <a:custGeom>
                <a:avLst/>
                <a:gdLst/>
                <a:ahLst/>
                <a:cxnLst/>
                <a:rect l="l" t="t" r="r" b="b"/>
                <a:pathLst>
                  <a:path w="745" h="204" extrusionOk="0">
                    <a:moveTo>
                      <a:pt x="351" y="73"/>
                    </a:moveTo>
                    <a:lnTo>
                      <a:pt x="461" y="94"/>
                    </a:lnTo>
                    <a:lnTo>
                      <a:pt x="393" y="120"/>
                    </a:lnTo>
                    <a:lnTo>
                      <a:pt x="283" y="120"/>
                    </a:lnTo>
                    <a:lnTo>
                      <a:pt x="351" y="73"/>
                    </a:lnTo>
                    <a:close/>
                    <a:moveTo>
                      <a:pt x="317" y="1"/>
                    </a:moveTo>
                    <a:cubicBezTo>
                      <a:pt x="309" y="1"/>
                      <a:pt x="299" y="3"/>
                      <a:pt x="283" y="10"/>
                    </a:cubicBezTo>
                    <a:lnTo>
                      <a:pt x="48" y="94"/>
                    </a:lnTo>
                    <a:lnTo>
                      <a:pt x="21" y="120"/>
                    </a:lnTo>
                    <a:lnTo>
                      <a:pt x="0" y="120"/>
                    </a:lnTo>
                    <a:lnTo>
                      <a:pt x="0" y="141"/>
                    </a:lnTo>
                    <a:lnTo>
                      <a:pt x="0" y="162"/>
                    </a:lnTo>
                    <a:lnTo>
                      <a:pt x="21" y="162"/>
                    </a:lnTo>
                    <a:lnTo>
                      <a:pt x="21" y="183"/>
                    </a:lnTo>
                    <a:lnTo>
                      <a:pt x="89" y="183"/>
                    </a:lnTo>
                    <a:lnTo>
                      <a:pt x="393" y="204"/>
                    </a:lnTo>
                    <a:cubicBezTo>
                      <a:pt x="414" y="204"/>
                      <a:pt x="414" y="204"/>
                      <a:pt x="461" y="183"/>
                    </a:cubicBezTo>
                    <a:lnTo>
                      <a:pt x="702" y="94"/>
                    </a:lnTo>
                    <a:lnTo>
                      <a:pt x="723" y="94"/>
                    </a:lnTo>
                    <a:lnTo>
                      <a:pt x="723" y="73"/>
                    </a:lnTo>
                    <a:lnTo>
                      <a:pt x="744" y="73"/>
                    </a:lnTo>
                    <a:lnTo>
                      <a:pt x="744" y="52"/>
                    </a:lnTo>
                    <a:lnTo>
                      <a:pt x="723" y="31"/>
                    </a:lnTo>
                    <a:lnTo>
                      <a:pt x="702" y="10"/>
                    </a:lnTo>
                    <a:lnTo>
                      <a:pt x="351" y="10"/>
                    </a:lnTo>
                    <a:cubicBezTo>
                      <a:pt x="337" y="10"/>
                      <a:pt x="333" y="1"/>
                      <a:pt x="31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212;p38">
                <a:extLst>
                  <a:ext uri="{FF2B5EF4-FFF2-40B4-BE49-F238E27FC236}">
                    <a16:creationId xmlns:a16="http://schemas.microsoft.com/office/drawing/2014/main" id="{EB38BC24-59A1-43CD-31B6-9C77016EFBEA}"/>
                  </a:ext>
                </a:extLst>
              </p:cNvPr>
              <p:cNvSpPr/>
              <p:nvPr/>
            </p:nvSpPr>
            <p:spPr>
              <a:xfrm>
                <a:off x="3800712" y="2464243"/>
                <a:ext cx="96235" cy="17398"/>
              </a:xfrm>
              <a:custGeom>
                <a:avLst/>
                <a:gdLst/>
                <a:ahLst/>
                <a:cxnLst/>
                <a:rect l="l" t="t" r="r" b="b"/>
                <a:pathLst>
                  <a:path w="614" h="111" extrusionOk="0">
                    <a:moveTo>
                      <a:pt x="262" y="1"/>
                    </a:moveTo>
                    <a:lnTo>
                      <a:pt x="1" y="90"/>
                    </a:lnTo>
                    <a:lnTo>
                      <a:pt x="22" y="90"/>
                    </a:lnTo>
                    <a:lnTo>
                      <a:pt x="331" y="111"/>
                    </a:lnTo>
                    <a:lnTo>
                      <a:pt x="351" y="111"/>
                    </a:lnTo>
                    <a:lnTo>
                      <a:pt x="61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213;p38">
                <a:extLst>
                  <a:ext uri="{FF2B5EF4-FFF2-40B4-BE49-F238E27FC236}">
                    <a16:creationId xmlns:a16="http://schemas.microsoft.com/office/drawing/2014/main" id="{44499567-71D2-4063-0B50-332BDB11FFA0}"/>
                  </a:ext>
                </a:extLst>
              </p:cNvPr>
              <p:cNvSpPr/>
              <p:nvPr/>
            </p:nvSpPr>
            <p:spPr>
              <a:xfrm>
                <a:off x="3790837" y="2456250"/>
                <a:ext cx="115984" cy="31974"/>
              </a:xfrm>
              <a:custGeom>
                <a:avLst/>
                <a:gdLst/>
                <a:ahLst/>
                <a:cxnLst/>
                <a:rect l="l" t="t" r="r" b="b"/>
                <a:pathLst>
                  <a:path w="740" h="204" extrusionOk="0">
                    <a:moveTo>
                      <a:pt x="346" y="73"/>
                    </a:moveTo>
                    <a:lnTo>
                      <a:pt x="456" y="94"/>
                    </a:lnTo>
                    <a:lnTo>
                      <a:pt x="394" y="120"/>
                    </a:lnTo>
                    <a:lnTo>
                      <a:pt x="284" y="120"/>
                    </a:lnTo>
                    <a:lnTo>
                      <a:pt x="346" y="73"/>
                    </a:lnTo>
                    <a:close/>
                    <a:moveTo>
                      <a:pt x="314" y="1"/>
                    </a:moveTo>
                    <a:cubicBezTo>
                      <a:pt x="307" y="1"/>
                      <a:pt x="298" y="3"/>
                      <a:pt x="284" y="10"/>
                    </a:cubicBezTo>
                    <a:lnTo>
                      <a:pt x="43" y="94"/>
                    </a:lnTo>
                    <a:lnTo>
                      <a:pt x="22" y="120"/>
                    </a:lnTo>
                    <a:lnTo>
                      <a:pt x="1" y="141"/>
                    </a:lnTo>
                    <a:lnTo>
                      <a:pt x="1" y="162"/>
                    </a:lnTo>
                    <a:lnTo>
                      <a:pt x="22" y="162"/>
                    </a:lnTo>
                    <a:lnTo>
                      <a:pt x="22" y="183"/>
                    </a:lnTo>
                    <a:lnTo>
                      <a:pt x="85" y="183"/>
                    </a:lnTo>
                    <a:lnTo>
                      <a:pt x="394" y="204"/>
                    </a:lnTo>
                    <a:cubicBezTo>
                      <a:pt x="414" y="204"/>
                      <a:pt x="435" y="204"/>
                      <a:pt x="456" y="183"/>
                    </a:cubicBezTo>
                    <a:lnTo>
                      <a:pt x="697" y="94"/>
                    </a:lnTo>
                    <a:lnTo>
                      <a:pt x="718" y="94"/>
                    </a:lnTo>
                    <a:lnTo>
                      <a:pt x="718" y="73"/>
                    </a:lnTo>
                    <a:lnTo>
                      <a:pt x="739" y="73"/>
                    </a:lnTo>
                    <a:lnTo>
                      <a:pt x="739" y="52"/>
                    </a:lnTo>
                    <a:lnTo>
                      <a:pt x="739" y="31"/>
                    </a:lnTo>
                    <a:lnTo>
                      <a:pt x="718" y="31"/>
                    </a:lnTo>
                    <a:lnTo>
                      <a:pt x="697" y="10"/>
                    </a:lnTo>
                    <a:lnTo>
                      <a:pt x="346" y="10"/>
                    </a:lnTo>
                    <a:cubicBezTo>
                      <a:pt x="332" y="10"/>
                      <a:pt x="328" y="1"/>
                      <a:pt x="31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214;p38">
                <a:extLst>
                  <a:ext uri="{FF2B5EF4-FFF2-40B4-BE49-F238E27FC236}">
                    <a16:creationId xmlns:a16="http://schemas.microsoft.com/office/drawing/2014/main" id="{062E733F-07D1-D596-58DD-C79E6D12102E}"/>
                  </a:ext>
                </a:extLst>
              </p:cNvPr>
              <p:cNvSpPr/>
              <p:nvPr/>
            </p:nvSpPr>
            <p:spPr>
              <a:xfrm>
                <a:off x="3749773" y="2484775"/>
                <a:ext cx="92160" cy="17398"/>
              </a:xfrm>
              <a:custGeom>
                <a:avLst/>
                <a:gdLst/>
                <a:ahLst/>
                <a:cxnLst/>
                <a:rect l="l" t="t" r="r" b="b"/>
                <a:pathLst>
                  <a:path w="588" h="111" extrusionOk="0">
                    <a:moveTo>
                      <a:pt x="237" y="1"/>
                    </a:moveTo>
                    <a:lnTo>
                      <a:pt x="1" y="90"/>
                    </a:lnTo>
                    <a:lnTo>
                      <a:pt x="326" y="111"/>
                    </a:lnTo>
                    <a:lnTo>
                      <a:pt x="347" y="111"/>
                    </a:lnTo>
                    <a:lnTo>
                      <a:pt x="587"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215;p38">
                <a:extLst>
                  <a:ext uri="{FF2B5EF4-FFF2-40B4-BE49-F238E27FC236}">
                    <a16:creationId xmlns:a16="http://schemas.microsoft.com/office/drawing/2014/main" id="{E58C0884-72EA-1BBB-3FD4-8857341ACB3D}"/>
                  </a:ext>
                </a:extLst>
              </p:cNvPr>
              <p:cNvSpPr/>
              <p:nvPr/>
            </p:nvSpPr>
            <p:spPr>
              <a:xfrm>
                <a:off x="3735824" y="2476782"/>
                <a:ext cx="116768" cy="31974"/>
              </a:xfrm>
              <a:custGeom>
                <a:avLst/>
                <a:gdLst/>
                <a:ahLst/>
                <a:cxnLst/>
                <a:rect l="l" t="t" r="r" b="b"/>
                <a:pathLst>
                  <a:path w="745" h="204" extrusionOk="0">
                    <a:moveTo>
                      <a:pt x="352" y="73"/>
                    </a:moveTo>
                    <a:lnTo>
                      <a:pt x="457" y="94"/>
                    </a:lnTo>
                    <a:lnTo>
                      <a:pt x="415" y="120"/>
                    </a:lnTo>
                    <a:lnTo>
                      <a:pt x="284" y="120"/>
                    </a:lnTo>
                    <a:lnTo>
                      <a:pt x="352" y="73"/>
                    </a:lnTo>
                    <a:close/>
                    <a:moveTo>
                      <a:pt x="320" y="0"/>
                    </a:moveTo>
                    <a:cubicBezTo>
                      <a:pt x="316" y="0"/>
                      <a:pt x="312" y="3"/>
                      <a:pt x="305" y="10"/>
                    </a:cubicBezTo>
                    <a:lnTo>
                      <a:pt x="43" y="94"/>
                    </a:lnTo>
                    <a:lnTo>
                      <a:pt x="22" y="120"/>
                    </a:lnTo>
                    <a:lnTo>
                      <a:pt x="1" y="141"/>
                    </a:lnTo>
                    <a:lnTo>
                      <a:pt x="22" y="162"/>
                    </a:lnTo>
                    <a:lnTo>
                      <a:pt x="43" y="183"/>
                    </a:lnTo>
                    <a:lnTo>
                      <a:pt x="90" y="183"/>
                    </a:lnTo>
                    <a:lnTo>
                      <a:pt x="394" y="204"/>
                    </a:lnTo>
                    <a:cubicBezTo>
                      <a:pt x="415" y="204"/>
                      <a:pt x="436" y="204"/>
                      <a:pt x="457" y="183"/>
                    </a:cubicBezTo>
                    <a:lnTo>
                      <a:pt x="718" y="94"/>
                    </a:lnTo>
                    <a:lnTo>
                      <a:pt x="745" y="73"/>
                    </a:lnTo>
                    <a:lnTo>
                      <a:pt x="745" y="52"/>
                    </a:lnTo>
                    <a:lnTo>
                      <a:pt x="745" y="31"/>
                    </a:lnTo>
                    <a:lnTo>
                      <a:pt x="718" y="31"/>
                    </a:lnTo>
                    <a:lnTo>
                      <a:pt x="718" y="10"/>
                    </a:lnTo>
                    <a:lnTo>
                      <a:pt x="352" y="10"/>
                    </a:lnTo>
                    <a:cubicBezTo>
                      <a:pt x="334" y="10"/>
                      <a:pt x="328" y="0"/>
                      <a:pt x="32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216;p38">
                <a:extLst>
                  <a:ext uri="{FF2B5EF4-FFF2-40B4-BE49-F238E27FC236}">
                    <a16:creationId xmlns:a16="http://schemas.microsoft.com/office/drawing/2014/main" id="{A1641191-4616-8BA9-E997-CC069EC0A087}"/>
                  </a:ext>
                </a:extLst>
              </p:cNvPr>
              <p:cNvSpPr/>
              <p:nvPr/>
            </p:nvSpPr>
            <p:spPr>
              <a:xfrm>
                <a:off x="3694916" y="2505308"/>
                <a:ext cx="92003" cy="17398"/>
              </a:xfrm>
              <a:custGeom>
                <a:avLst/>
                <a:gdLst/>
                <a:ahLst/>
                <a:cxnLst/>
                <a:rect l="l" t="t" r="r" b="b"/>
                <a:pathLst>
                  <a:path w="587" h="111" extrusionOk="0">
                    <a:moveTo>
                      <a:pt x="241" y="1"/>
                    </a:moveTo>
                    <a:lnTo>
                      <a:pt x="0" y="90"/>
                    </a:lnTo>
                    <a:lnTo>
                      <a:pt x="325" y="111"/>
                    </a:lnTo>
                    <a:lnTo>
                      <a:pt x="351" y="90"/>
                    </a:lnTo>
                    <a:lnTo>
                      <a:pt x="587"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217;p38">
                <a:extLst>
                  <a:ext uri="{FF2B5EF4-FFF2-40B4-BE49-F238E27FC236}">
                    <a16:creationId xmlns:a16="http://schemas.microsoft.com/office/drawing/2014/main" id="{5A82E0E5-9736-E562-5FF5-84598C986CC9}"/>
                  </a:ext>
                </a:extLst>
              </p:cNvPr>
              <p:cNvSpPr/>
              <p:nvPr/>
            </p:nvSpPr>
            <p:spPr>
              <a:xfrm>
                <a:off x="3684101" y="2497314"/>
                <a:ext cx="116768" cy="31190"/>
              </a:xfrm>
              <a:custGeom>
                <a:avLst/>
                <a:gdLst/>
                <a:ahLst/>
                <a:cxnLst/>
                <a:rect l="l" t="t" r="r" b="b"/>
                <a:pathLst>
                  <a:path w="745" h="199" extrusionOk="0">
                    <a:moveTo>
                      <a:pt x="331" y="73"/>
                    </a:moveTo>
                    <a:lnTo>
                      <a:pt x="462" y="93"/>
                    </a:lnTo>
                    <a:lnTo>
                      <a:pt x="394" y="120"/>
                    </a:lnTo>
                    <a:lnTo>
                      <a:pt x="289" y="93"/>
                    </a:lnTo>
                    <a:lnTo>
                      <a:pt x="331" y="73"/>
                    </a:lnTo>
                    <a:close/>
                    <a:moveTo>
                      <a:pt x="310" y="0"/>
                    </a:moveTo>
                    <a:cubicBezTo>
                      <a:pt x="303" y="0"/>
                      <a:pt x="296" y="3"/>
                      <a:pt x="289" y="10"/>
                    </a:cubicBezTo>
                    <a:lnTo>
                      <a:pt x="27" y="93"/>
                    </a:lnTo>
                    <a:lnTo>
                      <a:pt x="27" y="120"/>
                    </a:lnTo>
                    <a:lnTo>
                      <a:pt x="1" y="120"/>
                    </a:lnTo>
                    <a:lnTo>
                      <a:pt x="1" y="141"/>
                    </a:lnTo>
                    <a:lnTo>
                      <a:pt x="1" y="162"/>
                    </a:lnTo>
                    <a:lnTo>
                      <a:pt x="27" y="183"/>
                    </a:lnTo>
                    <a:lnTo>
                      <a:pt x="394" y="183"/>
                    </a:lnTo>
                    <a:cubicBezTo>
                      <a:pt x="407" y="193"/>
                      <a:pt x="413" y="198"/>
                      <a:pt x="422" y="198"/>
                    </a:cubicBezTo>
                    <a:cubicBezTo>
                      <a:pt x="430" y="198"/>
                      <a:pt x="441" y="193"/>
                      <a:pt x="462" y="183"/>
                    </a:cubicBezTo>
                    <a:lnTo>
                      <a:pt x="703" y="93"/>
                    </a:lnTo>
                    <a:lnTo>
                      <a:pt x="724" y="93"/>
                    </a:lnTo>
                    <a:lnTo>
                      <a:pt x="724" y="73"/>
                    </a:lnTo>
                    <a:lnTo>
                      <a:pt x="745" y="52"/>
                    </a:lnTo>
                    <a:lnTo>
                      <a:pt x="724" y="31"/>
                    </a:lnTo>
                    <a:lnTo>
                      <a:pt x="703" y="31"/>
                    </a:lnTo>
                    <a:lnTo>
                      <a:pt x="703" y="10"/>
                    </a:lnTo>
                    <a:lnTo>
                      <a:pt x="352" y="10"/>
                    </a:lnTo>
                    <a:cubicBezTo>
                      <a:pt x="338" y="10"/>
                      <a:pt x="32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218;p38">
                <a:extLst>
                  <a:ext uri="{FF2B5EF4-FFF2-40B4-BE49-F238E27FC236}">
                    <a16:creationId xmlns:a16="http://schemas.microsoft.com/office/drawing/2014/main" id="{EFFAFE75-6CCC-9E56-383A-22CA0F4564F1}"/>
                  </a:ext>
                </a:extLst>
              </p:cNvPr>
              <p:cNvSpPr/>
              <p:nvPr/>
            </p:nvSpPr>
            <p:spPr>
              <a:xfrm>
                <a:off x="3639902" y="2522548"/>
                <a:ext cx="96079" cy="17398"/>
              </a:xfrm>
              <a:custGeom>
                <a:avLst/>
                <a:gdLst/>
                <a:ahLst/>
                <a:cxnLst/>
                <a:rect l="l" t="t" r="r" b="b"/>
                <a:pathLst>
                  <a:path w="613" h="111" extrusionOk="0">
                    <a:moveTo>
                      <a:pt x="283" y="1"/>
                    </a:moveTo>
                    <a:cubicBezTo>
                      <a:pt x="262" y="1"/>
                      <a:pt x="262" y="22"/>
                      <a:pt x="241" y="22"/>
                    </a:cubicBezTo>
                    <a:lnTo>
                      <a:pt x="0" y="111"/>
                    </a:lnTo>
                    <a:lnTo>
                      <a:pt x="351" y="111"/>
                    </a:lnTo>
                    <a:lnTo>
                      <a:pt x="613" y="22"/>
                    </a:lnTo>
                    <a:lnTo>
                      <a:pt x="592" y="22"/>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219;p38">
                <a:extLst>
                  <a:ext uri="{FF2B5EF4-FFF2-40B4-BE49-F238E27FC236}">
                    <a16:creationId xmlns:a16="http://schemas.microsoft.com/office/drawing/2014/main" id="{C0A7804F-2FC4-4005-2A77-AE9E4CCA5581}"/>
                  </a:ext>
                </a:extLst>
              </p:cNvPr>
              <p:cNvSpPr/>
              <p:nvPr/>
            </p:nvSpPr>
            <p:spPr>
              <a:xfrm>
                <a:off x="3630028" y="2516749"/>
                <a:ext cx="115827" cy="29780"/>
              </a:xfrm>
              <a:custGeom>
                <a:avLst/>
                <a:gdLst/>
                <a:ahLst/>
                <a:cxnLst/>
                <a:rect l="l" t="t" r="r" b="b"/>
                <a:pathLst>
                  <a:path w="739" h="190" extrusionOk="0">
                    <a:moveTo>
                      <a:pt x="346" y="79"/>
                    </a:moveTo>
                    <a:lnTo>
                      <a:pt x="456" y="100"/>
                    </a:lnTo>
                    <a:lnTo>
                      <a:pt x="283" y="100"/>
                    </a:lnTo>
                    <a:lnTo>
                      <a:pt x="346" y="79"/>
                    </a:lnTo>
                    <a:close/>
                    <a:moveTo>
                      <a:pt x="315" y="1"/>
                    </a:moveTo>
                    <a:cubicBezTo>
                      <a:pt x="304" y="1"/>
                      <a:pt x="294" y="6"/>
                      <a:pt x="283" y="17"/>
                    </a:cubicBezTo>
                    <a:lnTo>
                      <a:pt x="21" y="100"/>
                    </a:lnTo>
                    <a:lnTo>
                      <a:pt x="21" y="127"/>
                    </a:lnTo>
                    <a:lnTo>
                      <a:pt x="0" y="127"/>
                    </a:lnTo>
                    <a:lnTo>
                      <a:pt x="0" y="148"/>
                    </a:lnTo>
                    <a:lnTo>
                      <a:pt x="0" y="169"/>
                    </a:lnTo>
                    <a:lnTo>
                      <a:pt x="21" y="169"/>
                    </a:lnTo>
                    <a:lnTo>
                      <a:pt x="21" y="189"/>
                    </a:lnTo>
                    <a:lnTo>
                      <a:pt x="456" y="189"/>
                    </a:lnTo>
                    <a:lnTo>
                      <a:pt x="697" y="100"/>
                    </a:lnTo>
                    <a:lnTo>
                      <a:pt x="718" y="100"/>
                    </a:lnTo>
                    <a:lnTo>
                      <a:pt x="718" y="79"/>
                    </a:lnTo>
                    <a:lnTo>
                      <a:pt x="739" y="79"/>
                    </a:lnTo>
                    <a:lnTo>
                      <a:pt x="739" y="59"/>
                    </a:lnTo>
                    <a:lnTo>
                      <a:pt x="739" y="38"/>
                    </a:lnTo>
                    <a:lnTo>
                      <a:pt x="718" y="38"/>
                    </a:lnTo>
                    <a:lnTo>
                      <a:pt x="718" y="17"/>
                    </a:lnTo>
                    <a:lnTo>
                      <a:pt x="346" y="17"/>
                    </a:lnTo>
                    <a:cubicBezTo>
                      <a:pt x="335" y="6"/>
                      <a:pt x="325" y="1"/>
                      <a:pt x="31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220;p38">
                <a:extLst>
                  <a:ext uri="{FF2B5EF4-FFF2-40B4-BE49-F238E27FC236}">
                    <a16:creationId xmlns:a16="http://schemas.microsoft.com/office/drawing/2014/main" id="{D3E36459-2518-5527-6B26-9C9C2EDF8AC3}"/>
                  </a:ext>
                </a:extLst>
              </p:cNvPr>
              <p:cNvSpPr/>
              <p:nvPr/>
            </p:nvSpPr>
            <p:spPr>
              <a:xfrm>
                <a:off x="3585672" y="2543081"/>
                <a:ext cx="95452" cy="17398"/>
              </a:xfrm>
              <a:custGeom>
                <a:avLst/>
                <a:gdLst/>
                <a:ahLst/>
                <a:cxnLst/>
                <a:rect l="l" t="t" r="r" b="b"/>
                <a:pathLst>
                  <a:path w="609" h="111" extrusionOk="0">
                    <a:moveTo>
                      <a:pt x="283" y="1"/>
                    </a:moveTo>
                    <a:cubicBezTo>
                      <a:pt x="283" y="1"/>
                      <a:pt x="262" y="1"/>
                      <a:pt x="262" y="21"/>
                    </a:cubicBezTo>
                    <a:lnTo>
                      <a:pt x="1" y="110"/>
                    </a:lnTo>
                    <a:lnTo>
                      <a:pt x="367" y="110"/>
                    </a:lnTo>
                    <a:lnTo>
                      <a:pt x="608" y="21"/>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221;p38">
                <a:extLst>
                  <a:ext uri="{FF2B5EF4-FFF2-40B4-BE49-F238E27FC236}">
                    <a16:creationId xmlns:a16="http://schemas.microsoft.com/office/drawing/2014/main" id="{1FDC9EC8-D1FA-B0ED-98BD-99A6C398E810}"/>
                  </a:ext>
                </a:extLst>
              </p:cNvPr>
              <p:cNvSpPr/>
              <p:nvPr/>
            </p:nvSpPr>
            <p:spPr>
              <a:xfrm>
                <a:off x="3575014" y="2536498"/>
                <a:ext cx="116768" cy="30563"/>
              </a:xfrm>
              <a:custGeom>
                <a:avLst/>
                <a:gdLst/>
                <a:ahLst/>
                <a:cxnLst/>
                <a:rect l="l" t="t" r="r" b="b"/>
                <a:pathLst>
                  <a:path w="745" h="195" extrusionOk="0">
                    <a:moveTo>
                      <a:pt x="461" y="84"/>
                    </a:moveTo>
                    <a:lnTo>
                      <a:pt x="414" y="105"/>
                    </a:lnTo>
                    <a:lnTo>
                      <a:pt x="304" y="105"/>
                    </a:lnTo>
                    <a:lnTo>
                      <a:pt x="351" y="84"/>
                    </a:lnTo>
                    <a:close/>
                    <a:moveTo>
                      <a:pt x="351" y="1"/>
                    </a:moveTo>
                    <a:cubicBezTo>
                      <a:pt x="330" y="1"/>
                      <a:pt x="330" y="1"/>
                      <a:pt x="283" y="22"/>
                    </a:cubicBezTo>
                    <a:lnTo>
                      <a:pt x="42" y="105"/>
                    </a:lnTo>
                    <a:lnTo>
                      <a:pt x="21" y="105"/>
                    </a:lnTo>
                    <a:lnTo>
                      <a:pt x="21" y="132"/>
                    </a:lnTo>
                    <a:lnTo>
                      <a:pt x="0" y="132"/>
                    </a:lnTo>
                    <a:lnTo>
                      <a:pt x="0" y="152"/>
                    </a:lnTo>
                    <a:lnTo>
                      <a:pt x="0" y="173"/>
                    </a:lnTo>
                    <a:lnTo>
                      <a:pt x="21" y="173"/>
                    </a:lnTo>
                    <a:lnTo>
                      <a:pt x="21" y="194"/>
                    </a:lnTo>
                    <a:lnTo>
                      <a:pt x="461" y="194"/>
                    </a:lnTo>
                    <a:lnTo>
                      <a:pt x="723" y="105"/>
                    </a:lnTo>
                    <a:lnTo>
                      <a:pt x="723" y="84"/>
                    </a:lnTo>
                    <a:lnTo>
                      <a:pt x="744" y="84"/>
                    </a:lnTo>
                    <a:lnTo>
                      <a:pt x="744" y="63"/>
                    </a:lnTo>
                    <a:lnTo>
                      <a:pt x="744" y="43"/>
                    </a:lnTo>
                    <a:lnTo>
                      <a:pt x="723" y="22"/>
                    </a:lnTo>
                    <a:lnTo>
                      <a:pt x="676" y="22"/>
                    </a:lnTo>
                    <a:lnTo>
                      <a:pt x="35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222;p38">
                <a:extLst>
                  <a:ext uri="{FF2B5EF4-FFF2-40B4-BE49-F238E27FC236}">
                    <a16:creationId xmlns:a16="http://schemas.microsoft.com/office/drawing/2014/main" id="{3DFABAE4-05D6-8DA7-921C-BD58882EC43F}"/>
                  </a:ext>
                </a:extLst>
              </p:cNvPr>
              <p:cNvSpPr/>
              <p:nvPr/>
            </p:nvSpPr>
            <p:spPr>
              <a:xfrm>
                <a:off x="3533949" y="2563613"/>
                <a:ext cx="96235" cy="17398"/>
              </a:xfrm>
              <a:custGeom>
                <a:avLst/>
                <a:gdLst/>
                <a:ahLst/>
                <a:cxnLst/>
                <a:rect l="l" t="t" r="r" b="b"/>
                <a:pathLst>
                  <a:path w="614" h="111" extrusionOk="0">
                    <a:moveTo>
                      <a:pt x="242" y="0"/>
                    </a:moveTo>
                    <a:lnTo>
                      <a:pt x="1" y="110"/>
                    </a:lnTo>
                    <a:lnTo>
                      <a:pt x="351" y="110"/>
                    </a:lnTo>
                    <a:lnTo>
                      <a:pt x="613" y="21"/>
                    </a:lnTo>
                    <a:lnTo>
                      <a:pt x="592" y="21"/>
                    </a:lnTo>
                    <a:lnTo>
                      <a:pt x="26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223;p38">
                <a:extLst>
                  <a:ext uri="{FF2B5EF4-FFF2-40B4-BE49-F238E27FC236}">
                    <a16:creationId xmlns:a16="http://schemas.microsoft.com/office/drawing/2014/main" id="{42AF6D7B-2A60-A25D-F3C7-B44490D96E40}"/>
                  </a:ext>
                </a:extLst>
              </p:cNvPr>
              <p:cNvSpPr/>
              <p:nvPr/>
            </p:nvSpPr>
            <p:spPr>
              <a:xfrm>
                <a:off x="3524075" y="2557030"/>
                <a:ext cx="115984" cy="30563"/>
              </a:xfrm>
              <a:custGeom>
                <a:avLst/>
                <a:gdLst/>
                <a:ahLst/>
                <a:cxnLst/>
                <a:rect l="l" t="t" r="r" b="b"/>
                <a:pathLst>
                  <a:path w="740" h="195" extrusionOk="0">
                    <a:moveTo>
                      <a:pt x="435" y="84"/>
                    </a:moveTo>
                    <a:lnTo>
                      <a:pt x="394" y="105"/>
                    </a:lnTo>
                    <a:lnTo>
                      <a:pt x="284" y="105"/>
                    </a:lnTo>
                    <a:lnTo>
                      <a:pt x="325" y="84"/>
                    </a:lnTo>
                    <a:close/>
                    <a:moveTo>
                      <a:pt x="325" y="1"/>
                    </a:moveTo>
                    <a:cubicBezTo>
                      <a:pt x="305" y="1"/>
                      <a:pt x="305" y="1"/>
                      <a:pt x="284" y="21"/>
                    </a:cubicBezTo>
                    <a:lnTo>
                      <a:pt x="22" y="105"/>
                    </a:lnTo>
                    <a:lnTo>
                      <a:pt x="1" y="131"/>
                    </a:lnTo>
                    <a:lnTo>
                      <a:pt x="1" y="152"/>
                    </a:lnTo>
                    <a:lnTo>
                      <a:pt x="1" y="173"/>
                    </a:lnTo>
                    <a:lnTo>
                      <a:pt x="22" y="173"/>
                    </a:lnTo>
                    <a:lnTo>
                      <a:pt x="43" y="194"/>
                    </a:lnTo>
                    <a:lnTo>
                      <a:pt x="456" y="194"/>
                    </a:lnTo>
                    <a:lnTo>
                      <a:pt x="697" y="84"/>
                    </a:lnTo>
                    <a:lnTo>
                      <a:pt x="718" y="84"/>
                    </a:lnTo>
                    <a:lnTo>
                      <a:pt x="739" y="63"/>
                    </a:lnTo>
                    <a:lnTo>
                      <a:pt x="739" y="42"/>
                    </a:lnTo>
                    <a:lnTo>
                      <a:pt x="718" y="21"/>
                    </a:lnTo>
                    <a:lnTo>
                      <a:pt x="655" y="21"/>
                    </a:lnTo>
                    <a:lnTo>
                      <a:pt x="32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224;p38">
                <a:extLst>
                  <a:ext uri="{FF2B5EF4-FFF2-40B4-BE49-F238E27FC236}">
                    <a16:creationId xmlns:a16="http://schemas.microsoft.com/office/drawing/2014/main" id="{60A5EC9E-C266-1AFA-F80F-C9C7E961CEAF}"/>
                  </a:ext>
                </a:extLst>
              </p:cNvPr>
              <p:cNvSpPr/>
              <p:nvPr/>
            </p:nvSpPr>
            <p:spPr>
              <a:xfrm>
                <a:off x="3478935" y="2584145"/>
                <a:ext cx="96235" cy="17398"/>
              </a:xfrm>
              <a:custGeom>
                <a:avLst/>
                <a:gdLst/>
                <a:ahLst/>
                <a:cxnLst/>
                <a:rect l="l" t="t" r="r" b="b"/>
                <a:pathLst>
                  <a:path w="614" h="111" extrusionOk="0">
                    <a:moveTo>
                      <a:pt x="242" y="0"/>
                    </a:moveTo>
                    <a:lnTo>
                      <a:pt x="1" y="110"/>
                    </a:lnTo>
                    <a:lnTo>
                      <a:pt x="373" y="110"/>
                    </a:lnTo>
                    <a:lnTo>
                      <a:pt x="613" y="21"/>
                    </a:lnTo>
                    <a:lnTo>
                      <a:pt x="61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225;p38">
                <a:extLst>
                  <a:ext uri="{FF2B5EF4-FFF2-40B4-BE49-F238E27FC236}">
                    <a16:creationId xmlns:a16="http://schemas.microsoft.com/office/drawing/2014/main" id="{AA646313-B72A-97FE-BA51-7C88C15B2AD2}"/>
                  </a:ext>
                </a:extLst>
              </p:cNvPr>
              <p:cNvSpPr/>
              <p:nvPr/>
            </p:nvSpPr>
            <p:spPr>
              <a:xfrm>
                <a:off x="3469061" y="2577562"/>
                <a:ext cx="116768" cy="30563"/>
              </a:xfrm>
              <a:custGeom>
                <a:avLst/>
                <a:gdLst/>
                <a:ahLst/>
                <a:cxnLst/>
                <a:rect l="l" t="t" r="r" b="b"/>
                <a:pathLst>
                  <a:path w="745" h="195" extrusionOk="0">
                    <a:moveTo>
                      <a:pt x="457" y="84"/>
                    </a:moveTo>
                    <a:lnTo>
                      <a:pt x="415" y="105"/>
                    </a:lnTo>
                    <a:lnTo>
                      <a:pt x="305" y="105"/>
                    </a:lnTo>
                    <a:lnTo>
                      <a:pt x="352" y="84"/>
                    </a:lnTo>
                    <a:close/>
                    <a:moveTo>
                      <a:pt x="352" y="0"/>
                    </a:moveTo>
                    <a:cubicBezTo>
                      <a:pt x="326" y="0"/>
                      <a:pt x="305" y="0"/>
                      <a:pt x="284" y="21"/>
                    </a:cubicBezTo>
                    <a:lnTo>
                      <a:pt x="43" y="105"/>
                    </a:lnTo>
                    <a:lnTo>
                      <a:pt x="22" y="105"/>
                    </a:lnTo>
                    <a:lnTo>
                      <a:pt x="22" y="131"/>
                    </a:lnTo>
                    <a:lnTo>
                      <a:pt x="1" y="131"/>
                    </a:lnTo>
                    <a:lnTo>
                      <a:pt x="1" y="152"/>
                    </a:lnTo>
                    <a:lnTo>
                      <a:pt x="22" y="173"/>
                    </a:lnTo>
                    <a:lnTo>
                      <a:pt x="43" y="194"/>
                    </a:lnTo>
                    <a:lnTo>
                      <a:pt x="415" y="194"/>
                    </a:lnTo>
                    <a:cubicBezTo>
                      <a:pt x="436" y="194"/>
                      <a:pt x="436" y="194"/>
                      <a:pt x="483" y="173"/>
                    </a:cubicBezTo>
                    <a:lnTo>
                      <a:pt x="718" y="84"/>
                    </a:lnTo>
                    <a:lnTo>
                      <a:pt x="745" y="84"/>
                    </a:lnTo>
                    <a:lnTo>
                      <a:pt x="745" y="63"/>
                    </a:lnTo>
                    <a:lnTo>
                      <a:pt x="745" y="42"/>
                    </a:lnTo>
                    <a:lnTo>
                      <a:pt x="745" y="21"/>
                    </a:lnTo>
                    <a:lnTo>
                      <a:pt x="697" y="21"/>
                    </a:lnTo>
                    <a:lnTo>
                      <a:pt x="69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226;p38">
                <a:extLst>
                  <a:ext uri="{FF2B5EF4-FFF2-40B4-BE49-F238E27FC236}">
                    <a16:creationId xmlns:a16="http://schemas.microsoft.com/office/drawing/2014/main" id="{5D309A72-8C7E-4235-FF23-57150D1A9EC1}"/>
                  </a:ext>
                </a:extLst>
              </p:cNvPr>
              <p:cNvSpPr/>
              <p:nvPr/>
            </p:nvSpPr>
            <p:spPr>
              <a:xfrm>
                <a:off x="3424862" y="2604677"/>
                <a:ext cx="99370" cy="17398"/>
              </a:xfrm>
              <a:custGeom>
                <a:avLst/>
                <a:gdLst/>
                <a:ahLst/>
                <a:cxnLst/>
                <a:rect l="l" t="t" r="r" b="b"/>
                <a:pathLst>
                  <a:path w="634" h="111" extrusionOk="0">
                    <a:moveTo>
                      <a:pt x="262" y="0"/>
                    </a:moveTo>
                    <a:lnTo>
                      <a:pt x="21" y="89"/>
                    </a:lnTo>
                    <a:cubicBezTo>
                      <a:pt x="0" y="89"/>
                      <a:pt x="21" y="110"/>
                      <a:pt x="21" y="110"/>
                    </a:cubicBezTo>
                    <a:lnTo>
                      <a:pt x="346" y="110"/>
                    </a:lnTo>
                    <a:cubicBezTo>
                      <a:pt x="372" y="110"/>
                      <a:pt x="372" y="110"/>
                      <a:pt x="393" y="89"/>
                    </a:cubicBezTo>
                    <a:lnTo>
                      <a:pt x="634"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227;p38">
                <a:extLst>
                  <a:ext uri="{FF2B5EF4-FFF2-40B4-BE49-F238E27FC236}">
                    <a16:creationId xmlns:a16="http://schemas.microsoft.com/office/drawing/2014/main" id="{750FA2E0-790C-41EF-AF70-11ED4C23ED51}"/>
                  </a:ext>
                </a:extLst>
              </p:cNvPr>
              <p:cNvSpPr/>
              <p:nvPr/>
            </p:nvSpPr>
            <p:spPr>
              <a:xfrm>
                <a:off x="3417339" y="2598094"/>
                <a:ext cx="116768" cy="30563"/>
              </a:xfrm>
              <a:custGeom>
                <a:avLst/>
                <a:gdLst/>
                <a:ahLst/>
                <a:cxnLst/>
                <a:rect l="l" t="t" r="r" b="b"/>
                <a:pathLst>
                  <a:path w="745" h="195" extrusionOk="0">
                    <a:moveTo>
                      <a:pt x="441" y="84"/>
                    </a:moveTo>
                    <a:lnTo>
                      <a:pt x="394" y="105"/>
                    </a:lnTo>
                    <a:lnTo>
                      <a:pt x="289" y="105"/>
                    </a:lnTo>
                    <a:lnTo>
                      <a:pt x="331" y="84"/>
                    </a:lnTo>
                    <a:close/>
                    <a:moveTo>
                      <a:pt x="263" y="0"/>
                    </a:moveTo>
                    <a:lnTo>
                      <a:pt x="27" y="105"/>
                    </a:lnTo>
                    <a:lnTo>
                      <a:pt x="1" y="105"/>
                    </a:lnTo>
                    <a:lnTo>
                      <a:pt x="1" y="131"/>
                    </a:lnTo>
                    <a:lnTo>
                      <a:pt x="1" y="152"/>
                    </a:lnTo>
                    <a:lnTo>
                      <a:pt x="1" y="173"/>
                    </a:lnTo>
                    <a:lnTo>
                      <a:pt x="69" y="173"/>
                    </a:lnTo>
                    <a:lnTo>
                      <a:pt x="394" y="194"/>
                    </a:lnTo>
                    <a:cubicBezTo>
                      <a:pt x="420" y="194"/>
                      <a:pt x="441" y="194"/>
                      <a:pt x="462" y="173"/>
                    </a:cubicBezTo>
                    <a:lnTo>
                      <a:pt x="703" y="84"/>
                    </a:lnTo>
                    <a:lnTo>
                      <a:pt x="724" y="84"/>
                    </a:lnTo>
                    <a:lnTo>
                      <a:pt x="724" y="63"/>
                    </a:lnTo>
                    <a:lnTo>
                      <a:pt x="745" y="63"/>
                    </a:lnTo>
                    <a:lnTo>
                      <a:pt x="745" y="42"/>
                    </a:lnTo>
                    <a:lnTo>
                      <a:pt x="745" y="21"/>
                    </a:lnTo>
                    <a:lnTo>
                      <a:pt x="724" y="21"/>
                    </a:lnTo>
                    <a:lnTo>
                      <a:pt x="70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228;p38">
                <a:extLst>
                  <a:ext uri="{FF2B5EF4-FFF2-40B4-BE49-F238E27FC236}">
                    <a16:creationId xmlns:a16="http://schemas.microsoft.com/office/drawing/2014/main" id="{E20839CE-7466-9EDC-93B6-A6E6DEF60C4C}"/>
                  </a:ext>
                </a:extLst>
              </p:cNvPr>
              <p:cNvSpPr/>
              <p:nvPr/>
            </p:nvSpPr>
            <p:spPr>
              <a:xfrm>
                <a:off x="3373139" y="2625209"/>
                <a:ext cx="96079" cy="14106"/>
              </a:xfrm>
              <a:custGeom>
                <a:avLst/>
                <a:gdLst/>
                <a:ahLst/>
                <a:cxnLst/>
                <a:rect l="l" t="t" r="r" b="b"/>
                <a:pathLst>
                  <a:path w="613" h="90" extrusionOk="0">
                    <a:moveTo>
                      <a:pt x="241" y="0"/>
                    </a:moveTo>
                    <a:lnTo>
                      <a:pt x="0" y="89"/>
                    </a:lnTo>
                    <a:lnTo>
                      <a:pt x="372" y="89"/>
                    </a:lnTo>
                    <a:lnTo>
                      <a:pt x="61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229;p38">
                <a:extLst>
                  <a:ext uri="{FF2B5EF4-FFF2-40B4-BE49-F238E27FC236}">
                    <a16:creationId xmlns:a16="http://schemas.microsoft.com/office/drawing/2014/main" id="{8F5C0B5C-88D1-367B-318F-36C01C274CF2}"/>
                  </a:ext>
                </a:extLst>
              </p:cNvPr>
              <p:cNvSpPr/>
              <p:nvPr/>
            </p:nvSpPr>
            <p:spPr>
              <a:xfrm>
                <a:off x="3363265" y="2618627"/>
                <a:ext cx="119902" cy="27272"/>
              </a:xfrm>
              <a:custGeom>
                <a:avLst/>
                <a:gdLst/>
                <a:ahLst/>
                <a:cxnLst/>
                <a:rect l="l" t="t" r="r" b="b"/>
                <a:pathLst>
                  <a:path w="765" h="174" extrusionOk="0">
                    <a:moveTo>
                      <a:pt x="283" y="0"/>
                    </a:moveTo>
                    <a:lnTo>
                      <a:pt x="42" y="84"/>
                    </a:lnTo>
                    <a:lnTo>
                      <a:pt x="21" y="105"/>
                    </a:lnTo>
                    <a:lnTo>
                      <a:pt x="0" y="131"/>
                    </a:lnTo>
                    <a:lnTo>
                      <a:pt x="21" y="152"/>
                    </a:lnTo>
                    <a:lnTo>
                      <a:pt x="21" y="173"/>
                    </a:lnTo>
                    <a:lnTo>
                      <a:pt x="477" y="173"/>
                    </a:lnTo>
                    <a:lnTo>
                      <a:pt x="718" y="84"/>
                    </a:lnTo>
                    <a:lnTo>
                      <a:pt x="739" y="63"/>
                    </a:lnTo>
                    <a:lnTo>
                      <a:pt x="765" y="63"/>
                    </a:lnTo>
                    <a:lnTo>
                      <a:pt x="765" y="42"/>
                    </a:lnTo>
                    <a:lnTo>
                      <a:pt x="739" y="21"/>
                    </a:lnTo>
                    <a:lnTo>
                      <a:pt x="718"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230;p38">
                <a:extLst>
                  <a:ext uri="{FF2B5EF4-FFF2-40B4-BE49-F238E27FC236}">
                    <a16:creationId xmlns:a16="http://schemas.microsoft.com/office/drawing/2014/main" id="{01429DBF-5C39-8CA3-D4A7-09E14F442190}"/>
                  </a:ext>
                </a:extLst>
              </p:cNvPr>
              <p:cNvSpPr/>
              <p:nvPr/>
            </p:nvSpPr>
            <p:spPr>
              <a:xfrm>
                <a:off x="4091298" y="2383995"/>
                <a:ext cx="92944" cy="18808"/>
              </a:xfrm>
              <a:custGeom>
                <a:avLst/>
                <a:gdLst/>
                <a:ahLst/>
                <a:cxnLst/>
                <a:rect l="l" t="t" r="r" b="b"/>
                <a:pathLst>
                  <a:path w="593" h="120" extrusionOk="0">
                    <a:moveTo>
                      <a:pt x="269" y="1"/>
                    </a:moveTo>
                    <a:cubicBezTo>
                      <a:pt x="262" y="1"/>
                      <a:pt x="262" y="10"/>
                      <a:pt x="262" y="10"/>
                    </a:cubicBezTo>
                    <a:lnTo>
                      <a:pt x="0" y="99"/>
                    </a:lnTo>
                    <a:lnTo>
                      <a:pt x="309" y="120"/>
                    </a:lnTo>
                    <a:lnTo>
                      <a:pt x="330" y="120"/>
                    </a:lnTo>
                    <a:lnTo>
                      <a:pt x="571" y="31"/>
                    </a:lnTo>
                    <a:cubicBezTo>
                      <a:pt x="592" y="10"/>
                      <a:pt x="592" y="10"/>
                      <a:pt x="571" y="10"/>
                    </a:cubicBezTo>
                    <a:lnTo>
                      <a:pt x="283" y="10"/>
                    </a:lnTo>
                    <a:cubicBezTo>
                      <a:pt x="276" y="3"/>
                      <a:pt x="272" y="1"/>
                      <a:pt x="269"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231;p38">
                <a:extLst>
                  <a:ext uri="{FF2B5EF4-FFF2-40B4-BE49-F238E27FC236}">
                    <a16:creationId xmlns:a16="http://schemas.microsoft.com/office/drawing/2014/main" id="{57B32BDE-81BD-F565-5B6E-27A15DE97D8B}"/>
                  </a:ext>
                </a:extLst>
              </p:cNvPr>
              <p:cNvSpPr/>
              <p:nvPr/>
            </p:nvSpPr>
            <p:spPr>
              <a:xfrm>
                <a:off x="4081424" y="2377412"/>
                <a:ext cx="112692" cy="31974"/>
              </a:xfrm>
              <a:custGeom>
                <a:avLst/>
                <a:gdLst/>
                <a:ahLst/>
                <a:cxnLst/>
                <a:rect l="l" t="t" r="r" b="b"/>
                <a:pathLst>
                  <a:path w="719" h="204" extrusionOk="0">
                    <a:moveTo>
                      <a:pt x="346" y="73"/>
                    </a:moveTo>
                    <a:lnTo>
                      <a:pt x="435" y="99"/>
                    </a:lnTo>
                    <a:lnTo>
                      <a:pt x="372" y="120"/>
                    </a:lnTo>
                    <a:lnTo>
                      <a:pt x="262" y="120"/>
                    </a:lnTo>
                    <a:lnTo>
                      <a:pt x="346" y="73"/>
                    </a:lnTo>
                    <a:close/>
                    <a:moveTo>
                      <a:pt x="314" y="1"/>
                    </a:moveTo>
                    <a:cubicBezTo>
                      <a:pt x="307" y="1"/>
                      <a:pt x="297" y="3"/>
                      <a:pt x="283" y="10"/>
                    </a:cubicBezTo>
                    <a:lnTo>
                      <a:pt x="43" y="99"/>
                    </a:lnTo>
                    <a:lnTo>
                      <a:pt x="22" y="99"/>
                    </a:lnTo>
                    <a:lnTo>
                      <a:pt x="22" y="120"/>
                    </a:lnTo>
                    <a:lnTo>
                      <a:pt x="1" y="120"/>
                    </a:lnTo>
                    <a:lnTo>
                      <a:pt x="1" y="141"/>
                    </a:lnTo>
                    <a:lnTo>
                      <a:pt x="22" y="162"/>
                    </a:lnTo>
                    <a:lnTo>
                      <a:pt x="22" y="183"/>
                    </a:lnTo>
                    <a:lnTo>
                      <a:pt x="63" y="183"/>
                    </a:lnTo>
                    <a:lnTo>
                      <a:pt x="372" y="204"/>
                    </a:lnTo>
                    <a:cubicBezTo>
                      <a:pt x="393" y="204"/>
                      <a:pt x="393" y="204"/>
                      <a:pt x="435" y="183"/>
                    </a:cubicBezTo>
                    <a:lnTo>
                      <a:pt x="676" y="99"/>
                    </a:lnTo>
                    <a:lnTo>
                      <a:pt x="697" y="99"/>
                    </a:lnTo>
                    <a:lnTo>
                      <a:pt x="697" y="73"/>
                    </a:lnTo>
                    <a:lnTo>
                      <a:pt x="718" y="52"/>
                    </a:lnTo>
                    <a:lnTo>
                      <a:pt x="697" y="31"/>
                    </a:lnTo>
                    <a:lnTo>
                      <a:pt x="676" y="31"/>
                    </a:lnTo>
                    <a:lnTo>
                      <a:pt x="655" y="10"/>
                    </a:lnTo>
                    <a:lnTo>
                      <a:pt x="346" y="10"/>
                    </a:lnTo>
                    <a:cubicBezTo>
                      <a:pt x="332" y="10"/>
                      <a:pt x="328" y="1"/>
                      <a:pt x="31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232;p38">
                <a:extLst>
                  <a:ext uri="{FF2B5EF4-FFF2-40B4-BE49-F238E27FC236}">
                    <a16:creationId xmlns:a16="http://schemas.microsoft.com/office/drawing/2014/main" id="{AF655B9B-4173-C7EE-8B8A-2E1B72781A89}"/>
                  </a:ext>
                </a:extLst>
              </p:cNvPr>
              <p:cNvSpPr/>
              <p:nvPr/>
            </p:nvSpPr>
            <p:spPr>
              <a:xfrm>
                <a:off x="4037068" y="2404527"/>
                <a:ext cx="92160" cy="18808"/>
              </a:xfrm>
              <a:custGeom>
                <a:avLst/>
                <a:gdLst/>
                <a:ahLst/>
                <a:cxnLst/>
                <a:rect l="l" t="t" r="r" b="b"/>
                <a:pathLst>
                  <a:path w="588" h="120" extrusionOk="0">
                    <a:moveTo>
                      <a:pt x="269" y="1"/>
                    </a:moveTo>
                    <a:cubicBezTo>
                      <a:pt x="263" y="1"/>
                      <a:pt x="263" y="10"/>
                      <a:pt x="263" y="10"/>
                    </a:cubicBezTo>
                    <a:lnTo>
                      <a:pt x="1" y="99"/>
                    </a:lnTo>
                    <a:lnTo>
                      <a:pt x="305" y="120"/>
                    </a:lnTo>
                    <a:lnTo>
                      <a:pt x="326" y="120"/>
                    </a:lnTo>
                    <a:lnTo>
                      <a:pt x="587" y="10"/>
                    </a:lnTo>
                    <a:lnTo>
                      <a:pt x="284" y="10"/>
                    </a:lnTo>
                    <a:cubicBezTo>
                      <a:pt x="277" y="3"/>
                      <a:pt x="272" y="1"/>
                      <a:pt x="269"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233;p38">
                <a:extLst>
                  <a:ext uri="{FF2B5EF4-FFF2-40B4-BE49-F238E27FC236}">
                    <a16:creationId xmlns:a16="http://schemas.microsoft.com/office/drawing/2014/main" id="{742D2943-75E1-4CC1-C22A-B8A93471609E}"/>
                  </a:ext>
                </a:extLst>
              </p:cNvPr>
              <p:cNvSpPr/>
              <p:nvPr/>
            </p:nvSpPr>
            <p:spPr>
              <a:xfrm>
                <a:off x="4026410" y="2397945"/>
                <a:ext cx="113476" cy="31974"/>
              </a:xfrm>
              <a:custGeom>
                <a:avLst/>
                <a:gdLst/>
                <a:ahLst/>
                <a:cxnLst/>
                <a:rect l="l" t="t" r="r" b="b"/>
                <a:pathLst>
                  <a:path w="724" h="204" extrusionOk="0">
                    <a:moveTo>
                      <a:pt x="352" y="73"/>
                    </a:moveTo>
                    <a:lnTo>
                      <a:pt x="435" y="99"/>
                    </a:lnTo>
                    <a:lnTo>
                      <a:pt x="373" y="120"/>
                    </a:lnTo>
                    <a:lnTo>
                      <a:pt x="284" y="120"/>
                    </a:lnTo>
                    <a:lnTo>
                      <a:pt x="352" y="73"/>
                    </a:lnTo>
                    <a:close/>
                    <a:moveTo>
                      <a:pt x="317" y="1"/>
                    </a:moveTo>
                    <a:cubicBezTo>
                      <a:pt x="310" y="1"/>
                      <a:pt x="299" y="3"/>
                      <a:pt x="284" y="10"/>
                    </a:cubicBezTo>
                    <a:lnTo>
                      <a:pt x="43" y="99"/>
                    </a:lnTo>
                    <a:lnTo>
                      <a:pt x="22" y="120"/>
                    </a:lnTo>
                    <a:lnTo>
                      <a:pt x="1" y="120"/>
                    </a:lnTo>
                    <a:lnTo>
                      <a:pt x="1" y="141"/>
                    </a:lnTo>
                    <a:lnTo>
                      <a:pt x="22" y="162"/>
                    </a:lnTo>
                    <a:lnTo>
                      <a:pt x="22" y="183"/>
                    </a:lnTo>
                    <a:lnTo>
                      <a:pt x="69" y="183"/>
                    </a:lnTo>
                    <a:lnTo>
                      <a:pt x="373" y="204"/>
                    </a:lnTo>
                    <a:cubicBezTo>
                      <a:pt x="394" y="204"/>
                      <a:pt x="394" y="204"/>
                      <a:pt x="435" y="183"/>
                    </a:cubicBezTo>
                    <a:lnTo>
                      <a:pt x="676" y="99"/>
                    </a:lnTo>
                    <a:lnTo>
                      <a:pt x="697" y="99"/>
                    </a:lnTo>
                    <a:lnTo>
                      <a:pt x="723" y="73"/>
                    </a:lnTo>
                    <a:lnTo>
                      <a:pt x="723" y="52"/>
                    </a:lnTo>
                    <a:lnTo>
                      <a:pt x="697" y="31"/>
                    </a:lnTo>
                    <a:lnTo>
                      <a:pt x="676" y="31"/>
                    </a:lnTo>
                    <a:lnTo>
                      <a:pt x="676" y="10"/>
                    </a:lnTo>
                    <a:lnTo>
                      <a:pt x="352" y="10"/>
                    </a:lnTo>
                    <a:cubicBezTo>
                      <a:pt x="338" y="10"/>
                      <a:pt x="333" y="1"/>
                      <a:pt x="31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234;p38">
                <a:extLst>
                  <a:ext uri="{FF2B5EF4-FFF2-40B4-BE49-F238E27FC236}">
                    <a16:creationId xmlns:a16="http://schemas.microsoft.com/office/drawing/2014/main" id="{A9B68819-B06B-A11D-E1CD-E8D9322FEE6F}"/>
                  </a:ext>
                </a:extLst>
              </p:cNvPr>
              <p:cNvSpPr/>
              <p:nvPr/>
            </p:nvSpPr>
            <p:spPr>
              <a:xfrm>
                <a:off x="3982054" y="2423179"/>
                <a:ext cx="92160" cy="20689"/>
              </a:xfrm>
              <a:custGeom>
                <a:avLst/>
                <a:gdLst/>
                <a:ahLst/>
                <a:cxnLst/>
                <a:rect l="l" t="t" r="r" b="b"/>
                <a:pathLst>
                  <a:path w="588" h="132" extrusionOk="0">
                    <a:moveTo>
                      <a:pt x="284" y="1"/>
                    </a:moveTo>
                    <a:cubicBezTo>
                      <a:pt x="263" y="1"/>
                      <a:pt x="263" y="22"/>
                      <a:pt x="263" y="22"/>
                    </a:cubicBezTo>
                    <a:lnTo>
                      <a:pt x="1" y="111"/>
                    </a:lnTo>
                    <a:lnTo>
                      <a:pt x="22" y="111"/>
                    </a:lnTo>
                    <a:lnTo>
                      <a:pt x="305" y="132"/>
                    </a:lnTo>
                    <a:lnTo>
                      <a:pt x="326" y="132"/>
                    </a:lnTo>
                    <a:lnTo>
                      <a:pt x="587" y="22"/>
                    </a:lnTo>
                    <a:lnTo>
                      <a:pt x="284"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235;p38">
                <a:extLst>
                  <a:ext uri="{FF2B5EF4-FFF2-40B4-BE49-F238E27FC236}">
                    <a16:creationId xmlns:a16="http://schemas.microsoft.com/office/drawing/2014/main" id="{7155B67E-48B3-73E1-EBBD-00AD5680A99F}"/>
                  </a:ext>
                </a:extLst>
              </p:cNvPr>
              <p:cNvSpPr/>
              <p:nvPr/>
            </p:nvSpPr>
            <p:spPr>
              <a:xfrm>
                <a:off x="3971396" y="2418477"/>
                <a:ext cx="113476" cy="31974"/>
              </a:xfrm>
              <a:custGeom>
                <a:avLst/>
                <a:gdLst/>
                <a:ahLst/>
                <a:cxnLst/>
                <a:rect l="l" t="t" r="r" b="b"/>
                <a:pathLst>
                  <a:path w="724" h="204" extrusionOk="0">
                    <a:moveTo>
                      <a:pt x="352" y="73"/>
                    </a:moveTo>
                    <a:lnTo>
                      <a:pt x="441" y="99"/>
                    </a:lnTo>
                    <a:lnTo>
                      <a:pt x="373" y="120"/>
                    </a:lnTo>
                    <a:lnTo>
                      <a:pt x="289" y="120"/>
                    </a:lnTo>
                    <a:lnTo>
                      <a:pt x="352" y="73"/>
                    </a:lnTo>
                    <a:close/>
                    <a:moveTo>
                      <a:pt x="319" y="1"/>
                    </a:moveTo>
                    <a:cubicBezTo>
                      <a:pt x="312" y="1"/>
                      <a:pt x="303" y="3"/>
                      <a:pt x="289" y="10"/>
                    </a:cubicBezTo>
                    <a:lnTo>
                      <a:pt x="48" y="99"/>
                    </a:lnTo>
                    <a:lnTo>
                      <a:pt x="27" y="120"/>
                    </a:lnTo>
                    <a:lnTo>
                      <a:pt x="1" y="120"/>
                    </a:lnTo>
                    <a:lnTo>
                      <a:pt x="1" y="141"/>
                    </a:lnTo>
                    <a:lnTo>
                      <a:pt x="1" y="162"/>
                    </a:lnTo>
                    <a:lnTo>
                      <a:pt x="27" y="162"/>
                    </a:lnTo>
                    <a:lnTo>
                      <a:pt x="27" y="183"/>
                    </a:lnTo>
                    <a:lnTo>
                      <a:pt x="69" y="183"/>
                    </a:lnTo>
                    <a:lnTo>
                      <a:pt x="373" y="204"/>
                    </a:lnTo>
                    <a:cubicBezTo>
                      <a:pt x="394" y="204"/>
                      <a:pt x="420" y="204"/>
                      <a:pt x="441" y="183"/>
                    </a:cubicBezTo>
                    <a:lnTo>
                      <a:pt x="682" y="99"/>
                    </a:lnTo>
                    <a:lnTo>
                      <a:pt x="703" y="99"/>
                    </a:lnTo>
                    <a:lnTo>
                      <a:pt x="703" y="73"/>
                    </a:lnTo>
                    <a:lnTo>
                      <a:pt x="724" y="73"/>
                    </a:lnTo>
                    <a:lnTo>
                      <a:pt x="724" y="52"/>
                    </a:lnTo>
                    <a:lnTo>
                      <a:pt x="703" y="31"/>
                    </a:lnTo>
                    <a:lnTo>
                      <a:pt x="682" y="10"/>
                    </a:lnTo>
                    <a:lnTo>
                      <a:pt x="352" y="10"/>
                    </a:lnTo>
                    <a:cubicBezTo>
                      <a:pt x="338" y="10"/>
                      <a:pt x="333" y="1"/>
                      <a:pt x="3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236;p38">
                <a:extLst>
                  <a:ext uri="{FF2B5EF4-FFF2-40B4-BE49-F238E27FC236}">
                    <a16:creationId xmlns:a16="http://schemas.microsoft.com/office/drawing/2014/main" id="{C9153C93-F03B-157A-6F03-D09AA1E86C19}"/>
                  </a:ext>
                </a:extLst>
              </p:cNvPr>
              <p:cNvSpPr/>
              <p:nvPr/>
            </p:nvSpPr>
            <p:spPr>
              <a:xfrm>
                <a:off x="3927197" y="2443711"/>
                <a:ext cx="92787" cy="20689"/>
              </a:xfrm>
              <a:custGeom>
                <a:avLst/>
                <a:gdLst/>
                <a:ahLst/>
                <a:cxnLst/>
                <a:rect l="l" t="t" r="r" b="b"/>
                <a:pathLst>
                  <a:path w="592" h="132" extrusionOk="0">
                    <a:moveTo>
                      <a:pt x="283" y="1"/>
                    </a:moveTo>
                    <a:cubicBezTo>
                      <a:pt x="283" y="1"/>
                      <a:pt x="262" y="1"/>
                      <a:pt x="262" y="22"/>
                    </a:cubicBezTo>
                    <a:lnTo>
                      <a:pt x="0" y="111"/>
                    </a:lnTo>
                    <a:lnTo>
                      <a:pt x="21" y="111"/>
                    </a:lnTo>
                    <a:lnTo>
                      <a:pt x="330" y="132"/>
                    </a:lnTo>
                    <a:cubicBezTo>
                      <a:pt x="330" y="132"/>
                      <a:pt x="351" y="132"/>
                      <a:pt x="351" y="111"/>
                    </a:cubicBezTo>
                    <a:lnTo>
                      <a:pt x="592" y="22"/>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237;p38">
                <a:extLst>
                  <a:ext uri="{FF2B5EF4-FFF2-40B4-BE49-F238E27FC236}">
                    <a16:creationId xmlns:a16="http://schemas.microsoft.com/office/drawing/2014/main" id="{A8D05800-1258-A1E2-079F-BF2F35AFCA31}"/>
                  </a:ext>
                </a:extLst>
              </p:cNvPr>
              <p:cNvSpPr/>
              <p:nvPr/>
            </p:nvSpPr>
            <p:spPr>
              <a:xfrm>
                <a:off x="3917322" y="2437128"/>
                <a:ext cx="112536" cy="33855"/>
              </a:xfrm>
              <a:custGeom>
                <a:avLst/>
                <a:gdLst/>
                <a:ahLst/>
                <a:cxnLst/>
                <a:rect l="l" t="t" r="r" b="b"/>
                <a:pathLst>
                  <a:path w="718" h="216" extrusionOk="0">
                    <a:moveTo>
                      <a:pt x="346" y="85"/>
                    </a:moveTo>
                    <a:lnTo>
                      <a:pt x="435" y="111"/>
                    </a:lnTo>
                    <a:lnTo>
                      <a:pt x="393" y="132"/>
                    </a:lnTo>
                    <a:lnTo>
                      <a:pt x="283" y="132"/>
                    </a:lnTo>
                    <a:lnTo>
                      <a:pt x="346" y="85"/>
                    </a:lnTo>
                    <a:close/>
                    <a:moveTo>
                      <a:pt x="346" y="1"/>
                    </a:moveTo>
                    <a:cubicBezTo>
                      <a:pt x="325" y="1"/>
                      <a:pt x="325" y="1"/>
                      <a:pt x="283" y="22"/>
                    </a:cubicBezTo>
                    <a:lnTo>
                      <a:pt x="42" y="111"/>
                    </a:lnTo>
                    <a:lnTo>
                      <a:pt x="21" y="111"/>
                    </a:lnTo>
                    <a:lnTo>
                      <a:pt x="21" y="132"/>
                    </a:lnTo>
                    <a:lnTo>
                      <a:pt x="0" y="132"/>
                    </a:lnTo>
                    <a:lnTo>
                      <a:pt x="0" y="153"/>
                    </a:lnTo>
                    <a:lnTo>
                      <a:pt x="21" y="174"/>
                    </a:lnTo>
                    <a:lnTo>
                      <a:pt x="42" y="195"/>
                    </a:lnTo>
                    <a:lnTo>
                      <a:pt x="84" y="195"/>
                    </a:lnTo>
                    <a:lnTo>
                      <a:pt x="372" y="216"/>
                    </a:lnTo>
                    <a:cubicBezTo>
                      <a:pt x="393" y="216"/>
                      <a:pt x="414" y="216"/>
                      <a:pt x="435" y="195"/>
                    </a:cubicBezTo>
                    <a:lnTo>
                      <a:pt x="697" y="111"/>
                    </a:lnTo>
                    <a:lnTo>
                      <a:pt x="718" y="85"/>
                    </a:lnTo>
                    <a:lnTo>
                      <a:pt x="718" y="64"/>
                    </a:lnTo>
                    <a:lnTo>
                      <a:pt x="718" y="43"/>
                    </a:lnTo>
                    <a:lnTo>
                      <a:pt x="697" y="43"/>
                    </a:lnTo>
                    <a:lnTo>
                      <a:pt x="697" y="22"/>
                    </a:lnTo>
                    <a:lnTo>
                      <a:pt x="655" y="22"/>
                    </a:lnTo>
                    <a:lnTo>
                      <a:pt x="34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238;p38">
                <a:extLst>
                  <a:ext uri="{FF2B5EF4-FFF2-40B4-BE49-F238E27FC236}">
                    <a16:creationId xmlns:a16="http://schemas.microsoft.com/office/drawing/2014/main" id="{F835187A-F157-6A0E-8B99-6ADA4DE1031D}"/>
                  </a:ext>
                </a:extLst>
              </p:cNvPr>
              <p:cNvSpPr/>
              <p:nvPr/>
            </p:nvSpPr>
            <p:spPr>
              <a:xfrm>
                <a:off x="3876258" y="2464243"/>
                <a:ext cx="88712" cy="17398"/>
              </a:xfrm>
              <a:custGeom>
                <a:avLst/>
                <a:gdLst/>
                <a:ahLst/>
                <a:cxnLst/>
                <a:rect l="l" t="t" r="r" b="b"/>
                <a:pathLst>
                  <a:path w="566" h="111" extrusionOk="0">
                    <a:moveTo>
                      <a:pt x="262" y="1"/>
                    </a:moveTo>
                    <a:cubicBezTo>
                      <a:pt x="262" y="1"/>
                      <a:pt x="241" y="1"/>
                      <a:pt x="241" y="22"/>
                    </a:cubicBezTo>
                    <a:lnTo>
                      <a:pt x="0" y="111"/>
                    </a:lnTo>
                    <a:lnTo>
                      <a:pt x="325" y="111"/>
                    </a:lnTo>
                    <a:lnTo>
                      <a:pt x="566" y="22"/>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239;p38">
                <a:extLst>
                  <a:ext uri="{FF2B5EF4-FFF2-40B4-BE49-F238E27FC236}">
                    <a16:creationId xmlns:a16="http://schemas.microsoft.com/office/drawing/2014/main" id="{5F41F0F5-071B-B22A-C5C0-80F9262A5B29}"/>
                  </a:ext>
                </a:extLst>
              </p:cNvPr>
              <p:cNvSpPr/>
              <p:nvPr/>
            </p:nvSpPr>
            <p:spPr>
              <a:xfrm>
                <a:off x="3862309" y="2457660"/>
                <a:ext cx="116768" cy="31974"/>
              </a:xfrm>
              <a:custGeom>
                <a:avLst/>
                <a:gdLst/>
                <a:ahLst/>
                <a:cxnLst/>
                <a:rect l="l" t="t" r="r" b="b"/>
                <a:pathLst>
                  <a:path w="745" h="204" extrusionOk="0">
                    <a:moveTo>
                      <a:pt x="461" y="85"/>
                    </a:moveTo>
                    <a:lnTo>
                      <a:pt x="393" y="132"/>
                    </a:lnTo>
                    <a:lnTo>
                      <a:pt x="283" y="111"/>
                    </a:lnTo>
                    <a:lnTo>
                      <a:pt x="351" y="85"/>
                    </a:lnTo>
                    <a:close/>
                    <a:moveTo>
                      <a:pt x="351" y="1"/>
                    </a:moveTo>
                    <a:cubicBezTo>
                      <a:pt x="330" y="1"/>
                      <a:pt x="330" y="1"/>
                      <a:pt x="304" y="22"/>
                    </a:cubicBezTo>
                    <a:lnTo>
                      <a:pt x="42" y="111"/>
                    </a:lnTo>
                    <a:lnTo>
                      <a:pt x="21" y="111"/>
                    </a:lnTo>
                    <a:lnTo>
                      <a:pt x="21" y="132"/>
                    </a:lnTo>
                    <a:lnTo>
                      <a:pt x="0" y="153"/>
                    </a:lnTo>
                    <a:lnTo>
                      <a:pt x="21" y="153"/>
                    </a:lnTo>
                    <a:lnTo>
                      <a:pt x="21" y="174"/>
                    </a:lnTo>
                    <a:lnTo>
                      <a:pt x="42" y="195"/>
                    </a:lnTo>
                    <a:lnTo>
                      <a:pt x="393" y="195"/>
                    </a:lnTo>
                    <a:cubicBezTo>
                      <a:pt x="407" y="195"/>
                      <a:pt x="412" y="204"/>
                      <a:pt x="427" y="204"/>
                    </a:cubicBezTo>
                    <a:cubicBezTo>
                      <a:pt x="435" y="204"/>
                      <a:pt x="446" y="202"/>
                      <a:pt x="461" y="195"/>
                    </a:cubicBezTo>
                    <a:lnTo>
                      <a:pt x="697" y="111"/>
                    </a:lnTo>
                    <a:lnTo>
                      <a:pt x="723" y="85"/>
                    </a:lnTo>
                    <a:lnTo>
                      <a:pt x="744" y="64"/>
                    </a:lnTo>
                    <a:lnTo>
                      <a:pt x="723" y="43"/>
                    </a:lnTo>
                    <a:lnTo>
                      <a:pt x="697" y="22"/>
                    </a:lnTo>
                    <a:lnTo>
                      <a:pt x="655" y="22"/>
                    </a:lnTo>
                    <a:lnTo>
                      <a:pt x="35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240;p38">
                <a:extLst>
                  <a:ext uri="{FF2B5EF4-FFF2-40B4-BE49-F238E27FC236}">
                    <a16:creationId xmlns:a16="http://schemas.microsoft.com/office/drawing/2014/main" id="{1325ABF0-4295-4EDC-723E-F1ACAD0974A0}"/>
                  </a:ext>
                </a:extLst>
              </p:cNvPr>
              <p:cNvSpPr/>
              <p:nvPr/>
            </p:nvSpPr>
            <p:spPr>
              <a:xfrm>
                <a:off x="3821244" y="2484775"/>
                <a:ext cx="92944" cy="17398"/>
              </a:xfrm>
              <a:custGeom>
                <a:avLst/>
                <a:gdLst/>
                <a:ahLst/>
                <a:cxnLst/>
                <a:rect l="l" t="t" r="r" b="b"/>
                <a:pathLst>
                  <a:path w="593" h="111" extrusionOk="0">
                    <a:moveTo>
                      <a:pt x="241" y="1"/>
                    </a:moveTo>
                    <a:lnTo>
                      <a:pt x="1" y="111"/>
                    </a:lnTo>
                    <a:lnTo>
                      <a:pt x="351" y="111"/>
                    </a:lnTo>
                    <a:lnTo>
                      <a:pt x="592" y="22"/>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241;p38">
                <a:extLst>
                  <a:ext uri="{FF2B5EF4-FFF2-40B4-BE49-F238E27FC236}">
                    <a16:creationId xmlns:a16="http://schemas.microsoft.com/office/drawing/2014/main" id="{5C257A2B-6ED2-E654-81B6-020FDD628054}"/>
                  </a:ext>
                </a:extLst>
              </p:cNvPr>
              <p:cNvSpPr/>
              <p:nvPr/>
            </p:nvSpPr>
            <p:spPr>
              <a:xfrm>
                <a:off x="3811370" y="2478193"/>
                <a:ext cx="112692" cy="30563"/>
              </a:xfrm>
              <a:custGeom>
                <a:avLst/>
                <a:gdLst/>
                <a:ahLst/>
                <a:cxnLst/>
                <a:rect l="l" t="t" r="r" b="b"/>
                <a:pathLst>
                  <a:path w="719" h="195" extrusionOk="0">
                    <a:moveTo>
                      <a:pt x="435" y="85"/>
                    </a:moveTo>
                    <a:lnTo>
                      <a:pt x="367" y="111"/>
                    </a:lnTo>
                    <a:lnTo>
                      <a:pt x="283" y="111"/>
                    </a:lnTo>
                    <a:lnTo>
                      <a:pt x="346" y="85"/>
                    </a:lnTo>
                    <a:close/>
                    <a:moveTo>
                      <a:pt x="346" y="1"/>
                    </a:moveTo>
                    <a:cubicBezTo>
                      <a:pt x="325" y="1"/>
                      <a:pt x="304" y="1"/>
                      <a:pt x="283" y="22"/>
                    </a:cubicBezTo>
                    <a:lnTo>
                      <a:pt x="22" y="111"/>
                    </a:lnTo>
                    <a:lnTo>
                      <a:pt x="1" y="132"/>
                    </a:lnTo>
                    <a:lnTo>
                      <a:pt x="1" y="153"/>
                    </a:lnTo>
                    <a:lnTo>
                      <a:pt x="1" y="174"/>
                    </a:lnTo>
                    <a:lnTo>
                      <a:pt x="22" y="174"/>
                    </a:lnTo>
                    <a:lnTo>
                      <a:pt x="43" y="195"/>
                    </a:lnTo>
                    <a:lnTo>
                      <a:pt x="435" y="195"/>
                    </a:lnTo>
                    <a:lnTo>
                      <a:pt x="676" y="111"/>
                    </a:lnTo>
                    <a:lnTo>
                      <a:pt x="697" y="85"/>
                    </a:lnTo>
                    <a:lnTo>
                      <a:pt x="718" y="85"/>
                    </a:lnTo>
                    <a:lnTo>
                      <a:pt x="718" y="64"/>
                    </a:lnTo>
                    <a:lnTo>
                      <a:pt x="718" y="43"/>
                    </a:lnTo>
                    <a:lnTo>
                      <a:pt x="697" y="22"/>
                    </a:lnTo>
                    <a:lnTo>
                      <a:pt x="655" y="22"/>
                    </a:lnTo>
                    <a:lnTo>
                      <a:pt x="34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242;p38">
                <a:extLst>
                  <a:ext uri="{FF2B5EF4-FFF2-40B4-BE49-F238E27FC236}">
                    <a16:creationId xmlns:a16="http://schemas.microsoft.com/office/drawing/2014/main" id="{F21A8072-2803-FAB6-A68B-B8C4A759D96F}"/>
                  </a:ext>
                </a:extLst>
              </p:cNvPr>
              <p:cNvSpPr/>
              <p:nvPr/>
            </p:nvSpPr>
            <p:spPr>
              <a:xfrm>
                <a:off x="3766230" y="2505308"/>
                <a:ext cx="92944" cy="17398"/>
              </a:xfrm>
              <a:custGeom>
                <a:avLst/>
                <a:gdLst/>
                <a:ahLst/>
                <a:cxnLst/>
                <a:rect l="l" t="t" r="r" b="b"/>
                <a:pathLst>
                  <a:path w="593" h="111" extrusionOk="0">
                    <a:moveTo>
                      <a:pt x="263" y="1"/>
                    </a:moveTo>
                    <a:lnTo>
                      <a:pt x="1" y="111"/>
                    </a:lnTo>
                    <a:lnTo>
                      <a:pt x="352" y="111"/>
                    </a:lnTo>
                    <a:lnTo>
                      <a:pt x="592" y="22"/>
                    </a:lnTo>
                    <a:lnTo>
                      <a:pt x="289"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243;p38">
                <a:extLst>
                  <a:ext uri="{FF2B5EF4-FFF2-40B4-BE49-F238E27FC236}">
                    <a16:creationId xmlns:a16="http://schemas.microsoft.com/office/drawing/2014/main" id="{DB7A5F06-AFF9-633C-3B7B-E8DD1BCD8210}"/>
                  </a:ext>
                </a:extLst>
              </p:cNvPr>
              <p:cNvSpPr/>
              <p:nvPr/>
            </p:nvSpPr>
            <p:spPr>
              <a:xfrm>
                <a:off x="3756356" y="2498725"/>
                <a:ext cx="116768" cy="30563"/>
              </a:xfrm>
              <a:custGeom>
                <a:avLst/>
                <a:gdLst/>
                <a:ahLst/>
                <a:cxnLst/>
                <a:rect l="l" t="t" r="r" b="b"/>
                <a:pathLst>
                  <a:path w="745" h="195" extrusionOk="0">
                    <a:moveTo>
                      <a:pt x="435" y="84"/>
                    </a:moveTo>
                    <a:lnTo>
                      <a:pt x="394" y="111"/>
                    </a:lnTo>
                    <a:lnTo>
                      <a:pt x="284" y="111"/>
                    </a:lnTo>
                    <a:lnTo>
                      <a:pt x="352" y="84"/>
                    </a:lnTo>
                    <a:close/>
                    <a:moveTo>
                      <a:pt x="352" y="1"/>
                    </a:moveTo>
                    <a:cubicBezTo>
                      <a:pt x="326" y="1"/>
                      <a:pt x="326" y="1"/>
                      <a:pt x="284" y="22"/>
                    </a:cubicBezTo>
                    <a:lnTo>
                      <a:pt x="43" y="111"/>
                    </a:lnTo>
                    <a:lnTo>
                      <a:pt x="22" y="111"/>
                    </a:lnTo>
                    <a:lnTo>
                      <a:pt x="1" y="132"/>
                    </a:lnTo>
                    <a:lnTo>
                      <a:pt x="1" y="153"/>
                    </a:lnTo>
                    <a:lnTo>
                      <a:pt x="22" y="174"/>
                    </a:lnTo>
                    <a:lnTo>
                      <a:pt x="43" y="174"/>
                    </a:lnTo>
                    <a:lnTo>
                      <a:pt x="64" y="194"/>
                    </a:lnTo>
                    <a:lnTo>
                      <a:pt x="456" y="194"/>
                    </a:lnTo>
                    <a:lnTo>
                      <a:pt x="697" y="84"/>
                    </a:lnTo>
                    <a:lnTo>
                      <a:pt x="718" y="84"/>
                    </a:lnTo>
                    <a:lnTo>
                      <a:pt x="718" y="64"/>
                    </a:lnTo>
                    <a:lnTo>
                      <a:pt x="744" y="64"/>
                    </a:lnTo>
                    <a:lnTo>
                      <a:pt x="718" y="43"/>
                    </a:lnTo>
                    <a:lnTo>
                      <a:pt x="697" y="22"/>
                    </a:lnTo>
                    <a:lnTo>
                      <a:pt x="655" y="22"/>
                    </a:lnTo>
                    <a:lnTo>
                      <a:pt x="35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244;p38">
                <a:extLst>
                  <a:ext uri="{FF2B5EF4-FFF2-40B4-BE49-F238E27FC236}">
                    <a16:creationId xmlns:a16="http://schemas.microsoft.com/office/drawing/2014/main" id="{77B7B4D5-48D3-36F4-DAF7-56BBBEF86E4F}"/>
                  </a:ext>
                </a:extLst>
              </p:cNvPr>
              <p:cNvSpPr/>
              <p:nvPr/>
            </p:nvSpPr>
            <p:spPr>
              <a:xfrm>
                <a:off x="3715291" y="2525840"/>
                <a:ext cx="92160" cy="17398"/>
              </a:xfrm>
              <a:custGeom>
                <a:avLst/>
                <a:gdLst/>
                <a:ahLst/>
                <a:cxnLst/>
                <a:rect l="l" t="t" r="r" b="b"/>
                <a:pathLst>
                  <a:path w="588" h="111" extrusionOk="0">
                    <a:moveTo>
                      <a:pt x="242" y="1"/>
                    </a:moveTo>
                    <a:lnTo>
                      <a:pt x="1" y="90"/>
                    </a:lnTo>
                    <a:lnTo>
                      <a:pt x="1" y="111"/>
                    </a:lnTo>
                    <a:lnTo>
                      <a:pt x="352" y="111"/>
                    </a:lnTo>
                    <a:lnTo>
                      <a:pt x="588" y="21"/>
                    </a:lnTo>
                    <a:lnTo>
                      <a:pt x="588"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245;p38">
                <a:extLst>
                  <a:ext uri="{FF2B5EF4-FFF2-40B4-BE49-F238E27FC236}">
                    <a16:creationId xmlns:a16="http://schemas.microsoft.com/office/drawing/2014/main" id="{CFA362AE-934F-75EA-1358-BB6EEB80E806}"/>
                  </a:ext>
                </a:extLst>
              </p:cNvPr>
              <p:cNvSpPr/>
              <p:nvPr/>
            </p:nvSpPr>
            <p:spPr>
              <a:xfrm>
                <a:off x="3704633" y="2519257"/>
                <a:ext cx="113476" cy="30563"/>
              </a:xfrm>
              <a:custGeom>
                <a:avLst/>
                <a:gdLst/>
                <a:ahLst/>
                <a:cxnLst/>
                <a:rect l="l" t="t" r="r" b="b"/>
                <a:pathLst>
                  <a:path w="724" h="195" extrusionOk="0">
                    <a:moveTo>
                      <a:pt x="441" y="84"/>
                    </a:moveTo>
                    <a:lnTo>
                      <a:pt x="394" y="111"/>
                    </a:lnTo>
                    <a:lnTo>
                      <a:pt x="289" y="111"/>
                    </a:lnTo>
                    <a:lnTo>
                      <a:pt x="331" y="84"/>
                    </a:lnTo>
                    <a:close/>
                    <a:moveTo>
                      <a:pt x="289" y="1"/>
                    </a:moveTo>
                    <a:lnTo>
                      <a:pt x="27" y="111"/>
                    </a:lnTo>
                    <a:lnTo>
                      <a:pt x="1" y="111"/>
                    </a:lnTo>
                    <a:lnTo>
                      <a:pt x="1" y="132"/>
                    </a:lnTo>
                    <a:lnTo>
                      <a:pt x="1" y="153"/>
                    </a:lnTo>
                    <a:lnTo>
                      <a:pt x="1" y="173"/>
                    </a:lnTo>
                    <a:lnTo>
                      <a:pt x="48" y="173"/>
                    </a:lnTo>
                    <a:lnTo>
                      <a:pt x="69" y="194"/>
                    </a:lnTo>
                    <a:lnTo>
                      <a:pt x="373" y="194"/>
                    </a:lnTo>
                    <a:cubicBezTo>
                      <a:pt x="394" y="194"/>
                      <a:pt x="420" y="194"/>
                      <a:pt x="441" y="173"/>
                    </a:cubicBezTo>
                    <a:lnTo>
                      <a:pt x="682" y="84"/>
                    </a:lnTo>
                    <a:lnTo>
                      <a:pt x="703" y="84"/>
                    </a:lnTo>
                    <a:lnTo>
                      <a:pt x="724" y="63"/>
                    </a:lnTo>
                    <a:lnTo>
                      <a:pt x="724" y="43"/>
                    </a:lnTo>
                    <a:lnTo>
                      <a:pt x="703" y="22"/>
                    </a:lnTo>
                    <a:lnTo>
                      <a:pt x="682" y="22"/>
                    </a:lnTo>
                    <a:lnTo>
                      <a:pt x="65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246;p38">
                <a:extLst>
                  <a:ext uri="{FF2B5EF4-FFF2-40B4-BE49-F238E27FC236}">
                    <a16:creationId xmlns:a16="http://schemas.microsoft.com/office/drawing/2014/main" id="{E16157F2-350A-F2CC-1F61-0765D7538FDC}"/>
                  </a:ext>
                </a:extLst>
              </p:cNvPr>
              <p:cNvSpPr/>
              <p:nvPr/>
            </p:nvSpPr>
            <p:spPr>
              <a:xfrm>
                <a:off x="3660434" y="2546372"/>
                <a:ext cx="92787" cy="17398"/>
              </a:xfrm>
              <a:custGeom>
                <a:avLst/>
                <a:gdLst/>
                <a:ahLst/>
                <a:cxnLst/>
                <a:rect l="l" t="t" r="r" b="b"/>
                <a:pathLst>
                  <a:path w="592" h="111" extrusionOk="0">
                    <a:moveTo>
                      <a:pt x="241" y="0"/>
                    </a:moveTo>
                    <a:lnTo>
                      <a:pt x="0" y="89"/>
                    </a:lnTo>
                    <a:lnTo>
                      <a:pt x="21" y="89"/>
                    </a:lnTo>
                    <a:lnTo>
                      <a:pt x="330" y="110"/>
                    </a:lnTo>
                    <a:cubicBezTo>
                      <a:pt x="351" y="110"/>
                      <a:pt x="351" y="110"/>
                      <a:pt x="351" y="89"/>
                    </a:cubicBezTo>
                    <a:lnTo>
                      <a:pt x="59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247;p38">
                <a:extLst>
                  <a:ext uri="{FF2B5EF4-FFF2-40B4-BE49-F238E27FC236}">
                    <a16:creationId xmlns:a16="http://schemas.microsoft.com/office/drawing/2014/main" id="{4A9FDE94-E6D9-760C-4912-F59D6923EDDA}"/>
                  </a:ext>
                </a:extLst>
              </p:cNvPr>
              <p:cNvSpPr/>
              <p:nvPr/>
            </p:nvSpPr>
            <p:spPr>
              <a:xfrm>
                <a:off x="3650560" y="2539789"/>
                <a:ext cx="115827" cy="30563"/>
              </a:xfrm>
              <a:custGeom>
                <a:avLst/>
                <a:gdLst/>
                <a:ahLst/>
                <a:cxnLst/>
                <a:rect l="l" t="t" r="r" b="b"/>
                <a:pathLst>
                  <a:path w="739" h="195" extrusionOk="0">
                    <a:moveTo>
                      <a:pt x="435" y="84"/>
                    </a:moveTo>
                    <a:lnTo>
                      <a:pt x="393" y="111"/>
                    </a:lnTo>
                    <a:lnTo>
                      <a:pt x="304" y="111"/>
                    </a:lnTo>
                    <a:lnTo>
                      <a:pt x="346" y="84"/>
                    </a:lnTo>
                    <a:close/>
                    <a:moveTo>
                      <a:pt x="283" y="1"/>
                    </a:moveTo>
                    <a:lnTo>
                      <a:pt x="42" y="111"/>
                    </a:lnTo>
                    <a:lnTo>
                      <a:pt x="21" y="111"/>
                    </a:lnTo>
                    <a:lnTo>
                      <a:pt x="0" y="131"/>
                    </a:lnTo>
                    <a:lnTo>
                      <a:pt x="0" y="152"/>
                    </a:lnTo>
                    <a:lnTo>
                      <a:pt x="21" y="173"/>
                    </a:lnTo>
                    <a:lnTo>
                      <a:pt x="84" y="173"/>
                    </a:lnTo>
                    <a:lnTo>
                      <a:pt x="393" y="194"/>
                    </a:lnTo>
                    <a:cubicBezTo>
                      <a:pt x="414" y="194"/>
                      <a:pt x="414" y="194"/>
                      <a:pt x="456" y="173"/>
                    </a:cubicBezTo>
                    <a:lnTo>
                      <a:pt x="697" y="84"/>
                    </a:lnTo>
                    <a:lnTo>
                      <a:pt x="718" y="84"/>
                    </a:lnTo>
                    <a:lnTo>
                      <a:pt x="718" y="63"/>
                    </a:lnTo>
                    <a:lnTo>
                      <a:pt x="739" y="42"/>
                    </a:lnTo>
                    <a:lnTo>
                      <a:pt x="718" y="42"/>
                    </a:lnTo>
                    <a:lnTo>
                      <a:pt x="718" y="22"/>
                    </a:lnTo>
                    <a:lnTo>
                      <a:pt x="697" y="22"/>
                    </a:lnTo>
                    <a:lnTo>
                      <a:pt x="69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248;p38">
                <a:extLst>
                  <a:ext uri="{FF2B5EF4-FFF2-40B4-BE49-F238E27FC236}">
                    <a16:creationId xmlns:a16="http://schemas.microsoft.com/office/drawing/2014/main" id="{1A9DCA6E-2A3C-27B0-93F4-995B6E2BDB47}"/>
                  </a:ext>
                </a:extLst>
              </p:cNvPr>
              <p:cNvSpPr/>
              <p:nvPr/>
            </p:nvSpPr>
            <p:spPr>
              <a:xfrm>
                <a:off x="3609495" y="2566904"/>
                <a:ext cx="92003" cy="14106"/>
              </a:xfrm>
              <a:custGeom>
                <a:avLst/>
                <a:gdLst/>
                <a:ahLst/>
                <a:cxnLst/>
                <a:rect l="l" t="t" r="r" b="b"/>
                <a:pathLst>
                  <a:path w="587" h="90" extrusionOk="0">
                    <a:moveTo>
                      <a:pt x="241" y="0"/>
                    </a:moveTo>
                    <a:lnTo>
                      <a:pt x="0" y="89"/>
                    </a:lnTo>
                    <a:lnTo>
                      <a:pt x="346" y="89"/>
                    </a:lnTo>
                    <a:lnTo>
                      <a:pt x="587"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249;p38">
                <a:extLst>
                  <a:ext uri="{FF2B5EF4-FFF2-40B4-BE49-F238E27FC236}">
                    <a16:creationId xmlns:a16="http://schemas.microsoft.com/office/drawing/2014/main" id="{C420B722-2807-53D5-5ACE-120215D8A3BC}"/>
                  </a:ext>
                </a:extLst>
              </p:cNvPr>
              <p:cNvSpPr/>
              <p:nvPr/>
            </p:nvSpPr>
            <p:spPr>
              <a:xfrm>
                <a:off x="3598837" y="2560321"/>
                <a:ext cx="113476" cy="27272"/>
              </a:xfrm>
              <a:custGeom>
                <a:avLst/>
                <a:gdLst/>
                <a:ahLst/>
                <a:cxnLst/>
                <a:rect l="l" t="t" r="r" b="b"/>
                <a:pathLst>
                  <a:path w="724" h="174" extrusionOk="0">
                    <a:moveTo>
                      <a:pt x="262" y="0"/>
                    </a:moveTo>
                    <a:lnTo>
                      <a:pt x="21" y="84"/>
                    </a:lnTo>
                    <a:lnTo>
                      <a:pt x="21" y="110"/>
                    </a:lnTo>
                    <a:lnTo>
                      <a:pt x="0" y="110"/>
                    </a:lnTo>
                    <a:lnTo>
                      <a:pt x="0" y="131"/>
                    </a:lnTo>
                    <a:lnTo>
                      <a:pt x="0" y="152"/>
                    </a:lnTo>
                    <a:lnTo>
                      <a:pt x="21" y="173"/>
                    </a:lnTo>
                    <a:lnTo>
                      <a:pt x="461" y="173"/>
                    </a:lnTo>
                    <a:lnTo>
                      <a:pt x="702" y="84"/>
                    </a:lnTo>
                    <a:lnTo>
                      <a:pt x="702" y="63"/>
                    </a:lnTo>
                    <a:lnTo>
                      <a:pt x="723" y="63"/>
                    </a:lnTo>
                    <a:lnTo>
                      <a:pt x="723" y="42"/>
                    </a:lnTo>
                    <a:lnTo>
                      <a:pt x="723" y="21"/>
                    </a:lnTo>
                    <a:lnTo>
                      <a:pt x="70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250;p38">
                <a:extLst>
                  <a:ext uri="{FF2B5EF4-FFF2-40B4-BE49-F238E27FC236}">
                    <a16:creationId xmlns:a16="http://schemas.microsoft.com/office/drawing/2014/main" id="{AC339A41-AF6F-62F4-8785-F10AB0C8E8B6}"/>
                  </a:ext>
                </a:extLst>
              </p:cNvPr>
              <p:cNvSpPr/>
              <p:nvPr/>
            </p:nvSpPr>
            <p:spPr>
              <a:xfrm>
                <a:off x="3554482" y="2584145"/>
                <a:ext cx="96235" cy="17398"/>
              </a:xfrm>
              <a:custGeom>
                <a:avLst/>
                <a:gdLst/>
                <a:ahLst/>
                <a:cxnLst/>
                <a:rect l="l" t="t" r="r" b="b"/>
                <a:pathLst>
                  <a:path w="614" h="111" extrusionOk="0">
                    <a:moveTo>
                      <a:pt x="283" y="0"/>
                    </a:moveTo>
                    <a:cubicBezTo>
                      <a:pt x="262" y="0"/>
                      <a:pt x="262" y="0"/>
                      <a:pt x="262" y="21"/>
                    </a:cubicBezTo>
                    <a:lnTo>
                      <a:pt x="1" y="110"/>
                    </a:lnTo>
                    <a:lnTo>
                      <a:pt x="372" y="110"/>
                    </a:lnTo>
                    <a:lnTo>
                      <a:pt x="613" y="21"/>
                    </a:lnTo>
                    <a:lnTo>
                      <a:pt x="592" y="21"/>
                    </a:lnTo>
                    <a:lnTo>
                      <a:pt x="28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251;p38">
                <a:extLst>
                  <a:ext uri="{FF2B5EF4-FFF2-40B4-BE49-F238E27FC236}">
                    <a16:creationId xmlns:a16="http://schemas.microsoft.com/office/drawing/2014/main" id="{78B703DB-409F-6C78-9CA0-732044F65789}"/>
                  </a:ext>
                </a:extLst>
              </p:cNvPr>
              <p:cNvSpPr/>
              <p:nvPr/>
            </p:nvSpPr>
            <p:spPr>
              <a:xfrm>
                <a:off x="3544607" y="2577562"/>
                <a:ext cx="115984" cy="30563"/>
              </a:xfrm>
              <a:custGeom>
                <a:avLst/>
                <a:gdLst/>
                <a:ahLst/>
                <a:cxnLst/>
                <a:rect l="l" t="t" r="r" b="b"/>
                <a:pathLst>
                  <a:path w="740" h="195" extrusionOk="0">
                    <a:moveTo>
                      <a:pt x="435" y="84"/>
                    </a:moveTo>
                    <a:lnTo>
                      <a:pt x="414" y="105"/>
                    </a:lnTo>
                    <a:lnTo>
                      <a:pt x="304" y="105"/>
                    </a:lnTo>
                    <a:lnTo>
                      <a:pt x="346" y="84"/>
                    </a:lnTo>
                    <a:close/>
                    <a:moveTo>
                      <a:pt x="346" y="0"/>
                    </a:moveTo>
                    <a:cubicBezTo>
                      <a:pt x="325" y="0"/>
                      <a:pt x="304" y="0"/>
                      <a:pt x="283" y="21"/>
                    </a:cubicBezTo>
                    <a:lnTo>
                      <a:pt x="43" y="105"/>
                    </a:lnTo>
                    <a:lnTo>
                      <a:pt x="22" y="105"/>
                    </a:lnTo>
                    <a:lnTo>
                      <a:pt x="22" y="131"/>
                    </a:lnTo>
                    <a:lnTo>
                      <a:pt x="1" y="131"/>
                    </a:lnTo>
                    <a:lnTo>
                      <a:pt x="1" y="152"/>
                    </a:lnTo>
                    <a:lnTo>
                      <a:pt x="22" y="173"/>
                    </a:lnTo>
                    <a:lnTo>
                      <a:pt x="43" y="173"/>
                    </a:lnTo>
                    <a:lnTo>
                      <a:pt x="43" y="194"/>
                    </a:lnTo>
                    <a:lnTo>
                      <a:pt x="456" y="194"/>
                    </a:lnTo>
                    <a:lnTo>
                      <a:pt x="697" y="84"/>
                    </a:lnTo>
                    <a:lnTo>
                      <a:pt x="718" y="84"/>
                    </a:lnTo>
                    <a:lnTo>
                      <a:pt x="739" y="63"/>
                    </a:lnTo>
                    <a:lnTo>
                      <a:pt x="739" y="42"/>
                    </a:lnTo>
                    <a:lnTo>
                      <a:pt x="718" y="21"/>
                    </a:lnTo>
                    <a:lnTo>
                      <a:pt x="676" y="21"/>
                    </a:lnTo>
                    <a:lnTo>
                      <a:pt x="34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252;p38">
                <a:extLst>
                  <a:ext uri="{FF2B5EF4-FFF2-40B4-BE49-F238E27FC236}">
                    <a16:creationId xmlns:a16="http://schemas.microsoft.com/office/drawing/2014/main" id="{BB7CA388-7AD5-342E-4087-3D2EF2CD35F2}"/>
                  </a:ext>
                </a:extLst>
              </p:cNvPr>
              <p:cNvSpPr/>
              <p:nvPr/>
            </p:nvSpPr>
            <p:spPr>
              <a:xfrm>
                <a:off x="3503543" y="2604677"/>
                <a:ext cx="95452" cy="17398"/>
              </a:xfrm>
              <a:custGeom>
                <a:avLst/>
                <a:gdLst/>
                <a:ahLst/>
                <a:cxnLst/>
                <a:rect l="l" t="t" r="r" b="b"/>
                <a:pathLst>
                  <a:path w="609" h="111" extrusionOk="0">
                    <a:moveTo>
                      <a:pt x="237" y="0"/>
                    </a:moveTo>
                    <a:lnTo>
                      <a:pt x="1" y="110"/>
                    </a:lnTo>
                    <a:lnTo>
                      <a:pt x="367" y="110"/>
                    </a:lnTo>
                    <a:lnTo>
                      <a:pt x="608"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253;p38">
                <a:extLst>
                  <a:ext uri="{FF2B5EF4-FFF2-40B4-BE49-F238E27FC236}">
                    <a16:creationId xmlns:a16="http://schemas.microsoft.com/office/drawing/2014/main" id="{DF853098-EB8E-04FE-863F-3DD382F1E90B}"/>
                  </a:ext>
                </a:extLst>
              </p:cNvPr>
              <p:cNvSpPr/>
              <p:nvPr/>
            </p:nvSpPr>
            <p:spPr>
              <a:xfrm>
                <a:off x="3492885" y="2598094"/>
                <a:ext cx="116768" cy="30563"/>
              </a:xfrm>
              <a:custGeom>
                <a:avLst/>
                <a:gdLst/>
                <a:ahLst/>
                <a:cxnLst/>
                <a:rect l="l" t="t" r="r" b="b"/>
                <a:pathLst>
                  <a:path w="745" h="195" extrusionOk="0">
                    <a:moveTo>
                      <a:pt x="435" y="84"/>
                    </a:moveTo>
                    <a:lnTo>
                      <a:pt x="394" y="105"/>
                    </a:lnTo>
                    <a:lnTo>
                      <a:pt x="305" y="105"/>
                    </a:lnTo>
                    <a:lnTo>
                      <a:pt x="352" y="84"/>
                    </a:lnTo>
                    <a:close/>
                    <a:moveTo>
                      <a:pt x="352" y="0"/>
                    </a:moveTo>
                    <a:cubicBezTo>
                      <a:pt x="331" y="0"/>
                      <a:pt x="305" y="0"/>
                      <a:pt x="284" y="21"/>
                    </a:cubicBezTo>
                    <a:lnTo>
                      <a:pt x="43" y="105"/>
                    </a:lnTo>
                    <a:lnTo>
                      <a:pt x="22" y="105"/>
                    </a:lnTo>
                    <a:lnTo>
                      <a:pt x="1" y="131"/>
                    </a:lnTo>
                    <a:lnTo>
                      <a:pt x="1" y="152"/>
                    </a:lnTo>
                    <a:lnTo>
                      <a:pt x="22" y="173"/>
                    </a:lnTo>
                    <a:lnTo>
                      <a:pt x="43" y="173"/>
                    </a:lnTo>
                    <a:lnTo>
                      <a:pt x="69" y="194"/>
                    </a:lnTo>
                    <a:lnTo>
                      <a:pt x="394" y="194"/>
                    </a:lnTo>
                    <a:cubicBezTo>
                      <a:pt x="414" y="194"/>
                      <a:pt x="435" y="194"/>
                      <a:pt x="462" y="173"/>
                    </a:cubicBezTo>
                    <a:lnTo>
                      <a:pt x="697" y="84"/>
                    </a:lnTo>
                    <a:lnTo>
                      <a:pt x="723" y="84"/>
                    </a:lnTo>
                    <a:lnTo>
                      <a:pt x="744" y="63"/>
                    </a:lnTo>
                    <a:lnTo>
                      <a:pt x="744" y="42"/>
                    </a:lnTo>
                    <a:lnTo>
                      <a:pt x="723" y="21"/>
                    </a:lnTo>
                    <a:lnTo>
                      <a:pt x="697"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254;p38">
                <a:extLst>
                  <a:ext uri="{FF2B5EF4-FFF2-40B4-BE49-F238E27FC236}">
                    <a16:creationId xmlns:a16="http://schemas.microsoft.com/office/drawing/2014/main" id="{A6DA625F-CD72-99B3-4399-3BC24ABE5551}"/>
                  </a:ext>
                </a:extLst>
              </p:cNvPr>
              <p:cNvSpPr/>
              <p:nvPr/>
            </p:nvSpPr>
            <p:spPr>
              <a:xfrm>
                <a:off x="3451820" y="2625209"/>
                <a:ext cx="92944" cy="14106"/>
              </a:xfrm>
              <a:custGeom>
                <a:avLst/>
                <a:gdLst/>
                <a:ahLst/>
                <a:cxnLst/>
                <a:rect l="l" t="t" r="r" b="b"/>
                <a:pathLst>
                  <a:path w="593" h="90" extrusionOk="0">
                    <a:moveTo>
                      <a:pt x="242" y="0"/>
                    </a:moveTo>
                    <a:lnTo>
                      <a:pt x="1" y="89"/>
                    </a:lnTo>
                    <a:lnTo>
                      <a:pt x="373" y="89"/>
                    </a:lnTo>
                    <a:lnTo>
                      <a:pt x="59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255;p38">
                <a:extLst>
                  <a:ext uri="{FF2B5EF4-FFF2-40B4-BE49-F238E27FC236}">
                    <a16:creationId xmlns:a16="http://schemas.microsoft.com/office/drawing/2014/main" id="{5A3FCD0F-EF48-6AB8-5C89-9CB7B8437905}"/>
                  </a:ext>
                </a:extLst>
              </p:cNvPr>
              <p:cNvSpPr/>
              <p:nvPr/>
            </p:nvSpPr>
            <p:spPr>
              <a:xfrm>
                <a:off x="3442103" y="2618627"/>
                <a:ext cx="115827" cy="27272"/>
              </a:xfrm>
              <a:custGeom>
                <a:avLst/>
                <a:gdLst/>
                <a:ahLst/>
                <a:cxnLst/>
                <a:rect l="l" t="t" r="r" b="b"/>
                <a:pathLst>
                  <a:path w="739" h="174" extrusionOk="0">
                    <a:moveTo>
                      <a:pt x="262" y="0"/>
                    </a:moveTo>
                    <a:lnTo>
                      <a:pt x="21" y="105"/>
                    </a:lnTo>
                    <a:lnTo>
                      <a:pt x="0" y="105"/>
                    </a:lnTo>
                    <a:lnTo>
                      <a:pt x="0" y="131"/>
                    </a:lnTo>
                    <a:lnTo>
                      <a:pt x="0" y="152"/>
                    </a:lnTo>
                    <a:lnTo>
                      <a:pt x="21" y="173"/>
                    </a:lnTo>
                    <a:lnTo>
                      <a:pt x="456" y="173"/>
                    </a:lnTo>
                    <a:lnTo>
                      <a:pt x="697" y="84"/>
                    </a:lnTo>
                    <a:lnTo>
                      <a:pt x="718" y="84"/>
                    </a:lnTo>
                    <a:lnTo>
                      <a:pt x="718" y="63"/>
                    </a:lnTo>
                    <a:lnTo>
                      <a:pt x="738" y="42"/>
                    </a:lnTo>
                    <a:lnTo>
                      <a:pt x="718" y="21"/>
                    </a:lnTo>
                    <a:lnTo>
                      <a:pt x="69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256;p38">
                <a:extLst>
                  <a:ext uri="{FF2B5EF4-FFF2-40B4-BE49-F238E27FC236}">
                    <a16:creationId xmlns:a16="http://schemas.microsoft.com/office/drawing/2014/main" id="{C7E57669-C973-E16F-10E7-83DDD76186DE}"/>
                  </a:ext>
                </a:extLst>
              </p:cNvPr>
              <p:cNvSpPr/>
              <p:nvPr/>
            </p:nvSpPr>
            <p:spPr>
              <a:xfrm>
                <a:off x="3950864" y="2375688"/>
                <a:ext cx="92944" cy="20689"/>
              </a:xfrm>
              <a:custGeom>
                <a:avLst/>
                <a:gdLst/>
                <a:ahLst/>
                <a:cxnLst/>
                <a:rect l="l" t="t" r="r" b="b"/>
                <a:pathLst>
                  <a:path w="593" h="132" extrusionOk="0">
                    <a:moveTo>
                      <a:pt x="263" y="0"/>
                    </a:moveTo>
                    <a:lnTo>
                      <a:pt x="1" y="110"/>
                    </a:lnTo>
                    <a:lnTo>
                      <a:pt x="310" y="131"/>
                    </a:lnTo>
                    <a:lnTo>
                      <a:pt x="352" y="131"/>
                    </a:lnTo>
                    <a:lnTo>
                      <a:pt x="593" y="21"/>
                    </a:lnTo>
                    <a:lnTo>
                      <a:pt x="289"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257;p38">
                <a:extLst>
                  <a:ext uri="{FF2B5EF4-FFF2-40B4-BE49-F238E27FC236}">
                    <a16:creationId xmlns:a16="http://schemas.microsoft.com/office/drawing/2014/main" id="{577D36E8-948A-F16E-C632-DCEAB935123D}"/>
                  </a:ext>
                </a:extLst>
              </p:cNvPr>
              <p:cNvSpPr/>
              <p:nvPr/>
            </p:nvSpPr>
            <p:spPr>
              <a:xfrm>
                <a:off x="3941146" y="2368322"/>
                <a:ext cx="112536" cy="34482"/>
              </a:xfrm>
              <a:custGeom>
                <a:avLst/>
                <a:gdLst/>
                <a:ahLst/>
                <a:cxnLst/>
                <a:rect l="l" t="t" r="r" b="b"/>
                <a:pathLst>
                  <a:path w="718" h="220" extrusionOk="0">
                    <a:moveTo>
                      <a:pt x="456" y="89"/>
                    </a:moveTo>
                    <a:lnTo>
                      <a:pt x="372" y="131"/>
                    </a:lnTo>
                    <a:lnTo>
                      <a:pt x="262" y="110"/>
                    </a:lnTo>
                    <a:lnTo>
                      <a:pt x="351" y="89"/>
                    </a:lnTo>
                    <a:close/>
                    <a:moveTo>
                      <a:pt x="351" y="0"/>
                    </a:moveTo>
                    <a:cubicBezTo>
                      <a:pt x="325" y="0"/>
                      <a:pt x="304" y="0"/>
                      <a:pt x="283" y="26"/>
                    </a:cubicBezTo>
                    <a:lnTo>
                      <a:pt x="21" y="110"/>
                    </a:lnTo>
                    <a:lnTo>
                      <a:pt x="0" y="110"/>
                    </a:lnTo>
                    <a:lnTo>
                      <a:pt x="0" y="131"/>
                    </a:lnTo>
                    <a:lnTo>
                      <a:pt x="0" y="157"/>
                    </a:lnTo>
                    <a:lnTo>
                      <a:pt x="0" y="178"/>
                    </a:lnTo>
                    <a:lnTo>
                      <a:pt x="21" y="178"/>
                    </a:lnTo>
                    <a:lnTo>
                      <a:pt x="21" y="199"/>
                    </a:lnTo>
                    <a:lnTo>
                      <a:pt x="63" y="199"/>
                    </a:lnTo>
                    <a:lnTo>
                      <a:pt x="372" y="220"/>
                    </a:lnTo>
                    <a:cubicBezTo>
                      <a:pt x="393" y="220"/>
                      <a:pt x="414" y="220"/>
                      <a:pt x="435" y="199"/>
                    </a:cubicBezTo>
                    <a:lnTo>
                      <a:pt x="697" y="110"/>
                    </a:lnTo>
                    <a:lnTo>
                      <a:pt x="718" y="110"/>
                    </a:lnTo>
                    <a:lnTo>
                      <a:pt x="718" y="89"/>
                    </a:lnTo>
                    <a:lnTo>
                      <a:pt x="718" y="68"/>
                    </a:lnTo>
                    <a:lnTo>
                      <a:pt x="718" y="47"/>
                    </a:lnTo>
                    <a:lnTo>
                      <a:pt x="697" y="26"/>
                    </a:lnTo>
                    <a:lnTo>
                      <a:pt x="655" y="26"/>
                    </a:lnTo>
                    <a:lnTo>
                      <a:pt x="35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258;p38">
                <a:extLst>
                  <a:ext uri="{FF2B5EF4-FFF2-40B4-BE49-F238E27FC236}">
                    <a16:creationId xmlns:a16="http://schemas.microsoft.com/office/drawing/2014/main" id="{4A0C8E9D-2275-E1A2-6DEB-DCB6CA1AC38A}"/>
                  </a:ext>
                </a:extLst>
              </p:cNvPr>
              <p:cNvSpPr/>
              <p:nvPr/>
            </p:nvSpPr>
            <p:spPr>
              <a:xfrm>
                <a:off x="3893499" y="2396221"/>
                <a:ext cx="95295" cy="20689"/>
              </a:xfrm>
              <a:custGeom>
                <a:avLst/>
                <a:gdLst/>
                <a:ahLst/>
                <a:cxnLst/>
                <a:rect l="l" t="t" r="r" b="b"/>
                <a:pathLst>
                  <a:path w="608" h="132" extrusionOk="0">
                    <a:moveTo>
                      <a:pt x="262" y="0"/>
                    </a:moveTo>
                    <a:lnTo>
                      <a:pt x="0" y="110"/>
                    </a:lnTo>
                    <a:lnTo>
                      <a:pt x="21" y="110"/>
                    </a:lnTo>
                    <a:lnTo>
                      <a:pt x="325" y="131"/>
                    </a:lnTo>
                    <a:lnTo>
                      <a:pt x="346" y="131"/>
                    </a:lnTo>
                    <a:lnTo>
                      <a:pt x="608" y="21"/>
                    </a:lnTo>
                    <a:lnTo>
                      <a:pt x="28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259;p38">
                <a:extLst>
                  <a:ext uri="{FF2B5EF4-FFF2-40B4-BE49-F238E27FC236}">
                    <a16:creationId xmlns:a16="http://schemas.microsoft.com/office/drawing/2014/main" id="{78DF4ED5-D867-CFC1-4DA3-D5A9D6A47519}"/>
                  </a:ext>
                </a:extLst>
              </p:cNvPr>
              <p:cNvSpPr/>
              <p:nvPr/>
            </p:nvSpPr>
            <p:spPr>
              <a:xfrm>
                <a:off x="3882841" y="2388697"/>
                <a:ext cx="116611" cy="34638"/>
              </a:xfrm>
              <a:custGeom>
                <a:avLst/>
                <a:gdLst/>
                <a:ahLst/>
                <a:cxnLst/>
                <a:rect l="l" t="t" r="r" b="b"/>
                <a:pathLst>
                  <a:path w="744" h="221" extrusionOk="0">
                    <a:moveTo>
                      <a:pt x="351" y="90"/>
                    </a:moveTo>
                    <a:lnTo>
                      <a:pt x="482" y="111"/>
                    </a:lnTo>
                    <a:lnTo>
                      <a:pt x="393" y="132"/>
                    </a:lnTo>
                    <a:lnTo>
                      <a:pt x="283" y="132"/>
                    </a:lnTo>
                    <a:lnTo>
                      <a:pt x="351" y="90"/>
                    </a:lnTo>
                    <a:close/>
                    <a:moveTo>
                      <a:pt x="372" y="1"/>
                    </a:moveTo>
                    <a:cubicBezTo>
                      <a:pt x="351" y="1"/>
                      <a:pt x="330" y="1"/>
                      <a:pt x="304" y="27"/>
                    </a:cubicBezTo>
                    <a:lnTo>
                      <a:pt x="42" y="111"/>
                    </a:lnTo>
                    <a:lnTo>
                      <a:pt x="21" y="132"/>
                    </a:lnTo>
                    <a:lnTo>
                      <a:pt x="0" y="132"/>
                    </a:lnTo>
                    <a:lnTo>
                      <a:pt x="0" y="158"/>
                    </a:lnTo>
                    <a:lnTo>
                      <a:pt x="0" y="179"/>
                    </a:lnTo>
                    <a:lnTo>
                      <a:pt x="21" y="179"/>
                    </a:lnTo>
                    <a:lnTo>
                      <a:pt x="42" y="200"/>
                    </a:lnTo>
                    <a:lnTo>
                      <a:pt x="68" y="200"/>
                    </a:lnTo>
                    <a:lnTo>
                      <a:pt x="393" y="221"/>
                    </a:lnTo>
                    <a:cubicBezTo>
                      <a:pt x="414" y="221"/>
                      <a:pt x="414" y="221"/>
                      <a:pt x="461" y="200"/>
                    </a:cubicBezTo>
                    <a:lnTo>
                      <a:pt x="723" y="111"/>
                    </a:lnTo>
                    <a:lnTo>
                      <a:pt x="744" y="90"/>
                    </a:lnTo>
                    <a:lnTo>
                      <a:pt x="744" y="69"/>
                    </a:lnTo>
                    <a:lnTo>
                      <a:pt x="723" y="48"/>
                    </a:lnTo>
                    <a:lnTo>
                      <a:pt x="723" y="27"/>
                    </a:lnTo>
                    <a:lnTo>
                      <a:pt x="676" y="27"/>
                    </a:lnTo>
                    <a:lnTo>
                      <a:pt x="37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260;p38">
                <a:extLst>
                  <a:ext uri="{FF2B5EF4-FFF2-40B4-BE49-F238E27FC236}">
                    <a16:creationId xmlns:a16="http://schemas.microsoft.com/office/drawing/2014/main" id="{B9CFE593-A65B-1577-1473-011D17C763B1}"/>
                  </a:ext>
                </a:extLst>
              </p:cNvPr>
              <p:cNvSpPr/>
              <p:nvPr/>
            </p:nvSpPr>
            <p:spPr>
              <a:xfrm>
                <a:off x="3838485" y="2416753"/>
                <a:ext cx="96235" cy="20532"/>
              </a:xfrm>
              <a:custGeom>
                <a:avLst/>
                <a:gdLst/>
                <a:ahLst/>
                <a:cxnLst/>
                <a:rect l="l" t="t" r="r" b="b"/>
                <a:pathLst>
                  <a:path w="614" h="131" extrusionOk="0">
                    <a:moveTo>
                      <a:pt x="283" y="0"/>
                    </a:moveTo>
                    <a:lnTo>
                      <a:pt x="262" y="21"/>
                    </a:lnTo>
                    <a:lnTo>
                      <a:pt x="1" y="110"/>
                    </a:lnTo>
                    <a:lnTo>
                      <a:pt x="325" y="131"/>
                    </a:lnTo>
                    <a:lnTo>
                      <a:pt x="351" y="131"/>
                    </a:lnTo>
                    <a:lnTo>
                      <a:pt x="613" y="21"/>
                    </a:lnTo>
                    <a:lnTo>
                      <a:pt x="28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261;p38">
                <a:extLst>
                  <a:ext uri="{FF2B5EF4-FFF2-40B4-BE49-F238E27FC236}">
                    <a16:creationId xmlns:a16="http://schemas.microsoft.com/office/drawing/2014/main" id="{8C874A98-9320-1ADA-587E-3F4B2C690C3E}"/>
                  </a:ext>
                </a:extLst>
              </p:cNvPr>
              <p:cNvSpPr/>
              <p:nvPr/>
            </p:nvSpPr>
            <p:spPr>
              <a:xfrm>
                <a:off x="3827827" y="2410327"/>
                <a:ext cx="116768" cy="33541"/>
              </a:xfrm>
              <a:custGeom>
                <a:avLst/>
                <a:gdLst/>
                <a:ahLst/>
                <a:cxnLst/>
                <a:rect l="l" t="t" r="r" b="b"/>
                <a:pathLst>
                  <a:path w="745" h="214" extrusionOk="0">
                    <a:moveTo>
                      <a:pt x="351" y="83"/>
                    </a:moveTo>
                    <a:lnTo>
                      <a:pt x="461" y="104"/>
                    </a:lnTo>
                    <a:lnTo>
                      <a:pt x="393" y="125"/>
                    </a:lnTo>
                    <a:lnTo>
                      <a:pt x="288" y="125"/>
                    </a:lnTo>
                    <a:lnTo>
                      <a:pt x="351" y="83"/>
                    </a:lnTo>
                    <a:close/>
                    <a:moveTo>
                      <a:pt x="328" y="0"/>
                    </a:moveTo>
                    <a:cubicBezTo>
                      <a:pt x="320" y="0"/>
                      <a:pt x="309" y="7"/>
                      <a:pt x="288" y="20"/>
                    </a:cubicBezTo>
                    <a:lnTo>
                      <a:pt x="48" y="104"/>
                    </a:lnTo>
                    <a:lnTo>
                      <a:pt x="27" y="125"/>
                    </a:lnTo>
                    <a:lnTo>
                      <a:pt x="0" y="125"/>
                    </a:lnTo>
                    <a:lnTo>
                      <a:pt x="0" y="151"/>
                    </a:lnTo>
                    <a:lnTo>
                      <a:pt x="0" y="172"/>
                    </a:lnTo>
                    <a:lnTo>
                      <a:pt x="27" y="193"/>
                    </a:lnTo>
                    <a:lnTo>
                      <a:pt x="69" y="193"/>
                    </a:lnTo>
                    <a:lnTo>
                      <a:pt x="393" y="214"/>
                    </a:lnTo>
                    <a:cubicBezTo>
                      <a:pt x="419" y="214"/>
                      <a:pt x="419" y="214"/>
                      <a:pt x="461" y="193"/>
                    </a:cubicBezTo>
                    <a:lnTo>
                      <a:pt x="702" y="104"/>
                    </a:lnTo>
                    <a:lnTo>
                      <a:pt x="723" y="104"/>
                    </a:lnTo>
                    <a:lnTo>
                      <a:pt x="723" y="83"/>
                    </a:lnTo>
                    <a:lnTo>
                      <a:pt x="744" y="83"/>
                    </a:lnTo>
                    <a:lnTo>
                      <a:pt x="744" y="62"/>
                    </a:lnTo>
                    <a:lnTo>
                      <a:pt x="723" y="41"/>
                    </a:lnTo>
                    <a:lnTo>
                      <a:pt x="702" y="20"/>
                    </a:lnTo>
                    <a:lnTo>
                      <a:pt x="351" y="20"/>
                    </a:lnTo>
                    <a:cubicBezTo>
                      <a:pt x="341" y="7"/>
                      <a:pt x="336" y="0"/>
                      <a:pt x="32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262;p38">
                <a:extLst>
                  <a:ext uri="{FF2B5EF4-FFF2-40B4-BE49-F238E27FC236}">
                    <a16:creationId xmlns:a16="http://schemas.microsoft.com/office/drawing/2014/main" id="{CCC9838A-4691-1BD7-6D04-B84D305DE8C9}"/>
                  </a:ext>
                </a:extLst>
              </p:cNvPr>
              <p:cNvSpPr/>
              <p:nvPr/>
            </p:nvSpPr>
            <p:spPr>
              <a:xfrm>
                <a:off x="3520000" y="2440420"/>
                <a:ext cx="359707" cy="116768"/>
              </a:xfrm>
              <a:custGeom>
                <a:avLst/>
                <a:gdLst/>
                <a:ahLst/>
                <a:cxnLst/>
                <a:rect l="l" t="t" r="r" b="b"/>
                <a:pathLst>
                  <a:path w="2295" h="745" extrusionOk="0">
                    <a:moveTo>
                      <a:pt x="1943" y="1"/>
                    </a:moveTo>
                    <a:lnTo>
                      <a:pt x="1" y="718"/>
                    </a:lnTo>
                    <a:lnTo>
                      <a:pt x="351" y="745"/>
                    </a:lnTo>
                    <a:lnTo>
                      <a:pt x="372" y="745"/>
                    </a:lnTo>
                    <a:lnTo>
                      <a:pt x="2294"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263;p38">
                <a:extLst>
                  <a:ext uri="{FF2B5EF4-FFF2-40B4-BE49-F238E27FC236}">
                    <a16:creationId xmlns:a16="http://schemas.microsoft.com/office/drawing/2014/main" id="{223E2072-54CF-F147-B296-0FD845501F97}"/>
                  </a:ext>
                </a:extLst>
              </p:cNvPr>
              <p:cNvSpPr/>
              <p:nvPr/>
            </p:nvSpPr>
            <p:spPr>
              <a:xfrm>
                <a:off x="3510126" y="2432113"/>
                <a:ext cx="379455" cy="131657"/>
              </a:xfrm>
              <a:custGeom>
                <a:avLst/>
                <a:gdLst/>
                <a:ahLst/>
                <a:cxnLst/>
                <a:rect l="l" t="t" r="r" b="b"/>
                <a:pathLst>
                  <a:path w="2421" h="840" extrusionOk="0">
                    <a:moveTo>
                      <a:pt x="2137" y="96"/>
                    </a:moveTo>
                    <a:lnTo>
                      <a:pt x="414" y="750"/>
                    </a:lnTo>
                    <a:lnTo>
                      <a:pt x="284" y="750"/>
                    </a:lnTo>
                    <a:lnTo>
                      <a:pt x="2027" y="96"/>
                    </a:lnTo>
                    <a:close/>
                    <a:moveTo>
                      <a:pt x="1995" y="0"/>
                    </a:moveTo>
                    <a:cubicBezTo>
                      <a:pt x="1988" y="0"/>
                      <a:pt x="1979" y="3"/>
                      <a:pt x="1965" y="12"/>
                    </a:cubicBezTo>
                    <a:lnTo>
                      <a:pt x="22" y="750"/>
                    </a:lnTo>
                    <a:lnTo>
                      <a:pt x="1" y="750"/>
                    </a:lnTo>
                    <a:lnTo>
                      <a:pt x="1" y="771"/>
                    </a:lnTo>
                    <a:lnTo>
                      <a:pt x="1" y="798"/>
                    </a:lnTo>
                    <a:lnTo>
                      <a:pt x="22" y="818"/>
                    </a:lnTo>
                    <a:lnTo>
                      <a:pt x="64" y="818"/>
                    </a:lnTo>
                    <a:lnTo>
                      <a:pt x="414" y="839"/>
                    </a:lnTo>
                    <a:cubicBezTo>
                      <a:pt x="435" y="839"/>
                      <a:pt x="435" y="839"/>
                      <a:pt x="456" y="818"/>
                    </a:cubicBezTo>
                    <a:lnTo>
                      <a:pt x="2378" y="96"/>
                    </a:lnTo>
                    <a:lnTo>
                      <a:pt x="2399" y="96"/>
                    </a:lnTo>
                    <a:lnTo>
                      <a:pt x="2420" y="75"/>
                    </a:lnTo>
                    <a:lnTo>
                      <a:pt x="2420" y="54"/>
                    </a:lnTo>
                    <a:lnTo>
                      <a:pt x="2420" y="33"/>
                    </a:lnTo>
                    <a:lnTo>
                      <a:pt x="2399" y="33"/>
                    </a:lnTo>
                    <a:lnTo>
                      <a:pt x="2378" y="12"/>
                    </a:lnTo>
                    <a:lnTo>
                      <a:pt x="2027" y="12"/>
                    </a:lnTo>
                    <a:cubicBezTo>
                      <a:pt x="2013" y="12"/>
                      <a:pt x="2009" y="0"/>
                      <a:pt x="19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264;p38">
                <a:extLst>
                  <a:ext uri="{FF2B5EF4-FFF2-40B4-BE49-F238E27FC236}">
                    <a16:creationId xmlns:a16="http://schemas.microsoft.com/office/drawing/2014/main" id="{F77FC95A-9061-B8B1-5692-9AB8550A7741}"/>
                  </a:ext>
                </a:extLst>
              </p:cNvPr>
              <p:cNvSpPr/>
              <p:nvPr/>
            </p:nvSpPr>
            <p:spPr>
              <a:xfrm>
                <a:off x="3455112" y="2563613"/>
                <a:ext cx="99527" cy="17398"/>
              </a:xfrm>
              <a:custGeom>
                <a:avLst/>
                <a:gdLst/>
                <a:ahLst/>
                <a:cxnLst/>
                <a:rect l="l" t="t" r="r" b="b"/>
                <a:pathLst>
                  <a:path w="635" h="111" extrusionOk="0">
                    <a:moveTo>
                      <a:pt x="242" y="0"/>
                    </a:moveTo>
                    <a:lnTo>
                      <a:pt x="1" y="89"/>
                    </a:lnTo>
                    <a:lnTo>
                      <a:pt x="1" y="110"/>
                    </a:lnTo>
                    <a:lnTo>
                      <a:pt x="373" y="110"/>
                    </a:lnTo>
                    <a:lnTo>
                      <a:pt x="635"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265;p38">
                <a:extLst>
                  <a:ext uri="{FF2B5EF4-FFF2-40B4-BE49-F238E27FC236}">
                    <a16:creationId xmlns:a16="http://schemas.microsoft.com/office/drawing/2014/main" id="{2111590C-09F7-2CC7-CA94-2EF2E0D6FD0E}"/>
                  </a:ext>
                </a:extLst>
              </p:cNvPr>
              <p:cNvSpPr/>
              <p:nvPr/>
            </p:nvSpPr>
            <p:spPr>
              <a:xfrm>
                <a:off x="3445394" y="2557030"/>
                <a:ext cx="119902" cy="30563"/>
              </a:xfrm>
              <a:custGeom>
                <a:avLst/>
                <a:gdLst/>
                <a:ahLst/>
                <a:cxnLst/>
                <a:rect l="l" t="t" r="r" b="b"/>
                <a:pathLst>
                  <a:path w="765" h="195" extrusionOk="0">
                    <a:moveTo>
                      <a:pt x="456" y="84"/>
                    </a:moveTo>
                    <a:lnTo>
                      <a:pt x="414" y="105"/>
                    </a:lnTo>
                    <a:lnTo>
                      <a:pt x="283" y="105"/>
                    </a:lnTo>
                    <a:lnTo>
                      <a:pt x="346" y="84"/>
                    </a:lnTo>
                    <a:close/>
                    <a:moveTo>
                      <a:pt x="283" y="1"/>
                    </a:moveTo>
                    <a:lnTo>
                      <a:pt x="21" y="105"/>
                    </a:lnTo>
                    <a:lnTo>
                      <a:pt x="0" y="105"/>
                    </a:lnTo>
                    <a:lnTo>
                      <a:pt x="0" y="131"/>
                    </a:lnTo>
                    <a:lnTo>
                      <a:pt x="0" y="152"/>
                    </a:lnTo>
                    <a:lnTo>
                      <a:pt x="21" y="173"/>
                    </a:lnTo>
                    <a:lnTo>
                      <a:pt x="63" y="173"/>
                    </a:lnTo>
                    <a:lnTo>
                      <a:pt x="414" y="194"/>
                    </a:lnTo>
                    <a:cubicBezTo>
                      <a:pt x="435" y="194"/>
                      <a:pt x="435" y="194"/>
                      <a:pt x="477" y="173"/>
                    </a:cubicBezTo>
                    <a:lnTo>
                      <a:pt x="717" y="84"/>
                    </a:lnTo>
                    <a:lnTo>
                      <a:pt x="738" y="84"/>
                    </a:lnTo>
                    <a:lnTo>
                      <a:pt x="738" y="63"/>
                    </a:lnTo>
                    <a:lnTo>
                      <a:pt x="765" y="63"/>
                    </a:lnTo>
                    <a:lnTo>
                      <a:pt x="765" y="42"/>
                    </a:lnTo>
                    <a:lnTo>
                      <a:pt x="738" y="21"/>
                    </a:lnTo>
                    <a:lnTo>
                      <a:pt x="717" y="21"/>
                    </a:lnTo>
                    <a:lnTo>
                      <a:pt x="71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266;p38">
                <a:extLst>
                  <a:ext uri="{FF2B5EF4-FFF2-40B4-BE49-F238E27FC236}">
                    <a16:creationId xmlns:a16="http://schemas.microsoft.com/office/drawing/2014/main" id="{A8D0E301-07DA-2744-34A8-91FF0C13C92C}"/>
                  </a:ext>
                </a:extLst>
              </p:cNvPr>
              <p:cNvSpPr/>
              <p:nvPr/>
            </p:nvSpPr>
            <p:spPr>
              <a:xfrm>
                <a:off x="3401038" y="2584145"/>
                <a:ext cx="98586" cy="17398"/>
              </a:xfrm>
              <a:custGeom>
                <a:avLst/>
                <a:gdLst/>
                <a:ahLst/>
                <a:cxnLst/>
                <a:rect l="l" t="t" r="r" b="b"/>
                <a:pathLst>
                  <a:path w="629" h="111" extrusionOk="0">
                    <a:moveTo>
                      <a:pt x="262" y="0"/>
                    </a:moveTo>
                    <a:lnTo>
                      <a:pt x="0" y="89"/>
                    </a:lnTo>
                    <a:lnTo>
                      <a:pt x="21" y="89"/>
                    </a:lnTo>
                    <a:lnTo>
                      <a:pt x="346" y="110"/>
                    </a:lnTo>
                    <a:cubicBezTo>
                      <a:pt x="367" y="110"/>
                      <a:pt x="367" y="110"/>
                      <a:pt x="393" y="89"/>
                    </a:cubicBezTo>
                    <a:lnTo>
                      <a:pt x="629"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267;p38">
                <a:extLst>
                  <a:ext uri="{FF2B5EF4-FFF2-40B4-BE49-F238E27FC236}">
                    <a16:creationId xmlns:a16="http://schemas.microsoft.com/office/drawing/2014/main" id="{43BC4613-AE22-5C94-D232-8371485A66EF}"/>
                  </a:ext>
                </a:extLst>
              </p:cNvPr>
              <p:cNvSpPr/>
              <p:nvPr/>
            </p:nvSpPr>
            <p:spPr>
              <a:xfrm>
                <a:off x="3390380" y="2577562"/>
                <a:ext cx="119902" cy="30563"/>
              </a:xfrm>
              <a:custGeom>
                <a:avLst/>
                <a:gdLst/>
                <a:ahLst/>
                <a:cxnLst/>
                <a:rect l="l" t="t" r="r" b="b"/>
                <a:pathLst>
                  <a:path w="765" h="195" extrusionOk="0">
                    <a:moveTo>
                      <a:pt x="482" y="84"/>
                    </a:moveTo>
                    <a:lnTo>
                      <a:pt x="414" y="105"/>
                    </a:lnTo>
                    <a:lnTo>
                      <a:pt x="304" y="105"/>
                    </a:lnTo>
                    <a:lnTo>
                      <a:pt x="351" y="84"/>
                    </a:lnTo>
                    <a:close/>
                    <a:moveTo>
                      <a:pt x="283" y="0"/>
                    </a:moveTo>
                    <a:lnTo>
                      <a:pt x="42" y="105"/>
                    </a:lnTo>
                    <a:lnTo>
                      <a:pt x="21" y="105"/>
                    </a:lnTo>
                    <a:lnTo>
                      <a:pt x="0" y="131"/>
                    </a:lnTo>
                    <a:lnTo>
                      <a:pt x="0" y="152"/>
                    </a:lnTo>
                    <a:lnTo>
                      <a:pt x="21" y="173"/>
                    </a:lnTo>
                    <a:lnTo>
                      <a:pt x="89" y="173"/>
                    </a:lnTo>
                    <a:lnTo>
                      <a:pt x="414" y="194"/>
                    </a:lnTo>
                    <a:cubicBezTo>
                      <a:pt x="435" y="194"/>
                      <a:pt x="461" y="194"/>
                      <a:pt x="482" y="173"/>
                    </a:cubicBezTo>
                    <a:lnTo>
                      <a:pt x="723" y="84"/>
                    </a:lnTo>
                    <a:lnTo>
                      <a:pt x="744" y="84"/>
                    </a:lnTo>
                    <a:lnTo>
                      <a:pt x="765" y="63"/>
                    </a:lnTo>
                    <a:lnTo>
                      <a:pt x="765" y="42"/>
                    </a:lnTo>
                    <a:lnTo>
                      <a:pt x="765" y="21"/>
                    </a:lnTo>
                    <a:lnTo>
                      <a:pt x="744" y="21"/>
                    </a:lnTo>
                    <a:lnTo>
                      <a:pt x="74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268;p38">
                <a:extLst>
                  <a:ext uri="{FF2B5EF4-FFF2-40B4-BE49-F238E27FC236}">
                    <a16:creationId xmlns:a16="http://schemas.microsoft.com/office/drawing/2014/main" id="{E0EAA64E-B6F6-0562-DF24-E557572D96E7}"/>
                  </a:ext>
                </a:extLst>
              </p:cNvPr>
              <p:cNvSpPr/>
              <p:nvPr/>
            </p:nvSpPr>
            <p:spPr>
              <a:xfrm>
                <a:off x="3349316" y="2604677"/>
                <a:ext cx="96235" cy="14106"/>
              </a:xfrm>
              <a:custGeom>
                <a:avLst/>
                <a:gdLst/>
                <a:ahLst/>
                <a:cxnLst/>
                <a:rect l="l" t="t" r="r" b="b"/>
                <a:pathLst>
                  <a:path w="614" h="90" extrusionOk="0">
                    <a:moveTo>
                      <a:pt x="241" y="0"/>
                    </a:moveTo>
                    <a:lnTo>
                      <a:pt x="0" y="89"/>
                    </a:lnTo>
                    <a:lnTo>
                      <a:pt x="372" y="89"/>
                    </a:lnTo>
                    <a:lnTo>
                      <a:pt x="61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269;p38">
                <a:extLst>
                  <a:ext uri="{FF2B5EF4-FFF2-40B4-BE49-F238E27FC236}">
                    <a16:creationId xmlns:a16="http://schemas.microsoft.com/office/drawing/2014/main" id="{4E6C535F-77E1-6E16-62C5-C61C2B467E94}"/>
                  </a:ext>
                </a:extLst>
              </p:cNvPr>
              <p:cNvSpPr/>
              <p:nvPr/>
            </p:nvSpPr>
            <p:spPr>
              <a:xfrm>
                <a:off x="3335366" y="2598094"/>
                <a:ext cx="119902" cy="28683"/>
              </a:xfrm>
              <a:custGeom>
                <a:avLst/>
                <a:gdLst/>
                <a:ahLst/>
                <a:cxnLst/>
                <a:rect l="l" t="t" r="r" b="b"/>
                <a:pathLst>
                  <a:path w="765" h="183" extrusionOk="0">
                    <a:moveTo>
                      <a:pt x="482" y="84"/>
                    </a:moveTo>
                    <a:lnTo>
                      <a:pt x="440" y="105"/>
                    </a:lnTo>
                    <a:lnTo>
                      <a:pt x="309" y="105"/>
                    </a:lnTo>
                    <a:lnTo>
                      <a:pt x="351" y="84"/>
                    </a:lnTo>
                    <a:close/>
                    <a:moveTo>
                      <a:pt x="288" y="0"/>
                    </a:moveTo>
                    <a:lnTo>
                      <a:pt x="47" y="105"/>
                    </a:lnTo>
                    <a:lnTo>
                      <a:pt x="26" y="105"/>
                    </a:lnTo>
                    <a:lnTo>
                      <a:pt x="26" y="131"/>
                    </a:lnTo>
                    <a:lnTo>
                      <a:pt x="0" y="152"/>
                    </a:lnTo>
                    <a:lnTo>
                      <a:pt x="26" y="152"/>
                    </a:lnTo>
                    <a:lnTo>
                      <a:pt x="26" y="173"/>
                    </a:lnTo>
                    <a:lnTo>
                      <a:pt x="440" y="173"/>
                    </a:lnTo>
                    <a:cubicBezTo>
                      <a:pt x="454" y="173"/>
                      <a:pt x="459" y="183"/>
                      <a:pt x="473" y="183"/>
                    </a:cubicBezTo>
                    <a:cubicBezTo>
                      <a:pt x="480" y="183"/>
                      <a:pt x="489" y="180"/>
                      <a:pt x="503" y="173"/>
                    </a:cubicBezTo>
                    <a:lnTo>
                      <a:pt x="744" y="84"/>
                    </a:lnTo>
                    <a:lnTo>
                      <a:pt x="765" y="63"/>
                    </a:lnTo>
                    <a:lnTo>
                      <a:pt x="765" y="42"/>
                    </a:lnTo>
                    <a:lnTo>
                      <a:pt x="765" y="21"/>
                    </a:lnTo>
                    <a:lnTo>
                      <a:pt x="74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270;p38">
                <a:extLst>
                  <a:ext uri="{FF2B5EF4-FFF2-40B4-BE49-F238E27FC236}">
                    <a16:creationId xmlns:a16="http://schemas.microsoft.com/office/drawing/2014/main" id="{35E4A8B3-3960-B812-E4CD-2975DCBD3889}"/>
                  </a:ext>
                </a:extLst>
              </p:cNvPr>
              <p:cNvSpPr/>
              <p:nvPr/>
            </p:nvSpPr>
            <p:spPr>
              <a:xfrm>
                <a:off x="3294302" y="2625209"/>
                <a:ext cx="99527" cy="14106"/>
              </a:xfrm>
              <a:custGeom>
                <a:avLst/>
                <a:gdLst/>
                <a:ahLst/>
                <a:cxnLst/>
                <a:rect l="l" t="t" r="r" b="b"/>
                <a:pathLst>
                  <a:path w="635" h="90" extrusionOk="0">
                    <a:moveTo>
                      <a:pt x="241" y="0"/>
                    </a:moveTo>
                    <a:lnTo>
                      <a:pt x="0" y="89"/>
                    </a:lnTo>
                    <a:lnTo>
                      <a:pt x="393" y="89"/>
                    </a:lnTo>
                    <a:lnTo>
                      <a:pt x="634"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271;p38">
                <a:extLst>
                  <a:ext uri="{FF2B5EF4-FFF2-40B4-BE49-F238E27FC236}">
                    <a16:creationId xmlns:a16="http://schemas.microsoft.com/office/drawing/2014/main" id="{FF732B12-704C-0403-9C19-C5996166EBF7}"/>
                  </a:ext>
                </a:extLst>
              </p:cNvPr>
              <p:cNvSpPr/>
              <p:nvPr/>
            </p:nvSpPr>
            <p:spPr>
              <a:xfrm>
                <a:off x="3284428" y="2618627"/>
                <a:ext cx="120059" cy="27272"/>
              </a:xfrm>
              <a:custGeom>
                <a:avLst/>
                <a:gdLst/>
                <a:ahLst/>
                <a:cxnLst/>
                <a:rect l="l" t="t" r="r" b="b"/>
                <a:pathLst>
                  <a:path w="766" h="174" extrusionOk="0">
                    <a:moveTo>
                      <a:pt x="283" y="0"/>
                    </a:moveTo>
                    <a:lnTo>
                      <a:pt x="22" y="84"/>
                    </a:lnTo>
                    <a:lnTo>
                      <a:pt x="22" y="105"/>
                    </a:lnTo>
                    <a:lnTo>
                      <a:pt x="1" y="105"/>
                    </a:lnTo>
                    <a:lnTo>
                      <a:pt x="1" y="131"/>
                    </a:lnTo>
                    <a:lnTo>
                      <a:pt x="1" y="152"/>
                    </a:lnTo>
                    <a:lnTo>
                      <a:pt x="22" y="173"/>
                    </a:lnTo>
                    <a:lnTo>
                      <a:pt x="482" y="173"/>
                    </a:lnTo>
                    <a:lnTo>
                      <a:pt x="718" y="84"/>
                    </a:lnTo>
                    <a:lnTo>
                      <a:pt x="744" y="63"/>
                    </a:lnTo>
                    <a:lnTo>
                      <a:pt x="765" y="42"/>
                    </a:lnTo>
                    <a:lnTo>
                      <a:pt x="765" y="21"/>
                    </a:lnTo>
                    <a:lnTo>
                      <a:pt x="74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272;p38">
                <a:extLst>
                  <a:ext uri="{FF2B5EF4-FFF2-40B4-BE49-F238E27FC236}">
                    <a16:creationId xmlns:a16="http://schemas.microsoft.com/office/drawing/2014/main" id="{A69ECF17-AD41-3D66-0AA4-D96FCD4BD5D1}"/>
                  </a:ext>
                </a:extLst>
              </p:cNvPr>
              <p:cNvSpPr/>
              <p:nvPr/>
            </p:nvSpPr>
            <p:spPr>
              <a:xfrm>
                <a:off x="3216248" y="2450294"/>
                <a:ext cx="496066" cy="102818"/>
              </a:xfrm>
              <a:custGeom>
                <a:avLst/>
                <a:gdLst/>
                <a:ahLst/>
                <a:cxnLst/>
                <a:rect l="l" t="t" r="r" b="b"/>
                <a:pathLst>
                  <a:path w="3165" h="656" extrusionOk="0">
                    <a:moveTo>
                      <a:pt x="1635" y="1"/>
                    </a:moveTo>
                    <a:lnTo>
                      <a:pt x="1" y="634"/>
                    </a:lnTo>
                    <a:lnTo>
                      <a:pt x="22" y="634"/>
                    </a:lnTo>
                    <a:lnTo>
                      <a:pt x="1572" y="655"/>
                    </a:lnTo>
                    <a:lnTo>
                      <a:pt x="1593" y="655"/>
                    </a:lnTo>
                    <a:lnTo>
                      <a:pt x="3164" y="69"/>
                    </a:lnTo>
                    <a:lnTo>
                      <a:pt x="16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273;p38">
                <a:extLst>
                  <a:ext uri="{FF2B5EF4-FFF2-40B4-BE49-F238E27FC236}">
                    <a16:creationId xmlns:a16="http://schemas.microsoft.com/office/drawing/2014/main" id="{0469796E-D38A-C715-1D57-ACEE741EA758}"/>
                  </a:ext>
                </a:extLst>
              </p:cNvPr>
              <p:cNvSpPr/>
              <p:nvPr/>
            </p:nvSpPr>
            <p:spPr>
              <a:xfrm>
                <a:off x="3205590" y="2443711"/>
                <a:ext cx="519733" cy="119275"/>
              </a:xfrm>
              <a:custGeom>
                <a:avLst/>
                <a:gdLst/>
                <a:ahLst/>
                <a:cxnLst/>
                <a:rect l="l" t="t" r="r" b="b"/>
                <a:pathLst>
                  <a:path w="3316" h="761" extrusionOk="0">
                    <a:moveTo>
                      <a:pt x="1724" y="90"/>
                    </a:moveTo>
                    <a:lnTo>
                      <a:pt x="3033" y="132"/>
                    </a:lnTo>
                    <a:lnTo>
                      <a:pt x="1640" y="676"/>
                    </a:lnTo>
                    <a:cubicBezTo>
                      <a:pt x="1661" y="655"/>
                      <a:pt x="1640" y="655"/>
                      <a:pt x="1640" y="655"/>
                    </a:cubicBezTo>
                    <a:lnTo>
                      <a:pt x="284" y="635"/>
                    </a:lnTo>
                    <a:lnTo>
                      <a:pt x="1724" y="90"/>
                    </a:lnTo>
                    <a:close/>
                    <a:moveTo>
                      <a:pt x="1745" y="1"/>
                    </a:moveTo>
                    <a:cubicBezTo>
                      <a:pt x="1703" y="1"/>
                      <a:pt x="1703" y="1"/>
                      <a:pt x="1661" y="22"/>
                    </a:cubicBezTo>
                    <a:lnTo>
                      <a:pt x="43" y="635"/>
                    </a:lnTo>
                    <a:lnTo>
                      <a:pt x="22" y="655"/>
                    </a:lnTo>
                    <a:lnTo>
                      <a:pt x="1" y="655"/>
                    </a:lnTo>
                    <a:lnTo>
                      <a:pt x="1" y="676"/>
                    </a:lnTo>
                    <a:lnTo>
                      <a:pt x="1" y="697"/>
                    </a:lnTo>
                    <a:lnTo>
                      <a:pt x="22" y="697"/>
                    </a:lnTo>
                    <a:lnTo>
                      <a:pt x="22" y="724"/>
                    </a:lnTo>
                    <a:lnTo>
                      <a:pt x="69" y="724"/>
                    </a:lnTo>
                    <a:lnTo>
                      <a:pt x="1640" y="744"/>
                    </a:lnTo>
                    <a:cubicBezTo>
                      <a:pt x="1650" y="755"/>
                      <a:pt x="1656" y="760"/>
                      <a:pt x="1664" y="760"/>
                    </a:cubicBezTo>
                    <a:cubicBezTo>
                      <a:pt x="1671" y="760"/>
                      <a:pt x="1682" y="755"/>
                      <a:pt x="1703" y="744"/>
                    </a:cubicBezTo>
                    <a:lnTo>
                      <a:pt x="3274" y="153"/>
                    </a:lnTo>
                    <a:lnTo>
                      <a:pt x="3295" y="132"/>
                    </a:lnTo>
                    <a:lnTo>
                      <a:pt x="3316" y="111"/>
                    </a:lnTo>
                    <a:lnTo>
                      <a:pt x="3295" y="90"/>
                    </a:lnTo>
                    <a:lnTo>
                      <a:pt x="3274" y="69"/>
                    </a:lnTo>
                    <a:lnTo>
                      <a:pt x="3232" y="69"/>
                    </a:lnTo>
                    <a:lnTo>
                      <a:pt x="174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274;p38">
                <a:extLst>
                  <a:ext uri="{FF2B5EF4-FFF2-40B4-BE49-F238E27FC236}">
                    <a16:creationId xmlns:a16="http://schemas.microsoft.com/office/drawing/2014/main" id="{94755D71-BAB0-DFD0-1EF7-0AB143AA57A2}"/>
                  </a:ext>
                </a:extLst>
              </p:cNvPr>
              <p:cNvSpPr/>
              <p:nvPr/>
            </p:nvSpPr>
            <p:spPr>
              <a:xfrm>
                <a:off x="3749773" y="1711605"/>
                <a:ext cx="1176453" cy="975205"/>
              </a:xfrm>
              <a:custGeom>
                <a:avLst/>
                <a:gdLst/>
                <a:ahLst/>
                <a:cxnLst/>
                <a:rect l="l" t="t" r="r" b="b"/>
                <a:pathLst>
                  <a:path w="7506" h="6222" extrusionOk="0">
                    <a:moveTo>
                      <a:pt x="7306" y="1"/>
                    </a:moveTo>
                    <a:lnTo>
                      <a:pt x="2593" y="1226"/>
                    </a:lnTo>
                    <a:cubicBezTo>
                      <a:pt x="2530" y="1226"/>
                      <a:pt x="2441" y="1310"/>
                      <a:pt x="2399" y="1399"/>
                    </a:cubicBezTo>
                    <a:lnTo>
                      <a:pt x="22" y="5960"/>
                    </a:lnTo>
                    <a:cubicBezTo>
                      <a:pt x="1" y="5981"/>
                      <a:pt x="1" y="6023"/>
                      <a:pt x="22" y="6023"/>
                    </a:cubicBezTo>
                    <a:lnTo>
                      <a:pt x="195" y="6222"/>
                    </a:lnTo>
                    <a:lnTo>
                      <a:pt x="498" y="5918"/>
                    </a:lnTo>
                    <a:lnTo>
                      <a:pt x="498" y="5850"/>
                    </a:lnTo>
                    <a:lnTo>
                      <a:pt x="4342" y="4431"/>
                    </a:lnTo>
                    <a:cubicBezTo>
                      <a:pt x="4384" y="4410"/>
                      <a:pt x="4452" y="4347"/>
                      <a:pt x="4494" y="4300"/>
                    </a:cubicBezTo>
                    <a:lnTo>
                      <a:pt x="7024" y="524"/>
                    </a:lnTo>
                    <a:lnTo>
                      <a:pt x="7092" y="571"/>
                    </a:lnTo>
                    <a:lnTo>
                      <a:pt x="7505" y="241"/>
                    </a:lnTo>
                    <a:lnTo>
                      <a:pt x="73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275;p38">
                <a:extLst>
                  <a:ext uri="{FF2B5EF4-FFF2-40B4-BE49-F238E27FC236}">
                    <a16:creationId xmlns:a16="http://schemas.microsoft.com/office/drawing/2014/main" id="{19BE7F83-0223-E781-1D04-D4BC509F8CB2}"/>
                  </a:ext>
                </a:extLst>
              </p:cNvPr>
              <p:cNvSpPr/>
              <p:nvPr/>
            </p:nvSpPr>
            <p:spPr>
              <a:xfrm>
                <a:off x="3742406" y="1701731"/>
                <a:ext cx="1190402" cy="991662"/>
              </a:xfrm>
              <a:custGeom>
                <a:avLst/>
                <a:gdLst/>
                <a:ahLst/>
                <a:cxnLst/>
                <a:rect l="l" t="t" r="r" b="b"/>
                <a:pathLst>
                  <a:path w="7595" h="6327" extrusionOk="0">
                    <a:moveTo>
                      <a:pt x="7332" y="111"/>
                    </a:moveTo>
                    <a:lnTo>
                      <a:pt x="7463" y="283"/>
                    </a:lnTo>
                    <a:lnTo>
                      <a:pt x="7139" y="566"/>
                    </a:lnTo>
                    <a:lnTo>
                      <a:pt x="7092" y="545"/>
                    </a:lnTo>
                    <a:lnTo>
                      <a:pt x="7029" y="545"/>
                    </a:lnTo>
                    <a:lnTo>
                      <a:pt x="4499" y="4342"/>
                    </a:lnTo>
                    <a:cubicBezTo>
                      <a:pt x="4452" y="4384"/>
                      <a:pt x="4389" y="4431"/>
                      <a:pt x="4368" y="4431"/>
                    </a:cubicBezTo>
                    <a:lnTo>
                      <a:pt x="524" y="5871"/>
                    </a:lnTo>
                    <a:lnTo>
                      <a:pt x="483" y="5934"/>
                    </a:lnTo>
                    <a:lnTo>
                      <a:pt x="504" y="5955"/>
                    </a:lnTo>
                    <a:lnTo>
                      <a:pt x="242" y="6217"/>
                    </a:lnTo>
                    <a:lnTo>
                      <a:pt x="111" y="6044"/>
                    </a:lnTo>
                    <a:lnTo>
                      <a:pt x="2488" y="1483"/>
                    </a:lnTo>
                    <a:cubicBezTo>
                      <a:pt x="2509" y="1441"/>
                      <a:pt x="2535" y="1420"/>
                      <a:pt x="2577" y="1373"/>
                    </a:cubicBezTo>
                    <a:cubicBezTo>
                      <a:pt x="2598" y="1352"/>
                      <a:pt x="2640" y="1331"/>
                      <a:pt x="2640" y="1331"/>
                    </a:cubicBezTo>
                    <a:lnTo>
                      <a:pt x="7332" y="111"/>
                    </a:lnTo>
                    <a:close/>
                    <a:moveTo>
                      <a:pt x="7332" y="1"/>
                    </a:moveTo>
                    <a:lnTo>
                      <a:pt x="2619" y="1221"/>
                    </a:lnTo>
                    <a:cubicBezTo>
                      <a:pt x="2577" y="1242"/>
                      <a:pt x="2535" y="1268"/>
                      <a:pt x="2488" y="1310"/>
                    </a:cubicBezTo>
                    <a:cubicBezTo>
                      <a:pt x="2467" y="1352"/>
                      <a:pt x="2425" y="1399"/>
                      <a:pt x="2405" y="1441"/>
                    </a:cubicBezTo>
                    <a:lnTo>
                      <a:pt x="22" y="6002"/>
                    </a:lnTo>
                    <a:cubicBezTo>
                      <a:pt x="1" y="6023"/>
                      <a:pt x="1" y="6044"/>
                      <a:pt x="1" y="6065"/>
                    </a:cubicBezTo>
                    <a:cubicBezTo>
                      <a:pt x="1" y="6078"/>
                      <a:pt x="8" y="6099"/>
                      <a:pt x="24" y="6115"/>
                    </a:cubicBezTo>
                    <a:lnTo>
                      <a:pt x="24" y="6115"/>
                    </a:lnTo>
                    <a:lnTo>
                      <a:pt x="221" y="6327"/>
                    </a:lnTo>
                    <a:lnTo>
                      <a:pt x="284" y="6327"/>
                    </a:lnTo>
                    <a:lnTo>
                      <a:pt x="593" y="6002"/>
                    </a:lnTo>
                    <a:lnTo>
                      <a:pt x="614" y="5955"/>
                    </a:lnTo>
                    <a:lnTo>
                      <a:pt x="4410" y="4541"/>
                    </a:lnTo>
                    <a:cubicBezTo>
                      <a:pt x="4473" y="4515"/>
                      <a:pt x="4541" y="4452"/>
                      <a:pt x="4583" y="4384"/>
                    </a:cubicBezTo>
                    <a:lnTo>
                      <a:pt x="7071" y="655"/>
                    </a:lnTo>
                    <a:lnTo>
                      <a:pt x="7118" y="676"/>
                    </a:lnTo>
                    <a:lnTo>
                      <a:pt x="7181" y="676"/>
                    </a:lnTo>
                    <a:lnTo>
                      <a:pt x="7573" y="352"/>
                    </a:lnTo>
                    <a:lnTo>
                      <a:pt x="7594" y="263"/>
                    </a:lnTo>
                    <a:lnTo>
                      <a:pt x="7421" y="43"/>
                    </a:lnTo>
                    <a:lnTo>
                      <a:pt x="7421" y="64"/>
                    </a:lnTo>
                    <a:cubicBezTo>
                      <a:pt x="7421" y="43"/>
                      <a:pt x="7421" y="43"/>
                      <a:pt x="7401" y="22"/>
                    </a:cubicBezTo>
                    <a:cubicBezTo>
                      <a:pt x="7401" y="22"/>
                      <a:pt x="7380" y="1"/>
                      <a:pt x="73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276;p38">
                <a:extLst>
                  <a:ext uri="{FF2B5EF4-FFF2-40B4-BE49-F238E27FC236}">
                    <a16:creationId xmlns:a16="http://schemas.microsoft.com/office/drawing/2014/main" id="{03D21397-9A78-2506-CB83-9683F11D7B7E}"/>
                  </a:ext>
                </a:extLst>
              </p:cNvPr>
              <p:cNvSpPr/>
              <p:nvPr/>
            </p:nvSpPr>
            <p:spPr>
              <a:xfrm>
                <a:off x="3777515" y="1745460"/>
                <a:ext cx="1148554" cy="942291"/>
              </a:xfrm>
              <a:custGeom>
                <a:avLst/>
                <a:gdLst/>
                <a:ahLst/>
                <a:cxnLst/>
                <a:rect l="l" t="t" r="r" b="b"/>
                <a:pathLst>
                  <a:path w="7328" h="6012" extrusionOk="0">
                    <a:moveTo>
                      <a:pt x="7301" y="0"/>
                    </a:moveTo>
                    <a:cubicBezTo>
                      <a:pt x="7297" y="0"/>
                      <a:pt x="7292" y="2"/>
                      <a:pt x="7287" y="4"/>
                    </a:cubicBezTo>
                    <a:lnTo>
                      <a:pt x="2615" y="1204"/>
                    </a:lnTo>
                    <a:cubicBezTo>
                      <a:pt x="2547" y="1225"/>
                      <a:pt x="2484" y="1314"/>
                      <a:pt x="2442" y="1382"/>
                    </a:cubicBezTo>
                    <a:lnTo>
                      <a:pt x="18" y="5938"/>
                    </a:lnTo>
                    <a:cubicBezTo>
                      <a:pt x="1" y="5976"/>
                      <a:pt x="11" y="6012"/>
                      <a:pt x="53" y="6012"/>
                    </a:cubicBezTo>
                    <a:cubicBezTo>
                      <a:pt x="63" y="6012"/>
                      <a:pt x="73" y="6010"/>
                      <a:pt x="86" y="6006"/>
                    </a:cubicBezTo>
                    <a:lnTo>
                      <a:pt x="4317" y="4414"/>
                    </a:lnTo>
                    <a:cubicBezTo>
                      <a:pt x="4359" y="4414"/>
                      <a:pt x="4427" y="4346"/>
                      <a:pt x="4448" y="4304"/>
                    </a:cubicBezTo>
                    <a:lnTo>
                      <a:pt x="7287" y="114"/>
                    </a:lnTo>
                    <a:cubicBezTo>
                      <a:pt x="7323" y="55"/>
                      <a:pt x="7328" y="0"/>
                      <a:pt x="73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277;p38">
                <a:extLst>
                  <a:ext uri="{FF2B5EF4-FFF2-40B4-BE49-F238E27FC236}">
                    <a16:creationId xmlns:a16="http://schemas.microsoft.com/office/drawing/2014/main" id="{AC13E6D2-AA09-0419-9DB5-664343B7F929}"/>
                  </a:ext>
                </a:extLst>
              </p:cNvPr>
              <p:cNvSpPr/>
              <p:nvPr/>
            </p:nvSpPr>
            <p:spPr>
              <a:xfrm>
                <a:off x="3770305" y="1736996"/>
                <a:ext cx="1162503" cy="956397"/>
              </a:xfrm>
              <a:custGeom>
                <a:avLst/>
                <a:gdLst/>
                <a:ahLst/>
                <a:cxnLst/>
                <a:rect l="l" t="t" r="r" b="b"/>
                <a:pathLst>
                  <a:path w="7417" h="6102" extrusionOk="0">
                    <a:moveTo>
                      <a:pt x="7285" y="127"/>
                    </a:moveTo>
                    <a:lnTo>
                      <a:pt x="7264" y="147"/>
                    </a:lnTo>
                    <a:lnTo>
                      <a:pt x="4452" y="4316"/>
                    </a:lnTo>
                    <a:cubicBezTo>
                      <a:pt x="4426" y="4358"/>
                      <a:pt x="4363" y="4421"/>
                      <a:pt x="4342" y="4421"/>
                    </a:cubicBezTo>
                    <a:lnTo>
                      <a:pt x="132" y="5992"/>
                    </a:lnTo>
                    <a:lnTo>
                      <a:pt x="2530" y="1478"/>
                    </a:lnTo>
                    <a:cubicBezTo>
                      <a:pt x="2551" y="1436"/>
                      <a:pt x="2572" y="1389"/>
                      <a:pt x="2593" y="1368"/>
                    </a:cubicBezTo>
                    <a:cubicBezTo>
                      <a:pt x="2640" y="1347"/>
                      <a:pt x="2661" y="1326"/>
                      <a:pt x="2682" y="1326"/>
                    </a:cubicBezTo>
                    <a:lnTo>
                      <a:pt x="7285" y="127"/>
                    </a:lnTo>
                    <a:close/>
                    <a:moveTo>
                      <a:pt x="7342" y="1"/>
                    </a:moveTo>
                    <a:cubicBezTo>
                      <a:pt x="7331" y="1"/>
                      <a:pt x="7319" y="6"/>
                      <a:pt x="7306" y="17"/>
                    </a:cubicBezTo>
                    <a:lnTo>
                      <a:pt x="2661" y="1216"/>
                    </a:lnTo>
                    <a:cubicBezTo>
                      <a:pt x="2619" y="1237"/>
                      <a:pt x="2572" y="1258"/>
                      <a:pt x="2530" y="1305"/>
                    </a:cubicBezTo>
                    <a:cubicBezTo>
                      <a:pt x="2488" y="1326"/>
                      <a:pt x="2462" y="1368"/>
                      <a:pt x="2420" y="1410"/>
                    </a:cubicBezTo>
                    <a:lnTo>
                      <a:pt x="22" y="5971"/>
                    </a:lnTo>
                    <a:cubicBezTo>
                      <a:pt x="22" y="5971"/>
                      <a:pt x="22" y="5992"/>
                      <a:pt x="1" y="6018"/>
                    </a:cubicBezTo>
                    <a:cubicBezTo>
                      <a:pt x="1" y="6039"/>
                      <a:pt x="1" y="6060"/>
                      <a:pt x="22" y="6081"/>
                    </a:cubicBezTo>
                    <a:cubicBezTo>
                      <a:pt x="43" y="6102"/>
                      <a:pt x="64" y="6102"/>
                      <a:pt x="85" y="6102"/>
                    </a:cubicBezTo>
                    <a:lnTo>
                      <a:pt x="132" y="6102"/>
                    </a:lnTo>
                    <a:lnTo>
                      <a:pt x="4384" y="4531"/>
                    </a:lnTo>
                    <a:cubicBezTo>
                      <a:pt x="4452" y="4510"/>
                      <a:pt x="4494" y="4447"/>
                      <a:pt x="4536" y="4379"/>
                    </a:cubicBezTo>
                    <a:lnTo>
                      <a:pt x="7374" y="189"/>
                    </a:lnTo>
                    <a:cubicBezTo>
                      <a:pt x="7395" y="147"/>
                      <a:pt x="7416" y="127"/>
                      <a:pt x="7416" y="79"/>
                    </a:cubicBezTo>
                    <a:cubicBezTo>
                      <a:pt x="7416" y="58"/>
                      <a:pt x="7395" y="38"/>
                      <a:pt x="7374" y="17"/>
                    </a:cubicBezTo>
                    <a:cubicBezTo>
                      <a:pt x="7364" y="6"/>
                      <a:pt x="7353" y="1"/>
                      <a:pt x="734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278;p38">
                <a:extLst>
                  <a:ext uri="{FF2B5EF4-FFF2-40B4-BE49-F238E27FC236}">
                    <a16:creationId xmlns:a16="http://schemas.microsoft.com/office/drawing/2014/main" id="{E9E4203A-F198-FCA9-593A-640DF6A04A2C}"/>
                  </a:ext>
                </a:extLst>
              </p:cNvPr>
              <p:cNvSpPr/>
              <p:nvPr/>
            </p:nvSpPr>
            <p:spPr>
              <a:xfrm>
                <a:off x="4262766" y="1982442"/>
                <a:ext cx="294819" cy="285101"/>
              </a:xfrm>
              <a:custGeom>
                <a:avLst/>
                <a:gdLst/>
                <a:ahLst/>
                <a:cxnLst/>
                <a:rect l="l" t="t" r="r" b="b"/>
                <a:pathLst>
                  <a:path w="1881" h="1819" extrusionOk="0">
                    <a:moveTo>
                      <a:pt x="1620" y="0"/>
                    </a:moveTo>
                    <a:cubicBezTo>
                      <a:pt x="1581" y="0"/>
                      <a:pt x="1535" y="7"/>
                      <a:pt x="1483" y="22"/>
                    </a:cubicBezTo>
                    <a:cubicBezTo>
                      <a:pt x="1111" y="132"/>
                      <a:pt x="525" y="655"/>
                      <a:pt x="237" y="1153"/>
                    </a:cubicBezTo>
                    <a:cubicBezTo>
                      <a:pt x="1" y="1555"/>
                      <a:pt x="24" y="1818"/>
                      <a:pt x="254" y="1818"/>
                    </a:cubicBezTo>
                    <a:cubicBezTo>
                      <a:pt x="299" y="1818"/>
                      <a:pt x="353" y="1808"/>
                      <a:pt x="415" y="1786"/>
                    </a:cubicBezTo>
                    <a:cubicBezTo>
                      <a:pt x="787" y="1677"/>
                      <a:pt x="1310" y="1200"/>
                      <a:pt x="1593" y="718"/>
                    </a:cubicBezTo>
                    <a:cubicBezTo>
                      <a:pt x="1875" y="300"/>
                      <a:pt x="1880"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279;p38">
                <a:extLst>
                  <a:ext uri="{FF2B5EF4-FFF2-40B4-BE49-F238E27FC236}">
                    <a16:creationId xmlns:a16="http://schemas.microsoft.com/office/drawing/2014/main" id="{6B1E2D14-2126-00CC-A4B9-1022FA3C360E}"/>
                  </a:ext>
                </a:extLst>
              </p:cNvPr>
              <p:cNvSpPr/>
              <p:nvPr/>
            </p:nvSpPr>
            <p:spPr>
              <a:xfrm>
                <a:off x="4258691" y="1972568"/>
                <a:ext cx="298110" cy="303909"/>
              </a:xfrm>
              <a:custGeom>
                <a:avLst/>
                <a:gdLst/>
                <a:ahLst/>
                <a:cxnLst/>
                <a:rect l="l" t="t" r="r" b="b"/>
                <a:pathLst>
                  <a:path w="1902" h="1939" extrusionOk="0">
                    <a:moveTo>
                      <a:pt x="1645" y="111"/>
                    </a:moveTo>
                    <a:cubicBezTo>
                      <a:pt x="1678" y="111"/>
                      <a:pt x="1705" y="116"/>
                      <a:pt x="1729" y="127"/>
                    </a:cubicBezTo>
                    <a:cubicBezTo>
                      <a:pt x="1750" y="147"/>
                      <a:pt x="1771" y="168"/>
                      <a:pt x="1771" y="216"/>
                    </a:cubicBezTo>
                    <a:cubicBezTo>
                      <a:pt x="1792" y="326"/>
                      <a:pt x="1729" y="519"/>
                      <a:pt x="1572" y="760"/>
                    </a:cubicBezTo>
                    <a:cubicBezTo>
                      <a:pt x="1289" y="1216"/>
                      <a:pt x="765" y="1698"/>
                      <a:pt x="420" y="1808"/>
                    </a:cubicBezTo>
                    <a:cubicBezTo>
                      <a:pt x="331" y="1829"/>
                      <a:pt x="263" y="1829"/>
                      <a:pt x="221" y="1829"/>
                    </a:cubicBezTo>
                    <a:cubicBezTo>
                      <a:pt x="179" y="1808"/>
                      <a:pt x="158" y="1787"/>
                      <a:pt x="158" y="1740"/>
                    </a:cubicBezTo>
                    <a:cubicBezTo>
                      <a:pt x="132" y="1656"/>
                      <a:pt x="158" y="1478"/>
                      <a:pt x="310" y="1242"/>
                    </a:cubicBezTo>
                    <a:cubicBezTo>
                      <a:pt x="462" y="1001"/>
                      <a:pt x="655" y="739"/>
                      <a:pt x="896" y="540"/>
                    </a:cubicBezTo>
                    <a:cubicBezTo>
                      <a:pt x="1116" y="326"/>
                      <a:pt x="1357" y="168"/>
                      <a:pt x="1530" y="127"/>
                    </a:cubicBezTo>
                    <a:cubicBezTo>
                      <a:pt x="1574" y="116"/>
                      <a:pt x="1612" y="111"/>
                      <a:pt x="1645" y="111"/>
                    </a:cubicBezTo>
                    <a:close/>
                    <a:moveTo>
                      <a:pt x="1640" y="1"/>
                    </a:moveTo>
                    <a:cubicBezTo>
                      <a:pt x="1597" y="1"/>
                      <a:pt x="1554" y="6"/>
                      <a:pt x="1509" y="17"/>
                    </a:cubicBezTo>
                    <a:cubicBezTo>
                      <a:pt x="1289" y="85"/>
                      <a:pt x="1048" y="257"/>
                      <a:pt x="813" y="456"/>
                    </a:cubicBezTo>
                    <a:cubicBezTo>
                      <a:pt x="593" y="671"/>
                      <a:pt x="373" y="933"/>
                      <a:pt x="221" y="1195"/>
                    </a:cubicBezTo>
                    <a:cubicBezTo>
                      <a:pt x="69" y="1436"/>
                      <a:pt x="1" y="1635"/>
                      <a:pt x="48" y="1787"/>
                    </a:cubicBezTo>
                    <a:cubicBezTo>
                      <a:pt x="69" y="1849"/>
                      <a:pt x="111" y="1918"/>
                      <a:pt x="200" y="1939"/>
                    </a:cubicBezTo>
                    <a:cubicBezTo>
                      <a:pt x="263" y="1939"/>
                      <a:pt x="352" y="1939"/>
                      <a:pt x="441" y="1918"/>
                    </a:cubicBezTo>
                    <a:cubicBezTo>
                      <a:pt x="833" y="1787"/>
                      <a:pt x="1357" y="1305"/>
                      <a:pt x="1661" y="823"/>
                    </a:cubicBezTo>
                    <a:cubicBezTo>
                      <a:pt x="1834" y="561"/>
                      <a:pt x="1902" y="367"/>
                      <a:pt x="1881" y="195"/>
                    </a:cubicBezTo>
                    <a:cubicBezTo>
                      <a:pt x="1881" y="127"/>
                      <a:pt x="1834" y="64"/>
                      <a:pt x="1771" y="17"/>
                    </a:cubicBezTo>
                    <a:cubicBezTo>
                      <a:pt x="1726" y="6"/>
                      <a:pt x="1683" y="1"/>
                      <a:pt x="164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280;p38">
                <a:extLst>
                  <a:ext uri="{FF2B5EF4-FFF2-40B4-BE49-F238E27FC236}">
                    <a16:creationId xmlns:a16="http://schemas.microsoft.com/office/drawing/2014/main" id="{9BB7729B-E5AA-A304-0C58-0AA4EFD16CB8}"/>
                  </a:ext>
                </a:extLst>
              </p:cNvPr>
              <p:cNvSpPr/>
              <p:nvPr/>
            </p:nvSpPr>
            <p:spPr>
              <a:xfrm>
                <a:off x="2384770" y="1599226"/>
                <a:ext cx="622395" cy="1022853"/>
              </a:xfrm>
              <a:custGeom>
                <a:avLst/>
                <a:gdLst/>
                <a:ahLst/>
                <a:cxnLst/>
                <a:rect l="l" t="t" r="r" b="b"/>
                <a:pathLst>
                  <a:path w="3971" h="6526" extrusionOk="0">
                    <a:moveTo>
                      <a:pt x="1551" y="0"/>
                    </a:moveTo>
                    <a:lnTo>
                      <a:pt x="1" y="414"/>
                    </a:lnTo>
                    <a:lnTo>
                      <a:pt x="2117" y="6525"/>
                    </a:lnTo>
                    <a:cubicBezTo>
                      <a:pt x="2991" y="6174"/>
                      <a:pt x="3971" y="5981"/>
                      <a:pt x="3971" y="5981"/>
                    </a:cubicBezTo>
                    <a:lnTo>
                      <a:pt x="15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281;p38">
                <a:extLst>
                  <a:ext uri="{FF2B5EF4-FFF2-40B4-BE49-F238E27FC236}">
                    <a16:creationId xmlns:a16="http://schemas.microsoft.com/office/drawing/2014/main" id="{CE40AAE0-A95A-C846-A738-A4F8C8FB01AE}"/>
                  </a:ext>
                </a:extLst>
              </p:cNvPr>
              <p:cNvSpPr/>
              <p:nvPr/>
            </p:nvSpPr>
            <p:spPr>
              <a:xfrm>
                <a:off x="2375053" y="1588412"/>
                <a:ext cx="639479" cy="1043542"/>
              </a:xfrm>
              <a:custGeom>
                <a:avLst/>
                <a:gdLst/>
                <a:ahLst/>
                <a:cxnLst/>
                <a:rect l="l" t="t" r="r" b="b"/>
                <a:pathLst>
                  <a:path w="4080" h="6658" extrusionOk="0">
                    <a:moveTo>
                      <a:pt x="1571" y="132"/>
                    </a:moveTo>
                    <a:lnTo>
                      <a:pt x="3970" y="6002"/>
                    </a:lnTo>
                    <a:cubicBezTo>
                      <a:pt x="3902" y="6023"/>
                      <a:pt x="3032" y="6201"/>
                      <a:pt x="2226" y="6526"/>
                    </a:cubicBezTo>
                    <a:lnTo>
                      <a:pt x="131" y="504"/>
                    </a:lnTo>
                    <a:lnTo>
                      <a:pt x="1571" y="132"/>
                    </a:lnTo>
                    <a:close/>
                    <a:moveTo>
                      <a:pt x="1592" y="1"/>
                    </a:moveTo>
                    <a:lnTo>
                      <a:pt x="42" y="420"/>
                    </a:lnTo>
                    <a:lnTo>
                      <a:pt x="0" y="483"/>
                    </a:lnTo>
                    <a:lnTo>
                      <a:pt x="2137" y="6615"/>
                    </a:lnTo>
                    <a:lnTo>
                      <a:pt x="2200" y="6657"/>
                    </a:lnTo>
                    <a:cubicBezTo>
                      <a:pt x="3053" y="6311"/>
                      <a:pt x="4033" y="6092"/>
                      <a:pt x="4033" y="6092"/>
                    </a:cubicBezTo>
                    <a:lnTo>
                      <a:pt x="4080" y="6023"/>
                    </a:lnTo>
                    <a:lnTo>
                      <a:pt x="1655" y="48"/>
                    </a:lnTo>
                    <a:lnTo>
                      <a:pt x="159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282;p38">
                <a:extLst>
                  <a:ext uri="{FF2B5EF4-FFF2-40B4-BE49-F238E27FC236}">
                    <a16:creationId xmlns:a16="http://schemas.microsoft.com/office/drawing/2014/main" id="{CA03D51F-C528-B77A-1442-8C57A010D4B3}"/>
                  </a:ext>
                </a:extLst>
              </p:cNvPr>
              <p:cNvSpPr/>
              <p:nvPr/>
            </p:nvSpPr>
            <p:spPr>
              <a:xfrm>
                <a:off x="2768143" y="1551579"/>
                <a:ext cx="352340" cy="698098"/>
              </a:xfrm>
              <a:custGeom>
                <a:avLst/>
                <a:gdLst/>
                <a:ahLst/>
                <a:cxnLst/>
                <a:rect l="l" t="t" r="r" b="b"/>
                <a:pathLst>
                  <a:path w="2248" h="4454" extrusionOk="0">
                    <a:moveTo>
                      <a:pt x="1" y="0"/>
                    </a:moveTo>
                    <a:cubicBezTo>
                      <a:pt x="1" y="0"/>
                      <a:pt x="42" y="1069"/>
                      <a:pt x="283" y="1786"/>
                    </a:cubicBezTo>
                    <a:cubicBezTo>
                      <a:pt x="503" y="2530"/>
                      <a:pt x="1441" y="4363"/>
                      <a:pt x="1441" y="4363"/>
                    </a:cubicBezTo>
                    <a:cubicBezTo>
                      <a:pt x="1441" y="4363"/>
                      <a:pt x="1601" y="4454"/>
                      <a:pt x="1754" y="4454"/>
                    </a:cubicBezTo>
                    <a:cubicBezTo>
                      <a:pt x="1812" y="4454"/>
                      <a:pt x="1870" y="4441"/>
                      <a:pt x="1917" y="4405"/>
                    </a:cubicBezTo>
                    <a:cubicBezTo>
                      <a:pt x="2095" y="4274"/>
                      <a:pt x="2247" y="4101"/>
                      <a:pt x="2137" y="3619"/>
                    </a:cubicBezTo>
                    <a:cubicBezTo>
                      <a:pt x="2027" y="3116"/>
                      <a:pt x="1896" y="2813"/>
                      <a:pt x="1896" y="2813"/>
                    </a:cubicBezTo>
                    <a:cubicBezTo>
                      <a:pt x="1896" y="2813"/>
                      <a:pt x="1854" y="2682"/>
                      <a:pt x="1744" y="2619"/>
                    </a:cubicBezTo>
                    <a:cubicBezTo>
                      <a:pt x="1695" y="2588"/>
                      <a:pt x="1646" y="2580"/>
                      <a:pt x="1606" y="2580"/>
                    </a:cubicBezTo>
                    <a:cubicBezTo>
                      <a:pt x="1558" y="2580"/>
                      <a:pt x="1525" y="2593"/>
                      <a:pt x="1525" y="2593"/>
                    </a:cubicBezTo>
                    <a:cubicBezTo>
                      <a:pt x="1525" y="2593"/>
                      <a:pt x="1352" y="870"/>
                      <a:pt x="1179" y="435"/>
                    </a:cubicBezTo>
                    <a:cubicBezTo>
                      <a:pt x="980" y="0"/>
                      <a:pt x="393" y="2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283;p38">
                <a:extLst>
                  <a:ext uri="{FF2B5EF4-FFF2-40B4-BE49-F238E27FC236}">
                    <a16:creationId xmlns:a16="http://schemas.microsoft.com/office/drawing/2014/main" id="{ADDAEC9B-5E79-F691-2081-1C984879DAE6}"/>
                  </a:ext>
                </a:extLst>
              </p:cNvPr>
              <p:cNvSpPr/>
              <p:nvPr/>
            </p:nvSpPr>
            <p:spPr>
              <a:xfrm>
                <a:off x="2757486" y="1540921"/>
                <a:ext cx="362998" cy="717533"/>
              </a:xfrm>
              <a:custGeom>
                <a:avLst/>
                <a:gdLst/>
                <a:ahLst/>
                <a:cxnLst/>
                <a:rect l="l" t="t" r="r" b="b"/>
                <a:pathLst>
                  <a:path w="2316" h="4578" extrusionOk="0">
                    <a:moveTo>
                      <a:pt x="131" y="110"/>
                    </a:moveTo>
                    <a:lnTo>
                      <a:pt x="131" y="110"/>
                    </a:lnTo>
                    <a:cubicBezTo>
                      <a:pt x="309" y="131"/>
                      <a:pt x="524" y="131"/>
                      <a:pt x="723" y="173"/>
                    </a:cubicBezTo>
                    <a:cubicBezTo>
                      <a:pt x="938" y="220"/>
                      <a:pt x="1116" y="330"/>
                      <a:pt x="1179" y="524"/>
                    </a:cubicBezTo>
                    <a:cubicBezTo>
                      <a:pt x="1268" y="723"/>
                      <a:pt x="1357" y="1268"/>
                      <a:pt x="1420" y="1744"/>
                    </a:cubicBezTo>
                    <a:cubicBezTo>
                      <a:pt x="1488" y="2247"/>
                      <a:pt x="1530" y="2687"/>
                      <a:pt x="1530" y="2687"/>
                    </a:cubicBezTo>
                    <a:lnTo>
                      <a:pt x="1619" y="2729"/>
                    </a:lnTo>
                    <a:cubicBezTo>
                      <a:pt x="1619" y="2729"/>
                      <a:pt x="1656" y="2710"/>
                      <a:pt x="1707" y="2710"/>
                    </a:cubicBezTo>
                    <a:cubicBezTo>
                      <a:pt x="1733" y="2710"/>
                      <a:pt x="1762" y="2715"/>
                      <a:pt x="1792" y="2729"/>
                    </a:cubicBezTo>
                    <a:cubicBezTo>
                      <a:pt x="1854" y="2792"/>
                      <a:pt x="1902" y="2901"/>
                      <a:pt x="1902" y="2901"/>
                    </a:cubicBezTo>
                    <a:cubicBezTo>
                      <a:pt x="1902" y="2901"/>
                      <a:pt x="2053" y="3210"/>
                      <a:pt x="2142" y="3687"/>
                    </a:cubicBezTo>
                    <a:cubicBezTo>
                      <a:pt x="2205" y="3928"/>
                      <a:pt x="2184" y="4080"/>
                      <a:pt x="2142" y="4190"/>
                    </a:cubicBezTo>
                    <a:cubicBezTo>
                      <a:pt x="2095" y="4300"/>
                      <a:pt x="2032" y="4363"/>
                      <a:pt x="1943" y="4431"/>
                    </a:cubicBezTo>
                    <a:cubicBezTo>
                      <a:pt x="1907" y="4455"/>
                      <a:pt x="1861" y="4465"/>
                      <a:pt x="1811" y="4465"/>
                    </a:cubicBezTo>
                    <a:cubicBezTo>
                      <a:pt x="1776" y="4465"/>
                      <a:pt x="1739" y="4460"/>
                      <a:pt x="1703" y="4452"/>
                    </a:cubicBezTo>
                    <a:cubicBezTo>
                      <a:pt x="1619" y="4431"/>
                      <a:pt x="1551" y="4389"/>
                      <a:pt x="1551" y="4389"/>
                    </a:cubicBezTo>
                    <a:cubicBezTo>
                      <a:pt x="1551" y="4363"/>
                      <a:pt x="1310" y="3928"/>
                      <a:pt x="1069" y="3383"/>
                    </a:cubicBezTo>
                    <a:cubicBezTo>
                      <a:pt x="807" y="2839"/>
                      <a:pt x="503" y="2205"/>
                      <a:pt x="393" y="1854"/>
                    </a:cubicBezTo>
                    <a:cubicBezTo>
                      <a:pt x="179" y="1179"/>
                      <a:pt x="131" y="220"/>
                      <a:pt x="131" y="110"/>
                    </a:cubicBezTo>
                    <a:close/>
                    <a:moveTo>
                      <a:pt x="69" y="0"/>
                    </a:moveTo>
                    <a:lnTo>
                      <a:pt x="1" y="68"/>
                    </a:lnTo>
                    <a:cubicBezTo>
                      <a:pt x="1" y="68"/>
                      <a:pt x="69" y="1137"/>
                      <a:pt x="283" y="1875"/>
                    </a:cubicBezTo>
                    <a:cubicBezTo>
                      <a:pt x="414" y="2247"/>
                      <a:pt x="702" y="2881"/>
                      <a:pt x="964" y="3425"/>
                    </a:cubicBezTo>
                    <a:cubicBezTo>
                      <a:pt x="1226" y="3996"/>
                      <a:pt x="1462" y="4452"/>
                      <a:pt x="1462" y="4452"/>
                    </a:cubicBezTo>
                    <a:lnTo>
                      <a:pt x="1488" y="4473"/>
                    </a:lnTo>
                    <a:cubicBezTo>
                      <a:pt x="1488" y="4473"/>
                      <a:pt x="1551" y="4520"/>
                      <a:pt x="1661" y="4541"/>
                    </a:cubicBezTo>
                    <a:cubicBezTo>
                      <a:pt x="1716" y="4562"/>
                      <a:pt x="1776" y="4577"/>
                      <a:pt x="1836" y="4577"/>
                    </a:cubicBezTo>
                    <a:cubicBezTo>
                      <a:pt x="1896" y="4577"/>
                      <a:pt x="1956" y="4562"/>
                      <a:pt x="2011" y="4520"/>
                    </a:cubicBezTo>
                    <a:cubicBezTo>
                      <a:pt x="2095" y="4452"/>
                      <a:pt x="2184" y="4363"/>
                      <a:pt x="2247" y="4232"/>
                    </a:cubicBezTo>
                    <a:cubicBezTo>
                      <a:pt x="2294" y="4101"/>
                      <a:pt x="2315" y="3928"/>
                      <a:pt x="2247" y="3666"/>
                    </a:cubicBezTo>
                    <a:cubicBezTo>
                      <a:pt x="2142" y="3184"/>
                      <a:pt x="2011" y="2881"/>
                      <a:pt x="2011" y="2881"/>
                    </a:cubicBezTo>
                    <a:cubicBezTo>
                      <a:pt x="2011" y="2881"/>
                      <a:pt x="1964" y="2729"/>
                      <a:pt x="1833" y="2640"/>
                    </a:cubicBezTo>
                    <a:cubicBezTo>
                      <a:pt x="1798" y="2613"/>
                      <a:pt x="1764" y="2605"/>
                      <a:pt x="1735" y="2605"/>
                    </a:cubicBezTo>
                    <a:cubicBezTo>
                      <a:pt x="1696" y="2605"/>
                      <a:pt x="1664" y="2619"/>
                      <a:pt x="1640" y="2619"/>
                    </a:cubicBezTo>
                    <a:cubicBezTo>
                      <a:pt x="1640" y="2598"/>
                      <a:pt x="1593" y="2205"/>
                      <a:pt x="1530" y="1744"/>
                    </a:cubicBezTo>
                    <a:cubicBezTo>
                      <a:pt x="1462" y="1247"/>
                      <a:pt x="1378" y="723"/>
                      <a:pt x="1289" y="482"/>
                    </a:cubicBezTo>
                    <a:cubicBezTo>
                      <a:pt x="1179" y="241"/>
                      <a:pt x="964" y="131"/>
                      <a:pt x="744" y="68"/>
                    </a:cubicBezTo>
                    <a:cubicBezTo>
                      <a:pt x="503" y="21"/>
                      <a:pt x="262" y="21"/>
                      <a:pt x="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284;p38">
                <a:extLst>
                  <a:ext uri="{FF2B5EF4-FFF2-40B4-BE49-F238E27FC236}">
                    <a16:creationId xmlns:a16="http://schemas.microsoft.com/office/drawing/2014/main" id="{01C14865-7A47-7F8F-CC57-8C661B2CD55C}"/>
                  </a:ext>
                </a:extLst>
              </p:cNvPr>
              <p:cNvSpPr/>
              <p:nvPr/>
            </p:nvSpPr>
            <p:spPr>
              <a:xfrm>
                <a:off x="3150576" y="2057204"/>
                <a:ext cx="602646" cy="352184"/>
              </a:xfrm>
              <a:custGeom>
                <a:avLst/>
                <a:gdLst/>
                <a:ahLst/>
                <a:cxnLst/>
                <a:rect l="l" t="t" r="r" b="b"/>
                <a:pathLst>
                  <a:path w="3845" h="2247" extrusionOk="0">
                    <a:moveTo>
                      <a:pt x="1116" y="0"/>
                    </a:moveTo>
                    <a:cubicBezTo>
                      <a:pt x="834" y="0"/>
                      <a:pt x="289" y="461"/>
                      <a:pt x="179" y="744"/>
                    </a:cubicBezTo>
                    <a:cubicBezTo>
                      <a:pt x="69" y="1048"/>
                      <a:pt x="1" y="1592"/>
                      <a:pt x="158" y="1901"/>
                    </a:cubicBezTo>
                    <a:cubicBezTo>
                      <a:pt x="237" y="2048"/>
                      <a:pt x="368" y="2083"/>
                      <a:pt x="476" y="2083"/>
                    </a:cubicBezTo>
                    <a:cubicBezTo>
                      <a:pt x="576" y="2083"/>
                      <a:pt x="656" y="2053"/>
                      <a:pt x="656" y="2053"/>
                    </a:cubicBezTo>
                    <a:cubicBezTo>
                      <a:pt x="917" y="2116"/>
                      <a:pt x="986" y="2116"/>
                      <a:pt x="1179" y="2142"/>
                    </a:cubicBezTo>
                    <a:cubicBezTo>
                      <a:pt x="1399" y="2163"/>
                      <a:pt x="2143" y="2205"/>
                      <a:pt x="2405" y="2205"/>
                    </a:cubicBezTo>
                    <a:cubicBezTo>
                      <a:pt x="2646" y="2184"/>
                      <a:pt x="2578" y="2247"/>
                      <a:pt x="2949" y="1681"/>
                    </a:cubicBezTo>
                    <a:cubicBezTo>
                      <a:pt x="3321" y="1116"/>
                      <a:pt x="3583" y="1027"/>
                      <a:pt x="3714" y="765"/>
                    </a:cubicBezTo>
                    <a:cubicBezTo>
                      <a:pt x="3845" y="482"/>
                      <a:pt x="3646" y="262"/>
                      <a:pt x="3342" y="152"/>
                    </a:cubicBezTo>
                    <a:cubicBezTo>
                      <a:pt x="3059" y="68"/>
                      <a:pt x="1399" y="0"/>
                      <a:pt x="1116"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285;p38">
                <a:extLst>
                  <a:ext uri="{FF2B5EF4-FFF2-40B4-BE49-F238E27FC236}">
                    <a16:creationId xmlns:a16="http://schemas.microsoft.com/office/drawing/2014/main" id="{887024FF-2BBF-3D20-7E7D-34E527A0E8F3}"/>
                  </a:ext>
                </a:extLst>
              </p:cNvPr>
              <p:cNvSpPr/>
              <p:nvPr/>
            </p:nvSpPr>
            <p:spPr>
              <a:xfrm>
                <a:off x="3150576" y="2050621"/>
                <a:ext cx="599355" cy="360020"/>
              </a:xfrm>
              <a:custGeom>
                <a:avLst/>
                <a:gdLst/>
                <a:ahLst/>
                <a:cxnLst/>
                <a:rect l="l" t="t" r="r" b="b"/>
                <a:pathLst>
                  <a:path w="3824" h="2297" extrusionOk="0">
                    <a:moveTo>
                      <a:pt x="1116" y="110"/>
                    </a:moveTo>
                    <a:cubicBezTo>
                      <a:pt x="1247" y="110"/>
                      <a:pt x="1750" y="131"/>
                      <a:pt x="2227" y="152"/>
                    </a:cubicBezTo>
                    <a:cubicBezTo>
                      <a:pt x="2468" y="152"/>
                      <a:pt x="2708" y="173"/>
                      <a:pt x="2907" y="194"/>
                    </a:cubicBezTo>
                    <a:cubicBezTo>
                      <a:pt x="3122" y="220"/>
                      <a:pt x="3274" y="241"/>
                      <a:pt x="3342" y="262"/>
                    </a:cubicBezTo>
                    <a:cubicBezTo>
                      <a:pt x="3473" y="304"/>
                      <a:pt x="3583" y="372"/>
                      <a:pt x="3646" y="456"/>
                    </a:cubicBezTo>
                    <a:cubicBezTo>
                      <a:pt x="3714" y="545"/>
                      <a:pt x="3714" y="655"/>
                      <a:pt x="3667" y="786"/>
                    </a:cubicBezTo>
                    <a:cubicBezTo>
                      <a:pt x="3604" y="896"/>
                      <a:pt x="3515" y="980"/>
                      <a:pt x="3384" y="1111"/>
                    </a:cubicBezTo>
                    <a:cubicBezTo>
                      <a:pt x="3253" y="1242"/>
                      <a:pt x="3101" y="1399"/>
                      <a:pt x="2907" y="1702"/>
                    </a:cubicBezTo>
                    <a:cubicBezTo>
                      <a:pt x="2729" y="1985"/>
                      <a:pt x="2646" y="2116"/>
                      <a:pt x="2598" y="2158"/>
                    </a:cubicBezTo>
                    <a:cubicBezTo>
                      <a:pt x="2557" y="2184"/>
                      <a:pt x="2557" y="2184"/>
                      <a:pt x="2536" y="2184"/>
                    </a:cubicBezTo>
                    <a:lnTo>
                      <a:pt x="2384" y="2184"/>
                    </a:lnTo>
                    <a:cubicBezTo>
                      <a:pt x="2345" y="2188"/>
                      <a:pt x="2290" y="2189"/>
                      <a:pt x="2224" y="2189"/>
                    </a:cubicBezTo>
                    <a:cubicBezTo>
                      <a:pt x="1914" y="2189"/>
                      <a:pt x="1365" y="2154"/>
                      <a:pt x="1205" y="2137"/>
                    </a:cubicBezTo>
                    <a:cubicBezTo>
                      <a:pt x="986" y="2116"/>
                      <a:pt x="944" y="2116"/>
                      <a:pt x="682" y="2053"/>
                    </a:cubicBezTo>
                    <a:lnTo>
                      <a:pt x="635" y="2053"/>
                    </a:lnTo>
                    <a:cubicBezTo>
                      <a:pt x="635" y="2053"/>
                      <a:pt x="572" y="2074"/>
                      <a:pt x="462" y="2074"/>
                    </a:cubicBezTo>
                    <a:cubicBezTo>
                      <a:pt x="373" y="2074"/>
                      <a:pt x="263" y="2027"/>
                      <a:pt x="200" y="1922"/>
                    </a:cubicBezTo>
                    <a:cubicBezTo>
                      <a:pt x="132" y="1791"/>
                      <a:pt x="111" y="1571"/>
                      <a:pt x="111" y="1372"/>
                    </a:cubicBezTo>
                    <a:cubicBezTo>
                      <a:pt x="132" y="1158"/>
                      <a:pt x="179" y="959"/>
                      <a:pt x="242" y="807"/>
                    </a:cubicBezTo>
                    <a:cubicBezTo>
                      <a:pt x="289" y="697"/>
                      <a:pt x="441" y="503"/>
                      <a:pt x="614" y="351"/>
                    </a:cubicBezTo>
                    <a:cubicBezTo>
                      <a:pt x="813" y="220"/>
                      <a:pt x="1006" y="110"/>
                      <a:pt x="1116" y="110"/>
                    </a:cubicBezTo>
                    <a:close/>
                    <a:moveTo>
                      <a:pt x="1116" y="0"/>
                    </a:moveTo>
                    <a:cubicBezTo>
                      <a:pt x="944" y="0"/>
                      <a:pt x="745" y="131"/>
                      <a:pt x="551" y="283"/>
                    </a:cubicBezTo>
                    <a:cubicBezTo>
                      <a:pt x="373" y="435"/>
                      <a:pt x="200" y="613"/>
                      <a:pt x="132" y="786"/>
                    </a:cubicBezTo>
                    <a:cubicBezTo>
                      <a:pt x="69" y="917"/>
                      <a:pt x="27" y="1137"/>
                      <a:pt x="27" y="1351"/>
                    </a:cubicBezTo>
                    <a:cubicBezTo>
                      <a:pt x="1" y="1571"/>
                      <a:pt x="27" y="1791"/>
                      <a:pt x="111" y="1964"/>
                    </a:cubicBezTo>
                    <a:cubicBezTo>
                      <a:pt x="200" y="2116"/>
                      <a:pt x="331" y="2184"/>
                      <a:pt x="462" y="2184"/>
                    </a:cubicBezTo>
                    <a:cubicBezTo>
                      <a:pt x="572" y="2184"/>
                      <a:pt x="635" y="2158"/>
                      <a:pt x="656" y="2158"/>
                    </a:cubicBezTo>
                    <a:cubicBezTo>
                      <a:pt x="917" y="2205"/>
                      <a:pt x="986" y="2226"/>
                      <a:pt x="1179" y="2247"/>
                    </a:cubicBezTo>
                    <a:cubicBezTo>
                      <a:pt x="1354" y="2264"/>
                      <a:pt x="1856" y="2297"/>
                      <a:pt x="2188" y="2297"/>
                    </a:cubicBezTo>
                    <a:cubicBezTo>
                      <a:pt x="2275" y="2297"/>
                      <a:pt x="2350" y="2294"/>
                      <a:pt x="2405" y="2289"/>
                    </a:cubicBezTo>
                    <a:lnTo>
                      <a:pt x="2536" y="2289"/>
                    </a:lnTo>
                    <a:cubicBezTo>
                      <a:pt x="2578" y="2289"/>
                      <a:pt x="2619" y="2268"/>
                      <a:pt x="2667" y="2226"/>
                    </a:cubicBezTo>
                    <a:cubicBezTo>
                      <a:pt x="2729" y="2158"/>
                      <a:pt x="2818" y="2027"/>
                      <a:pt x="2991" y="1744"/>
                    </a:cubicBezTo>
                    <a:cubicBezTo>
                      <a:pt x="3169" y="1461"/>
                      <a:pt x="3342" y="1310"/>
                      <a:pt x="3452" y="1179"/>
                    </a:cubicBezTo>
                    <a:cubicBezTo>
                      <a:pt x="3583" y="1069"/>
                      <a:pt x="3693" y="959"/>
                      <a:pt x="3756" y="828"/>
                    </a:cubicBezTo>
                    <a:cubicBezTo>
                      <a:pt x="3824" y="676"/>
                      <a:pt x="3824" y="524"/>
                      <a:pt x="3735" y="393"/>
                    </a:cubicBezTo>
                    <a:cubicBezTo>
                      <a:pt x="3646" y="283"/>
                      <a:pt x="3515" y="194"/>
                      <a:pt x="3363" y="152"/>
                    </a:cubicBezTo>
                    <a:cubicBezTo>
                      <a:pt x="3274" y="131"/>
                      <a:pt x="3122" y="110"/>
                      <a:pt x="2928" y="89"/>
                    </a:cubicBezTo>
                    <a:cubicBezTo>
                      <a:pt x="2729" y="63"/>
                      <a:pt x="2468" y="42"/>
                      <a:pt x="2227" y="42"/>
                    </a:cubicBezTo>
                    <a:cubicBezTo>
                      <a:pt x="1750" y="21"/>
                      <a:pt x="1268" y="0"/>
                      <a:pt x="111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286;p38">
                <a:extLst>
                  <a:ext uri="{FF2B5EF4-FFF2-40B4-BE49-F238E27FC236}">
                    <a16:creationId xmlns:a16="http://schemas.microsoft.com/office/drawing/2014/main" id="{6FCFB451-A06E-4008-8211-84E4DEA235C2}"/>
                  </a:ext>
                </a:extLst>
              </p:cNvPr>
              <p:cNvSpPr/>
              <p:nvPr/>
            </p:nvSpPr>
            <p:spPr>
              <a:xfrm>
                <a:off x="2938828" y="1950311"/>
                <a:ext cx="462368" cy="496693"/>
              </a:xfrm>
              <a:custGeom>
                <a:avLst/>
                <a:gdLst/>
                <a:ahLst/>
                <a:cxnLst/>
                <a:rect l="l" t="t" r="r" b="b"/>
                <a:pathLst>
                  <a:path w="2950" h="3169" extrusionOk="0">
                    <a:moveTo>
                      <a:pt x="1044" y="1"/>
                    </a:moveTo>
                    <a:cubicBezTo>
                      <a:pt x="1016" y="1"/>
                      <a:pt x="996" y="3"/>
                      <a:pt x="985" y="7"/>
                    </a:cubicBezTo>
                    <a:cubicBezTo>
                      <a:pt x="854" y="49"/>
                      <a:pt x="593" y="159"/>
                      <a:pt x="305" y="619"/>
                    </a:cubicBezTo>
                    <a:cubicBezTo>
                      <a:pt x="1" y="1054"/>
                      <a:pt x="43" y="1882"/>
                      <a:pt x="331" y="2405"/>
                    </a:cubicBezTo>
                    <a:cubicBezTo>
                      <a:pt x="614" y="2955"/>
                      <a:pt x="959" y="2997"/>
                      <a:pt x="1352" y="3107"/>
                    </a:cubicBezTo>
                    <a:cubicBezTo>
                      <a:pt x="1513" y="3149"/>
                      <a:pt x="1651" y="3168"/>
                      <a:pt x="1764" y="3168"/>
                    </a:cubicBezTo>
                    <a:cubicBezTo>
                      <a:pt x="1946" y="3168"/>
                      <a:pt x="2065" y="3119"/>
                      <a:pt x="2117" y="3039"/>
                    </a:cubicBezTo>
                    <a:cubicBezTo>
                      <a:pt x="2206" y="2908"/>
                      <a:pt x="2268" y="2756"/>
                      <a:pt x="2268" y="2756"/>
                    </a:cubicBezTo>
                    <a:lnTo>
                      <a:pt x="2268" y="2756"/>
                    </a:lnTo>
                    <a:cubicBezTo>
                      <a:pt x="2268" y="2756"/>
                      <a:pt x="2218" y="2782"/>
                      <a:pt x="2148" y="2782"/>
                    </a:cubicBezTo>
                    <a:cubicBezTo>
                      <a:pt x="2088" y="2782"/>
                      <a:pt x="2014" y="2763"/>
                      <a:pt x="1944" y="2693"/>
                    </a:cubicBezTo>
                    <a:cubicBezTo>
                      <a:pt x="1813" y="2536"/>
                      <a:pt x="1420" y="2321"/>
                      <a:pt x="1724" y="1515"/>
                    </a:cubicBezTo>
                    <a:cubicBezTo>
                      <a:pt x="2018" y="722"/>
                      <a:pt x="2644" y="703"/>
                      <a:pt x="2704" y="703"/>
                    </a:cubicBezTo>
                    <a:cubicBezTo>
                      <a:pt x="2707" y="703"/>
                      <a:pt x="2708" y="703"/>
                      <a:pt x="2708" y="703"/>
                    </a:cubicBezTo>
                    <a:cubicBezTo>
                      <a:pt x="2949" y="703"/>
                      <a:pt x="2881" y="289"/>
                      <a:pt x="2488" y="206"/>
                    </a:cubicBezTo>
                    <a:cubicBezTo>
                      <a:pt x="2290" y="163"/>
                      <a:pt x="1308" y="1"/>
                      <a:pt x="1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287;p38">
                <a:extLst>
                  <a:ext uri="{FF2B5EF4-FFF2-40B4-BE49-F238E27FC236}">
                    <a16:creationId xmlns:a16="http://schemas.microsoft.com/office/drawing/2014/main" id="{01D22F8A-BBA7-4F3B-16F0-5A2871B0F684}"/>
                  </a:ext>
                </a:extLst>
              </p:cNvPr>
              <p:cNvSpPr/>
              <p:nvPr/>
            </p:nvSpPr>
            <p:spPr>
              <a:xfrm>
                <a:off x="2945410" y="1941378"/>
                <a:ext cx="448419" cy="514404"/>
              </a:xfrm>
              <a:custGeom>
                <a:avLst/>
                <a:gdLst/>
                <a:ahLst/>
                <a:cxnLst/>
                <a:rect l="l" t="t" r="r" b="b"/>
                <a:pathLst>
                  <a:path w="2861" h="3282" extrusionOk="0">
                    <a:moveTo>
                      <a:pt x="1027" y="106"/>
                    </a:moveTo>
                    <a:cubicBezTo>
                      <a:pt x="1048" y="106"/>
                      <a:pt x="1116" y="106"/>
                      <a:pt x="1179" y="132"/>
                    </a:cubicBezTo>
                    <a:cubicBezTo>
                      <a:pt x="1310" y="132"/>
                      <a:pt x="1467" y="153"/>
                      <a:pt x="1640" y="174"/>
                    </a:cubicBezTo>
                    <a:cubicBezTo>
                      <a:pt x="1965" y="237"/>
                      <a:pt x="2336" y="305"/>
                      <a:pt x="2446" y="326"/>
                    </a:cubicBezTo>
                    <a:cubicBezTo>
                      <a:pt x="2619" y="367"/>
                      <a:pt x="2729" y="477"/>
                      <a:pt x="2750" y="566"/>
                    </a:cubicBezTo>
                    <a:cubicBezTo>
                      <a:pt x="2776" y="608"/>
                      <a:pt x="2750" y="655"/>
                      <a:pt x="2750" y="676"/>
                    </a:cubicBezTo>
                    <a:cubicBezTo>
                      <a:pt x="2729" y="697"/>
                      <a:pt x="2708" y="718"/>
                      <a:pt x="2666" y="718"/>
                    </a:cubicBezTo>
                    <a:cubicBezTo>
                      <a:pt x="2666" y="718"/>
                      <a:pt x="2653" y="717"/>
                      <a:pt x="2629" y="717"/>
                    </a:cubicBezTo>
                    <a:cubicBezTo>
                      <a:pt x="2565" y="717"/>
                      <a:pt x="2429" y="728"/>
                      <a:pt x="2274" y="807"/>
                    </a:cubicBezTo>
                    <a:cubicBezTo>
                      <a:pt x="2054" y="917"/>
                      <a:pt x="1792" y="1132"/>
                      <a:pt x="1640" y="1546"/>
                    </a:cubicBezTo>
                    <a:cubicBezTo>
                      <a:pt x="1488" y="1965"/>
                      <a:pt x="1509" y="2227"/>
                      <a:pt x="1572" y="2420"/>
                    </a:cubicBezTo>
                    <a:cubicBezTo>
                      <a:pt x="1661" y="2619"/>
                      <a:pt x="1813" y="2724"/>
                      <a:pt x="1881" y="2792"/>
                    </a:cubicBezTo>
                    <a:cubicBezTo>
                      <a:pt x="1944" y="2881"/>
                      <a:pt x="2054" y="2902"/>
                      <a:pt x="2122" y="2902"/>
                    </a:cubicBezTo>
                    <a:cubicBezTo>
                      <a:pt x="2096" y="2944"/>
                      <a:pt x="2075" y="2986"/>
                      <a:pt x="2033" y="3075"/>
                    </a:cubicBezTo>
                    <a:cubicBezTo>
                      <a:pt x="1991" y="3117"/>
                      <a:pt x="1923" y="3164"/>
                      <a:pt x="1813" y="3164"/>
                    </a:cubicBezTo>
                    <a:cubicBezTo>
                      <a:pt x="1778" y="3169"/>
                      <a:pt x="1742" y="3172"/>
                      <a:pt x="1705" y="3172"/>
                    </a:cubicBezTo>
                    <a:cubicBezTo>
                      <a:pt x="1599" y="3172"/>
                      <a:pt x="1479" y="3152"/>
                      <a:pt x="1336" y="3117"/>
                    </a:cubicBezTo>
                    <a:cubicBezTo>
                      <a:pt x="1137" y="3054"/>
                      <a:pt x="943" y="3012"/>
                      <a:pt x="786" y="2923"/>
                    </a:cubicBezTo>
                    <a:cubicBezTo>
                      <a:pt x="613" y="2834"/>
                      <a:pt x="462" y="2703"/>
                      <a:pt x="331" y="2441"/>
                    </a:cubicBezTo>
                    <a:cubicBezTo>
                      <a:pt x="200" y="2200"/>
                      <a:pt x="111" y="1855"/>
                      <a:pt x="111" y="1546"/>
                    </a:cubicBezTo>
                    <a:cubicBezTo>
                      <a:pt x="90" y="1221"/>
                      <a:pt x="179" y="917"/>
                      <a:pt x="310" y="697"/>
                    </a:cubicBezTo>
                    <a:cubicBezTo>
                      <a:pt x="593" y="263"/>
                      <a:pt x="854" y="153"/>
                      <a:pt x="943" y="106"/>
                    </a:cubicBezTo>
                    <a:close/>
                    <a:moveTo>
                      <a:pt x="1027" y="1"/>
                    </a:moveTo>
                    <a:cubicBezTo>
                      <a:pt x="985" y="1"/>
                      <a:pt x="943" y="1"/>
                      <a:pt x="917" y="22"/>
                    </a:cubicBezTo>
                    <a:cubicBezTo>
                      <a:pt x="786" y="43"/>
                      <a:pt x="524" y="195"/>
                      <a:pt x="221" y="655"/>
                    </a:cubicBezTo>
                    <a:cubicBezTo>
                      <a:pt x="69" y="870"/>
                      <a:pt x="1" y="1200"/>
                      <a:pt x="1" y="1546"/>
                    </a:cubicBezTo>
                    <a:cubicBezTo>
                      <a:pt x="1" y="1876"/>
                      <a:pt x="90" y="2227"/>
                      <a:pt x="242" y="2509"/>
                    </a:cubicBezTo>
                    <a:cubicBezTo>
                      <a:pt x="373" y="2771"/>
                      <a:pt x="551" y="2923"/>
                      <a:pt x="723" y="3033"/>
                    </a:cubicBezTo>
                    <a:cubicBezTo>
                      <a:pt x="917" y="3117"/>
                      <a:pt x="1116" y="3164"/>
                      <a:pt x="1310" y="3206"/>
                    </a:cubicBezTo>
                    <a:cubicBezTo>
                      <a:pt x="1460" y="3257"/>
                      <a:pt x="1595" y="3282"/>
                      <a:pt x="1709" y="3282"/>
                    </a:cubicBezTo>
                    <a:cubicBezTo>
                      <a:pt x="1746" y="3282"/>
                      <a:pt x="1780" y="3279"/>
                      <a:pt x="1813" y="3274"/>
                    </a:cubicBezTo>
                    <a:cubicBezTo>
                      <a:pt x="1944" y="3274"/>
                      <a:pt x="2054" y="3206"/>
                      <a:pt x="2122" y="3117"/>
                    </a:cubicBezTo>
                    <a:cubicBezTo>
                      <a:pt x="2205" y="2986"/>
                      <a:pt x="2274" y="2834"/>
                      <a:pt x="2274" y="2834"/>
                    </a:cubicBezTo>
                    <a:lnTo>
                      <a:pt x="2205" y="2771"/>
                    </a:lnTo>
                    <a:cubicBezTo>
                      <a:pt x="2205" y="2771"/>
                      <a:pt x="2164" y="2771"/>
                      <a:pt x="2122" y="2792"/>
                    </a:cubicBezTo>
                    <a:cubicBezTo>
                      <a:pt x="2054" y="2792"/>
                      <a:pt x="2012" y="2792"/>
                      <a:pt x="1944" y="2724"/>
                    </a:cubicBezTo>
                    <a:cubicBezTo>
                      <a:pt x="1881" y="2640"/>
                      <a:pt x="1750" y="2551"/>
                      <a:pt x="1682" y="2378"/>
                    </a:cubicBezTo>
                    <a:cubicBezTo>
                      <a:pt x="1619" y="2227"/>
                      <a:pt x="1598" y="1986"/>
                      <a:pt x="1750" y="1572"/>
                    </a:cubicBezTo>
                    <a:cubicBezTo>
                      <a:pt x="1881" y="1179"/>
                      <a:pt x="2122" y="1001"/>
                      <a:pt x="2315" y="917"/>
                    </a:cubicBezTo>
                    <a:cubicBezTo>
                      <a:pt x="2460" y="838"/>
                      <a:pt x="2579" y="827"/>
                      <a:pt x="2634" y="827"/>
                    </a:cubicBezTo>
                    <a:cubicBezTo>
                      <a:pt x="2655" y="827"/>
                      <a:pt x="2666" y="828"/>
                      <a:pt x="2666" y="828"/>
                    </a:cubicBezTo>
                    <a:cubicBezTo>
                      <a:pt x="2750" y="828"/>
                      <a:pt x="2797" y="786"/>
                      <a:pt x="2839" y="718"/>
                    </a:cubicBezTo>
                    <a:cubicBezTo>
                      <a:pt x="2860" y="676"/>
                      <a:pt x="2860" y="608"/>
                      <a:pt x="2860" y="525"/>
                    </a:cubicBezTo>
                    <a:cubicBezTo>
                      <a:pt x="2818" y="394"/>
                      <a:pt x="2687" y="263"/>
                      <a:pt x="2467" y="216"/>
                    </a:cubicBezTo>
                    <a:cubicBezTo>
                      <a:pt x="2336" y="195"/>
                      <a:pt x="1991" y="132"/>
                      <a:pt x="1661" y="85"/>
                    </a:cubicBezTo>
                    <a:cubicBezTo>
                      <a:pt x="1488" y="64"/>
                      <a:pt x="1310" y="22"/>
                      <a:pt x="1179" y="22"/>
                    </a:cubicBezTo>
                    <a:cubicBezTo>
                      <a:pt x="1116" y="22"/>
                      <a:pt x="1074" y="1"/>
                      <a:pt x="102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288;p38">
                <a:extLst>
                  <a:ext uri="{FF2B5EF4-FFF2-40B4-BE49-F238E27FC236}">
                    <a16:creationId xmlns:a16="http://schemas.microsoft.com/office/drawing/2014/main" id="{8A61A502-C7DC-E29E-116F-B714044D971C}"/>
                  </a:ext>
                </a:extLst>
              </p:cNvPr>
              <p:cNvSpPr/>
              <p:nvPr/>
            </p:nvSpPr>
            <p:spPr>
              <a:xfrm>
                <a:off x="2268316" y="1379955"/>
                <a:ext cx="359707" cy="301872"/>
              </a:xfrm>
              <a:custGeom>
                <a:avLst/>
                <a:gdLst/>
                <a:ahLst/>
                <a:cxnLst/>
                <a:rect l="l" t="t" r="r" b="b"/>
                <a:pathLst>
                  <a:path w="2295" h="1926" extrusionOk="0">
                    <a:moveTo>
                      <a:pt x="1812" y="1"/>
                    </a:moveTo>
                    <a:lnTo>
                      <a:pt x="110" y="69"/>
                    </a:lnTo>
                    <a:lnTo>
                      <a:pt x="0" y="1530"/>
                    </a:lnTo>
                    <a:cubicBezTo>
                      <a:pt x="0" y="1530"/>
                      <a:pt x="658" y="1926"/>
                      <a:pt x="1305" y="1926"/>
                    </a:cubicBezTo>
                    <a:cubicBezTo>
                      <a:pt x="1336" y="1926"/>
                      <a:pt x="1368" y="1925"/>
                      <a:pt x="1399" y="1923"/>
                    </a:cubicBezTo>
                    <a:cubicBezTo>
                      <a:pt x="2074" y="1881"/>
                      <a:pt x="2294" y="1462"/>
                      <a:pt x="2294" y="1462"/>
                    </a:cubicBezTo>
                    <a:lnTo>
                      <a:pt x="1812" y="1"/>
                    </a:ln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289;p38">
                <a:extLst>
                  <a:ext uri="{FF2B5EF4-FFF2-40B4-BE49-F238E27FC236}">
                    <a16:creationId xmlns:a16="http://schemas.microsoft.com/office/drawing/2014/main" id="{D7BCC77C-64FE-156F-E809-671E74772094}"/>
                  </a:ext>
                </a:extLst>
              </p:cNvPr>
              <p:cNvSpPr/>
              <p:nvPr/>
            </p:nvSpPr>
            <p:spPr>
              <a:xfrm>
                <a:off x="2261734" y="1373372"/>
                <a:ext cx="376007" cy="315664"/>
              </a:xfrm>
              <a:custGeom>
                <a:avLst/>
                <a:gdLst/>
                <a:ahLst/>
                <a:cxnLst/>
                <a:rect l="l" t="t" r="r" b="b"/>
                <a:pathLst>
                  <a:path w="2399" h="2014" extrusionOk="0">
                    <a:moveTo>
                      <a:pt x="1812" y="111"/>
                    </a:moveTo>
                    <a:lnTo>
                      <a:pt x="2294" y="1483"/>
                    </a:lnTo>
                    <a:cubicBezTo>
                      <a:pt x="2268" y="1504"/>
                      <a:pt x="2247" y="1572"/>
                      <a:pt x="2116" y="1682"/>
                    </a:cubicBezTo>
                    <a:cubicBezTo>
                      <a:pt x="1985" y="1766"/>
                      <a:pt x="1770" y="1897"/>
                      <a:pt x="1441" y="1923"/>
                    </a:cubicBezTo>
                    <a:cubicBezTo>
                      <a:pt x="1409" y="1925"/>
                      <a:pt x="1376" y="1926"/>
                      <a:pt x="1344" y="1926"/>
                    </a:cubicBezTo>
                    <a:cubicBezTo>
                      <a:pt x="742" y="1926"/>
                      <a:pt x="150" y="1571"/>
                      <a:pt x="110" y="1551"/>
                    </a:cubicBezTo>
                    <a:lnTo>
                      <a:pt x="199" y="153"/>
                    </a:lnTo>
                    <a:lnTo>
                      <a:pt x="1812" y="111"/>
                    </a:lnTo>
                    <a:close/>
                    <a:moveTo>
                      <a:pt x="1854" y="1"/>
                    </a:moveTo>
                    <a:lnTo>
                      <a:pt x="152" y="43"/>
                    </a:lnTo>
                    <a:lnTo>
                      <a:pt x="110" y="111"/>
                    </a:lnTo>
                    <a:lnTo>
                      <a:pt x="0" y="1572"/>
                    </a:lnTo>
                    <a:lnTo>
                      <a:pt x="21" y="1614"/>
                    </a:lnTo>
                    <a:cubicBezTo>
                      <a:pt x="21" y="1614"/>
                      <a:pt x="648" y="2013"/>
                      <a:pt x="1297" y="2013"/>
                    </a:cubicBezTo>
                    <a:cubicBezTo>
                      <a:pt x="1345" y="2013"/>
                      <a:pt x="1393" y="2011"/>
                      <a:pt x="1441" y="2007"/>
                    </a:cubicBezTo>
                    <a:cubicBezTo>
                      <a:pt x="1791" y="1986"/>
                      <a:pt x="2032" y="1876"/>
                      <a:pt x="2184" y="1766"/>
                    </a:cubicBezTo>
                    <a:cubicBezTo>
                      <a:pt x="2336" y="1635"/>
                      <a:pt x="2399" y="1530"/>
                      <a:pt x="2399" y="1530"/>
                    </a:cubicBezTo>
                    <a:lnTo>
                      <a:pt x="2399" y="1483"/>
                    </a:lnTo>
                    <a:lnTo>
                      <a:pt x="1901" y="43"/>
                    </a:lnTo>
                    <a:lnTo>
                      <a:pt x="185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290;p38">
                <a:extLst>
                  <a:ext uri="{FF2B5EF4-FFF2-40B4-BE49-F238E27FC236}">
                    <a16:creationId xmlns:a16="http://schemas.microsoft.com/office/drawing/2014/main" id="{D75F6856-3D74-96B4-FAA9-D0D6ACA1A102}"/>
                  </a:ext>
                </a:extLst>
              </p:cNvPr>
              <p:cNvSpPr/>
              <p:nvPr/>
            </p:nvSpPr>
            <p:spPr>
              <a:xfrm>
                <a:off x="2182896" y="1431677"/>
                <a:ext cx="102818" cy="136516"/>
              </a:xfrm>
              <a:custGeom>
                <a:avLst/>
                <a:gdLst/>
                <a:ahLst/>
                <a:cxnLst/>
                <a:rect l="l" t="t" r="r" b="b"/>
                <a:pathLst>
                  <a:path w="656" h="871" extrusionOk="0">
                    <a:moveTo>
                      <a:pt x="482" y="1"/>
                    </a:moveTo>
                    <a:cubicBezTo>
                      <a:pt x="414" y="1"/>
                      <a:pt x="221" y="22"/>
                      <a:pt x="153" y="85"/>
                    </a:cubicBezTo>
                    <a:cubicBezTo>
                      <a:pt x="69" y="174"/>
                      <a:pt x="1" y="325"/>
                      <a:pt x="111" y="545"/>
                    </a:cubicBezTo>
                    <a:cubicBezTo>
                      <a:pt x="221" y="765"/>
                      <a:pt x="545" y="870"/>
                      <a:pt x="545" y="870"/>
                    </a:cubicBezTo>
                    <a:lnTo>
                      <a:pt x="655" y="43"/>
                    </a:lnTo>
                    <a:cubicBezTo>
                      <a:pt x="655" y="43"/>
                      <a:pt x="545"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291;p38">
                <a:extLst>
                  <a:ext uri="{FF2B5EF4-FFF2-40B4-BE49-F238E27FC236}">
                    <a16:creationId xmlns:a16="http://schemas.microsoft.com/office/drawing/2014/main" id="{A32DC2DD-98E4-FFEA-2B4B-07DA54FB42D3}"/>
                  </a:ext>
                </a:extLst>
              </p:cNvPr>
              <p:cNvSpPr/>
              <p:nvPr/>
            </p:nvSpPr>
            <p:spPr>
              <a:xfrm>
                <a:off x="2176313" y="1421020"/>
                <a:ext cx="116768" cy="154541"/>
              </a:xfrm>
              <a:custGeom>
                <a:avLst/>
                <a:gdLst/>
                <a:ahLst/>
                <a:cxnLst/>
                <a:rect l="l" t="t" r="r" b="b"/>
                <a:pathLst>
                  <a:path w="745" h="986" extrusionOk="0">
                    <a:moveTo>
                      <a:pt x="524" y="111"/>
                    </a:moveTo>
                    <a:cubicBezTo>
                      <a:pt x="545" y="111"/>
                      <a:pt x="587" y="132"/>
                      <a:pt x="614" y="132"/>
                    </a:cubicBezTo>
                    <a:cubicBezTo>
                      <a:pt x="634" y="132"/>
                      <a:pt x="634" y="132"/>
                      <a:pt x="634" y="153"/>
                    </a:cubicBezTo>
                    <a:lnTo>
                      <a:pt x="545" y="875"/>
                    </a:lnTo>
                    <a:cubicBezTo>
                      <a:pt x="524" y="854"/>
                      <a:pt x="504" y="854"/>
                      <a:pt x="435" y="807"/>
                    </a:cubicBezTo>
                    <a:cubicBezTo>
                      <a:pt x="352" y="765"/>
                      <a:pt x="242" y="676"/>
                      <a:pt x="195" y="592"/>
                    </a:cubicBezTo>
                    <a:cubicBezTo>
                      <a:pt x="111" y="393"/>
                      <a:pt x="174" y="262"/>
                      <a:pt x="221" y="200"/>
                    </a:cubicBezTo>
                    <a:cubicBezTo>
                      <a:pt x="242" y="179"/>
                      <a:pt x="305" y="153"/>
                      <a:pt x="373" y="132"/>
                    </a:cubicBezTo>
                    <a:cubicBezTo>
                      <a:pt x="435" y="111"/>
                      <a:pt x="504" y="111"/>
                      <a:pt x="524" y="111"/>
                    </a:cubicBezTo>
                    <a:close/>
                    <a:moveTo>
                      <a:pt x="524" y="1"/>
                    </a:moveTo>
                    <a:cubicBezTo>
                      <a:pt x="483" y="1"/>
                      <a:pt x="415" y="22"/>
                      <a:pt x="352" y="22"/>
                    </a:cubicBezTo>
                    <a:cubicBezTo>
                      <a:pt x="284" y="48"/>
                      <a:pt x="195" y="69"/>
                      <a:pt x="153" y="132"/>
                    </a:cubicBezTo>
                    <a:cubicBezTo>
                      <a:pt x="64" y="221"/>
                      <a:pt x="1" y="393"/>
                      <a:pt x="111" y="634"/>
                    </a:cubicBezTo>
                    <a:cubicBezTo>
                      <a:pt x="153" y="765"/>
                      <a:pt x="284" y="854"/>
                      <a:pt x="394" y="917"/>
                    </a:cubicBezTo>
                    <a:cubicBezTo>
                      <a:pt x="483" y="964"/>
                      <a:pt x="566" y="985"/>
                      <a:pt x="566" y="985"/>
                    </a:cubicBezTo>
                    <a:lnTo>
                      <a:pt x="634" y="938"/>
                    </a:lnTo>
                    <a:lnTo>
                      <a:pt x="744" y="111"/>
                    </a:lnTo>
                    <a:lnTo>
                      <a:pt x="718" y="69"/>
                    </a:lnTo>
                    <a:cubicBezTo>
                      <a:pt x="718" y="69"/>
                      <a:pt x="697" y="48"/>
                      <a:pt x="655" y="48"/>
                    </a:cubicBezTo>
                    <a:cubicBezTo>
                      <a:pt x="614" y="22"/>
                      <a:pt x="566" y="1"/>
                      <a:pt x="52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292;p38">
                <a:extLst>
                  <a:ext uri="{FF2B5EF4-FFF2-40B4-BE49-F238E27FC236}">
                    <a16:creationId xmlns:a16="http://schemas.microsoft.com/office/drawing/2014/main" id="{FFA5619F-ED2A-C008-5982-E9F42BC6E420}"/>
                  </a:ext>
                </a:extLst>
              </p:cNvPr>
              <p:cNvSpPr/>
              <p:nvPr/>
            </p:nvSpPr>
            <p:spPr>
              <a:xfrm>
                <a:off x="2173022" y="1572111"/>
                <a:ext cx="642927" cy="1504656"/>
              </a:xfrm>
              <a:custGeom>
                <a:avLst/>
                <a:gdLst/>
                <a:ahLst/>
                <a:cxnLst/>
                <a:rect l="l" t="t" r="r" b="b"/>
                <a:pathLst>
                  <a:path w="4102" h="9600" extrusionOk="0">
                    <a:moveTo>
                      <a:pt x="477" y="0"/>
                    </a:moveTo>
                    <a:lnTo>
                      <a:pt x="22" y="131"/>
                    </a:lnTo>
                    <a:cubicBezTo>
                      <a:pt x="22" y="131"/>
                      <a:pt x="64" y="2771"/>
                      <a:pt x="43" y="3488"/>
                    </a:cubicBezTo>
                    <a:cubicBezTo>
                      <a:pt x="1" y="4211"/>
                      <a:pt x="242" y="6939"/>
                      <a:pt x="263" y="7568"/>
                    </a:cubicBezTo>
                    <a:cubicBezTo>
                      <a:pt x="305" y="8201"/>
                      <a:pt x="216" y="8201"/>
                      <a:pt x="305" y="8552"/>
                    </a:cubicBezTo>
                    <a:cubicBezTo>
                      <a:pt x="373" y="8924"/>
                      <a:pt x="566" y="9296"/>
                      <a:pt x="676" y="9448"/>
                    </a:cubicBezTo>
                    <a:cubicBezTo>
                      <a:pt x="765" y="9599"/>
                      <a:pt x="938" y="9599"/>
                      <a:pt x="938" y="9599"/>
                    </a:cubicBezTo>
                    <a:cubicBezTo>
                      <a:pt x="938" y="9599"/>
                      <a:pt x="1132" y="9469"/>
                      <a:pt x="1352" y="9055"/>
                    </a:cubicBezTo>
                    <a:cubicBezTo>
                      <a:pt x="1551" y="8662"/>
                      <a:pt x="1551" y="8379"/>
                      <a:pt x="1834" y="8007"/>
                    </a:cubicBezTo>
                    <a:cubicBezTo>
                      <a:pt x="2117" y="7636"/>
                      <a:pt x="2729" y="7243"/>
                      <a:pt x="3206" y="7002"/>
                    </a:cubicBezTo>
                    <a:cubicBezTo>
                      <a:pt x="3688" y="6740"/>
                      <a:pt x="4101" y="6677"/>
                      <a:pt x="4101" y="6677"/>
                    </a:cubicBezTo>
                    <a:lnTo>
                      <a:pt x="1441" y="435"/>
                    </a:lnTo>
                    <a:cubicBezTo>
                      <a:pt x="1441" y="435"/>
                      <a:pt x="1132" y="304"/>
                      <a:pt x="959" y="236"/>
                    </a:cubicBezTo>
                    <a:cubicBezTo>
                      <a:pt x="807" y="152"/>
                      <a:pt x="477"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293;p38">
                <a:extLst>
                  <a:ext uri="{FF2B5EF4-FFF2-40B4-BE49-F238E27FC236}">
                    <a16:creationId xmlns:a16="http://schemas.microsoft.com/office/drawing/2014/main" id="{9FAF2AD9-87CC-C4DE-E1FB-686F0090AF2B}"/>
                  </a:ext>
                </a:extLst>
              </p:cNvPr>
              <p:cNvSpPr/>
              <p:nvPr/>
            </p:nvSpPr>
            <p:spPr>
              <a:xfrm>
                <a:off x="2165655" y="1561454"/>
                <a:ext cx="656876" cy="1521897"/>
              </a:xfrm>
              <a:custGeom>
                <a:avLst/>
                <a:gdLst/>
                <a:ahLst/>
                <a:cxnLst/>
                <a:rect l="l" t="t" r="r" b="b"/>
                <a:pathLst>
                  <a:path w="4191" h="9710" extrusionOk="0">
                    <a:moveTo>
                      <a:pt x="503" y="110"/>
                    </a:moveTo>
                    <a:cubicBezTo>
                      <a:pt x="524" y="131"/>
                      <a:pt x="833" y="262"/>
                      <a:pt x="985" y="351"/>
                    </a:cubicBezTo>
                    <a:cubicBezTo>
                      <a:pt x="1137" y="435"/>
                      <a:pt x="1420" y="545"/>
                      <a:pt x="1441" y="545"/>
                    </a:cubicBezTo>
                    <a:lnTo>
                      <a:pt x="4085" y="6719"/>
                    </a:lnTo>
                    <a:cubicBezTo>
                      <a:pt x="4017" y="6719"/>
                      <a:pt x="3693" y="6787"/>
                      <a:pt x="3232" y="7007"/>
                    </a:cubicBezTo>
                    <a:cubicBezTo>
                      <a:pt x="2729" y="7269"/>
                      <a:pt x="2143" y="7662"/>
                      <a:pt x="1834" y="8055"/>
                    </a:cubicBezTo>
                    <a:cubicBezTo>
                      <a:pt x="1682" y="8227"/>
                      <a:pt x="1619" y="8400"/>
                      <a:pt x="1551" y="8578"/>
                    </a:cubicBezTo>
                    <a:cubicBezTo>
                      <a:pt x="1488" y="8751"/>
                      <a:pt x="1441" y="8903"/>
                      <a:pt x="1336" y="9102"/>
                    </a:cubicBezTo>
                    <a:cubicBezTo>
                      <a:pt x="1247" y="9296"/>
                      <a:pt x="1137" y="9427"/>
                      <a:pt x="1074" y="9516"/>
                    </a:cubicBezTo>
                    <a:cubicBezTo>
                      <a:pt x="1006" y="9578"/>
                      <a:pt x="985" y="9599"/>
                      <a:pt x="964" y="9599"/>
                    </a:cubicBezTo>
                    <a:cubicBezTo>
                      <a:pt x="964" y="9599"/>
                      <a:pt x="854" y="9599"/>
                      <a:pt x="765" y="9495"/>
                    </a:cubicBezTo>
                    <a:cubicBezTo>
                      <a:pt x="655" y="9338"/>
                      <a:pt x="462" y="8971"/>
                      <a:pt x="393" y="8620"/>
                    </a:cubicBezTo>
                    <a:cubicBezTo>
                      <a:pt x="352" y="8447"/>
                      <a:pt x="352" y="8358"/>
                      <a:pt x="373" y="8227"/>
                    </a:cubicBezTo>
                    <a:cubicBezTo>
                      <a:pt x="373" y="8117"/>
                      <a:pt x="393" y="7945"/>
                      <a:pt x="373" y="7636"/>
                    </a:cubicBezTo>
                    <a:cubicBezTo>
                      <a:pt x="352" y="7311"/>
                      <a:pt x="289" y="6483"/>
                      <a:pt x="221" y="5630"/>
                    </a:cubicBezTo>
                    <a:cubicBezTo>
                      <a:pt x="158" y="4781"/>
                      <a:pt x="111" y="3907"/>
                      <a:pt x="132" y="3556"/>
                    </a:cubicBezTo>
                    <a:cubicBezTo>
                      <a:pt x="179" y="2839"/>
                      <a:pt x="111" y="304"/>
                      <a:pt x="111" y="241"/>
                    </a:cubicBezTo>
                    <a:lnTo>
                      <a:pt x="503" y="110"/>
                    </a:lnTo>
                    <a:close/>
                    <a:moveTo>
                      <a:pt x="503" y="0"/>
                    </a:moveTo>
                    <a:lnTo>
                      <a:pt x="48" y="152"/>
                    </a:lnTo>
                    <a:lnTo>
                      <a:pt x="1" y="199"/>
                    </a:lnTo>
                    <a:cubicBezTo>
                      <a:pt x="1" y="199"/>
                      <a:pt x="69" y="2860"/>
                      <a:pt x="27" y="3556"/>
                    </a:cubicBezTo>
                    <a:cubicBezTo>
                      <a:pt x="1" y="3928"/>
                      <a:pt x="69" y="4781"/>
                      <a:pt x="111" y="5630"/>
                    </a:cubicBezTo>
                    <a:cubicBezTo>
                      <a:pt x="179" y="6483"/>
                      <a:pt x="242" y="7311"/>
                      <a:pt x="263" y="7636"/>
                    </a:cubicBezTo>
                    <a:cubicBezTo>
                      <a:pt x="289" y="7945"/>
                      <a:pt x="263" y="8117"/>
                      <a:pt x="263" y="8227"/>
                    </a:cubicBezTo>
                    <a:cubicBezTo>
                      <a:pt x="263" y="8358"/>
                      <a:pt x="263" y="8447"/>
                      <a:pt x="289" y="8641"/>
                    </a:cubicBezTo>
                    <a:cubicBezTo>
                      <a:pt x="352" y="9013"/>
                      <a:pt x="572" y="9385"/>
                      <a:pt x="682" y="9537"/>
                    </a:cubicBezTo>
                    <a:cubicBezTo>
                      <a:pt x="786" y="9709"/>
                      <a:pt x="985" y="9709"/>
                      <a:pt x="985" y="9709"/>
                    </a:cubicBezTo>
                    <a:lnTo>
                      <a:pt x="1006" y="9709"/>
                    </a:lnTo>
                    <a:cubicBezTo>
                      <a:pt x="1006" y="9709"/>
                      <a:pt x="1074" y="9667"/>
                      <a:pt x="1137" y="9578"/>
                    </a:cubicBezTo>
                    <a:cubicBezTo>
                      <a:pt x="1226" y="9495"/>
                      <a:pt x="1336" y="9364"/>
                      <a:pt x="1441" y="9165"/>
                    </a:cubicBezTo>
                    <a:cubicBezTo>
                      <a:pt x="1551" y="8945"/>
                      <a:pt x="1598" y="8772"/>
                      <a:pt x="1661" y="8599"/>
                    </a:cubicBezTo>
                    <a:cubicBezTo>
                      <a:pt x="1703" y="8447"/>
                      <a:pt x="1771" y="8290"/>
                      <a:pt x="1923" y="8117"/>
                    </a:cubicBezTo>
                    <a:cubicBezTo>
                      <a:pt x="2205" y="7746"/>
                      <a:pt x="2797" y="7353"/>
                      <a:pt x="3274" y="7112"/>
                    </a:cubicBezTo>
                    <a:cubicBezTo>
                      <a:pt x="3756" y="6876"/>
                      <a:pt x="4148" y="6787"/>
                      <a:pt x="4148" y="6787"/>
                    </a:cubicBezTo>
                    <a:lnTo>
                      <a:pt x="4190" y="6719"/>
                    </a:lnTo>
                    <a:lnTo>
                      <a:pt x="1530" y="482"/>
                    </a:lnTo>
                    <a:lnTo>
                      <a:pt x="1509" y="461"/>
                    </a:lnTo>
                    <a:cubicBezTo>
                      <a:pt x="1509" y="461"/>
                      <a:pt x="1179" y="330"/>
                      <a:pt x="1027" y="241"/>
                    </a:cubicBezTo>
                    <a:cubicBezTo>
                      <a:pt x="875" y="173"/>
                      <a:pt x="551" y="0"/>
                      <a:pt x="55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294;p38">
                <a:extLst>
                  <a:ext uri="{FF2B5EF4-FFF2-40B4-BE49-F238E27FC236}">
                    <a16:creationId xmlns:a16="http://schemas.microsoft.com/office/drawing/2014/main" id="{9222FC9A-04A0-BA2A-F4BE-890F3FCE54C3}"/>
                  </a:ext>
                </a:extLst>
              </p:cNvPr>
              <p:cNvSpPr/>
              <p:nvPr/>
            </p:nvSpPr>
            <p:spPr>
              <a:xfrm>
                <a:off x="2604042" y="1517098"/>
                <a:ext cx="595123" cy="1046676"/>
              </a:xfrm>
              <a:custGeom>
                <a:avLst/>
                <a:gdLst/>
                <a:ahLst/>
                <a:cxnLst/>
                <a:rect l="l" t="t" r="r" b="b"/>
                <a:pathLst>
                  <a:path w="3797" h="6678" extrusionOk="0">
                    <a:moveTo>
                      <a:pt x="194" y="0"/>
                    </a:moveTo>
                    <a:cubicBezTo>
                      <a:pt x="63" y="0"/>
                      <a:pt x="21" y="89"/>
                      <a:pt x="0" y="194"/>
                    </a:cubicBezTo>
                    <a:cubicBezTo>
                      <a:pt x="0" y="304"/>
                      <a:pt x="42" y="503"/>
                      <a:pt x="42" y="503"/>
                    </a:cubicBezTo>
                    <a:lnTo>
                      <a:pt x="42" y="545"/>
                    </a:lnTo>
                    <a:lnTo>
                      <a:pt x="2399" y="6677"/>
                    </a:lnTo>
                    <a:cubicBezTo>
                      <a:pt x="2399" y="6677"/>
                      <a:pt x="2661" y="6677"/>
                      <a:pt x="3074" y="6567"/>
                    </a:cubicBezTo>
                    <a:cubicBezTo>
                      <a:pt x="3556" y="6437"/>
                      <a:pt x="3797" y="6154"/>
                      <a:pt x="3797" y="6154"/>
                    </a:cubicBezTo>
                    <a:cubicBezTo>
                      <a:pt x="3797" y="6154"/>
                      <a:pt x="2357" y="3336"/>
                      <a:pt x="1917" y="2289"/>
                    </a:cubicBezTo>
                    <a:cubicBezTo>
                      <a:pt x="1482" y="1242"/>
                      <a:pt x="1089" y="220"/>
                      <a:pt x="1089" y="220"/>
                    </a:cubicBezTo>
                    <a:cubicBezTo>
                      <a:pt x="1089" y="220"/>
                      <a:pt x="325" y="0"/>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295;p38">
                <a:extLst>
                  <a:ext uri="{FF2B5EF4-FFF2-40B4-BE49-F238E27FC236}">
                    <a16:creationId xmlns:a16="http://schemas.microsoft.com/office/drawing/2014/main" id="{89710A5F-E55F-BA0E-D0A4-E35F7115D1E7}"/>
                  </a:ext>
                </a:extLst>
              </p:cNvPr>
              <p:cNvSpPr/>
              <p:nvPr/>
            </p:nvSpPr>
            <p:spPr>
              <a:xfrm>
                <a:off x="2596676" y="1508791"/>
                <a:ext cx="609072" cy="1061723"/>
              </a:xfrm>
              <a:custGeom>
                <a:avLst/>
                <a:gdLst/>
                <a:ahLst/>
                <a:cxnLst/>
                <a:rect l="l" t="t" r="r" b="b"/>
                <a:pathLst>
                  <a:path w="3886" h="6774" extrusionOk="0">
                    <a:moveTo>
                      <a:pt x="241" y="95"/>
                    </a:moveTo>
                    <a:cubicBezTo>
                      <a:pt x="262" y="95"/>
                      <a:pt x="351" y="116"/>
                      <a:pt x="440" y="142"/>
                    </a:cubicBezTo>
                    <a:cubicBezTo>
                      <a:pt x="524" y="163"/>
                      <a:pt x="613" y="184"/>
                      <a:pt x="723" y="205"/>
                    </a:cubicBezTo>
                    <a:cubicBezTo>
                      <a:pt x="917" y="273"/>
                      <a:pt x="1074" y="315"/>
                      <a:pt x="1095" y="315"/>
                    </a:cubicBezTo>
                    <a:cubicBezTo>
                      <a:pt x="1095" y="336"/>
                      <a:pt x="1487" y="1321"/>
                      <a:pt x="1922" y="2368"/>
                    </a:cubicBezTo>
                    <a:cubicBezTo>
                      <a:pt x="2357" y="3415"/>
                      <a:pt x="3755" y="6139"/>
                      <a:pt x="3776" y="6207"/>
                    </a:cubicBezTo>
                    <a:cubicBezTo>
                      <a:pt x="3755" y="6228"/>
                      <a:pt x="3561" y="6448"/>
                      <a:pt x="3100" y="6579"/>
                    </a:cubicBezTo>
                    <a:cubicBezTo>
                      <a:pt x="2848" y="6653"/>
                      <a:pt x="2669" y="6665"/>
                      <a:pt x="2571" y="6665"/>
                    </a:cubicBezTo>
                    <a:cubicBezTo>
                      <a:pt x="2524" y="6665"/>
                      <a:pt x="2496" y="6662"/>
                      <a:pt x="2488" y="6662"/>
                    </a:cubicBezTo>
                    <a:lnTo>
                      <a:pt x="157" y="577"/>
                    </a:lnTo>
                    <a:lnTo>
                      <a:pt x="157" y="556"/>
                    </a:lnTo>
                    <a:lnTo>
                      <a:pt x="157" y="535"/>
                    </a:lnTo>
                    <a:cubicBezTo>
                      <a:pt x="157" y="535"/>
                      <a:pt x="131" y="488"/>
                      <a:pt x="110" y="425"/>
                    </a:cubicBezTo>
                    <a:lnTo>
                      <a:pt x="110" y="273"/>
                    </a:lnTo>
                    <a:cubicBezTo>
                      <a:pt x="110" y="226"/>
                      <a:pt x="131" y="184"/>
                      <a:pt x="157" y="142"/>
                    </a:cubicBezTo>
                    <a:cubicBezTo>
                      <a:pt x="178" y="116"/>
                      <a:pt x="199" y="116"/>
                      <a:pt x="241" y="95"/>
                    </a:cubicBezTo>
                    <a:close/>
                    <a:moveTo>
                      <a:pt x="292" y="0"/>
                    </a:moveTo>
                    <a:cubicBezTo>
                      <a:pt x="272" y="0"/>
                      <a:pt x="255" y="4"/>
                      <a:pt x="241" y="11"/>
                    </a:cubicBezTo>
                    <a:cubicBezTo>
                      <a:pt x="178" y="11"/>
                      <a:pt x="110" y="32"/>
                      <a:pt x="68" y="74"/>
                    </a:cubicBezTo>
                    <a:cubicBezTo>
                      <a:pt x="26" y="142"/>
                      <a:pt x="26" y="184"/>
                      <a:pt x="0" y="247"/>
                    </a:cubicBezTo>
                    <a:cubicBezTo>
                      <a:pt x="0" y="315"/>
                      <a:pt x="0" y="404"/>
                      <a:pt x="26" y="446"/>
                    </a:cubicBezTo>
                    <a:cubicBezTo>
                      <a:pt x="26" y="509"/>
                      <a:pt x="47" y="556"/>
                      <a:pt x="47" y="556"/>
                    </a:cubicBezTo>
                    <a:lnTo>
                      <a:pt x="47" y="598"/>
                    </a:lnTo>
                    <a:lnTo>
                      <a:pt x="47" y="619"/>
                    </a:lnTo>
                    <a:lnTo>
                      <a:pt x="2404" y="6751"/>
                    </a:lnTo>
                    <a:lnTo>
                      <a:pt x="2446" y="6772"/>
                    </a:lnTo>
                    <a:cubicBezTo>
                      <a:pt x="2446" y="6772"/>
                      <a:pt x="2461" y="6774"/>
                      <a:pt x="2491" y="6774"/>
                    </a:cubicBezTo>
                    <a:cubicBezTo>
                      <a:pt x="2583" y="6774"/>
                      <a:pt x="2813" y="6762"/>
                      <a:pt x="3142" y="6662"/>
                    </a:cubicBezTo>
                    <a:cubicBezTo>
                      <a:pt x="3645" y="6531"/>
                      <a:pt x="3886" y="6249"/>
                      <a:pt x="3886" y="6249"/>
                    </a:cubicBezTo>
                    <a:lnTo>
                      <a:pt x="3886" y="6186"/>
                    </a:lnTo>
                    <a:cubicBezTo>
                      <a:pt x="3886" y="6186"/>
                      <a:pt x="2446" y="3368"/>
                      <a:pt x="2011" y="2321"/>
                    </a:cubicBezTo>
                    <a:cubicBezTo>
                      <a:pt x="1597" y="1274"/>
                      <a:pt x="1178" y="247"/>
                      <a:pt x="1178" y="247"/>
                    </a:cubicBezTo>
                    <a:lnTo>
                      <a:pt x="1136" y="226"/>
                    </a:lnTo>
                    <a:cubicBezTo>
                      <a:pt x="1136" y="226"/>
                      <a:pt x="964" y="163"/>
                      <a:pt x="744" y="95"/>
                    </a:cubicBezTo>
                    <a:cubicBezTo>
                      <a:pt x="655" y="74"/>
                      <a:pt x="550" y="53"/>
                      <a:pt x="461" y="32"/>
                    </a:cubicBezTo>
                    <a:cubicBezTo>
                      <a:pt x="399" y="18"/>
                      <a:pt x="339" y="0"/>
                      <a:pt x="29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296;p38">
                <a:extLst>
                  <a:ext uri="{FF2B5EF4-FFF2-40B4-BE49-F238E27FC236}">
                    <a16:creationId xmlns:a16="http://schemas.microsoft.com/office/drawing/2014/main" id="{25BDDEDB-56D8-3ECC-89D8-4CE8FA67BAC7}"/>
                  </a:ext>
                </a:extLst>
              </p:cNvPr>
              <p:cNvSpPr/>
              <p:nvPr/>
            </p:nvSpPr>
            <p:spPr>
              <a:xfrm>
                <a:off x="2108290" y="1424311"/>
                <a:ext cx="273503" cy="342466"/>
              </a:xfrm>
              <a:custGeom>
                <a:avLst/>
                <a:gdLst/>
                <a:ahLst/>
                <a:cxnLst/>
                <a:rect l="l" t="t" r="r" b="b"/>
                <a:pathLst>
                  <a:path w="1745" h="2185" extrusionOk="0">
                    <a:moveTo>
                      <a:pt x="1110" y="1"/>
                    </a:moveTo>
                    <a:cubicBezTo>
                      <a:pt x="1110" y="1"/>
                      <a:pt x="718" y="48"/>
                      <a:pt x="629" y="90"/>
                    </a:cubicBezTo>
                    <a:cubicBezTo>
                      <a:pt x="545" y="132"/>
                      <a:pt x="367" y="241"/>
                      <a:pt x="194" y="482"/>
                    </a:cubicBezTo>
                    <a:cubicBezTo>
                      <a:pt x="0" y="723"/>
                      <a:pt x="42" y="765"/>
                      <a:pt x="105" y="896"/>
                    </a:cubicBezTo>
                    <a:cubicBezTo>
                      <a:pt x="173" y="1027"/>
                      <a:pt x="1199" y="2184"/>
                      <a:pt x="1199" y="2184"/>
                    </a:cubicBezTo>
                    <a:lnTo>
                      <a:pt x="1744" y="1247"/>
                    </a:lnTo>
                    <a:cubicBezTo>
                      <a:pt x="1744" y="1247"/>
                      <a:pt x="1048" y="765"/>
                      <a:pt x="828" y="634"/>
                    </a:cubicBezTo>
                    <a:cubicBezTo>
                      <a:pt x="608" y="524"/>
                      <a:pt x="566" y="310"/>
                      <a:pt x="676" y="200"/>
                    </a:cubicBezTo>
                    <a:cubicBezTo>
                      <a:pt x="786" y="90"/>
                      <a:pt x="1131" y="90"/>
                      <a:pt x="1131" y="90"/>
                    </a:cubicBezTo>
                    <a:lnTo>
                      <a:pt x="11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297;p38">
                <a:extLst>
                  <a:ext uri="{FF2B5EF4-FFF2-40B4-BE49-F238E27FC236}">
                    <a16:creationId xmlns:a16="http://schemas.microsoft.com/office/drawing/2014/main" id="{848ED491-88A8-9073-A3ED-287A1DAE1CD6}"/>
                  </a:ext>
                </a:extLst>
              </p:cNvPr>
              <p:cNvSpPr/>
              <p:nvPr/>
            </p:nvSpPr>
            <p:spPr>
              <a:xfrm>
                <a:off x="2108290" y="1417728"/>
                <a:ext cx="279929" cy="355632"/>
              </a:xfrm>
              <a:custGeom>
                <a:avLst/>
                <a:gdLst/>
                <a:ahLst/>
                <a:cxnLst/>
                <a:rect l="l" t="t" r="r" b="b"/>
                <a:pathLst>
                  <a:path w="1786" h="2269" extrusionOk="0">
                    <a:moveTo>
                      <a:pt x="667" y="172"/>
                    </a:moveTo>
                    <a:cubicBezTo>
                      <a:pt x="653" y="179"/>
                      <a:pt x="640" y="188"/>
                      <a:pt x="629" y="200"/>
                    </a:cubicBezTo>
                    <a:cubicBezTo>
                      <a:pt x="566" y="263"/>
                      <a:pt x="545" y="373"/>
                      <a:pt x="566" y="482"/>
                    </a:cubicBezTo>
                    <a:cubicBezTo>
                      <a:pt x="608" y="566"/>
                      <a:pt x="676" y="655"/>
                      <a:pt x="786" y="723"/>
                    </a:cubicBezTo>
                    <a:cubicBezTo>
                      <a:pt x="1000" y="854"/>
                      <a:pt x="1613" y="1268"/>
                      <a:pt x="1676" y="1289"/>
                    </a:cubicBezTo>
                    <a:lnTo>
                      <a:pt x="1199" y="2137"/>
                    </a:lnTo>
                    <a:cubicBezTo>
                      <a:pt x="1152" y="2095"/>
                      <a:pt x="958" y="1876"/>
                      <a:pt x="718" y="1593"/>
                    </a:cubicBezTo>
                    <a:cubicBezTo>
                      <a:pt x="587" y="1441"/>
                      <a:pt x="456" y="1289"/>
                      <a:pt x="346" y="1158"/>
                    </a:cubicBezTo>
                    <a:cubicBezTo>
                      <a:pt x="304" y="1090"/>
                      <a:pt x="262" y="1048"/>
                      <a:pt x="215" y="1006"/>
                    </a:cubicBezTo>
                    <a:cubicBezTo>
                      <a:pt x="194" y="959"/>
                      <a:pt x="173" y="917"/>
                      <a:pt x="173" y="917"/>
                    </a:cubicBezTo>
                    <a:cubicBezTo>
                      <a:pt x="131" y="854"/>
                      <a:pt x="105" y="807"/>
                      <a:pt x="105" y="786"/>
                    </a:cubicBezTo>
                    <a:cubicBezTo>
                      <a:pt x="105" y="744"/>
                      <a:pt x="152" y="676"/>
                      <a:pt x="236" y="566"/>
                    </a:cubicBezTo>
                    <a:cubicBezTo>
                      <a:pt x="414" y="331"/>
                      <a:pt x="587" y="221"/>
                      <a:pt x="655" y="174"/>
                    </a:cubicBezTo>
                    <a:cubicBezTo>
                      <a:pt x="658" y="174"/>
                      <a:pt x="662" y="173"/>
                      <a:pt x="667" y="172"/>
                    </a:cubicBezTo>
                    <a:close/>
                    <a:moveTo>
                      <a:pt x="1110" y="1"/>
                    </a:moveTo>
                    <a:cubicBezTo>
                      <a:pt x="1110" y="1"/>
                      <a:pt x="1000" y="1"/>
                      <a:pt x="890" y="22"/>
                    </a:cubicBezTo>
                    <a:cubicBezTo>
                      <a:pt x="849" y="22"/>
                      <a:pt x="786" y="43"/>
                      <a:pt x="739" y="43"/>
                    </a:cubicBezTo>
                    <a:cubicBezTo>
                      <a:pt x="676" y="43"/>
                      <a:pt x="655" y="69"/>
                      <a:pt x="608" y="90"/>
                    </a:cubicBezTo>
                    <a:cubicBezTo>
                      <a:pt x="524" y="132"/>
                      <a:pt x="346" y="263"/>
                      <a:pt x="152" y="503"/>
                    </a:cubicBezTo>
                    <a:cubicBezTo>
                      <a:pt x="63" y="613"/>
                      <a:pt x="21" y="697"/>
                      <a:pt x="0" y="765"/>
                    </a:cubicBezTo>
                    <a:cubicBezTo>
                      <a:pt x="0" y="854"/>
                      <a:pt x="42" y="896"/>
                      <a:pt x="63" y="959"/>
                    </a:cubicBezTo>
                    <a:cubicBezTo>
                      <a:pt x="84" y="985"/>
                      <a:pt x="105" y="1027"/>
                      <a:pt x="131" y="1069"/>
                    </a:cubicBezTo>
                    <a:cubicBezTo>
                      <a:pt x="173" y="1116"/>
                      <a:pt x="215" y="1158"/>
                      <a:pt x="283" y="1221"/>
                    </a:cubicBezTo>
                    <a:cubicBezTo>
                      <a:pt x="367" y="1352"/>
                      <a:pt x="498" y="1509"/>
                      <a:pt x="655" y="1661"/>
                    </a:cubicBezTo>
                    <a:cubicBezTo>
                      <a:pt x="917" y="1985"/>
                      <a:pt x="1152" y="2268"/>
                      <a:pt x="1152" y="2268"/>
                    </a:cubicBezTo>
                    <a:lnTo>
                      <a:pt x="1241" y="2268"/>
                    </a:lnTo>
                    <a:lnTo>
                      <a:pt x="1786" y="1310"/>
                    </a:lnTo>
                    <a:lnTo>
                      <a:pt x="1765" y="1247"/>
                    </a:lnTo>
                    <a:cubicBezTo>
                      <a:pt x="1765" y="1247"/>
                      <a:pt x="1068" y="765"/>
                      <a:pt x="849" y="634"/>
                    </a:cubicBezTo>
                    <a:cubicBezTo>
                      <a:pt x="739" y="592"/>
                      <a:pt x="697" y="503"/>
                      <a:pt x="676" y="435"/>
                    </a:cubicBezTo>
                    <a:cubicBezTo>
                      <a:pt x="655" y="373"/>
                      <a:pt x="676" y="304"/>
                      <a:pt x="718" y="283"/>
                    </a:cubicBezTo>
                    <a:cubicBezTo>
                      <a:pt x="739" y="242"/>
                      <a:pt x="849" y="200"/>
                      <a:pt x="958" y="200"/>
                    </a:cubicBezTo>
                    <a:cubicBezTo>
                      <a:pt x="988" y="191"/>
                      <a:pt x="1017" y="188"/>
                      <a:pt x="1043" y="188"/>
                    </a:cubicBezTo>
                    <a:cubicBezTo>
                      <a:pt x="1094" y="188"/>
                      <a:pt x="1131" y="200"/>
                      <a:pt x="1131" y="200"/>
                    </a:cubicBezTo>
                    <a:lnTo>
                      <a:pt x="1178" y="132"/>
                    </a:lnTo>
                    <a:lnTo>
                      <a:pt x="1178" y="43"/>
                    </a:lnTo>
                    <a:lnTo>
                      <a:pt x="111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298;p38">
                <a:extLst>
                  <a:ext uri="{FF2B5EF4-FFF2-40B4-BE49-F238E27FC236}">
                    <a16:creationId xmlns:a16="http://schemas.microsoft.com/office/drawing/2014/main" id="{5685D0EE-E406-4519-752C-DA7AD5274EE9}"/>
                  </a:ext>
                </a:extLst>
              </p:cNvPr>
              <p:cNvSpPr/>
              <p:nvPr/>
            </p:nvSpPr>
            <p:spPr>
              <a:xfrm>
                <a:off x="2549342" y="1396256"/>
                <a:ext cx="177894" cy="209555"/>
              </a:xfrm>
              <a:custGeom>
                <a:avLst/>
                <a:gdLst/>
                <a:ahLst/>
                <a:cxnLst/>
                <a:rect l="l" t="t" r="r" b="b"/>
                <a:pathLst>
                  <a:path w="1135" h="1337" extrusionOk="0">
                    <a:moveTo>
                      <a:pt x="428" y="1286"/>
                    </a:moveTo>
                    <a:cubicBezTo>
                      <a:pt x="467" y="1328"/>
                      <a:pt x="522" y="1337"/>
                      <a:pt x="522" y="1337"/>
                    </a:cubicBezTo>
                    <a:cubicBezTo>
                      <a:pt x="522" y="1337"/>
                      <a:pt x="475" y="1322"/>
                      <a:pt x="428" y="1286"/>
                    </a:cubicBezTo>
                    <a:close/>
                    <a:moveTo>
                      <a:pt x="132" y="1"/>
                    </a:moveTo>
                    <a:cubicBezTo>
                      <a:pt x="71" y="1"/>
                      <a:pt x="0" y="169"/>
                      <a:pt x="19" y="269"/>
                    </a:cubicBezTo>
                    <a:cubicBezTo>
                      <a:pt x="40" y="379"/>
                      <a:pt x="328" y="1075"/>
                      <a:pt x="349" y="1185"/>
                    </a:cubicBezTo>
                    <a:cubicBezTo>
                      <a:pt x="366" y="1229"/>
                      <a:pt x="397" y="1262"/>
                      <a:pt x="428" y="1286"/>
                    </a:cubicBezTo>
                    <a:lnTo>
                      <a:pt x="428" y="1286"/>
                    </a:lnTo>
                    <a:cubicBezTo>
                      <a:pt x="407" y="1263"/>
                      <a:pt x="391" y="1231"/>
                      <a:pt x="391" y="1185"/>
                    </a:cubicBezTo>
                    <a:cubicBezTo>
                      <a:pt x="406" y="1110"/>
                      <a:pt x="462" y="1076"/>
                      <a:pt x="531" y="1076"/>
                    </a:cubicBezTo>
                    <a:cubicBezTo>
                      <a:pt x="563" y="1076"/>
                      <a:pt x="598" y="1083"/>
                      <a:pt x="632" y="1096"/>
                    </a:cubicBezTo>
                    <a:cubicBezTo>
                      <a:pt x="742" y="1143"/>
                      <a:pt x="1135" y="1337"/>
                      <a:pt x="1135" y="1337"/>
                    </a:cubicBezTo>
                    <a:cubicBezTo>
                      <a:pt x="1135" y="1337"/>
                      <a:pt x="894" y="661"/>
                      <a:pt x="805" y="530"/>
                    </a:cubicBezTo>
                    <a:cubicBezTo>
                      <a:pt x="721" y="400"/>
                      <a:pt x="239" y="49"/>
                      <a:pt x="150" y="7"/>
                    </a:cubicBezTo>
                    <a:cubicBezTo>
                      <a:pt x="144" y="3"/>
                      <a:pt x="138"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299;p38">
                <a:extLst>
                  <a:ext uri="{FF2B5EF4-FFF2-40B4-BE49-F238E27FC236}">
                    <a16:creationId xmlns:a16="http://schemas.microsoft.com/office/drawing/2014/main" id="{B1A6D87F-543D-F1F7-EE26-848DA4A68667}"/>
                  </a:ext>
                </a:extLst>
              </p:cNvPr>
              <p:cNvSpPr/>
              <p:nvPr/>
            </p:nvSpPr>
            <p:spPr>
              <a:xfrm>
                <a:off x="2542445" y="1388262"/>
                <a:ext cx="194665" cy="225071"/>
              </a:xfrm>
              <a:custGeom>
                <a:avLst/>
                <a:gdLst/>
                <a:ahLst/>
                <a:cxnLst/>
                <a:rect l="l" t="t" r="r" b="b"/>
                <a:pathLst>
                  <a:path w="1242" h="1436" extrusionOk="0">
                    <a:moveTo>
                      <a:pt x="173" y="100"/>
                    </a:moveTo>
                    <a:cubicBezTo>
                      <a:pt x="194" y="100"/>
                      <a:pt x="241" y="147"/>
                      <a:pt x="304" y="189"/>
                    </a:cubicBezTo>
                    <a:cubicBezTo>
                      <a:pt x="346" y="210"/>
                      <a:pt x="414" y="278"/>
                      <a:pt x="503" y="320"/>
                    </a:cubicBezTo>
                    <a:cubicBezTo>
                      <a:pt x="566" y="388"/>
                      <a:pt x="634" y="451"/>
                      <a:pt x="697" y="492"/>
                    </a:cubicBezTo>
                    <a:cubicBezTo>
                      <a:pt x="765" y="540"/>
                      <a:pt x="807" y="581"/>
                      <a:pt x="807" y="602"/>
                    </a:cubicBezTo>
                    <a:cubicBezTo>
                      <a:pt x="828" y="650"/>
                      <a:pt x="849" y="712"/>
                      <a:pt x="896" y="780"/>
                    </a:cubicBezTo>
                    <a:cubicBezTo>
                      <a:pt x="938" y="864"/>
                      <a:pt x="959" y="953"/>
                      <a:pt x="1001" y="1063"/>
                    </a:cubicBezTo>
                    <a:cubicBezTo>
                      <a:pt x="1048" y="1173"/>
                      <a:pt x="1069" y="1215"/>
                      <a:pt x="1090" y="1278"/>
                    </a:cubicBezTo>
                    <a:cubicBezTo>
                      <a:pt x="980" y="1236"/>
                      <a:pt x="765" y="1147"/>
                      <a:pt x="676" y="1105"/>
                    </a:cubicBezTo>
                    <a:cubicBezTo>
                      <a:pt x="646" y="1090"/>
                      <a:pt x="604" y="1076"/>
                      <a:pt x="559" y="1076"/>
                    </a:cubicBezTo>
                    <a:cubicBezTo>
                      <a:pt x="540" y="1076"/>
                      <a:pt x="522" y="1078"/>
                      <a:pt x="503" y="1084"/>
                    </a:cubicBezTo>
                    <a:cubicBezTo>
                      <a:pt x="456" y="1105"/>
                      <a:pt x="456" y="1147"/>
                      <a:pt x="435" y="1173"/>
                    </a:cubicBezTo>
                    <a:cubicBezTo>
                      <a:pt x="414" y="1147"/>
                      <a:pt x="414" y="1105"/>
                      <a:pt x="393" y="1042"/>
                    </a:cubicBezTo>
                    <a:cubicBezTo>
                      <a:pt x="346" y="974"/>
                      <a:pt x="325" y="864"/>
                      <a:pt x="283" y="754"/>
                    </a:cubicBezTo>
                    <a:cubicBezTo>
                      <a:pt x="241" y="670"/>
                      <a:pt x="194" y="561"/>
                      <a:pt x="173" y="471"/>
                    </a:cubicBezTo>
                    <a:cubicBezTo>
                      <a:pt x="152" y="409"/>
                      <a:pt x="131" y="320"/>
                      <a:pt x="110" y="320"/>
                    </a:cubicBezTo>
                    <a:cubicBezTo>
                      <a:pt x="110" y="278"/>
                      <a:pt x="131" y="210"/>
                      <a:pt x="152" y="147"/>
                    </a:cubicBezTo>
                    <a:cubicBezTo>
                      <a:pt x="152" y="126"/>
                      <a:pt x="173" y="126"/>
                      <a:pt x="173" y="100"/>
                    </a:cubicBezTo>
                    <a:close/>
                    <a:moveTo>
                      <a:pt x="171" y="0"/>
                    </a:moveTo>
                    <a:cubicBezTo>
                      <a:pt x="152" y="0"/>
                      <a:pt x="131" y="5"/>
                      <a:pt x="110" y="16"/>
                    </a:cubicBezTo>
                    <a:cubicBezTo>
                      <a:pt x="84" y="37"/>
                      <a:pt x="63" y="79"/>
                      <a:pt x="42" y="100"/>
                    </a:cubicBezTo>
                    <a:cubicBezTo>
                      <a:pt x="21" y="168"/>
                      <a:pt x="0" y="257"/>
                      <a:pt x="21" y="320"/>
                    </a:cubicBezTo>
                    <a:cubicBezTo>
                      <a:pt x="21" y="362"/>
                      <a:pt x="42" y="430"/>
                      <a:pt x="63" y="519"/>
                    </a:cubicBezTo>
                    <a:cubicBezTo>
                      <a:pt x="110" y="602"/>
                      <a:pt x="131" y="691"/>
                      <a:pt x="173" y="801"/>
                    </a:cubicBezTo>
                    <a:cubicBezTo>
                      <a:pt x="215" y="911"/>
                      <a:pt x="262" y="995"/>
                      <a:pt x="283" y="1084"/>
                    </a:cubicBezTo>
                    <a:cubicBezTo>
                      <a:pt x="325" y="1173"/>
                      <a:pt x="346" y="1236"/>
                      <a:pt x="346" y="1257"/>
                    </a:cubicBezTo>
                    <a:cubicBezTo>
                      <a:pt x="372" y="1325"/>
                      <a:pt x="393" y="1304"/>
                      <a:pt x="435" y="1325"/>
                    </a:cubicBezTo>
                    <a:cubicBezTo>
                      <a:pt x="456" y="1346"/>
                      <a:pt x="456" y="1388"/>
                      <a:pt x="477" y="1409"/>
                    </a:cubicBezTo>
                    <a:cubicBezTo>
                      <a:pt x="524" y="1435"/>
                      <a:pt x="545" y="1435"/>
                      <a:pt x="545" y="1435"/>
                    </a:cubicBezTo>
                    <a:lnTo>
                      <a:pt x="566" y="1435"/>
                    </a:lnTo>
                    <a:lnTo>
                      <a:pt x="587" y="1346"/>
                    </a:lnTo>
                    <a:cubicBezTo>
                      <a:pt x="587" y="1346"/>
                      <a:pt x="545" y="1304"/>
                      <a:pt x="503" y="1278"/>
                    </a:cubicBezTo>
                    <a:lnTo>
                      <a:pt x="503" y="1257"/>
                    </a:lnTo>
                    <a:cubicBezTo>
                      <a:pt x="503" y="1215"/>
                      <a:pt x="524" y="1194"/>
                      <a:pt x="545" y="1194"/>
                    </a:cubicBezTo>
                    <a:cubicBezTo>
                      <a:pt x="552" y="1187"/>
                      <a:pt x="559" y="1185"/>
                      <a:pt x="568" y="1185"/>
                    </a:cubicBezTo>
                    <a:cubicBezTo>
                      <a:pt x="585" y="1185"/>
                      <a:pt x="610" y="1194"/>
                      <a:pt x="655" y="1194"/>
                    </a:cubicBezTo>
                    <a:cubicBezTo>
                      <a:pt x="739" y="1236"/>
                      <a:pt x="1158" y="1435"/>
                      <a:pt x="1158" y="1435"/>
                    </a:cubicBezTo>
                    <a:lnTo>
                      <a:pt x="1242" y="1367"/>
                    </a:lnTo>
                    <a:cubicBezTo>
                      <a:pt x="1242" y="1367"/>
                      <a:pt x="1179" y="1194"/>
                      <a:pt x="1111" y="1016"/>
                    </a:cubicBezTo>
                    <a:cubicBezTo>
                      <a:pt x="1069" y="932"/>
                      <a:pt x="1027" y="822"/>
                      <a:pt x="1001" y="733"/>
                    </a:cubicBezTo>
                    <a:cubicBezTo>
                      <a:pt x="959" y="670"/>
                      <a:pt x="938" y="602"/>
                      <a:pt x="896" y="561"/>
                    </a:cubicBezTo>
                    <a:cubicBezTo>
                      <a:pt x="870" y="519"/>
                      <a:pt x="828" y="471"/>
                      <a:pt x="765" y="409"/>
                    </a:cubicBezTo>
                    <a:cubicBezTo>
                      <a:pt x="697" y="362"/>
                      <a:pt x="634" y="299"/>
                      <a:pt x="566" y="257"/>
                    </a:cubicBezTo>
                    <a:cubicBezTo>
                      <a:pt x="477" y="189"/>
                      <a:pt x="414" y="126"/>
                      <a:pt x="346" y="100"/>
                    </a:cubicBezTo>
                    <a:cubicBezTo>
                      <a:pt x="304" y="58"/>
                      <a:pt x="262" y="16"/>
                      <a:pt x="215" y="16"/>
                    </a:cubicBezTo>
                    <a:cubicBezTo>
                      <a:pt x="205" y="5"/>
                      <a:pt x="189" y="0"/>
                      <a:pt x="1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300;p38">
                <a:extLst>
                  <a:ext uri="{FF2B5EF4-FFF2-40B4-BE49-F238E27FC236}">
                    <a16:creationId xmlns:a16="http://schemas.microsoft.com/office/drawing/2014/main" id="{9BD45BBD-A2C4-F22D-A0AD-EC493927B9D9}"/>
                  </a:ext>
                </a:extLst>
              </p:cNvPr>
              <p:cNvSpPr/>
              <p:nvPr/>
            </p:nvSpPr>
            <p:spPr>
              <a:xfrm>
                <a:off x="3653851" y="2085103"/>
                <a:ext cx="256262" cy="246387"/>
              </a:xfrm>
              <a:custGeom>
                <a:avLst/>
                <a:gdLst/>
                <a:ahLst/>
                <a:cxnLst/>
                <a:rect l="l" t="t" r="r" b="b"/>
                <a:pathLst>
                  <a:path w="1635" h="1572" extrusionOk="0">
                    <a:moveTo>
                      <a:pt x="173" y="0"/>
                    </a:moveTo>
                    <a:cubicBezTo>
                      <a:pt x="173" y="0"/>
                      <a:pt x="0" y="215"/>
                      <a:pt x="63" y="435"/>
                    </a:cubicBezTo>
                    <a:cubicBezTo>
                      <a:pt x="110" y="676"/>
                      <a:pt x="283" y="917"/>
                      <a:pt x="634" y="1152"/>
                    </a:cubicBezTo>
                    <a:cubicBezTo>
                      <a:pt x="906" y="1354"/>
                      <a:pt x="1197" y="1571"/>
                      <a:pt x="1348" y="1571"/>
                    </a:cubicBezTo>
                    <a:cubicBezTo>
                      <a:pt x="1378" y="1571"/>
                      <a:pt x="1402" y="1563"/>
                      <a:pt x="1419" y="1545"/>
                    </a:cubicBezTo>
                    <a:cubicBezTo>
                      <a:pt x="1529" y="1440"/>
                      <a:pt x="1634" y="1022"/>
                      <a:pt x="1372" y="697"/>
                    </a:cubicBezTo>
                    <a:cubicBezTo>
                      <a:pt x="1089" y="367"/>
                      <a:pt x="456" y="42"/>
                      <a:pt x="173"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301;p38">
                <a:extLst>
                  <a:ext uri="{FF2B5EF4-FFF2-40B4-BE49-F238E27FC236}">
                    <a16:creationId xmlns:a16="http://schemas.microsoft.com/office/drawing/2014/main" id="{43AD9418-7031-7805-DCB7-BBBCA613EFCD}"/>
                  </a:ext>
                </a:extLst>
              </p:cNvPr>
              <p:cNvSpPr/>
              <p:nvPr/>
            </p:nvSpPr>
            <p:spPr>
              <a:xfrm>
                <a:off x="3657143" y="2077736"/>
                <a:ext cx="246387" cy="262531"/>
              </a:xfrm>
              <a:custGeom>
                <a:avLst/>
                <a:gdLst/>
                <a:ahLst/>
                <a:cxnLst/>
                <a:rect l="l" t="t" r="r" b="b"/>
                <a:pathLst>
                  <a:path w="1572" h="1675" extrusionOk="0">
                    <a:moveTo>
                      <a:pt x="173" y="0"/>
                    </a:moveTo>
                    <a:lnTo>
                      <a:pt x="110" y="21"/>
                    </a:lnTo>
                    <a:cubicBezTo>
                      <a:pt x="110" y="21"/>
                      <a:pt x="89" y="47"/>
                      <a:pt x="68" y="89"/>
                    </a:cubicBezTo>
                    <a:lnTo>
                      <a:pt x="110" y="89"/>
                    </a:lnTo>
                    <a:lnTo>
                      <a:pt x="199" y="110"/>
                    </a:lnTo>
                    <a:cubicBezTo>
                      <a:pt x="330" y="131"/>
                      <a:pt x="524" y="220"/>
                      <a:pt x="744" y="330"/>
                    </a:cubicBezTo>
                    <a:cubicBezTo>
                      <a:pt x="959" y="461"/>
                      <a:pt x="1178" y="634"/>
                      <a:pt x="1309" y="786"/>
                    </a:cubicBezTo>
                    <a:cubicBezTo>
                      <a:pt x="1440" y="938"/>
                      <a:pt x="1482" y="1095"/>
                      <a:pt x="1461" y="1247"/>
                    </a:cubicBezTo>
                    <a:cubicBezTo>
                      <a:pt x="1461" y="1398"/>
                      <a:pt x="1398" y="1529"/>
                      <a:pt x="1377" y="1550"/>
                    </a:cubicBezTo>
                    <a:cubicBezTo>
                      <a:pt x="1351" y="1571"/>
                      <a:pt x="1330" y="1571"/>
                      <a:pt x="1288" y="1571"/>
                    </a:cubicBezTo>
                    <a:cubicBezTo>
                      <a:pt x="1247" y="1550"/>
                      <a:pt x="1178" y="1529"/>
                      <a:pt x="1116" y="1487"/>
                    </a:cubicBezTo>
                    <a:cubicBezTo>
                      <a:pt x="985" y="1398"/>
                      <a:pt x="807" y="1288"/>
                      <a:pt x="634" y="1158"/>
                    </a:cubicBezTo>
                    <a:cubicBezTo>
                      <a:pt x="330" y="938"/>
                      <a:pt x="152" y="723"/>
                      <a:pt x="110" y="524"/>
                    </a:cubicBezTo>
                    <a:lnTo>
                      <a:pt x="89" y="524"/>
                    </a:lnTo>
                    <a:cubicBezTo>
                      <a:pt x="68" y="545"/>
                      <a:pt x="42" y="571"/>
                      <a:pt x="0" y="571"/>
                    </a:cubicBezTo>
                    <a:cubicBezTo>
                      <a:pt x="89" y="807"/>
                      <a:pt x="262" y="1027"/>
                      <a:pt x="566" y="1247"/>
                    </a:cubicBezTo>
                    <a:cubicBezTo>
                      <a:pt x="744" y="1357"/>
                      <a:pt x="917" y="1487"/>
                      <a:pt x="1068" y="1571"/>
                    </a:cubicBezTo>
                    <a:cubicBezTo>
                      <a:pt x="1137" y="1618"/>
                      <a:pt x="1199" y="1660"/>
                      <a:pt x="1267" y="1660"/>
                    </a:cubicBezTo>
                    <a:cubicBezTo>
                      <a:pt x="1294" y="1669"/>
                      <a:pt x="1320" y="1674"/>
                      <a:pt x="1346" y="1674"/>
                    </a:cubicBezTo>
                    <a:cubicBezTo>
                      <a:pt x="1382" y="1674"/>
                      <a:pt x="1416" y="1664"/>
                      <a:pt x="1440" y="1639"/>
                    </a:cubicBezTo>
                    <a:cubicBezTo>
                      <a:pt x="1508" y="1571"/>
                      <a:pt x="1571" y="1419"/>
                      <a:pt x="1571" y="1268"/>
                    </a:cubicBezTo>
                    <a:cubicBezTo>
                      <a:pt x="1571" y="1095"/>
                      <a:pt x="1550" y="896"/>
                      <a:pt x="1398" y="723"/>
                    </a:cubicBezTo>
                    <a:cubicBezTo>
                      <a:pt x="1247" y="545"/>
                      <a:pt x="1027" y="372"/>
                      <a:pt x="786" y="241"/>
                    </a:cubicBezTo>
                    <a:cubicBezTo>
                      <a:pt x="545" y="110"/>
                      <a:pt x="330" y="21"/>
                      <a:pt x="17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302;p38">
                <a:extLst>
                  <a:ext uri="{FF2B5EF4-FFF2-40B4-BE49-F238E27FC236}">
                    <a16:creationId xmlns:a16="http://schemas.microsoft.com/office/drawing/2014/main" id="{52DF584E-2EF0-BE36-FE61-A9310D793C38}"/>
                  </a:ext>
                </a:extLst>
              </p:cNvPr>
              <p:cNvSpPr/>
              <p:nvPr/>
            </p:nvSpPr>
            <p:spPr>
              <a:xfrm>
                <a:off x="3622661" y="2124443"/>
                <a:ext cx="277578" cy="272092"/>
              </a:xfrm>
              <a:custGeom>
                <a:avLst/>
                <a:gdLst/>
                <a:ahLst/>
                <a:cxnLst/>
                <a:rect l="l" t="t" r="r" b="b"/>
                <a:pathLst>
                  <a:path w="1771" h="1736" extrusionOk="0">
                    <a:moveTo>
                      <a:pt x="441" y="0"/>
                    </a:moveTo>
                    <a:cubicBezTo>
                      <a:pt x="325" y="0"/>
                      <a:pt x="200" y="105"/>
                      <a:pt x="89" y="273"/>
                    </a:cubicBezTo>
                    <a:cubicBezTo>
                      <a:pt x="89" y="273"/>
                      <a:pt x="0" y="357"/>
                      <a:pt x="26" y="446"/>
                    </a:cubicBezTo>
                    <a:cubicBezTo>
                      <a:pt x="68" y="556"/>
                      <a:pt x="220" y="577"/>
                      <a:pt x="524" y="839"/>
                    </a:cubicBezTo>
                    <a:cubicBezTo>
                      <a:pt x="854" y="1121"/>
                      <a:pt x="1006" y="1603"/>
                      <a:pt x="1205" y="1713"/>
                    </a:cubicBezTo>
                    <a:cubicBezTo>
                      <a:pt x="1240" y="1729"/>
                      <a:pt x="1278" y="1735"/>
                      <a:pt x="1317" y="1735"/>
                    </a:cubicBezTo>
                    <a:cubicBezTo>
                      <a:pt x="1488" y="1735"/>
                      <a:pt x="1673" y="1604"/>
                      <a:pt x="1728" y="1514"/>
                    </a:cubicBezTo>
                    <a:cubicBezTo>
                      <a:pt x="1770" y="1404"/>
                      <a:pt x="1770" y="1032"/>
                      <a:pt x="1419" y="666"/>
                    </a:cubicBezTo>
                    <a:cubicBezTo>
                      <a:pt x="1074" y="294"/>
                      <a:pt x="655" y="53"/>
                      <a:pt x="503" y="11"/>
                    </a:cubicBezTo>
                    <a:cubicBezTo>
                      <a:pt x="483" y="4"/>
                      <a:pt x="462" y="0"/>
                      <a:pt x="441"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303;p38">
                <a:extLst>
                  <a:ext uri="{FF2B5EF4-FFF2-40B4-BE49-F238E27FC236}">
                    <a16:creationId xmlns:a16="http://schemas.microsoft.com/office/drawing/2014/main" id="{480C896C-DCF8-B9E8-ECFF-3A2C42DCE10D}"/>
                  </a:ext>
                </a:extLst>
              </p:cNvPr>
              <p:cNvSpPr/>
              <p:nvPr/>
            </p:nvSpPr>
            <p:spPr>
              <a:xfrm>
                <a:off x="3619370" y="2115509"/>
                <a:ext cx="287452" cy="289960"/>
              </a:xfrm>
              <a:custGeom>
                <a:avLst/>
                <a:gdLst/>
                <a:ahLst/>
                <a:cxnLst/>
                <a:rect l="l" t="t" r="r" b="b"/>
                <a:pathLst>
                  <a:path w="1834" h="1850" extrusionOk="0">
                    <a:moveTo>
                      <a:pt x="461" y="0"/>
                    </a:moveTo>
                    <a:cubicBezTo>
                      <a:pt x="461" y="42"/>
                      <a:pt x="461" y="68"/>
                      <a:pt x="440" y="110"/>
                    </a:cubicBezTo>
                    <a:lnTo>
                      <a:pt x="524" y="110"/>
                    </a:lnTo>
                    <a:cubicBezTo>
                      <a:pt x="571" y="131"/>
                      <a:pt x="723" y="199"/>
                      <a:pt x="875" y="330"/>
                    </a:cubicBezTo>
                    <a:cubicBezTo>
                      <a:pt x="1048" y="435"/>
                      <a:pt x="1247" y="592"/>
                      <a:pt x="1419" y="765"/>
                    </a:cubicBezTo>
                    <a:cubicBezTo>
                      <a:pt x="1571" y="937"/>
                      <a:pt x="1660" y="1116"/>
                      <a:pt x="1702" y="1246"/>
                    </a:cubicBezTo>
                    <a:cubicBezTo>
                      <a:pt x="1723" y="1398"/>
                      <a:pt x="1702" y="1508"/>
                      <a:pt x="1681" y="1550"/>
                    </a:cubicBezTo>
                    <a:cubicBezTo>
                      <a:pt x="1681" y="1592"/>
                      <a:pt x="1592" y="1660"/>
                      <a:pt x="1508" y="1702"/>
                    </a:cubicBezTo>
                    <a:cubicBezTo>
                      <a:pt x="1456" y="1727"/>
                      <a:pt x="1397" y="1737"/>
                      <a:pt x="1344" y="1737"/>
                    </a:cubicBezTo>
                    <a:cubicBezTo>
                      <a:pt x="1307" y="1737"/>
                      <a:pt x="1273" y="1732"/>
                      <a:pt x="1247" y="1723"/>
                    </a:cubicBezTo>
                    <a:cubicBezTo>
                      <a:pt x="1179" y="1681"/>
                      <a:pt x="1095" y="1529"/>
                      <a:pt x="985" y="1377"/>
                    </a:cubicBezTo>
                    <a:cubicBezTo>
                      <a:pt x="875" y="1199"/>
                      <a:pt x="765" y="1006"/>
                      <a:pt x="592" y="875"/>
                    </a:cubicBezTo>
                    <a:cubicBezTo>
                      <a:pt x="440" y="723"/>
                      <a:pt x="309" y="655"/>
                      <a:pt x="220" y="592"/>
                    </a:cubicBezTo>
                    <a:cubicBezTo>
                      <a:pt x="152" y="545"/>
                      <a:pt x="110" y="524"/>
                      <a:pt x="110" y="482"/>
                    </a:cubicBezTo>
                    <a:cubicBezTo>
                      <a:pt x="89" y="461"/>
                      <a:pt x="89" y="461"/>
                      <a:pt x="110" y="435"/>
                    </a:cubicBezTo>
                    <a:lnTo>
                      <a:pt x="110" y="435"/>
                    </a:lnTo>
                    <a:cubicBezTo>
                      <a:pt x="68" y="461"/>
                      <a:pt x="47" y="482"/>
                      <a:pt x="0" y="503"/>
                    </a:cubicBezTo>
                    <a:lnTo>
                      <a:pt x="0" y="524"/>
                    </a:lnTo>
                    <a:cubicBezTo>
                      <a:pt x="21" y="592"/>
                      <a:pt x="89" y="634"/>
                      <a:pt x="178" y="676"/>
                    </a:cubicBezTo>
                    <a:cubicBezTo>
                      <a:pt x="241" y="744"/>
                      <a:pt x="372" y="807"/>
                      <a:pt x="524" y="937"/>
                    </a:cubicBezTo>
                    <a:cubicBezTo>
                      <a:pt x="676" y="1068"/>
                      <a:pt x="786" y="1267"/>
                      <a:pt x="896" y="1419"/>
                    </a:cubicBezTo>
                    <a:cubicBezTo>
                      <a:pt x="1006" y="1592"/>
                      <a:pt x="1069" y="1744"/>
                      <a:pt x="1200" y="1812"/>
                    </a:cubicBezTo>
                    <a:cubicBezTo>
                      <a:pt x="1246" y="1838"/>
                      <a:pt x="1295" y="1850"/>
                      <a:pt x="1346" y="1850"/>
                    </a:cubicBezTo>
                    <a:cubicBezTo>
                      <a:pt x="1415" y="1850"/>
                      <a:pt x="1486" y="1828"/>
                      <a:pt x="1550" y="1791"/>
                    </a:cubicBezTo>
                    <a:cubicBezTo>
                      <a:pt x="1660" y="1744"/>
                      <a:pt x="1749" y="1681"/>
                      <a:pt x="1791" y="1592"/>
                    </a:cubicBezTo>
                    <a:cubicBezTo>
                      <a:pt x="1833" y="1508"/>
                      <a:pt x="1833" y="1398"/>
                      <a:pt x="1791" y="1220"/>
                    </a:cubicBezTo>
                    <a:cubicBezTo>
                      <a:pt x="1770" y="1068"/>
                      <a:pt x="1660" y="875"/>
                      <a:pt x="1488" y="697"/>
                    </a:cubicBezTo>
                    <a:cubicBezTo>
                      <a:pt x="1309" y="503"/>
                      <a:pt x="1116" y="351"/>
                      <a:pt x="938" y="241"/>
                    </a:cubicBezTo>
                    <a:cubicBezTo>
                      <a:pt x="765" y="110"/>
                      <a:pt x="634" y="42"/>
                      <a:pt x="545" y="21"/>
                    </a:cubicBezTo>
                    <a:cubicBezTo>
                      <a:pt x="524" y="0"/>
                      <a:pt x="482" y="0"/>
                      <a:pt x="46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304;p38">
                <a:extLst>
                  <a:ext uri="{FF2B5EF4-FFF2-40B4-BE49-F238E27FC236}">
                    <a16:creationId xmlns:a16="http://schemas.microsoft.com/office/drawing/2014/main" id="{CDE70600-859B-3BCF-CE0C-9041AF1D6CE5}"/>
                  </a:ext>
                </a:extLst>
              </p:cNvPr>
              <p:cNvSpPr/>
              <p:nvPr/>
            </p:nvSpPr>
            <p:spPr>
              <a:xfrm>
                <a:off x="3249946" y="2286193"/>
                <a:ext cx="318642" cy="213630"/>
              </a:xfrm>
              <a:custGeom>
                <a:avLst/>
                <a:gdLst/>
                <a:ahLst/>
                <a:cxnLst/>
                <a:rect l="l" t="t" r="r" b="b"/>
                <a:pathLst>
                  <a:path w="2033" h="1363" extrusionOk="0">
                    <a:moveTo>
                      <a:pt x="765" y="0"/>
                    </a:moveTo>
                    <a:cubicBezTo>
                      <a:pt x="262" y="27"/>
                      <a:pt x="200" y="0"/>
                      <a:pt x="90" y="262"/>
                    </a:cubicBezTo>
                    <a:cubicBezTo>
                      <a:pt x="1" y="503"/>
                      <a:pt x="111" y="550"/>
                      <a:pt x="310" y="744"/>
                    </a:cubicBezTo>
                    <a:cubicBezTo>
                      <a:pt x="503" y="943"/>
                      <a:pt x="807" y="985"/>
                      <a:pt x="1137" y="1158"/>
                    </a:cubicBezTo>
                    <a:cubicBezTo>
                      <a:pt x="1340" y="1269"/>
                      <a:pt x="1589" y="1362"/>
                      <a:pt x="1762" y="1362"/>
                    </a:cubicBezTo>
                    <a:cubicBezTo>
                      <a:pt x="1865" y="1362"/>
                      <a:pt x="1941" y="1329"/>
                      <a:pt x="1964" y="1247"/>
                    </a:cubicBezTo>
                    <a:cubicBezTo>
                      <a:pt x="2033" y="1048"/>
                      <a:pt x="2012" y="854"/>
                      <a:pt x="1771" y="702"/>
                    </a:cubicBezTo>
                    <a:cubicBezTo>
                      <a:pt x="1551" y="571"/>
                      <a:pt x="1509" y="440"/>
                      <a:pt x="1441" y="241"/>
                    </a:cubicBezTo>
                    <a:cubicBezTo>
                      <a:pt x="1441" y="241"/>
                      <a:pt x="1247" y="0"/>
                      <a:pt x="765"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305;p38">
                <a:extLst>
                  <a:ext uri="{FF2B5EF4-FFF2-40B4-BE49-F238E27FC236}">
                    <a16:creationId xmlns:a16="http://schemas.microsoft.com/office/drawing/2014/main" id="{C5D67065-3928-CF12-2ED8-2F791657339D}"/>
                  </a:ext>
                </a:extLst>
              </p:cNvPr>
              <p:cNvSpPr/>
              <p:nvPr/>
            </p:nvSpPr>
            <p:spPr>
              <a:xfrm>
                <a:off x="3257313" y="2323966"/>
                <a:ext cx="314567" cy="184791"/>
              </a:xfrm>
              <a:custGeom>
                <a:avLst/>
                <a:gdLst/>
                <a:ahLst/>
                <a:cxnLst/>
                <a:rect l="l" t="t" r="r" b="b"/>
                <a:pathLst>
                  <a:path w="2007" h="1179" extrusionOk="0">
                    <a:moveTo>
                      <a:pt x="1441" y="0"/>
                    </a:moveTo>
                    <a:cubicBezTo>
                      <a:pt x="1415" y="68"/>
                      <a:pt x="1394" y="110"/>
                      <a:pt x="1394" y="152"/>
                    </a:cubicBezTo>
                    <a:cubicBezTo>
                      <a:pt x="1415" y="199"/>
                      <a:pt x="1441" y="241"/>
                      <a:pt x="1462" y="283"/>
                    </a:cubicBezTo>
                    <a:cubicBezTo>
                      <a:pt x="1504" y="372"/>
                      <a:pt x="1572" y="440"/>
                      <a:pt x="1703" y="503"/>
                    </a:cubicBezTo>
                    <a:cubicBezTo>
                      <a:pt x="1808" y="571"/>
                      <a:pt x="1855" y="655"/>
                      <a:pt x="1876" y="723"/>
                    </a:cubicBezTo>
                    <a:cubicBezTo>
                      <a:pt x="1897" y="807"/>
                      <a:pt x="1897" y="896"/>
                      <a:pt x="1876" y="1006"/>
                    </a:cubicBezTo>
                    <a:cubicBezTo>
                      <a:pt x="1855" y="1027"/>
                      <a:pt x="1834" y="1048"/>
                      <a:pt x="1787" y="1069"/>
                    </a:cubicBezTo>
                    <a:lnTo>
                      <a:pt x="1614" y="1069"/>
                    </a:lnTo>
                    <a:cubicBezTo>
                      <a:pt x="1462" y="1048"/>
                      <a:pt x="1284" y="964"/>
                      <a:pt x="1111" y="875"/>
                    </a:cubicBezTo>
                    <a:cubicBezTo>
                      <a:pt x="786" y="702"/>
                      <a:pt x="477" y="634"/>
                      <a:pt x="305" y="461"/>
                    </a:cubicBezTo>
                    <a:cubicBezTo>
                      <a:pt x="263" y="414"/>
                      <a:pt x="215" y="372"/>
                      <a:pt x="174" y="351"/>
                    </a:cubicBezTo>
                    <a:lnTo>
                      <a:pt x="1" y="309"/>
                    </a:lnTo>
                    <a:lnTo>
                      <a:pt x="1" y="309"/>
                    </a:lnTo>
                    <a:cubicBezTo>
                      <a:pt x="43" y="393"/>
                      <a:pt x="132" y="440"/>
                      <a:pt x="215" y="524"/>
                    </a:cubicBezTo>
                    <a:cubicBezTo>
                      <a:pt x="435" y="744"/>
                      <a:pt x="739" y="807"/>
                      <a:pt x="1069" y="964"/>
                    </a:cubicBezTo>
                    <a:cubicBezTo>
                      <a:pt x="1242" y="1069"/>
                      <a:pt x="1415" y="1137"/>
                      <a:pt x="1593" y="1179"/>
                    </a:cubicBezTo>
                    <a:cubicBezTo>
                      <a:pt x="1677" y="1179"/>
                      <a:pt x="1745" y="1179"/>
                      <a:pt x="1808" y="1158"/>
                    </a:cubicBezTo>
                    <a:cubicBezTo>
                      <a:pt x="1876" y="1158"/>
                      <a:pt x="1938" y="1095"/>
                      <a:pt x="1965" y="1027"/>
                    </a:cubicBezTo>
                    <a:cubicBezTo>
                      <a:pt x="2007" y="917"/>
                      <a:pt x="2007" y="807"/>
                      <a:pt x="1986" y="702"/>
                    </a:cubicBezTo>
                    <a:cubicBezTo>
                      <a:pt x="1965" y="592"/>
                      <a:pt x="1876" y="503"/>
                      <a:pt x="1745" y="414"/>
                    </a:cubicBezTo>
                    <a:cubicBezTo>
                      <a:pt x="1635" y="351"/>
                      <a:pt x="1593" y="283"/>
                      <a:pt x="1546" y="220"/>
                    </a:cubicBezTo>
                    <a:cubicBezTo>
                      <a:pt x="1504" y="152"/>
                      <a:pt x="1483" y="89"/>
                      <a:pt x="14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306;p38">
                <a:extLst>
                  <a:ext uri="{FF2B5EF4-FFF2-40B4-BE49-F238E27FC236}">
                    <a16:creationId xmlns:a16="http://schemas.microsoft.com/office/drawing/2014/main" id="{6E2D36CB-CAF1-52A8-98C4-6E81F343D55A}"/>
                  </a:ext>
                </a:extLst>
              </p:cNvPr>
              <p:cNvSpPr/>
              <p:nvPr/>
            </p:nvSpPr>
            <p:spPr>
              <a:xfrm>
                <a:off x="3557773" y="2162843"/>
                <a:ext cx="294819" cy="287139"/>
              </a:xfrm>
              <a:custGeom>
                <a:avLst/>
                <a:gdLst/>
                <a:ahLst/>
                <a:cxnLst/>
                <a:rect l="l" t="t" r="r" b="b"/>
                <a:pathLst>
                  <a:path w="1881" h="1832" extrusionOk="0">
                    <a:moveTo>
                      <a:pt x="522" y="1"/>
                    </a:moveTo>
                    <a:cubicBezTo>
                      <a:pt x="515" y="1"/>
                      <a:pt x="509" y="1"/>
                      <a:pt x="503" y="2"/>
                    </a:cubicBezTo>
                    <a:cubicBezTo>
                      <a:pt x="372" y="2"/>
                      <a:pt x="131" y="201"/>
                      <a:pt x="48" y="442"/>
                    </a:cubicBezTo>
                    <a:cubicBezTo>
                      <a:pt x="48" y="442"/>
                      <a:pt x="0" y="552"/>
                      <a:pt x="110" y="656"/>
                    </a:cubicBezTo>
                    <a:cubicBezTo>
                      <a:pt x="199" y="766"/>
                      <a:pt x="372" y="814"/>
                      <a:pt x="702" y="1096"/>
                    </a:cubicBezTo>
                    <a:cubicBezTo>
                      <a:pt x="1027" y="1358"/>
                      <a:pt x="1226" y="1772"/>
                      <a:pt x="1420" y="1814"/>
                    </a:cubicBezTo>
                    <a:cubicBezTo>
                      <a:pt x="1458" y="1826"/>
                      <a:pt x="1498" y="1832"/>
                      <a:pt x="1537" y="1832"/>
                    </a:cubicBezTo>
                    <a:cubicBezTo>
                      <a:pt x="1717" y="1832"/>
                      <a:pt x="1881" y="1705"/>
                      <a:pt x="1881" y="1489"/>
                    </a:cubicBezTo>
                    <a:cubicBezTo>
                      <a:pt x="1881" y="1227"/>
                      <a:pt x="1723" y="918"/>
                      <a:pt x="1441" y="594"/>
                    </a:cubicBezTo>
                    <a:cubicBezTo>
                      <a:pt x="1148" y="256"/>
                      <a:pt x="691" y="1"/>
                      <a:pt x="522"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307;p38">
                <a:extLst>
                  <a:ext uri="{FF2B5EF4-FFF2-40B4-BE49-F238E27FC236}">
                    <a16:creationId xmlns:a16="http://schemas.microsoft.com/office/drawing/2014/main" id="{0E0A4A32-D1EF-C295-8260-4B490BD14C59}"/>
                  </a:ext>
                </a:extLst>
              </p:cNvPr>
              <p:cNvSpPr/>
              <p:nvPr/>
            </p:nvSpPr>
            <p:spPr>
              <a:xfrm>
                <a:off x="3565139" y="2163000"/>
                <a:ext cx="297326" cy="294975"/>
              </a:xfrm>
              <a:custGeom>
                <a:avLst/>
                <a:gdLst/>
                <a:ahLst/>
                <a:cxnLst/>
                <a:rect l="l" t="t" r="r" b="b"/>
                <a:pathLst>
                  <a:path w="1897" h="1882" extrusionOk="0">
                    <a:moveTo>
                      <a:pt x="655" y="1"/>
                    </a:moveTo>
                    <a:cubicBezTo>
                      <a:pt x="629" y="27"/>
                      <a:pt x="587" y="48"/>
                      <a:pt x="545" y="69"/>
                    </a:cubicBezTo>
                    <a:cubicBezTo>
                      <a:pt x="566" y="69"/>
                      <a:pt x="587" y="69"/>
                      <a:pt x="608" y="90"/>
                    </a:cubicBezTo>
                    <a:cubicBezTo>
                      <a:pt x="676" y="111"/>
                      <a:pt x="760" y="158"/>
                      <a:pt x="849" y="200"/>
                    </a:cubicBezTo>
                    <a:cubicBezTo>
                      <a:pt x="1001" y="310"/>
                      <a:pt x="1200" y="462"/>
                      <a:pt x="1352" y="614"/>
                    </a:cubicBezTo>
                    <a:cubicBezTo>
                      <a:pt x="1635" y="964"/>
                      <a:pt x="1765" y="1247"/>
                      <a:pt x="1786" y="1488"/>
                    </a:cubicBezTo>
                    <a:cubicBezTo>
                      <a:pt x="1786" y="1619"/>
                      <a:pt x="1745" y="1682"/>
                      <a:pt x="1655" y="1729"/>
                    </a:cubicBezTo>
                    <a:cubicBezTo>
                      <a:pt x="1609" y="1760"/>
                      <a:pt x="1538" y="1779"/>
                      <a:pt x="1468" y="1779"/>
                    </a:cubicBezTo>
                    <a:cubicBezTo>
                      <a:pt x="1443" y="1779"/>
                      <a:pt x="1417" y="1776"/>
                      <a:pt x="1394" y="1771"/>
                    </a:cubicBezTo>
                    <a:cubicBezTo>
                      <a:pt x="1310" y="1750"/>
                      <a:pt x="1221" y="1640"/>
                      <a:pt x="1111" y="1509"/>
                    </a:cubicBezTo>
                    <a:cubicBezTo>
                      <a:pt x="980" y="1357"/>
                      <a:pt x="849" y="1179"/>
                      <a:pt x="676" y="1048"/>
                    </a:cubicBezTo>
                    <a:cubicBezTo>
                      <a:pt x="346" y="765"/>
                      <a:pt x="173" y="724"/>
                      <a:pt x="84" y="614"/>
                    </a:cubicBezTo>
                    <a:cubicBezTo>
                      <a:pt x="63" y="593"/>
                      <a:pt x="63" y="572"/>
                      <a:pt x="43" y="551"/>
                    </a:cubicBezTo>
                    <a:cubicBezTo>
                      <a:pt x="22" y="572"/>
                      <a:pt x="1" y="614"/>
                      <a:pt x="1" y="655"/>
                    </a:cubicBezTo>
                    <a:cubicBezTo>
                      <a:pt x="1" y="682"/>
                      <a:pt x="1" y="682"/>
                      <a:pt x="22" y="682"/>
                    </a:cubicBezTo>
                    <a:cubicBezTo>
                      <a:pt x="132" y="813"/>
                      <a:pt x="283" y="854"/>
                      <a:pt x="608" y="1116"/>
                    </a:cubicBezTo>
                    <a:cubicBezTo>
                      <a:pt x="786" y="1247"/>
                      <a:pt x="917" y="1420"/>
                      <a:pt x="1022" y="1572"/>
                    </a:cubicBezTo>
                    <a:cubicBezTo>
                      <a:pt x="1132" y="1703"/>
                      <a:pt x="1242" y="1834"/>
                      <a:pt x="1373" y="1860"/>
                    </a:cubicBezTo>
                    <a:cubicBezTo>
                      <a:pt x="1411" y="1875"/>
                      <a:pt x="1452" y="1881"/>
                      <a:pt x="1494" y="1881"/>
                    </a:cubicBezTo>
                    <a:cubicBezTo>
                      <a:pt x="1571" y="1881"/>
                      <a:pt x="1652" y="1857"/>
                      <a:pt x="1724" y="1813"/>
                    </a:cubicBezTo>
                    <a:cubicBezTo>
                      <a:pt x="1807" y="1750"/>
                      <a:pt x="1896" y="1640"/>
                      <a:pt x="1875" y="1488"/>
                    </a:cubicBezTo>
                    <a:cubicBezTo>
                      <a:pt x="1875" y="1226"/>
                      <a:pt x="1745" y="896"/>
                      <a:pt x="1441" y="551"/>
                    </a:cubicBezTo>
                    <a:cubicBezTo>
                      <a:pt x="1263" y="373"/>
                      <a:pt x="1069" y="221"/>
                      <a:pt x="891" y="111"/>
                    </a:cubicBezTo>
                    <a:cubicBezTo>
                      <a:pt x="807" y="69"/>
                      <a:pt x="718" y="27"/>
                      <a:pt x="65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308;p38">
                <a:extLst>
                  <a:ext uri="{FF2B5EF4-FFF2-40B4-BE49-F238E27FC236}">
                    <a16:creationId xmlns:a16="http://schemas.microsoft.com/office/drawing/2014/main" id="{9E0807DB-9BE1-2D47-8453-16EF0B6DC405}"/>
                  </a:ext>
                </a:extLst>
              </p:cNvPr>
              <p:cNvSpPr/>
              <p:nvPr/>
            </p:nvSpPr>
            <p:spPr>
              <a:xfrm>
                <a:off x="3503543" y="2220992"/>
                <a:ext cx="300148" cy="291057"/>
              </a:xfrm>
              <a:custGeom>
                <a:avLst/>
                <a:gdLst/>
                <a:ahLst/>
                <a:cxnLst/>
                <a:rect l="l" t="t" r="r" b="b"/>
                <a:pathLst>
                  <a:path w="1915" h="1857" extrusionOk="0">
                    <a:moveTo>
                      <a:pt x="440" y="0"/>
                    </a:moveTo>
                    <a:cubicBezTo>
                      <a:pt x="424" y="0"/>
                      <a:pt x="409" y="1"/>
                      <a:pt x="394" y="3"/>
                    </a:cubicBezTo>
                    <a:cubicBezTo>
                      <a:pt x="174" y="24"/>
                      <a:pt x="1" y="484"/>
                      <a:pt x="43" y="746"/>
                    </a:cubicBezTo>
                    <a:cubicBezTo>
                      <a:pt x="85" y="987"/>
                      <a:pt x="305" y="1139"/>
                      <a:pt x="305" y="1139"/>
                    </a:cubicBezTo>
                    <a:cubicBezTo>
                      <a:pt x="305" y="1139"/>
                      <a:pt x="587" y="1160"/>
                      <a:pt x="786" y="1270"/>
                    </a:cubicBezTo>
                    <a:cubicBezTo>
                      <a:pt x="1001" y="1380"/>
                      <a:pt x="1200" y="1773"/>
                      <a:pt x="1462" y="1836"/>
                    </a:cubicBezTo>
                    <a:cubicBezTo>
                      <a:pt x="1501" y="1850"/>
                      <a:pt x="1539" y="1857"/>
                      <a:pt x="1576" y="1857"/>
                    </a:cubicBezTo>
                    <a:cubicBezTo>
                      <a:pt x="1766" y="1857"/>
                      <a:pt x="1914" y="1673"/>
                      <a:pt x="1897" y="1401"/>
                    </a:cubicBezTo>
                    <a:cubicBezTo>
                      <a:pt x="1897" y="1071"/>
                      <a:pt x="1546" y="594"/>
                      <a:pt x="1242" y="354"/>
                    </a:cubicBezTo>
                    <a:cubicBezTo>
                      <a:pt x="959" y="129"/>
                      <a:pt x="654" y="0"/>
                      <a:pt x="440"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309;p38">
                <a:extLst>
                  <a:ext uri="{FF2B5EF4-FFF2-40B4-BE49-F238E27FC236}">
                    <a16:creationId xmlns:a16="http://schemas.microsoft.com/office/drawing/2014/main" id="{B72E785F-40EB-BD69-EF7B-7761F9BB0407}"/>
                  </a:ext>
                </a:extLst>
              </p:cNvPr>
              <p:cNvSpPr/>
              <p:nvPr/>
            </p:nvSpPr>
            <p:spPr>
              <a:xfrm>
                <a:off x="3527366" y="2214722"/>
                <a:ext cx="284161" cy="307201"/>
              </a:xfrm>
              <a:custGeom>
                <a:avLst/>
                <a:gdLst/>
                <a:ahLst/>
                <a:cxnLst/>
                <a:rect l="l" t="t" r="r" b="b"/>
                <a:pathLst>
                  <a:path w="1813" h="1960" extrusionOk="0">
                    <a:moveTo>
                      <a:pt x="456" y="1"/>
                    </a:moveTo>
                    <a:cubicBezTo>
                      <a:pt x="414" y="43"/>
                      <a:pt x="393" y="64"/>
                      <a:pt x="373" y="111"/>
                    </a:cubicBezTo>
                    <a:cubicBezTo>
                      <a:pt x="566" y="132"/>
                      <a:pt x="807" y="242"/>
                      <a:pt x="1048" y="435"/>
                    </a:cubicBezTo>
                    <a:cubicBezTo>
                      <a:pt x="1200" y="566"/>
                      <a:pt x="1352" y="744"/>
                      <a:pt x="1483" y="917"/>
                    </a:cubicBezTo>
                    <a:cubicBezTo>
                      <a:pt x="1614" y="1090"/>
                      <a:pt x="1703" y="1289"/>
                      <a:pt x="1703" y="1441"/>
                    </a:cubicBezTo>
                    <a:cubicBezTo>
                      <a:pt x="1703" y="1593"/>
                      <a:pt x="1656" y="1703"/>
                      <a:pt x="1593" y="1766"/>
                    </a:cubicBezTo>
                    <a:cubicBezTo>
                      <a:pt x="1528" y="1815"/>
                      <a:pt x="1467" y="1850"/>
                      <a:pt x="1396" y="1850"/>
                    </a:cubicBezTo>
                    <a:cubicBezTo>
                      <a:pt x="1369" y="1850"/>
                      <a:pt x="1340" y="1845"/>
                      <a:pt x="1310" y="1834"/>
                    </a:cubicBezTo>
                    <a:cubicBezTo>
                      <a:pt x="1221" y="1813"/>
                      <a:pt x="1111" y="1703"/>
                      <a:pt x="1001" y="1572"/>
                    </a:cubicBezTo>
                    <a:cubicBezTo>
                      <a:pt x="896" y="1462"/>
                      <a:pt x="786" y="1331"/>
                      <a:pt x="676" y="1268"/>
                    </a:cubicBezTo>
                    <a:cubicBezTo>
                      <a:pt x="456" y="1158"/>
                      <a:pt x="215" y="1137"/>
                      <a:pt x="194" y="1137"/>
                    </a:cubicBezTo>
                    <a:lnTo>
                      <a:pt x="22" y="1111"/>
                    </a:lnTo>
                    <a:lnTo>
                      <a:pt x="1" y="1111"/>
                    </a:lnTo>
                    <a:cubicBezTo>
                      <a:pt x="64" y="1179"/>
                      <a:pt x="132" y="1221"/>
                      <a:pt x="132" y="1221"/>
                    </a:cubicBezTo>
                    <a:lnTo>
                      <a:pt x="153" y="1221"/>
                    </a:lnTo>
                    <a:cubicBezTo>
                      <a:pt x="153" y="1221"/>
                      <a:pt x="414" y="1242"/>
                      <a:pt x="608" y="1352"/>
                    </a:cubicBezTo>
                    <a:cubicBezTo>
                      <a:pt x="697" y="1399"/>
                      <a:pt x="807" y="1530"/>
                      <a:pt x="917" y="1635"/>
                    </a:cubicBezTo>
                    <a:cubicBezTo>
                      <a:pt x="1027" y="1766"/>
                      <a:pt x="1132" y="1896"/>
                      <a:pt x="1289" y="1944"/>
                    </a:cubicBezTo>
                    <a:cubicBezTo>
                      <a:pt x="1324" y="1955"/>
                      <a:pt x="1360" y="1960"/>
                      <a:pt x="1396" y="1960"/>
                    </a:cubicBezTo>
                    <a:cubicBezTo>
                      <a:pt x="1496" y="1960"/>
                      <a:pt x="1594" y="1920"/>
                      <a:pt x="1656" y="1855"/>
                    </a:cubicBezTo>
                    <a:cubicBezTo>
                      <a:pt x="1745" y="1766"/>
                      <a:pt x="1813" y="1614"/>
                      <a:pt x="1813" y="1441"/>
                    </a:cubicBezTo>
                    <a:cubicBezTo>
                      <a:pt x="1787" y="1268"/>
                      <a:pt x="1703" y="1048"/>
                      <a:pt x="1572" y="849"/>
                    </a:cubicBezTo>
                    <a:cubicBezTo>
                      <a:pt x="1441" y="655"/>
                      <a:pt x="1263" y="483"/>
                      <a:pt x="1111" y="352"/>
                    </a:cubicBezTo>
                    <a:cubicBezTo>
                      <a:pt x="896" y="174"/>
                      <a:pt x="655" y="64"/>
                      <a:pt x="45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310;p38">
                <a:extLst>
                  <a:ext uri="{FF2B5EF4-FFF2-40B4-BE49-F238E27FC236}">
                    <a16:creationId xmlns:a16="http://schemas.microsoft.com/office/drawing/2014/main" id="{4948C0BA-FC97-3A8E-1F54-D8259AAD005E}"/>
                  </a:ext>
                </a:extLst>
              </p:cNvPr>
              <p:cNvSpPr/>
              <p:nvPr/>
            </p:nvSpPr>
            <p:spPr>
              <a:xfrm>
                <a:off x="1742158" y="1589509"/>
                <a:ext cx="509859" cy="933200"/>
              </a:xfrm>
              <a:custGeom>
                <a:avLst/>
                <a:gdLst/>
                <a:ahLst/>
                <a:cxnLst/>
                <a:rect l="l" t="t" r="r" b="b"/>
                <a:pathLst>
                  <a:path w="3253" h="5954" extrusionOk="0">
                    <a:moveTo>
                      <a:pt x="2583" y="1"/>
                    </a:moveTo>
                    <a:cubicBezTo>
                      <a:pt x="2546" y="1"/>
                      <a:pt x="2507" y="6"/>
                      <a:pt x="2467" y="20"/>
                    </a:cubicBezTo>
                    <a:cubicBezTo>
                      <a:pt x="2268" y="83"/>
                      <a:pt x="1592" y="151"/>
                      <a:pt x="1393" y="455"/>
                    </a:cubicBezTo>
                    <a:cubicBezTo>
                      <a:pt x="1221" y="759"/>
                      <a:pt x="131" y="3901"/>
                      <a:pt x="63" y="4314"/>
                    </a:cubicBezTo>
                    <a:cubicBezTo>
                      <a:pt x="0" y="4754"/>
                      <a:pt x="42" y="4775"/>
                      <a:pt x="152" y="5079"/>
                    </a:cubicBezTo>
                    <a:cubicBezTo>
                      <a:pt x="283" y="5388"/>
                      <a:pt x="1090" y="5954"/>
                      <a:pt x="1090" y="5954"/>
                    </a:cubicBezTo>
                    <a:cubicBezTo>
                      <a:pt x="1090" y="5954"/>
                      <a:pt x="1242" y="4969"/>
                      <a:pt x="1812" y="4273"/>
                    </a:cubicBezTo>
                    <a:cubicBezTo>
                      <a:pt x="2289" y="3703"/>
                      <a:pt x="2751" y="3658"/>
                      <a:pt x="2884" y="3658"/>
                    </a:cubicBezTo>
                    <a:cubicBezTo>
                      <a:pt x="2909" y="3658"/>
                      <a:pt x="2923" y="3660"/>
                      <a:pt x="2923" y="3660"/>
                    </a:cubicBezTo>
                    <a:cubicBezTo>
                      <a:pt x="2923" y="3660"/>
                      <a:pt x="3253" y="1523"/>
                      <a:pt x="3185" y="1282"/>
                    </a:cubicBezTo>
                    <a:cubicBezTo>
                      <a:pt x="3143" y="1041"/>
                      <a:pt x="2834" y="83"/>
                      <a:pt x="2834" y="83"/>
                    </a:cubicBezTo>
                    <a:cubicBezTo>
                      <a:pt x="2834" y="83"/>
                      <a:pt x="2725" y="1"/>
                      <a:pt x="2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311;p38">
                <a:extLst>
                  <a:ext uri="{FF2B5EF4-FFF2-40B4-BE49-F238E27FC236}">
                    <a16:creationId xmlns:a16="http://schemas.microsoft.com/office/drawing/2014/main" id="{C20C53FA-3365-C8F4-AA8F-6488D31E4720}"/>
                  </a:ext>
                </a:extLst>
              </p:cNvPr>
              <p:cNvSpPr/>
              <p:nvPr/>
            </p:nvSpPr>
            <p:spPr>
              <a:xfrm>
                <a:off x="1734792" y="1579478"/>
                <a:ext cx="517226" cy="949814"/>
              </a:xfrm>
              <a:custGeom>
                <a:avLst/>
                <a:gdLst/>
                <a:ahLst/>
                <a:cxnLst/>
                <a:rect l="l" t="t" r="r" b="b"/>
                <a:pathLst>
                  <a:path w="3300" h="6060" extrusionOk="0">
                    <a:moveTo>
                      <a:pt x="2636" y="106"/>
                    </a:moveTo>
                    <a:cubicBezTo>
                      <a:pt x="2756" y="106"/>
                      <a:pt x="2839" y="189"/>
                      <a:pt x="2839" y="189"/>
                    </a:cubicBezTo>
                    <a:cubicBezTo>
                      <a:pt x="2860" y="215"/>
                      <a:pt x="2928" y="430"/>
                      <a:pt x="2991" y="671"/>
                    </a:cubicBezTo>
                    <a:cubicBezTo>
                      <a:pt x="3080" y="953"/>
                      <a:pt x="3169" y="1262"/>
                      <a:pt x="3190" y="1367"/>
                    </a:cubicBezTo>
                    <a:lnTo>
                      <a:pt x="3190" y="1524"/>
                    </a:lnTo>
                    <a:cubicBezTo>
                      <a:pt x="3190" y="1587"/>
                      <a:pt x="3190" y="1697"/>
                      <a:pt x="3169" y="1807"/>
                    </a:cubicBezTo>
                    <a:cubicBezTo>
                      <a:pt x="3142" y="2048"/>
                      <a:pt x="3101" y="2331"/>
                      <a:pt x="3080" y="2614"/>
                    </a:cubicBezTo>
                    <a:cubicBezTo>
                      <a:pt x="2991" y="3158"/>
                      <a:pt x="2928" y="3661"/>
                      <a:pt x="2928" y="3682"/>
                    </a:cubicBezTo>
                    <a:cubicBezTo>
                      <a:pt x="2909" y="3682"/>
                      <a:pt x="2884" y="3679"/>
                      <a:pt x="2849" y="3679"/>
                    </a:cubicBezTo>
                    <a:cubicBezTo>
                      <a:pt x="2795" y="3679"/>
                      <a:pt x="2717" y="3686"/>
                      <a:pt x="2598" y="3724"/>
                    </a:cubicBezTo>
                    <a:cubicBezTo>
                      <a:pt x="2383" y="3792"/>
                      <a:pt x="2095" y="3965"/>
                      <a:pt x="1812" y="4316"/>
                    </a:cubicBezTo>
                    <a:cubicBezTo>
                      <a:pt x="1268" y="4970"/>
                      <a:pt x="1137" y="5798"/>
                      <a:pt x="1116" y="5929"/>
                    </a:cubicBezTo>
                    <a:cubicBezTo>
                      <a:pt x="1074" y="5887"/>
                      <a:pt x="943" y="5798"/>
                      <a:pt x="765" y="5646"/>
                    </a:cubicBezTo>
                    <a:cubicBezTo>
                      <a:pt x="655" y="5557"/>
                      <a:pt x="550" y="5473"/>
                      <a:pt x="440" y="5363"/>
                    </a:cubicBezTo>
                    <a:cubicBezTo>
                      <a:pt x="351" y="5274"/>
                      <a:pt x="288" y="5190"/>
                      <a:pt x="262" y="5122"/>
                    </a:cubicBezTo>
                    <a:cubicBezTo>
                      <a:pt x="131" y="4818"/>
                      <a:pt x="110" y="4818"/>
                      <a:pt x="157" y="4405"/>
                    </a:cubicBezTo>
                    <a:cubicBezTo>
                      <a:pt x="178" y="4295"/>
                      <a:pt x="262" y="4012"/>
                      <a:pt x="372" y="3661"/>
                    </a:cubicBezTo>
                    <a:cubicBezTo>
                      <a:pt x="482" y="3289"/>
                      <a:pt x="634" y="2854"/>
                      <a:pt x="786" y="2415"/>
                    </a:cubicBezTo>
                    <a:cubicBezTo>
                      <a:pt x="943" y="1980"/>
                      <a:pt x="1095" y="1545"/>
                      <a:pt x="1226" y="1215"/>
                    </a:cubicBezTo>
                    <a:cubicBezTo>
                      <a:pt x="1289" y="1043"/>
                      <a:pt x="1336" y="891"/>
                      <a:pt x="1399" y="781"/>
                    </a:cubicBezTo>
                    <a:cubicBezTo>
                      <a:pt x="1440" y="650"/>
                      <a:pt x="1488" y="582"/>
                      <a:pt x="1488" y="540"/>
                    </a:cubicBezTo>
                    <a:cubicBezTo>
                      <a:pt x="1571" y="409"/>
                      <a:pt x="1791" y="320"/>
                      <a:pt x="1990" y="257"/>
                    </a:cubicBezTo>
                    <a:cubicBezTo>
                      <a:pt x="2205" y="189"/>
                      <a:pt x="2425" y="168"/>
                      <a:pt x="2535" y="126"/>
                    </a:cubicBezTo>
                    <a:cubicBezTo>
                      <a:pt x="2571" y="112"/>
                      <a:pt x="2605" y="106"/>
                      <a:pt x="2636" y="106"/>
                    </a:cubicBezTo>
                    <a:close/>
                    <a:moveTo>
                      <a:pt x="2607" y="1"/>
                    </a:moveTo>
                    <a:cubicBezTo>
                      <a:pt x="2569" y="1"/>
                      <a:pt x="2529" y="5"/>
                      <a:pt x="2488" y="16"/>
                    </a:cubicBezTo>
                    <a:cubicBezTo>
                      <a:pt x="2404" y="58"/>
                      <a:pt x="2184" y="84"/>
                      <a:pt x="1964" y="147"/>
                    </a:cubicBezTo>
                    <a:cubicBezTo>
                      <a:pt x="1749" y="215"/>
                      <a:pt x="1509" y="299"/>
                      <a:pt x="1399" y="498"/>
                    </a:cubicBezTo>
                    <a:cubicBezTo>
                      <a:pt x="1378" y="540"/>
                      <a:pt x="1336" y="608"/>
                      <a:pt x="1289" y="739"/>
                    </a:cubicBezTo>
                    <a:cubicBezTo>
                      <a:pt x="1247" y="844"/>
                      <a:pt x="1179" y="1001"/>
                      <a:pt x="1116" y="1173"/>
                    </a:cubicBezTo>
                    <a:cubicBezTo>
                      <a:pt x="985" y="1524"/>
                      <a:pt x="833" y="1959"/>
                      <a:pt x="681" y="2394"/>
                    </a:cubicBezTo>
                    <a:cubicBezTo>
                      <a:pt x="524" y="2834"/>
                      <a:pt x="372" y="3268"/>
                      <a:pt x="262" y="3619"/>
                    </a:cubicBezTo>
                    <a:cubicBezTo>
                      <a:pt x="157" y="3986"/>
                      <a:pt x="68" y="4248"/>
                      <a:pt x="68" y="4378"/>
                    </a:cubicBezTo>
                    <a:cubicBezTo>
                      <a:pt x="0" y="4818"/>
                      <a:pt x="27" y="4860"/>
                      <a:pt x="157" y="5164"/>
                    </a:cubicBezTo>
                    <a:cubicBezTo>
                      <a:pt x="199" y="5253"/>
                      <a:pt x="262" y="5342"/>
                      <a:pt x="372" y="5452"/>
                    </a:cubicBezTo>
                    <a:cubicBezTo>
                      <a:pt x="461" y="5536"/>
                      <a:pt x="592" y="5646"/>
                      <a:pt x="702" y="5735"/>
                    </a:cubicBezTo>
                    <a:cubicBezTo>
                      <a:pt x="917" y="5929"/>
                      <a:pt x="1116" y="6059"/>
                      <a:pt x="1116" y="6059"/>
                    </a:cubicBezTo>
                    <a:lnTo>
                      <a:pt x="1205" y="6039"/>
                    </a:lnTo>
                    <a:cubicBezTo>
                      <a:pt x="1205" y="6039"/>
                      <a:pt x="1336" y="5059"/>
                      <a:pt x="1901" y="4378"/>
                    </a:cubicBezTo>
                    <a:cubicBezTo>
                      <a:pt x="2163" y="4033"/>
                      <a:pt x="2446" y="3902"/>
                      <a:pt x="2645" y="3834"/>
                    </a:cubicBezTo>
                    <a:cubicBezTo>
                      <a:pt x="2761" y="3796"/>
                      <a:pt x="2847" y="3789"/>
                      <a:pt x="2898" y="3789"/>
                    </a:cubicBezTo>
                    <a:cubicBezTo>
                      <a:pt x="2931" y="3789"/>
                      <a:pt x="2949" y="3792"/>
                      <a:pt x="2949" y="3792"/>
                    </a:cubicBezTo>
                    <a:lnTo>
                      <a:pt x="3012" y="3750"/>
                    </a:lnTo>
                    <a:cubicBezTo>
                      <a:pt x="3012" y="3750"/>
                      <a:pt x="3101" y="3200"/>
                      <a:pt x="3169" y="2635"/>
                    </a:cubicBezTo>
                    <a:cubicBezTo>
                      <a:pt x="3211" y="2352"/>
                      <a:pt x="3252" y="2069"/>
                      <a:pt x="3273" y="1828"/>
                    </a:cubicBezTo>
                    <a:cubicBezTo>
                      <a:pt x="3273" y="1718"/>
                      <a:pt x="3300" y="1608"/>
                      <a:pt x="3300" y="1524"/>
                    </a:cubicBezTo>
                    <a:lnTo>
                      <a:pt x="3300" y="1346"/>
                    </a:lnTo>
                    <a:cubicBezTo>
                      <a:pt x="3273" y="1215"/>
                      <a:pt x="3190" y="912"/>
                      <a:pt x="3101" y="650"/>
                    </a:cubicBezTo>
                    <a:cubicBezTo>
                      <a:pt x="3012" y="388"/>
                      <a:pt x="2949" y="147"/>
                      <a:pt x="2949" y="147"/>
                    </a:cubicBezTo>
                    <a:lnTo>
                      <a:pt x="2928" y="105"/>
                    </a:lnTo>
                    <a:cubicBezTo>
                      <a:pt x="2928" y="105"/>
                      <a:pt x="2791" y="1"/>
                      <a:pt x="260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312;p38">
                <a:extLst>
                  <a:ext uri="{FF2B5EF4-FFF2-40B4-BE49-F238E27FC236}">
                    <a16:creationId xmlns:a16="http://schemas.microsoft.com/office/drawing/2014/main" id="{C53996EE-DEC9-DD53-3284-3350537C311B}"/>
                  </a:ext>
                </a:extLst>
              </p:cNvPr>
              <p:cNvSpPr/>
              <p:nvPr/>
            </p:nvSpPr>
            <p:spPr>
              <a:xfrm>
                <a:off x="1994971" y="2179300"/>
                <a:ext cx="790571" cy="507508"/>
              </a:xfrm>
              <a:custGeom>
                <a:avLst/>
                <a:gdLst/>
                <a:ahLst/>
                <a:cxnLst/>
                <a:rect l="l" t="t" r="r" b="b"/>
                <a:pathLst>
                  <a:path w="5044" h="3238" extrusionOk="0">
                    <a:moveTo>
                      <a:pt x="1562" y="1"/>
                    </a:moveTo>
                    <a:cubicBezTo>
                      <a:pt x="1232" y="1"/>
                      <a:pt x="807" y="104"/>
                      <a:pt x="524" y="551"/>
                    </a:cubicBezTo>
                    <a:cubicBezTo>
                      <a:pt x="0" y="1384"/>
                      <a:pt x="393" y="2494"/>
                      <a:pt x="393" y="2494"/>
                    </a:cubicBezTo>
                    <a:cubicBezTo>
                      <a:pt x="566" y="2714"/>
                      <a:pt x="1399" y="2934"/>
                      <a:pt x="2184" y="3086"/>
                    </a:cubicBezTo>
                    <a:cubicBezTo>
                      <a:pt x="2949" y="3238"/>
                      <a:pt x="3294" y="3238"/>
                      <a:pt x="3294" y="3238"/>
                    </a:cubicBezTo>
                    <a:cubicBezTo>
                      <a:pt x="3294" y="3238"/>
                      <a:pt x="4080" y="3217"/>
                      <a:pt x="4562" y="2473"/>
                    </a:cubicBezTo>
                    <a:cubicBezTo>
                      <a:pt x="5044" y="1756"/>
                      <a:pt x="4541" y="944"/>
                      <a:pt x="4541" y="944"/>
                    </a:cubicBezTo>
                    <a:lnTo>
                      <a:pt x="2053" y="75"/>
                    </a:lnTo>
                    <a:cubicBezTo>
                      <a:pt x="2053" y="75"/>
                      <a:pt x="1842" y="1"/>
                      <a:pt x="1562"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313;p38">
                <a:extLst>
                  <a:ext uri="{FF2B5EF4-FFF2-40B4-BE49-F238E27FC236}">
                    <a16:creationId xmlns:a16="http://schemas.microsoft.com/office/drawing/2014/main" id="{D988E6C5-B81C-3536-5251-2E6D5E5DF317}"/>
                  </a:ext>
                </a:extLst>
              </p:cNvPr>
              <p:cNvSpPr/>
              <p:nvPr/>
            </p:nvSpPr>
            <p:spPr>
              <a:xfrm>
                <a:off x="1985097" y="2173188"/>
                <a:ext cx="810320" cy="520203"/>
              </a:xfrm>
              <a:custGeom>
                <a:avLst/>
                <a:gdLst/>
                <a:ahLst/>
                <a:cxnLst/>
                <a:rect l="l" t="t" r="r" b="b"/>
                <a:pathLst>
                  <a:path w="5170" h="3319" extrusionOk="0">
                    <a:moveTo>
                      <a:pt x="1673" y="110"/>
                    </a:moveTo>
                    <a:cubicBezTo>
                      <a:pt x="1918" y="110"/>
                      <a:pt x="2095" y="156"/>
                      <a:pt x="2095" y="156"/>
                    </a:cubicBezTo>
                    <a:lnTo>
                      <a:pt x="4557" y="1009"/>
                    </a:lnTo>
                    <a:cubicBezTo>
                      <a:pt x="4583" y="1051"/>
                      <a:pt x="5018" y="1795"/>
                      <a:pt x="4583" y="2491"/>
                    </a:cubicBezTo>
                    <a:cubicBezTo>
                      <a:pt x="4122" y="3209"/>
                      <a:pt x="3357" y="3209"/>
                      <a:pt x="3357" y="3209"/>
                    </a:cubicBezTo>
                    <a:cubicBezTo>
                      <a:pt x="3357" y="3209"/>
                      <a:pt x="3033" y="3209"/>
                      <a:pt x="2247" y="3078"/>
                    </a:cubicBezTo>
                    <a:cubicBezTo>
                      <a:pt x="1875" y="2994"/>
                      <a:pt x="1462" y="2905"/>
                      <a:pt x="1132" y="2816"/>
                    </a:cubicBezTo>
                    <a:cubicBezTo>
                      <a:pt x="980" y="2753"/>
                      <a:pt x="828" y="2711"/>
                      <a:pt x="718" y="2643"/>
                    </a:cubicBezTo>
                    <a:cubicBezTo>
                      <a:pt x="608" y="2601"/>
                      <a:pt x="524" y="2554"/>
                      <a:pt x="498" y="2512"/>
                    </a:cubicBezTo>
                    <a:cubicBezTo>
                      <a:pt x="477" y="2491"/>
                      <a:pt x="132" y="1423"/>
                      <a:pt x="629" y="638"/>
                    </a:cubicBezTo>
                    <a:cubicBezTo>
                      <a:pt x="891" y="224"/>
                      <a:pt x="1242" y="114"/>
                      <a:pt x="1545" y="114"/>
                    </a:cubicBezTo>
                    <a:cubicBezTo>
                      <a:pt x="1590" y="111"/>
                      <a:pt x="1632" y="110"/>
                      <a:pt x="1673" y="110"/>
                    </a:cubicBezTo>
                    <a:close/>
                    <a:moveTo>
                      <a:pt x="1653" y="1"/>
                    </a:moveTo>
                    <a:cubicBezTo>
                      <a:pt x="1618" y="1"/>
                      <a:pt x="1582" y="2"/>
                      <a:pt x="1545" y="4"/>
                    </a:cubicBezTo>
                    <a:cubicBezTo>
                      <a:pt x="1221" y="25"/>
                      <a:pt x="807" y="135"/>
                      <a:pt x="545" y="569"/>
                    </a:cubicBezTo>
                    <a:cubicBezTo>
                      <a:pt x="1" y="1423"/>
                      <a:pt x="393" y="2554"/>
                      <a:pt x="393" y="2554"/>
                    </a:cubicBezTo>
                    <a:lnTo>
                      <a:pt x="414" y="2580"/>
                    </a:lnTo>
                    <a:cubicBezTo>
                      <a:pt x="456" y="2643"/>
                      <a:pt x="545" y="2685"/>
                      <a:pt x="676" y="2753"/>
                    </a:cubicBezTo>
                    <a:cubicBezTo>
                      <a:pt x="786" y="2795"/>
                      <a:pt x="938" y="2863"/>
                      <a:pt x="1111" y="2905"/>
                    </a:cubicBezTo>
                    <a:cubicBezTo>
                      <a:pt x="1441" y="3015"/>
                      <a:pt x="1854" y="3104"/>
                      <a:pt x="2226" y="3167"/>
                    </a:cubicBezTo>
                    <a:cubicBezTo>
                      <a:pt x="3012" y="3319"/>
                      <a:pt x="3357" y="3319"/>
                      <a:pt x="3357" y="3319"/>
                    </a:cubicBezTo>
                    <a:cubicBezTo>
                      <a:pt x="3357" y="3319"/>
                      <a:pt x="4190" y="3298"/>
                      <a:pt x="4667" y="2554"/>
                    </a:cubicBezTo>
                    <a:cubicBezTo>
                      <a:pt x="5169" y="1795"/>
                      <a:pt x="4646" y="941"/>
                      <a:pt x="4646" y="941"/>
                    </a:cubicBezTo>
                    <a:lnTo>
                      <a:pt x="4625" y="920"/>
                    </a:lnTo>
                    <a:lnTo>
                      <a:pt x="2137" y="67"/>
                    </a:lnTo>
                    <a:cubicBezTo>
                      <a:pt x="2137" y="67"/>
                      <a:pt x="1930" y="1"/>
                      <a:pt x="16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314;p38">
                <a:extLst>
                  <a:ext uri="{FF2B5EF4-FFF2-40B4-BE49-F238E27FC236}">
                    <a16:creationId xmlns:a16="http://schemas.microsoft.com/office/drawing/2014/main" id="{E6AEA81F-A70B-D0BA-BC50-94F286CB93C8}"/>
                  </a:ext>
                </a:extLst>
              </p:cNvPr>
              <p:cNvSpPr/>
              <p:nvPr/>
            </p:nvSpPr>
            <p:spPr>
              <a:xfrm>
                <a:off x="1830870" y="2073818"/>
                <a:ext cx="506568" cy="555782"/>
              </a:xfrm>
              <a:custGeom>
                <a:avLst/>
                <a:gdLst/>
                <a:ahLst/>
                <a:cxnLst/>
                <a:rect l="l" t="t" r="r" b="b"/>
                <a:pathLst>
                  <a:path w="3232" h="3546" extrusionOk="0">
                    <a:moveTo>
                      <a:pt x="2225" y="0"/>
                    </a:moveTo>
                    <a:cubicBezTo>
                      <a:pt x="1963" y="0"/>
                      <a:pt x="995" y="300"/>
                      <a:pt x="524" y="1120"/>
                    </a:cubicBezTo>
                    <a:cubicBezTo>
                      <a:pt x="0" y="1989"/>
                      <a:pt x="152" y="2733"/>
                      <a:pt x="220" y="2864"/>
                    </a:cubicBezTo>
                    <a:cubicBezTo>
                      <a:pt x="283" y="2974"/>
                      <a:pt x="854" y="3408"/>
                      <a:pt x="1136" y="3518"/>
                    </a:cubicBezTo>
                    <a:cubicBezTo>
                      <a:pt x="1182" y="3537"/>
                      <a:pt x="1230" y="3545"/>
                      <a:pt x="1278" y="3545"/>
                    </a:cubicBezTo>
                    <a:cubicBezTo>
                      <a:pt x="1508" y="3545"/>
                      <a:pt x="1744" y="3366"/>
                      <a:pt x="1744" y="3366"/>
                    </a:cubicBezTo>
                    <a:lnTo>
                      <a:pt x="1461" y="3188"/>
                    </a:lnTo>
                    <a:cubicBezTo>
                      <a:pt x="1461" y="3188"/>
                      <a:pt x="1288" y="2429"/>
                      <a:pt x="1770" y="1685"/>
                    </a:cubicBezTo>
                    <a:cubicBezTo>
                      <a:pt x="2247" y="963"/>
                      <a:pt x="2378" y="942"/>
                      <a:pt x="2598" y="832"/>
                    </a:cubicBezTo>
                    <a:cubicBezTo>
                      <a:pt x="2708" y="790"/>
                      <a:pt x="2854" y="779"/>
                      <a:pt x="2973" y="779"/>
                    </a:cubicBezTo>
                    <a:cubicBezTo>
                      <a:pt x="3092" y="779"/>
                      <a:pt x="3184" y="790"/>
                      <a:pt x="3184" y="790"/>
                    </a:cubicBezTo>
                    <a:cubicBezTo>
                      <a:pt x="3184" y="790"/>
                      <a:pt x="3231" y="680"/>
                      <a:pt x="3121" y="486"/>
                    </a:cubicBezTo>
                    <a:cubicBezTo>
                      <a:pt x="3011" y="308"/>
                      <a:pt x="2446" y="72"/>
                      <a:pt x="2268" y="4"/>
                    </a:cubicBezTo>
                    <a:cubicBezTo>
                      <a:pt x="2257" y="2"/>
                      <a:pt x="2242" y="0"/>
                      <a:pt x="2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315;p38">
                <a:extLst>
                  <a:ext uri="{FF2B5EF4-FFF2-40B4-BE49-F238E27FC236}">
                    <a16:creationId xmlns:a16="http://schemas.microsoft.com/office/drawing/2014/main" id="{051C1E7D-5542-47C6-23EA-9A178D4D3E97}"/>
                  </a:ext>
                </a:extLst>
              </p:cNvPr>
              <p:cNvSpPr/>
              <p:nvPr/>
            </p:nvSpPr>
            <p:spPr>
              <a:xfrm>
                <a:off x="1844819" y="2067862"/>
                <a:ext cx="495910" cy="569418"/>
              </a:xfrm>
              <a:custGeom>
                <a:avLst/>
                <a:gdLst/>
                <a:ahLst/>
                <a:cxnLst/>
                <a:rect l="l" t="t" r="r" b="b"/>
                <a:pathLst>
                  <a:path w="3164" h="3633" extrusionOk="0">
                    <a:moveTo>
                      <a:pt x="2131" y="99"/>
                    </a:moveTo>
                    <a:cubicBezTo>
                      <a:pt x="2151" y="99"/>
                      <a:pt x="2165" y="110"/>
                      <a:pt x="2179" y="110"/>
                    </a:cubicBezTo>
                    <a:cubicBezTo>
                      <a:pt x="2247" y="131"/>
                      <a:pt x="2440" y="194"/>
                      <a:pt x="2619" y="283"/>
                    </a:cubicBezTo>
                    <a:cubicBezTo>
                      <a:pt x="2770" y="372"/>
                      <a:pt x="2943" y="477"/>
                      <a:pt x="2990" y="566"/>
                    </a:cubicBezTo>
                    <a:cubicBezTo>
                      <a:pt x="3032" y="655"/>
                      <a:pt x="3053" y="697"/>
                      <a:pt x="3053" y="739"/>
                    </a:cubicBezTo>
                    <a:lnTo>
                      <a:pt x="3053" y="765"/>
                    </a:lnTo>
                    <a:lnTo>
                      <a:pt x="2880" y="765"/>
                    </a:lnTo>
                    <a:cubicBezTo>
                      <a:pt x="2749" y="765"/>
                      <a:pt x="2598" y="786"/>
                      <a:pt x="2488" y="828"/>
                    </a:cubicBezTo>
                    <a:cubicBezTo>
                      <a:pt x="2378" y="870"/>
                      <a:pt x="2289" y="917"/>
                      <a:pt x="2158" y="1027"/>
                    </a:cubicBezTo>
                    <a:cubicBezTo>
                      <a:pt x="2027" y="1132"/>
                      <a:pt x="1875" y="1331"/>
                      <a:pt x="1634" y="1702"/>
                    </a:cubicBezTo>
                    <a:cubicBezTo>
                      <a:pt x="1131" y="2467"/>
                      <a:pt x="1330" y="3226"/>
                      <a:pt x="1330" y="3226"/>
                    </a:cubicBezTo>
                    <a:lnTo>
                      <a:pt x="1351" y="3273"/>
                    </a:lnTo>
                    <a:lnTo>
                      <a:pt x="1571" y="3404"/>
                    </a:lnTo>
                    <a:cubicBezTo>
                      <a:pt x="1524" y="3425"/>
                      <a:pt x="1503" y="3446"/>
                      <a:pt x="1440" y="3467"/>
                    </a:cubicBezTo>
                    <a:cubicBezTo>
                      <a:pt x="1362" y="3501"/>
                      <a:pt x="1263" y="3532"/>
                      <a:pt x="1172" y="3532"/>
                    </a:cubicBezTo>
                    <a:cubicBezTo>
                      <a:pt x="1136" y="3532"/>
                      <a:pt x="1100" y="3526"/>
                      <a:pt x="1068" y="3514"/>
                    </a:cubicBezTo>
                    <a:cubicBezTo>
                      <a:pt x="937" y="3467"/>
                      <a:pt x="718" y="3336"/>
                      <a:pt x="545" y="3184"/>
                    </a:cubicBezTo>
                    <a:cubicBezTo>
                      <a:pt x="456" y="3122"/>
                      <a:pt x="372" y="3053"/>
                      <a:pt x="304" y="2991"/>
                    </a:cubicBezTo>
                    <a:cubicBezTo>
                      <a:pt x="241" y="2943"/>
                      <a:pt x="194" y="2881"/>
                      <a:pt x="173" y="2881"/>
                    </a:cubicBezTo>
                    <a:cubicBezTo>
                      <a:pt x="173" y="2860"/>
                      <a:pt x="152" y="2792"/>
                      <a:pt x="131" y="2682"/>
                    </a:cubicBezTo>
                    <a:cubicBezTo>
                      <a:pt x="110" y="2598"/>
                      <a:pt x="110" y="2467"/>
                      <a:pt x="110" y="2310"/>
                    </a:cubicBezTo>
                    <a:cubicBezTo>
                      <a:pt x="131" y="2006"/>
                      <a:pt x="215" y="1613"/>
                      <a:pt x="477" y="1179"/>
                    </a:cubicBezTo>
                    <a:cubicBezTo>
                      <a:pt x="718" y="765"/>
                      <a:pt x="1110" y="477"/>
                      <a:pt x="1461" y="304"/>
                    </a:cubicBezTo>
                    <a:cubicBezTo>
                      <a:pt x="1634" y="215"/>
                      <a:pt x="1786" y="152"/>
                      <a:pt x="1917" y="131"/>
                    </a:cubicBezTo>
                    <a:cubicBezTo>
                      <a:pt x="1985" y="110"/>
                      <a:pt x="2048" y="110"/>
                      <a:pt x="2095" y="110"/>
                    </a:cubicBezTo>
                    <a:cubicBezTo>
                      <a:pt x="2109" y="102"/>
                      <a:pt x="2120" y="99"/>
                      <a:pt x="2131" y="99"/>
                    </a:cubicBezTo>
                    <a:close/>
                    <a:moveTo>
                      <a:pt x="2074" y="0"/>
                    </a:moveTo>
                    <a:cubicBezTo>
                      <a:pt x="2027" y="0"/>
                      <a:pt x="1964" y="0"/>
                      <a:pt x="1896" y="21"/>
                    </a:cubicBezTo>
                    <a:cubicBezTo>
                      <a:pt x="1765" y="63"/>
                      <a:pt x="1592" y="110"/>
                      <a:pt x="1419" y="194"/>
                    </a:cubicBezTo>
                    <a:cubicBezTo>
                      <a:pt x="1047" y="372"/>
                      <a:pt x="655" y="676"/>
                      <a:pt x="393" y="1132"/>
                    </a:cubicBezTo>
                    <a:cubicBezTo>
                      <a:pt x="131" y="1571"/>
                      <a:pt x="21" y="1985"/>
                      <a:pt x="0" y="2310"/>
                    </a:cubicBezTo>
                    <a:cubicBezTo>
                      <a:pt x="0" y="2467"/>
                      <a:pt x="0" y="2598"/>
                      <a:pt x="21" y="2703"/>
                    </a:cubicBezTo>
                    <a:cubicBezTo>
                      <a:pt x="42" y="2813"/>
                      <a:pt x="63" y="2881"/>
                      <a:pt x="84" y="2923"/>
                    </a:cubicBezTo>
                    <a:cubicBezTo>
                      <a:pt x="110" y="2964"/>
                      <a:pt x="173" y="3012"/>
                      <a:pt x="241" y="3074"/>
                    </a:cubicBezTo>
                    <a:cubicBezTo>
                      <a:pt x="304" y="3142"/>
                      <a:pt x="393" y="3205"/>
                      <a:pt x="477" y="3273"/>
                    </a:cubicBezTo>
                    <a:cubicBezTo>
                      <a:pt x="655" y="3425"/>
                      <a:pt x="869" y="3556"/>
                      <a:pt x="1027" y="3598"/>
                    </a:cubicBezTo>
                    <a:cubicBezTo>
                      <a:pt x="1082" y="3623"/>
                      <a:pt x="1140" y="3632"/>
                      <a:pt x="1198" y="3632"/>
                    </a:cubicBezTo>
                    <a:cubicBezTo>
                      <a:pt x="1299" y="3632"/>
                      <a:pt x="1399" y="3604"/>
                      <a:pt x="1482" y="3577"/>
                    </a:cubicBezTo>
                    <a:cubicBezTo>
                      <a:pt x="1613" y="3514"/>
                      <a:pt x="1702" y="3446"/>
                      <a:pt x="1702" y="3446"/>
                    </a:cubicBezTo>
                    <a:lnTo>
                      <a:pt x="1702" y="3357"/>
                    </a:lnTo>
                    <a:lnTo>
                      <a:pt x="1440" y="3184"/>
                    </a:lnTo>
                    <a:cubicBezTo>
                      <a:pt x="1419" y="3163"/>
                      <a:pt x="1262" y="2467"/>
                      <a:pt x="1723" y="1765"/>
                    </a:cubicBezTo>
                    <a:cubicBezTo>
                      <a:pt x="1964" y="1393"/>
                      <a:pt x="2116" y="1200"/>
                      <a:pt x="2226" y="1111"/>
                    </a:cubicBezTo>
                    <a:cubicBezTo>
                      <a:pt x="2336" y="1001"/>
                      <a:pt x="2420" y="980"/>
                      <a:pt x="2530" y="938"/>
                    </a:cubicBezTo>
                    <a:cubicBezTo>
                      <a:pt x="2619" y="896"/>
                      <a:pt x="2770" y="870"/>
                      <a:pt x="2880" y="870"/>
                    </a:cubicBezTo>
                    <a:lnTo>
                      <a:pt x="3095" y="870"/>
                    </a:lnTo>
                    <a:lnTo>
                      <a:pt x="3142" y="849"/>
                    </a:lnTo>
                    <a:cubicBezTo>
                      <a:pt x="3142" y="849"/>
                      <a:pt x="3163" y="807"/>
                      <a:pt x="3163" y="739"/>
                    </a:cubicBezTo>
                    <a:cubicBezTo>
                      <a:pt x="3163" y="676"/>
                      <a:pt x="3142" y="608"/>
                      <a:pt x="3074" y="503"/>
                    </a:cubicBezTo>
                    <a:cubicBezTo>
                      <a:pt x="3011" y="393"/>
                      <a:pt x="2833" y="283"/>
                      <a:pt x="2660" y="194"/>
                    </a:cubicBezTo>
                    <a:cubicBezTo>
                      <a:pt x="2488" y="110"/>
                      <a:pt x="2289" y="21"/>
                      <a:pt x="220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316;p38">
                <a:extLst>
                  <a:ext uri="{FF2B5EF4-FFF2-40B4-BE49-F238E27FC236}">
                    <a16:creationId xmlns:a16="http://schemas.microsoft.com/office/drawing/2014/main" id="{E9F2190E-C411-2411-5425-474E3E4F10F5}"/>
                  </a:ext>
                </a:extLst>
              </p:cNvPr>
              <p:cNvSpPr/>
              <p:nvPr/>
            </p:nvSpPr>
            <p:spPr>
              <a:xfrm>
                <a:off x="2473482" y="2249361"/>
                <a:ext cx="582114" cy="473496"/>
              </a:xfrm>
              <a:custGeom>
                <a:avLst/>
                <a:gdLst/>
                <a:ahLst/>
                <a:cxnLst/>
                <a:rect l="l" t="t" r="r" b="b"/>
                <a:pathLst>
                  <a:path w="3714" h="3021" extrusionOk="0">
                    <a:moveTo>
                      <a:pt x="3246" y="1"/>
                    </a:moveTo>
                    <a:cubicBezTo>
                      <a:pt x="3130" y="1"/>
                      <a:pt x="2975" y="41"/>
                      <a:pt x="2750" y="131"/>
                    </a:cubicBezTo>
                    <a:cubicBezTo>
                      <a:pt x="2252" y="303"/>
                      <a:pt x="1420" y="497"/>
                      <a:pt x="1116" y="497"/>
                    </a:cubicBezTo>
                    <a:cubicBezTo>
                      <a:pt x="1116" y="497"/>
                      <a:pt x="440" y="1199"/>
                      <a:pt x="220" y="1634"/>
                    </a:cubicBezTo>
                    <a:cubicBezTo>
                      <a:pt x="1" y="2047"/>
                      <a:pt x="27" y="2356"/>
                      <a:pt x="90" y="2550"/>
                    </a:cubicBezTo>
                    <a:cubicBezTo>
                      <a:pt x="131" y="2749"/>
                      <a:pt x="262" y="2770"/>
                      <a:pt x="482" y="2901"/>
                    </a:cubicBezTo>
                    <a:cubicBezTo>
                      <a:pt x="611" y="2965"/>
                      <a:pt x="748" y="3021"/>
                      <a:pt x="899" y="3021"/>
                    </a:cubicBezTo>
                    <a:cubicBezTo>
                      <a:pt x="1006" y="3021"/>
                      <a:pt x="1121" y="2993"/>
                      <a:pt x="1247" y="2922"/>
                    </a:cubicBezTo>
                    <a:cubicBezTo>
                      <a:pt x="1551" y="2749"/>
                      <a:pt x="2226" y="2356"/>
                      <a:pt x="2404" y="2288"/>
                    </a:cubicBezTo>
                    <a:cubicBezTo>
                      <a:pt x="2556" y="2225"/>
                      <a:pt x="3080" y="1675"/>
                      <a:pt x="3300" y="1262"/>
                    </a:cubicBezTo>
                    <a:cubicBezTo>
                      <a:pt x="3515" y="827"/>
                      <a:pt x="3714" y="366"/>
                      <a:pt x="3562" y="173"/>
                    </a:cubicBezTo>
                    <a:cubicBezTo>
                      <a:pt x="3475" y="63"/>
                      <a:pt x="3390" y="1"/>
                      <a:pt x="3246"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317;p38">
                <a:extLst>
                  <a:ext uri="{FF2B5EF4-FFF2-40B4-BE49-F238E27FC236}">
                    <a16:creationId xmlns:a16="http://schemas.microsoft.com/office/drawing/2014/main" id="{10D349C0-8D26-66C3-478D-25236236CBEA}"/>
                  </a:ext>
                </a:extLst>
              </p:cNvPr>
              <p:cNvSpPr/>
              <p:nvPr/>
            </p:nvSpPr>
            <p:spPr>
              <a:xfrm>
                <a:off x="2490723" y="2241837"/>
                <a:ext cx="564873" cy="490424"/>
              </a:xfrm>
              <a:custGeom>
                <a:avLst/>
                <a:gdLst/>
                <a:ahLst/>
                <a:cxnLst/>
                <a:rect l="l" t="t" r="r" b="b"/>
                <a:pathLst>
                  <a:path w="3604" h="3129" extrusionOk="0">
                    <a:moveTo>
                      <a:pt x="3122" y="1"/>
                    </a:moveTo>
                    <a:cubicBezTo>
                      <a:pt x="2991" y="1"/>
                      <a:pt x="2839" y="48"/>
                      <a:pt x="2619" y="111"/>
                    </a:cubicBezTo>
                    <a:cubicBezTo>
                      <a:pt x="2378" y="221"/>
                      <a:pt x="2032" y="310"/>
                      <a:pt x="1723" y="372"/>
                    </a:cubicBezTo>
                    <a:cubicBezTo>
                      <a:pt x="1488" y="440"/>
                      <a:pt x="1247" y="482"/>
                      <a:pt x="1095" y="482"/>
                    </a:cubicBezTo>
                    <a:lnTo>
                      <a:pt x="1310" y="571"/>
                    </a:lnTo>
                    <a:cubicBezTo>
                      <a:pt x="1441" y="545"/>
                      <a:pt x="1593" y="524"/>
                      <a:pt x="1771" y="482"/>
                    </a:cubicBezTo>
                    <a:cubicBezTo>
                      <a:pt x="2074" y="414"/>
                      <a:pt x="2404" y="310"/>
                      <a:pt x="2666" y="221"/>
                    </a:cubicBezTo>
                    <a:cubicBezTo>
                      <a:pt x="2862" y="147"/>
                      <a:pt x="3003" y="105"/>
                      <a:pt x="3105" y="105"/>
                    </a:cubicBezTo>
                    <a:cubicBezTo>
                      <a:pt x="3126" y="105"/>
                      <a:pt x="3146" y="107"/>
                      <a:pt x="3164" y="111"/>
                    </a:cubicBezTo>
                    <a:cubicBezTo>
                      <a:pt x="3274" y="111"/>
                      <a:pt x="3342" y="152"/>
                      <a:pt x="3405" y="262"/>
                    </a:cubicBezTo>
                    <a:cubicBezTo>
                      <a:pt x="3473" y="330"/>
                      <a:pt x="3473" y="482"/>
                      <a:pt x="3405" y="655"/>
                    </a:cubicBezTo>
                    <a:cubicBezTo>
                      <a:pt x="3363" y="854"/>
                      <a:pt x="3253" y="1069"/>
                      <a:pt x="3143" y="1289"/>
                    </a:cubicBezTo>
                    <a:cubicBezTo>
                      <a:pt x="3033" y="1488"/>
                      <a:pt x="2860" y="1723"/>
                      <a:pt x="2687" y="1923"/>
                    </a:cubicBezTo>
                    <a:cubicBezTo>
                      <a:pt x="2598" y="2012"/>
                      <a:pt x="2509" y="2095"/>
                      <a:pt x="2425" y="2163"/>
                    </a:cubicBezTo>
                    <a:cubicBezTo>
                      <a:pt x="2357" y="2226"/>
                      <a:pt x="2294" y="2273"/>
                      <a:pt x="2273" y="2294"/>
                    </a:cubicBezTo>
                    <a:cubicBezTo>
                      <a:pt x="2184" y="2315"/>
                      <a:pt x="1964" y="2446"/>
                      <a:pt x="1750" y="2556"/>
                    </a:cubicBezTo>
                    <a:cubicBezTo>
                      <a:pt x="1509" y="2687"/>
                      <a:pt x="1268" y="2839"/>
                      <a:pt x="1116" y="2928"/>
                    </a:cubicBezTo>
                    <a:cubicBezTo>
                      <a:pt x="991" y="2989"/>
                      <a:pt x="885" y="3015"/>
                      <a:pt x="789" y="3015"/>
                    </a:cubicBezTo>
                    <a:cubicBezTo>
                      <a:pt x="646" y="3015"/>
                      <a:pt x="525" y="2959"/>
                      <a:pt x="393" y="2881"/>
                    </a:cubicBezTo>
                    <a:cubicBezTo>
                      <a:pt x="283" y="2818"/>
                      <a:pt x="200" y="2797"/>
                      <a:pt x="131" y="2750"/>
                    </a:cubicBezTo>
                    <a:lnTo>
                      <a:pt x="1" y="2771"/>
                    </a:lnTo>
                    <a:cubicBezTo>
                      <a:pt x="21" y="2797"/>
                      <a:pt x="48" y="2818"/>
                      <a:pt x="90" y="2839"/>
                    </a:cubicBezTo>
                    <a:cubicBezTo>
                      <a:pt x="152" y="2881"/>
                      <a:pt x="241" y="2928"/>
                      <a:pt x="330" y="2991"/>
                    </a:cubicBezTo>
                    <a:cubicBezTo>
                      <a:pt x="470" y="3067"/>
                      <a:pt x="616" y="3128"/>
                      <a:pt x="778" y="3128"/>
                    </a:cubicBezTo>
                    <a:cubicBezTo>
                      <a:pt x="895" y="3128"/>
                      <a:pt x="1021" y="3096"/>
                      <a:pt x="1158" y="3012"/>
                    </a:cubicBezTo>
                    <a:cubicBezTo>
                      <a:pt x="1310" y="2928"/>
                      <a:pt x="1572" y="2771"/>
                      <a:pt x="1792" y="2666"/>
                    </a:cubicBezTo>
                    <a:cubicBezTo>
                      <a:pt x="2032" y="2535"/>
                      <a:pt x="2226" y="2425"/>
                      <a:pt x="2315" y="2378"/>
                    </a:cubicBezTo>
                    <a:cubicBezTo>
                      <a:pt x="2357" y="2357"/>
                      <a:pt x="2425" y="2315"/>
                      <a:pt x="2488" y="2247"/>
                    </a:cubicBezTo>
                    <a:cubicBezTo>
                      <a:pt x="2577" y="2184"/>
                      <a:pt x="2666" y="2095"/>
                      <a:pt x="2750" y="1985"/>
                    </a:cubicBezTo>
                    <a:cubicBezTo>
                      <a:pt x="2928" y="1792"/>
                      <a:pt x="3122" y="1551"/>
                      <a:pt x="3232" y="1331"/>
                    </a:cubicBezTo>
                    <a:cubicBezTo>
                      <a:pt x="3342" y="1116"/>
                      <a:pt x="3452" y="896"/>
                      <a:pt x="3514" y="702"/>
                    </a:cubicBezTo>
                    <a:cubicBezTo>
                      <a:pt x="3583" y="503"/>
                      <a:pt x="3604" y="310"/>
                      <a:pt x="3494" y="200"/>
                    </a:cubicBezTo>
                    <a:cubicBezTo>
                      <a:pt x="3405" y="90"/>
                      <a:pt x="3321" y="22"/>
                      <a:pt x="319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318;p38">
                <a:extLst>
                  <a:ext uri="{FF2B5EF4-FFF2-40B4-BE49-F238E27FC236}">
                    <a16:creationId xmlns:a16="http://schemas.microsoft.com/office/drawing/2014/main" id="{FCBE31B9-56A7-18E8-0DB0-066DBF1782E3}"/>
                  </a:ext>
                </a:extLst>
              </p:cNvPr>
              <p:cNvSpPr/>
              <p:nvPr/>
            </p:nvSpPr>
            <p:spPr>
              <a:xfrm>
                <a:off x="2891337" y="2239486"/>
                <a:ext cx="320993" cy="216921"/>
              </a:xfrm>
              <a:custGeom>
                <a:avLst/>
                <a:gdLst/>
                <a:ahLst/>
                <a:cxnLst/>
                <a:rect l="l" t="t" r="r" b="b"/>
                <a:pathLst>
                  <a:path w="2048" h="1384" extrusionOk="0">
                    <a:moveTo>
                      <a:pt x="1031" y="0"/>
                    </a:moveTo>
                    <a:cubicBezTo>
                      <a:pt x="723" y="0"/>
                      <a:pt x="285" y="108"/>
                      <a:pt x="194" y="126"/>
                    </a:cubicBezTo>
                    <a:cubicBezTo>
                      <a:pt x="84" y="167"/>
                      <a:pt x="21" y="215"/>
                      <a:pt x="0" y="387"/>
                    </a:cubicBezTo>
                    <a:cubicBezTo>
                      <a:pt x="0" y="387"/>
                      <a:pt x="152" y="560"/>
                      <a:pt x="346" y="717"/>
                    </a:cubicBezTo>
                    <a:cubicBezTo>
                      <a:pt x="545" y="869"/>
                      <a:pt x="1027" y="1152"/>
                      <a:pt x="1288" y="1283"/>
                    </a:cubicBezTo>
                    <a:cubicBezTo>
                      <a:pt x="1434" y="1340"/>
                      <a:pt x="1575" y="1384"/>
                      <a:pt x="1691" y="1384"/>
                    </a:cubicBezTo>
                    <a:cubicBezTo>
                      <a:pt x="1801" y="1384"/>
                      <a:pt x="1890" y="1345"/>
                      <a:pt x="1943" y="1241"/>
                    </a:cubicBezTo>
                    <a:cubicBezTo>
                      <a:pt x="2048" y="1042"/>
                      <a:pt x="1896" y="869"/>
                      <a:pt x="1681" y="607"/>
                    </a:cubicBezTo>
                    <a:cubicBezTo>
                      <a:pt x="1461" y="325"/>
                      <a:pt x="1482" y="84"/>
                      <a:pt x="1199" y="16"/>
                    </a:cubicBezTo>
                    <a:cubicBezTo>
                      <a:pt x="1151" y="5"/>
                      <a:pt x="1094" y="0"/>
                      <a:pt x="1031"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319;p38">
                <a:extLst>
                  <a:ext uri="{FF2B5EF4-FFF2-40B4-BE49-F238E27FC236}">
                    <a16:creationId xmlns:a16="http://schemas.microsoft.com/office/drawing/2014/main" id="{36656DCE-2412-8280-8A57-4CD21A561183}"/>
                  </a:ext>
                </a:extLst>
              </p:cNvPr>
              <p:cNvSpPr/>
              <p:nvPr/>
            </p:nvSpPr>
            <p:spPr>
              <a:xfrm>
                <a:off x="2883814" y="2231963"/>
                <a:ext cx="328517" cy="232438"/>
              </a:xfrm>
              <a:custGeom>
                <a:avLst/>
                <a:gdLst/>
                <a:ahLst/>
                <a:cxnLst/>
                <a:rect l="l" t="t" r="r" b="b"/>
                <a:pathLst>
                  <a:path w="2096" h="1483" extrusionOk="0">
                    <a:moveTo>
                      <a:pt x="1048" y="1"/>
                    </a:moveTo>
                    <a:cubicBezTo>
                      <a:pt x="944" y="1"/>
                      <a:pt x="787" y="1"/>
                      <a:pt x="656" y="22"/>
                    </a:cubicBezTo>
                    <a:cubicBezTo>
                      <a:pt x="462" y="64"/>
                      <a:pt x="289" y="111"/>
                      <a:pt x="221" y="132"/>
                    </a:cubicBezTo>
                    <a:cubicBezTo>
                      <a:pt x="158" y="153"/>
                      <a:pt x="111" y="174"/>
                      <a:pt x="69" y="215"/>
                    </a:cubicBezTo>
                    <a:cubicBezTo>
                      <a:pt x="48" y="242"/>
                      <a:pt x="27" y="284"/>
                      <a:pt x="1" y="325"/>
                    </a:cubicBezTo>
                    <a:lnTo>
                      <a:pt x="158" y="284"/>
                    </a:lnTo>
                    <a:cubicBezTo>
                      <a:pt x="179" y="263"/>
                      <a:pt x="200" y="242"/>
                      <a:pt x="242" y="242"/>
                    </a:cubicBezTo>
                    <a:cubicBezTo>
                      <a:pt x="310" y="215"/>
                      <a:pt x="483" y="174"/>
                      <a:pt x="682" y="132"/>
                    </a:cubicBezTo>
                    <a:cubicBezTo>
                      <a:pt x="818" y="117"/>
                      <a:pt x="976" y="100"/>
                      <a:pt x="1097" y="100"/>
                    </a:cubicBezTo>
                    <a:cubicBezTo>
                      <a:pt x="1149" y="100"/>
                      <a:pt x="1194" y="103"/>
                      <a:pt x="1226" y="111"/>
                    </a:cubicBezTo>
                    <a:cubicBezTo>
                      <a:pt x="1357" y="153"/>
                      <a:pt x="1399" y="215"/>
                      <a:pt x="1467" y="304"/>
                    </a:cubicBezTo>
                    <a:cubicBezTo>
                      <a:pt x="1509" y="414"/>
                      <a:pt x="1572" y="545"/>
                      <a:pt x="1682" y="676"/>
                    </a:cubicBezTo>
                    <a:cubicBezTo>
                      <a:pt x="1792" y="828"/>
                      <a:pt x="1881" y="917"/>
                      <a:pt x="1923" y="1027"/>
                    </a:cubicBezTo>
                    <a:cubicBezTo>
                      <a:pt x="1965" y="1111"/>
                      <a:pt x="1991" y="1179"/>
                      <a:pt x="1944" y="1263"/>
                    </a:cubicBezTo>
                    <a:cubicBezTo>
                      <a:pt x="1881" y="1352"/>
                      <a:pt x="1813" y="1373"/>
                      <a:pt x="1729" y="1373"/>
                    </a:cubicBezTo>
                    <a:cubicBezTo>
                      <a:pt x="1619" y="1373"/>
                      <a:pt x="1488" y="1331"/>
                      <a:pt x="1357" y="1263"/>
                    </a:cubicBezTo>
                    <a:cubicBezTo>
                      <a:pt x="1096" y="1158"/>
                      <a:pt x="614" y="870"/>
                      <a:pt x="441" y="718"/>
                    </a:cubicBezTo>
                    <a:cubicBezTo>
                      <a:pt x="242" y="587"/>
                      <a:pt x="111" y="435"/>
                      <a:pt x="111" y="414"/>
                    </a:cubicBezTo>
                    <a:cubicBezTo>
                      <a:pt x="90" y="456"/>
                      <a:pt x="69" y="477"/>
                      <a:pt x="48" y="524"/>
                    </a:cubicBezTo>
                    <a:cubicBezTo>
                      <a:pt x="111" y="587"/>
                      <a:pt x="221" y="697"/>
                      <a:pt x="373" y="807"/>
                    </a:cubicBezTo>
                    <a:cubicBezTo>
                      <a:pt x="572" y="959"/>
                      <a:pt x="1048" y="1242"/>
                      <a:pt x="1310" y="1373"/>
                    </a:cubicBezTo>
                    <a:cubicBezTo>
                      <a:pt x="1467" y="1441"/>
                      <a:pt x="1598" y="1483"/>
                      <a:pt x="1729" y="1483"/>
                    </a:cubicBezTo>
                    <a:cubicBezTo>
                      <a:pt x="1834" y="1483"/>
                      <a:pt x="1965" y="1441"/>
                      <a:pt x="2033" y="1310"/>
                    </a:cubicBezTo>
                    <a:cubicBezTo>
                      <a:pt x="2096" y="1200"/>
                      <a:pt x="2075" y="1069"/>
                      <a:pt x="2033" y="959"/>
                    </a:cubicBezTo>
                    <a:cubicBezTo>
                      <a:pt x="1965" y="849"/>
                      <a:pt x="1881" y="739"/>
                      <a:pt x="1771" y="608"/>
                    </a:cubicBezTo>
                    <a:cubicBezTo>
                      <a:pt x="1661" y="477"/>
                      <a:pt x="1619" y="373"/>
                      <a:pt x="1551" y="263"/>
                    </a:cubicBezTo>
                    <a:cubicBezTo>
                      <a:pt x="1488" y="153"/>
                      <a:pt x="1399" y="43"/>
                      <a:pt x="1247" y="22"/>
                    </a:cubicBezTo>
                    <a:cubicBezTo>
                      <a:pt x="1205" y="1"/>
                      <a:pt x="1137" y="1"/>
                      <a:pt x="104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320;p38">
                <a:extLst>
                  <a:ext uri="{FF2B5EF4-FFF2-40B4-BE49-F238E27FC236}">
                    <a16:creationId xmlns:a16="http://schemas.microsoft.com/office/drawing/2014/main" id="{537FE555-A3DE-776A-DD47-6EE6A46D3991}"/>
                  </a:ext>
                </a:extLst>
              </p:cNvPr>
              <p:cNvSpPr/>
              <p:nvPr/>
            </p:nvSpPr>
            <p:spPr>
              <a:xfrm>
                <a:off x="2801841" y="2288544"/>
                <a:ext cx="397323" cy="214100"/>
              </a:xfrm>
              <a:custGeom>
                <a:avLst/>
                <a:gdLst/>
                <a:ahLst/>
                <a:cxnLst/>
                <a:rect l="l" t="t" r="r" b="b"/>
                <a:pathLst>
                  <a:path w="2535" h="1366" extrusionOk="0">
                    <a:moveTo>
                      <a:pt x="748" y="1"/>
                    </a:moveTo>
                    <a:cubicBezTo>
                      <a:pt x="597" y="1"/>
                      <a:pt x="473" y="15"/>
                      <a:pt x="419" y="53"/>
                    </a:cubicBezTo>
                    <a:cubicBezTo>
                      <a:pt x="288" y="163"/>
                      <a:pt x="110" y="336"/>
                      <a:pt x="68" y="509"/>
                    </a:cubicBezTo>
                    <a:cubicBezTo>
                      <a:pt x="68" y="509"/>
                      <a:pt x="0" y="666"/>
                      <a:pt x="47" y="687"/>
                    </a:cubicBezTo>
                    <a:cubicBezTo>
                      <a:pt x="110" y="708"/>
                      <a:pt x="550" y="771"/>
                      <a:pt x="896" y="860"/>
                    </a:cubicBezTo>
                    <a:cubicBezTo>
                      <a:pt x="1268" y="928"/>
                      <a:pt x="1467" y="1033"/>
                      <a:pt x="1681" y="1164"/>
                    </a:cubicBezTo>
                    <a:cubicBezTo>
                      <a:pt x="1880" y="1282"/>
                      <a:pt x="1989" y="1366"/>
                      <a:pt x="2119" y="1366"/>
                    </a:cubicBezTo>
                    <a:cubicBezTo>
                      <a:pt x="2134" y="1366"/>
                      <a:pt x="2148" y="1365"/>
                      <a:pt x="2163" y="1363"/>
                    </a:cubicBezTo>
                    <a:cubicBezTo>
                      <a:pt x="2294" y="1363"/>
                      <a:pt x="2514" y="1274"/>
                      <a:pt x="2535" y="1101"/>
                    </a:cubicBezTo>
                    <a:cubicBezTo>
                      <a:pt x="2535" y="902"/>
                      <a:pt x="2336" y="750"/>
                      <a:pt x="2142" y="509"/>
                    </a:cubicBezTo>
                    <a:cubicBezTo>
                      <a:pt x="1922" y="294"/>
                      <a:pt x="1859" y="95"/>
                      <a:pt x="1571" y="74"/>
                    </a:cubicBezTo>
                    <a:cubicBezTo>
                      <a:pt x="1389" y="47"/>
                      <a:pt x="1024" y="1"/>
                      <a:pt x="748"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321;p38">
                <a:extLst>
                  <a:ext uri="{FF2B5EF4-FFF2-40B4-BE49-F238E27FC236}">
                    <a16:creationId xmlns:a16="http://schemas.microsoft.com/office/drawing/2014/main" id="{9E7B863B-4F19-EAAF-373E-0EE64EE633EA}"/>
                  </a:ext>
                </a:extLst>
              </p:cNvPr>
              <p:cNvSpPr/>
              <p:nvPr/>
            </p:nvSpPr>
            <p:spPr>
              <a:xfrm>
                <a:off x="2815791" y="2279610"/>
                <a:ext cx="389957" cy="232438"/>
              </a:xfrm>
              <a:custGeom>
                <a:avLst/>
                <a:gdLst/>
                <a:ahLst/>
                <a:cxnLst/>
                <a:rect l="l" t="t" r="r" b="b"/>
                <a:pathLst>
                  <a:path w="2488" h="1483" extrusionOk="0">
                    <a:moveTo>
                      <a:pt x="503" y="0"/>
                    </a:moveTo>
                    <a:cubicBezTo>
                      <a:pt x="414" y="21"/>
                      <a:pt x="351" y="21"/>
                      <a:pt x="304" y="69"/>
                    </a:cubicBezTo>
                    <a:cubicBezTo>
                      <a:pt x="283" y="69"/>
                      <a:pt x="283" y="69"/>
                      <a:pt x="262" y="89"/>
                    </a:cubicBezTo>
                    <a:lnTo>
                      <a:pt x="503" y="0"/>
                    </a:lnTo>
                    <a:close/>
                    <a:moveTo>
                      <a:pt x="592" y="0"/>
                    </a:moveTo>
                    <a:cubicBezTo>
                      <a:pt x="566" y="21"/>
                      <a:pt x="566" y="69"/>
                      <a:pt x="545" y="110"/>
                    </a:cubicBezTo>
                    <a:lnTo>
                      <a:pt x="854" y="110"/>
                    </a:lnTo>
                    <a:cubicBezTo>
                      <a:pt x="1069" y="131"/>
                      <a:pt x="1331" y="152"/>
                      <a:pt x="1461" y="173"/>
                    </a:cubicBezTo>
                    <a:cubicBezTo>
                      <a:pt x="1592" y="199"/>
                      <a:pt x="1681" y="241"/>
                      <a:pt x="1744" y="304"/>
                    </a:cubicBezTo>
                    <a:cubicBezTo>
                      <a:pt x="1833" y="393"/>
                      <a:pt x="1901" y="482"/>
                      <a:pt x="2006" y="613"/>
                    </a:cubicBezTo>
                    <a:cubicBezTo>
                      <a:pt x="2116" y="723"/>
                      <a:pt x="2205" y="828"/>
                      <a:pt x="2294" y="917"/>
                    </a:cubicBezTo>
                    <a:cubicBezTo>
                      <a:pt x="2357" y="1006"/>
                      <a:pt x="2378" y="1069"/>
                      <a:pt x="2378" y="1158"/>
                    </a:cubicBezTo>
                    <a:cubicBezTo>
                      <a:pt x="2378" y="1221"/>
                      <a:pt x="2336" y="1268"/>
                      <a:pt x="2268" y="1310"/>
                    </a:cubicBezTo>
                    <a:cubicBezTo>
                      <a:pt x="2205" y="1352"/>
                      <a:pt x="2116" y="1378"/>
                      <a:pt x="2053" y="1378"/>
                    </a:cubicBezTo>
                    <a:cubicBezTo>
                      <a:pt x="2006" y="1378"/>
                      <a:pt x="1943" y="1352"/>
                      <a:pt x="1875" y="1331"/>
                    </a:cubicBezTo>
                    <a:cubicBezTo>
                      <a:pt x="1812" y="1289"/>
                      <a:pt x="1723" y="1247"/>
                      <a:pt x="1613" y="1179"/>
                    </a:cubicBezTo>
                    <a:cubicBezTo>
                      <a:pt x="1399" y="1048"/>
                      <a:pt x="1179" y="938"/>
                      <a:pt x="828" y="854"/>
                    </a:cubicBezTo>
                    <a:cubicBezTo>
                      <a:pt x="655" y="807"/>
                      <a:pt x="461" y="786"/>
                      <a:pt x="283" y="765"/>
                    </a:cubicBezTo>
                    <a:cubicBezTo>
                      <a:pt x="220" y="744"/>
                      <a:pt x="131" y="723"/>
                      <a:pt x="89" y="723"/>
                    </a:cubicBezTo>
                    <a:lnTo>
                      <a:pt x="68" y="723"/>
                    </a:lnTo>
                    <a:cubicBezTo>
                      <a:pt x="42" y="744"/>
                      <a:pt x="21" y="765"/>
                      <a:pt x="0" y="807"/>
                    </a:cubicBezTo>
                    <a:cubicBezTo>
                      <a:pt x="21" y="807"/>
                      <a:pt x="42" y="807"/>
                      <a:pt x="68" y="828"/>
                    </a:cubicBezTo>
                    <a:cubicBezTo>
                      <a:pt x="110" y="828"/>
                      <a:pt x="199" y="854"/>
                      <a:pt x="262" y="854"/>
                    </a:cubicBezTo>
                    <a:cubicBezTo>
                      <a:pt x="435" y="896"/>
                      <a:pt x="634" y="917"/>
                      <a:pt x="807" y="959"/>
                    </a:cubicBezTo>
                    <a:cubicBezTo>
                      <a:pt x="1158" y="1027"/>
                      <a:pt x="1351" y="1137"/>
                      <a:pt x="1571" y="1268"/>
                    </a:cubicBezTo>
                    <a:cubicBezTo>
                      <a:pt x="1681" y="1331"/>
                      <a:pt x="1744" y="1378"/>
                      <a:pt x="1833" y="1420"/>
                    </a:cubicBezTo>
                    <a:cubicBezTo>
                      <a:pt x="1922" y="1462"/>
                      <a:pt x="1985" y="1482"/>
                      <a:pt x="2074" y="1482"/>
                    </a:cubicBezTo>
                    <a:cubicBezTo>
                      <a:pt x="2137" y="1462"/>
                      <a:pt x="2247" y="1441"/>
                      <a:pt x="2336" y="1399"/>
                    </a:cubicBezTo>
                    <a:cubicBezTo>
                      <a:pt x="2399" y="1352"/>
                      <a:pt x="2488" y="1268"/>
                      <a:pt x="2488" y="1158"/>
                    </a:cubicBezTo>
                    <a:cubicBezTo>
                      <a:pt x="2488" y="1048"/>
                      <a:pt x="2446" y="938"/>
                      <a:pt x="2357" y="854"/>
                    </a:cubicBezTo>
                    <a:cubicBezTo>
                      <a:pt x="2294" y="744"/>
                      <a:pt x="2184" y="655"/>
                      <a:pt x="2095" y="545"/>
                    </a:cubicBezTo>
                    <a:cubicBezTo>
                      <a:pt x="1985" y="414"/>
                      <a:pt x="1922" y="330"/>
                      <a:pt x="1833" y="241"/>
                    </a:cubicBezTo>
                    <a:cubicBezTo>
                      <a:pt x="1744" y="152"/>
                      <a:pt x="1639" y="89"/>
                      <a:pt x="1482" y="69"/>
                    </a:cubicBezTo>
                    <a:cubicBezTo>
                      <a:pt x="1351" y="42"/>
                      <a:pt x="1090" y="21"/>
                      <a:pt x="8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322;p38">
                <a:extLst>
                  <a:ext uri="{FF2B5EF4-FFF2-40B4-BE49-F238E27FC236}">
                    <a16:creationId xmlns:a16="http://schemas.microsoft.com/office/drawing/2014/main" id="{70503939-DE62-3E2B-EFEC-9CC46AB84322}"/>
                  </a:ext>
                </a:extLst>
              </p:cNvPr>
              <p:cNvSpPr/>
              <p:nvPr/>
            </p:nvSpPr>
            <p:spPr>
              <a:xfrm>
                <a:off x="2740245" y="2351395"/>
                <a:ext cx="421304" cy="242939"/>
              </a:xfrm>
              <a:custGeom>
                <a:avLst/>
                <a:gdLst/>
                <a:ahLst/>
                <a:cxnLst/>
                <a:rect l="l" t="t" r="r" b="b"/>
                <a:pathLst>
                  <a:path w="2688" h="1550" extrusionOk="0">
                    <a:moveTo>
                      <a:pt x="1147" y="1"/>
                    </a:moveTo>
                    <a:cubicBezTo>
                      <a:pt x="1014" y="1"/>
                      <a:pt x="898" y="9"/>
                      <a:pt x="833" y="24"/>
                    </a:cubicBezTo>
                    <a:cubicBezTo>
                      <a:pt x="634" y="45"/>
                      <a:pt x="372" y="134"/>
                      <a:pt x="372" y="134"/>
                    </a:cubicBezTo>
                    <a:cubicBezTo>
                      <a:pt x="372" y="134"/>
                      <a:pt x="220" y="155"/>
                      <a:pt x="158" y="307"/>
                    </a:cubicBezTo>
                    <a:cubicBezTo>
                      <a:pt x="69" y="480"/>
                      <a:pt x="1" y="873"/>
                      <a:pt x="69" y="962"/>
                    </a:cubicBezTo>
                    <a:cubicBezTo>
                      <a:pt x="83" y="1001"/>
                      <a:pt x="118" y="1015"/>
                      <a:pt x="166" y="1015"/>
                    </a:cubicBezTo>
                    <a:cubicBezTo>
                      <a:pt x="253" y="1015"/>
                      <a:pt x="385" y="968"/>
                      <a:pt x="524" y="941"/>
                    </a:cubicBezTo>
                    <a:cubicBezTo>
                      <a:pt x="627" y="912"/>
                      <a:pt x="788" y="899"/>
                      <a:pt x="951" y="899"/>
                    </a:cubicBezTo>
                    <a:cubicBezTo>
                      <a:pt x="1171" y="899"/>
                      <a:pt x="1392" y="922"/>
                      <a:pt x="1467" y="962"/>
                    </a:cubicBezTo>
                    <a:cubicBezTo>
                      <a:pt x="1595" y="1023"/>
                      <a:pt x="2222" y="1549"/>
                      <a:pt x="2329" y="1549"/>
                    </a:cubicBezTo>
                    <a:cubicBezTo>
                      <a:pt x="2332" y="1549"/>
                      <a:pt x="2334" y="1549"/>
                      <a:pt x="2336" y="1548"/>
                    </a:cubicBezTo>
                    <a:cubicBezTo>
                      <a:pt x="2446" y="1527"/>
                      <a:pt x="2598" y="1417"/>
                      <a:pt x="2645" y="1182"/>
                    </a:cubicBezTo>
                    <a:cubicBezTo>
                      <a:pt x="2687" y="962"/>
                      <a:pt x="2619" y="894"/>
                      <a:pt x="2446" y="763"/>
                    </a:cubicBezTo>
                    <a:cubicBezTo>
                      <a:pt x="2252" y="611"/>
                      <a:pt x="2074" y="176"/>
                      <a:pt x="1881" y="87"/>
                    </a:cubicBezTo>
                    <a:cubicBezTo>
                      <a:pt x="1748" y="31"/>
                      <a:pt x="1413" y="1"/>
                      <a:pt x="1147"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323;p38">
                <a:extLst>
                  <a:ext uri="{FF2B5EF4-FFF2-40B4-BE49-F238E27FC236}">
                    <a16:creationId xmlns:a16="http://schemas.microsoft.com/office/drawing/2014/main" id="{7BEEE7B3-9189-F26D-F7FD-B5BEDA0AC831}"/>
                  </a:ext>
                </a:extLst>
              </p:cNvPr>
              <p:cNvSpPr/>
              <p:nvPr/>
            </p:nvSpPr>
            <p:spPr>
              <a:xfrm>
                <a:off x="2785384" y="2344498"/>
                <a:ext cx="379455" cy="258299"/>
              </a:xfrm>
              <a:custGeom>
                <a:avLst/>
                <a:gdLst/>
                <a:ahLst/>
                <a:cxnLst/>
                <a:rect l="l" t="t" r="r" b="b"/>
                <a:pathLst>
                  <a:path w="2421" h="1648" extrusionOk="0">
                    <a:moveTo>
                      <a:pt x="524" y="0"/>
                    </a:moveTo>
                    <a:cubicBezTo>
                      <a:pt x="477" y="47"/>
                      <a:pt x="435" y="89"/>
                      <a:pt x="393" y="152"/>
                    </a:cubicBezTo>
                    <a:cubicBezTo>
                      <a:pt x="435" y="131"/>
                      <a:pt x="498" y="110"/>
                      <a:pt x="545" y="110"/>
                    </a:cubicBezTo>
                    <a:cubicBezTo>
                      <a:pt x="601" y="110"/>
                      <a:pt x="717" y="101"/>
                      <a:pt x="854" y="101"/>
                    </a:cubicBezTo>
                    <a:cubicBezTo>
                      <a:pt x="922" y="101"/>
                      <a:pt x="996" y="103"/>
                      <a:pt x="1069" y="110"/>
                    </a:cubicBezTo>
                    <a:cubicBezTo>
                      <a:pt x="1284" y="110"/>
                      <a:pt x="1504" y="152"/>
                      <a:pt x="1572" y="199"/>
                    </a:cubicBezTo>
                    <a:cubicBezTo>
                      <a:pt x="1655" y="220"/>
                      <a:pt x="1744" y="351"/>
                      <a:pt x="1833" y="482"/>
                    </a:cubicBezTo>
                    <a:cubicBezTo>
                      <a:pt x="1917" y="613"/>
                      <a:pt x="2006" y="765"/>
                      <a:pt x="2116" y="854"/>
                    </a:cubicBezTo>
                    <a:cubicBezTo>
                      <a:pt x="2226" y="917"/>
                      <a:pt x="2268" y="964"/>
                      <a:pt x="2289" y="1006"/>
                    </a:cubicBezTo>
                    <a:cubicBezTo>
                      <a:pt x="2310" y="1048"/>
                      <a:pt x="2310" y="1116"/>
                      <a:pt x="2289" y="1226"/>
                    </a:cubicBezTo>
                    <a:cubicBezTo>
                      <a:pt x="2268" y="1419"/>
                      <a:pt x="2116" y="1529"/>
                      <a:pt x="2048" y="1550"/>
                    </a:cubicBezTo>
                    <a:cubicBezTo>
                      <a:pt x="2048" y="1550"/>
                      <a:pt x="2048" y="1529"/>
                      <a:pt x="2027" y="1529"/>
                    </a:cubicBezTo>
                    <a:cubicBezTo>
                      <a:pt x="2006" y="1508"/>
                      <a:pt x="1964" y="1508"/>
                      <a:pt x="1917" y="1461"/>
                    </a:cubicBezTo>
                    <a:cubicBezTo>
                      <a:pt x="1854" y="1419"/>
                      <a:pt x="1744" y="1357"/>
                      <a:pt x="1655" y="1288"/>
                    </a:cubicBezTo>
                    <a:cubicBezTo>
                      <a:pt x="1572" y="1226"/>
                      <a:pt x="1462" y="1137"/>
                      <a:pt x="1373" y="1095"/>
                    </a:cubicBezTo>
                    <a:cubicBezTo>
                      <a:pt x="1310" y="1027"/>
                      <a:pt x="1242" y="985"/>
                      <a:pt x="1200" y="964"/>
                    </a:cubicBezTo>
                    <a:cubicBezTo>
                      <a:pt x="1153" y="938"/>
                      <a:pt x="1090" y="917"/>
                      <a:pt x="1022" y="917"/>
                    </a:cubicBezTo>
                    <a:cubicBezTo>
                      <a:pt x="938" y="896"/>
                      <a:pt x="849" y="896"/>
                      <a:pt x="739" y="896"/>
                    </a:cubicBezTo>
                    <a:cubicBezTo>
                      <a:pt x="688" y="890"/>
                      <a:pt x="635" y="887"/>
                      <a:pt x="583" y="887"/>
                    </a:cubicBezTo>
                    <a:cubicBezTo>
                      <a:pt x="455" y="887"/>
                      <a:pt x="329" y="902"/>
                      <a:pt x="236" y="917"/>
                    </a:cubicBezTo>
                    <a:cubicBezTo>
                      <a:pt x="152" y="938"/>
                      <a:pt x="63" y="964"/>
                      <a:pt x="1" y="985"/>
                    </a:cubicBezTo>
                    <a:lnTo>
                      <a:pt x="1" y="1095"/>
                    </a:lnTo>
                    <a:cubicBezTo>
                      <a:pt x="84" y="1068"/>
                      <a:pt x="173" y="1048"/>
                      <a:pt x="262" y="1027"/>
                    </a:cubicBezTo>
                    <a:cubicBezTo>
                      <a:pt x="336" y="1012"/>
                      <a:pt x="458" y="997"/>
                      <a:pt x="583" y="997"/>
                    </a:cubicBezTo>
                    <a:cubicBezTo>
                      <a:pt x="635" y="997"/>
                      <a:pt x="688" y="1000"/>
                      <a:pt x="739" y="1006"/>
                    </a:cubicBezTo>
                    <a:lnTo>
                      <a:pt x="1001" y="1006"/>
                    </a:lnTo>
                    <a:cubicBezTo>
                      <a:pt x="1069" y="1027"/>
                      <a:pt x="1132" y="1048"/>
                      <a:pt x="1153" y="1048"/>
                    </a:cubicBezTo>
                    <a:cubicBezTo>
                      <a:pt x="1179" y="1068"/>
                      <a:pt x="1242" y="1116"/>
                      <a:pt x="1331" y="1158"/>
                    </a:cubicBezTo>
                    <a:cubicBezTo>
                      <a:pt x="1394" y="1226"/>
                      <a:pt x="1504" y="1309"/>
                      <a:pt x="1593" y="1377"/>
                    </a:cubicBezTo>
                    <a:cubicBezTo>
                      <a:pt x="1703" y="1440"/>
                      <a:pt x="1786" y="1508"/>
                      <a:pt x="1875" y="1571"/>
                    </a:cubicBezTo>
                    <a:cubicBezTo>
                      <a:pt x="1896" y="1592"/>
                      <a:pt x="1938" y="1618"/>
                      <a:pt x="1985" y="1618"/>
                    </a:cubicBezTo>
                    <a:cubicBezTo>
                      <a:pt x="2000" y="1633"/>
                      <a:pt x="2015" y="1648"/>
                      <a:pt x="2037" y="1648"/>
                    </a:cubicBezTo>
                    <a:cubicBezTo>
                      <a:pt x="2046" y="1648"/>
                      <a:pt x="2057" y="1645"/>
                      <a:pt x="2069" y="1639"/>
                    </a:cubicBezTo>
                    <a:cubicBezTo>
                      <a:pt x="2200" y="1618"/>
                      <a:pt x="2357" y="1487"/>
                      <a:pt x="2399" y="1247"/>
                    </a:cubicBezTo>
                    <a:cubicBezTo>
                      <a:pt x="2420" y="1137"/>
                      <a:pt x="2420" y="1048"/>
                      <a:pt x="2378" y="964"/>
                    </a:cubicBezTo>
                    <a:cubicBezTo>
                      <a:pt x="2357" y="896"/>
                      <a:pt x="2289" y="833"/>
                      <a:pt x="2179" y="765"/>
                    </a:cubicBezTo>
                    <a:cubicBezTo>
                      <a:pt x="2116" y="702"/>
                      <a:pt x="2006" y="545"/>
                      <a:pt x="1917" y="414"/>
                    </a:cubicBezTo>
                    <a:cubicBezTo>
                      <a:pt x="1833" y="283"/>
                      <a:pt x="1744" y="152"/>
                      <a:pt x="1614" y="89"/>
                    </a:cubicBezTo>
                    <a:cubicBezTo>
                      <a:pt x="1504" y="47"/>
                      <a:pt x="1284" y="21"/>
                      <a:pt x="10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324;p38">
                <a:extLst>
                  <a:ext uri="{FF2B5EF4-FFF2-40B4-BE49-F238E27FC236}">
                    <a16:creationId xmlns:a16="http://schemas.microsoft.com/office/drawing/2014/main" id="{674A4993-B963-C18F-882A-086AF1DB9494}"/>
                  </a:ext>
                </a:extLst>
              </p:cNvPr>
              <p:cNvSpPr/>
              <p:nvPr/>
            </p:nvSpPr>
            <p:spPr>
              <a:xfrm>
                <a:off x="2706547" y="2447002"/>
                <a:ext cx="417229" cy="210338"/>
              </a:xfrm>
              <a:custGeom>
                <a:avLst/>
                <a:gdLst/>
                <a:ahLst/>
                <a:cxnLst/>
                <a:rect l="l" t="t" r="r" b="b"/>
                <a:pathLst>
                  <a:path w="2662" h="1342" extrusionOk="0">
                    <a:moveTo>
                      <a:pt x="959" y="1"/>
                    </a:moveTo>
                    <a:cubicBezTo>
                      <a:pt x="765" y="1"/>
                      <a:pt x="216" y="263"/>
                      <a:pt x="216" y="263"/>
                    </a:cubicBezTo>
                    <a:cubicBezTo>
                      <a:pt x="216" y="263"/>
                      <a:pt x="1" y="854"/>
                      <a:pt x="195" y="1027"/>
                    </a:cubicBezTo>
                    <a:cubicBezTo>
                      <a:pt x="294" y="1127"/>
                      <a:pt x="404" y="1159"/>
                      <a:pt x="508" y="1159"/>
                    </a:cubicBezTo>
                    <a:cubicBezTo>
                      <a:pt x="612" y="1159"/>
                      <a:pt x="710" y="1127"/>
                      <a:pt x="786" y="1095"/>
                    </a:cubicBezTo>
                    <a:cubicBezTo>
                      <a:pt x="938" y="1027"/>
                      <a:pt x="1310" y="1006"/>
                      <a:pt x="1441" y="1006"/>
                    </a:cubicBezTo>
                    <a:cubicBezTo>
                      <a:pt x="1454" y="1005"/>
                      <a:pt x="1466" y="1004"/>
                      <a:pt x="1478" y="1004"/>
                    </a:cubicBezTo>
                    <a:cubicBezTo>
                      <a:pt x="1604" y="1004"/>
                      <a:pt x="1667" y="1102"/>
                      <a:pt x="1787" y="1179"/>
                    </a:cubicBezTo>
                    <a:cubicBezTo>
                      <a:pt x="1895" y="1241"/>
                      <a:pt x="2156" y="1342"/>
                      <a:pt x="2343" y="1342"/>
                    </a:cubicBezTo>
                    <a:cubicBezTo>
                      <a:pt x="2427" y="1342"/>
                      <a:pt x="2496" y="1322"/>
                      <a:pt x="2530" y="1268"/>
                    </a:cubicBezTo>
                    <a:cubicBezTo>
                      <a:pt x="2619" y="1069"/>
                      <a:pt x="2661" y="833"/>
                      <a:pt x="2467" y="655"/>
                    </a:cubicBezTo>
                    <a:cubicBezTo>
                      <a:pt x="2247" y="483"/>
                      <a:pt x="1986" y="179"/>
                      <a:pt x="1855" y="111"/>
                    </a:cubicBezTo>
                    <a:cubicBezTo>
                      <a:pt x="1724" y="48"/>
                      <a:pt x="1158" y="1"/>
                      <a:pt x="959"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325;p38">
                <a:extLst>
                  <a:ext uri="{FF2B5EF4-FFF2-40B4-BE49-F238E27FC236}">
                    <a16:creationId xmlns:a16="http://schemas.microsoft.com/office/drawing/2014/main" id="{E1B1C373-DAC3-790F-61E2-FB94DA5757D4}"/>
                  </a:ext>
                </a:extLst>
              </p:cNvPr>
              <p:cNvSpPr/>
              <p:nvPr/>
            </p:nvSpPr>
            <p:spPr>
              <a:xfrm>
                <a:off x="2774726" y="2437128"/>
                <a:ext cx="349049" cy="229303"/>
              </a:xfrm>
              <a:custGeom>
                <a:avLst/>
                <a:gdLst/>
                <a:ahLst/>
                <a:cxnLst/>
                <a:rect l="l" t="t" r="r" b="b"/>
                <a:pathLst>
                  <a:path w="2227" h="1463" extrusionOk="0">
                    <a:moveTo>
                      <a:pt x="524" y="1"/>
                    </a:moveTo>
                    <a:cubicBezTo>
                      <a:pt x="414" y="22"/>
                      <a:pt x="262" y="64"/>
                      <a:pt x="110" y="132"/>
                    </a:cubicBezTo>
                    <a:cubicBezTo>
                      <a:pt x="110" y="153"/>
                      <a:pt x="90" y="195"/>
                      <a:pt x="90" y="216"/>
                    </a:cubicBezTo>
                    <a:lnTo>
                      <a:pt x="90" y="263"/>
                    </a:lnTo>
                    <a:lnTo>
                      <a:pt x="110" y="242"/>
                    </a:lnTo>
                    <a:cubicBezTo>
                      <a:pt x="262" y="174"/>
                      <a:pt x="435" y="111"/>
                      <a:pt x="524" y="111"/>
                    </a:cubicBezTo>
                    <a:cubicBezTo>
                      <a:pt x="613" y="111"/>
                      <a:pt x="807" y="132"/>
                      <a:pt x="985" y="153"/>
                    </a:cubicBezTo>
                    <a:cubicBezTo>
                      <a:pt x="1090" y="153"/>
                      <a:pt x="1179" y="174"/>
                      <a:pt x="1247" y="174"/>
                    </a:cubicBezTo>
                    <a:cubicBezTo>
                      <a:pt x="1310" y="195"/>
                      <a:pt x="1378" y="216"/>
                      <a:pt x="1399" y="216"/>
                    </a:cubicBezTo>
                    <a:cubicBezTo>
                      <a:pt x="1441" y="263"/>
                      <a:pt x="1551" y="347"/>
                      <a:pt x="1661" y="436"/>
                    </a:cubicBezTo>
                    <a:cubicBezTo>
                      <a:pt x="1771" y="546"/>
                      <a:pt x="1875" y="656"/>
                      <a:pt x="1985" y="766"/>
                    </a:cubicBezTo>
                    <a:cubicBezTo>
                      <a:pt x="2074" y="828"/>
                      <a:pt x="2116" y="917"/>
                      <a:pt x="2116" y="1027"/>
                    </a:cubicBezTo>
                    <a:cubicBezTo>
                      <a:pt x="2116" y="1111"/>
                      <a:pt x="2095" y="1221"/>
                      <a:pt x="2032" y="1310"/>
                    </a:cubicBezTo>
                    <a:cubicBezTo>
                      <a:pt x="2032" y="1331"/>
                      <a:pt x="1985" y="1352"/>
                      <a:pt x="1943" y="1352"/>
                    </a:cubicBezTo>
                    <a:cubicBezTo>
                      <a:pt x="1901" y="1352"/>
                      <a:pt x="1833" y="1352"/>
                      <a:pt x="1744" y="1331"/>
                    </a:cubicBezTo>
                    <a:cubicBezTo>
                      <a:pt x="1613" y="1310"/>
                      <a:pt x="1462" y="1242"/>
                      <a:pt x="1378" y="1200"/>
                    </a:cubicBezTo>
                    <a:cubicBezTo>
                      <a:pt x="1310" y="1158"/>
                      <a:pt x="1268" y="1111"/>
                      <a:pt x="1221" y="1069"/>
                    </a:cubicBezTo>
                    <a:cubicBezTo>
                      <a:pt x="1158" y="1048"/>
                      <a:pt x="1090" y="1001"/>
                      <a:pt x="1006" y="1001"/>
                    </a:cubicBezTo>
                    <a:cubicBezTo>
                      <a:pt x="938" y="1001"/>
                      <a:pt x="807" y="1027"/>
                      <a:pt x="676" y="1027"/>
                    </a:cubicBezTo>
                    <a:cubicBezTo>
                      <a:pt x="545" y="1048"/>
                      <a:pt x="414" y="1069"/>
                      <a:pt x="330" y="1111"/>
                    </a:cubicBezTo>
                    <a:cubicBezTo>
                      <a:pt x="283" y="1132"/>
                      <a:pt x="241" y="1132"/>
                      <a:pt x="220" y="1158"/>
                    </a:cubicBezTo>
                    <a:lnTo>
                      <a:pt x="199" y="1179"/>
                    </a:lnTo>
                    <a:lnTo>
                      <a:pt x="0" y="1263"/>
                    </a:lnTo>
                    <a:cubicBezTo>
                      <a:pt x="21" y="1263"/>
                      <a:pt x="42" y="1289"/>
                      <a:pt x="69" y="1289"/>
                    </a:cubicBezTo>
                    <a:cubicBezTo>
                      <a:pt x="173" y="1289"/>
                      <a:pt x="283" y="1242"/>
                      <a:pt x="372" y="1200"/>
                    </a:cubicBezTo>
                    <a:cubicBezTo>
                      <a:pt x="435" y="1179"/>
                      <a:pt x="566" y="1158"/>
                      <a:pt x="697" y="1132"/>
                    </a:cubicBezTo>
                    <a:cubicBezTo>
                      <a:pt x="828" y="1132"/>
                      <a:pt x="938" y="1111"/>
                      <a:pt x="1027" y="1111"/>
                    </a:cubicBezTo>
                    <a:cubicBezTo>
                      <a:pt x="1069" y="1111"/>
                      <a:pt x="1116" y="1132"/>
                      <a:pt x="1158" y="1158"/>
                    </a:cubicBezTo>
                    <a:cubicBezTo>
                      <a:pt x="1200" y="1200"/>
                      <a:pt x="1268" y="1242"/>
                      <a:pt x="1331" y="1289"/>
                    </a:cubicBezTo>
                    <a:cubicBezTo>
                      <a:pt x="1420" y="1331"/>
                      <a:pt x="1572" y="1394"/>
                      <a:pt x="1723" y="1441"/>
                    </a:cubicBezTo>
                    <a:cubicBezTo>
                      <a:pt x="1812" y="1462"/>
                      <a:pt x="1875" y="1462"/>
                      <a:pt x="1964" y="1462"/>
                    </a:cubicBezTo>
                    <a:cubicBezTo>
                      <a:pt x="2032" y="1441"/>
                      <a:pt x="2095" y="1420"/>
                      <a:pt x="2137" y="1352"/>
                    </a:cubicBezTo>
                    <a:cubicBezTo>
                      <a:pt x="2184" y="1242"/>
                      <a:pt x="2226" y="1132"/>
                      <a:pt x="2226" y="1001"/>
                    </a:cubicBezTo>
                    <a:cubicBezTo>
                      <a:pt x="2226" y="896"/>
                      <a:pt x="2163" y="766"/>
                      <a:pt x="2053" y="677"/>
                    </a:cubicBezTo>
                    <a:cubicBezTo>
                      <a:pt x="1964" y="587"/>
                      <a:pt x="1833" y="477"/>
                      <a:pt x="1723" y="373"/>
                    </a:cubicBezTo>
                    <a:cubicBezTo>
                      <a:pt x="1613" y="263"/>
                      <a:pt x="1530" y="174"/>
                      <a:pt x="1441" y="132"/>
                    </a:cubicBezTo>
                    <a:cubicBezTo>
                      <a:pt x="1399" y="111"/>
                      <a:pt x="1352" y="85"/>
                      <a:pt x="1268" y="85"/>
                    </a:cubicBezTo>
                    <a:cubicBezTo>
                      <a:pt x="1179" y="64"/>
                      <a:pt x="1090" y="43"/>
                      <a:pt x="1006" y="43"/>
                    </a:cubicBezTo>
                    <a:cubicBezTo>
                      <a:pt x="828" y="22"/>
                      <a:pt x="676" y="1"/>
                      <a:pt x="56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326;p38">
                <a:extLst>
                  <a:ext uri="{FF2B5EF4-FFF2-40B4-BE49-F238E27FC236}">
                    <a16:creationId xmlns:a16="http://schemas.microsoft.com/office/drawing/2014/main" id="{9F938CBB-5937-89F4-9045-2F54CCA6B7DD}"/>
                  </a:ext>
                </a:extLst>
              </p:cNvPr>
              <p:cNvSpPr/>
              <p:nvPr/>
            </p:nvSpPr>
            <p:spPr>
              <a:xfrm>
                <a:off x="2555611" y="798941"/>
                <a:ext cx="321934" cy="328360"/>
              </a:xfrm>
              <a:custGeom>
                <a:avLst/>
                <a:gdLst/>
                <a:ahLst/>
                <a:cxnLst/>
                <a:rect l="l" t="t" r="r" b="b"/>
                <a:pathLst>
                  <a:path w="2054" h="2095" extrusionOk="0">
                    <a:moveTo>
                      <a:pt x="592" y="0"/>
                    </a:moveTo>
                    <a:cubicBezTo>
                      <a:pt x="262" y="0"/>
                      <a:pt x="0" y="262"/>
                      <a:pt x="0" y="587"/>
                    </a:cubicBezTo>
                    <a:lnTo>
                      <a:pt x="0" y="1503"/>
                    </a:lnTo>
                    <a:cubicBezTo>
                      <a:pt x="0" y="1833"/>
                      <a:pt x="262" y="2095"/>
                      <a:pt x="592" y="2095"/>
                    </a:cubicBezTo>
                    <a:lnTo>
                      <a:pt x="1467" y="2095"/>
                    </a:lnTo>
                    <a:cubicBezTo>
                      <a:pt x="1791" y="2095"/>
                      <a:pt x="2053" y="1833"/>
                      <a:pt x="2053" y="1503"/>
                    </a:cubicBezTo>
                    <a:lnTo>
                      <a:pt x="2053" y="587"/>
                    </a:lnTo>
                    <a:cubicBezTo>
                      <a:pt x="2053" y="262"/>
                      <a:pt x="1791" y="0"/>
                      <a:pt x="1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327;p38">
                <a:extLst>
                  <a:ext uri="{FF2B5EF4-FFF2-40B4-BE49-F238E27FC236}">
                    <a16:creationId xmlns:a16="http://schemas.microsoft.com/office/drawing/2014/main" id="{3906BC31-FC6D-4344-1E92-1499768281BF}"/>
                  </a:ext>
                </a:extLst>
              </p:cNvPr>
              <p:cNvSpPr/>
              <p:nvPr/>
            </p:nvSpPr>
            <p:spPr>
              <a:xfrm>
                <a:off x="2549028" y="792358"/>
                <a:ext cx="334943" cy="344817"/>
              </a:xfrm>
              <a:custGeom>
                <a:avLst/>
                <a:gdLst/>
                <a:ahLst/>
                <a:cxnLst/>
                <a:rect l="l" t="t" r="r" b="b"/>
                <a:pathLst>
                  <a:path w="2137" h="2200" extrusionOk="0">
                    <a:moveTo>
                      <a:pt x="1509" y="105"/>
                    </a:moveTo>
                    <a:cubicBezTo>
                      <a:pt x="1791" y="105"/>
                      <a:pt x="2032" y="346"/>
                      <a:pt x="2032" y="629"/>
                    </a:cubicBezTo>
                    <a:lnTo>
                      <a:pt x="2032" y="1545"/>
                    </a:lnTo>
                    <a:cubicBezTo>
                      <a:pt x="2032" y="1854"/>
                      <a:pt x="1791" y="2095"/>
                      <a:pt x="1509" y="2095"/>
                    </a:cubicBezTo>
                    <a:lnTo>
                      <a:pt x="634" y="2095"/>
                    </a:lnTo>
                    <a:cubicBezTo>
                      <a:pt x="351" y="2095"/>
                      <a:pt x="110" y="1854"/>
                      <a:pt x="110" y="1545"/>
                    </a:cubicBezTo>
                    <a:lnTo>
                      <a:pt x="110" y="629"/>
                    </a:lnTo>
                    <a:cubicBezTo>
                      <a:pt x="110" y="346"/>
                      <a:pt x="351" y="105"/>
                      <a:pt x="634" y="105"/>
                    </a:cubicBezTo>
                    <a:close/>
                    <a:moveTo>
                      <a:pt x="634" y="0"/>
                    </a:moveTo>
                    <a:cubicBezTo>
                      <a:pt x="283" y="0"/>
                      <a:pt x="0" y="283"/>
                      <a:pt x="0" y="629"/>
                    </a:cubicBezTo>
                    <a:lnTo>
                      <a:pt x="0" y="1545"/>
                    </a:lnTo>
                    <a:cubicBezTo>
                      <a:pt x="0" y="1917"/>
                      <a:pt x="283" y="2200"/>
                      <a:pt x="634" y="2200"/>
                    </a:cubicBezTo>
                    <a:lnTo>
                      <a:pt x="1509" y="2200"/>
                    </a:lnTo>
                    <a:cubicBezTo>
                      <a:pt x="1854" y="2200"/>
                      <a:pt x="2137" y="1917"/>
                      <a:pt x="2137" y="1545"/>
                    </a:cubicBezTo>
                    <a:lnTo>
                      <a:pt x="2137" y="629"/>
                    </a:lnTo>
                    <a:cubicBezTo>
                      <a:pt x="2137" y="283"/>
                      <a:pt x="1854" y="0"/>
                      <a:pt x="15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328;p38">
                <a:extLst>
                  <a:ext uri="{FF2B5EF4-FFF2-40B4-BE49-F238E27FC236}">
                    <a16:creationId xmlns:a16="http://schemas.microsoft.com/office/drawing/2014/main" id="{3597FFAD-E45F-F2A2-B653-D4C9469FDAD1}"/>
                  </a:ext>
                </a:extLst>
              </p:cNvPr>
              <p:cNvSpPr/>
              <p:nvPr/>
            </p:nvSpPr>
            <p:spPr>
              <a:xfrm>
                <a:off x="2511255" y="798941"/>
                <a:ext cx="318642" cy="328360"/>
              </a:xfrm>
              <a:custGeom>
                <a:avLst/>
                <a:gdLst/>
                <a:ahLst/>
                <a:cxnLst/>
                <a:rect l="l" t="t" r="r" b="b"/>
                <a:pathLst>
                  <a:path w="2033" h="2095" extrusionOk="0">
                    <a:moveTo>
                      <a:pt x="592" y="0"/>
                    </a:moveTo>
                    <a:cubicBezTo>
                      <a:pt x="262" y="0"/>
                      <a:pt x="0" y="262"/>
                      <a:pt x="0" y="587"/>
                    </a:cubicBezTo>
                    <a:lnTo>
                      <a:pt x="0" y="1503"/>
                    </a:lnTo>
                    <a:cubicBezTo>
                      <a:pt x="0" y="1833"/>
                      <a:pt x="262" y="2095"/>
                      <a:pt x="592" y="2095"/>
                    </a:cubicBezTo>
                    <a:lnTo>
                      <a:pt x="1441" y="2095"/>
                    </a:lnTo>
                    <a:cubicBezTo>
                      <a:pt x="1771" y="2095"/>
                      <a:pt x="2032" y="1833"/>
                      <a:pt x="2032" y="1503"/>
                    </a:cubicBezTo>
                    <a:lnTo>
                      <a:pt x="2032" y="587"/>
                    </a:lnTo>
                    <a:cubicBezTo>
                      <a:pt x="2032" y="262"/>
                      <a:pt x="1771" y="0"/>
                      <a:pt x="1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329;p38">
                <a:extLst>
                  <a:ext uri="{FF2B5EF4-FFF2-40B4-BE49-F238E27FC236}">
                    <a16:creationId xmlns:a16="http://schemas.microsoft.com/office/drawing/2014/main" id="{B1EDD26D-FD7A-ED38-4109-515D36519121}"/>
                  </a:ext>
                </a:extLst>
              </p:cNvPr>
              <p:cNvSpPr/>
              <p:nvPr/>
            </p:nvSpPr>
            <p:spPr>
              <a:xfrm>
                <a:off x="2501381" y="792358"/>
                <a:ext cx="338391" cy="344817"/>
              </a:xfrm>
              <a:custGeom>
                <a:avLst/>
                <a:gdLst/>
                <a:ahLst/>
                <a:cxnLst/>
                <a:rect l="l" t="t" r="r" b="b"/>
                <a:pathLst>
                  <a:path w="2159" h="2200" extrusionOk="0">
                    <a:moveTo>
                      <a:pt x="1504" y="105"/>
                    </a:moveTo>
                    <a:cubicBezTo>
                      <a:pt x="1813" y="105"/>
                      <a:pt x="2048" y="346"/>
                      <a:pt x="2048" y="629"/>
                    </a:cubicBezTo>
                    <a:lnTo>
                      <a:pt x="2048" y="1545"/>
                    </a:lnTo>
                    <a:cubicBezTo>
                      <a:pt x="2048" y="1854"/>
                      <a:pt x="1813" y="2095"/>
                      <a:pt x="1504" y="2095"/>
                    </a:cubicBezTo>
                    <a:lnTo>
                      <a:pt x="655" y="2095"/>
                    </a:lnTo>
                    <a:cubicBezTo>
                      <a:pt x="346" y="2095"/>
                      <a:pt x="111" y="1854"/>
                      <a:pt x="111" y="1545"/>
                    </a:cubicBezTo>
                    <a:lnTo>
                      <a:pt x="111" y="629"/>
                    </a:lnTo>
                    <a:cubicBezTo>
                      <a:pt x="111" y="346"/>
                      <a:pt x="346" y="105"/>
                      <a:pt x="655" y="105"/>
                    </a:cubicBezTo>
                    <a:close/>
                    <a:moveTo>
                      <a:pt x="655" y="0"/>
                    </a:moveTo>
                    <a:cubicBezTo>
                      <a:pt x="304" y="0"/>
                      <a:pt x="1" y="283"/>
                      <a:pt x="1" y="629"/>
                    </a:cubicBezTo>
                    <a:lnTo>
                      <a:pt x="1" y="1545"/>
                    </a:lnTo>
                    <a:cubicBezTo>
                      <a:pt x="1" y="1917"/>
                      <a:pt x="304" y="2200"/>
                      <a:pt x="655" y="2200"/>
                    </a:cubicBezTo>
                    <a:lnTo>
                      <a:pt x="1504" y="2200"/>
                    </a:lnTo>
                    <a:cubicBezTo>
                      <a:pt x="1875" y="2200"/>
                      <a:pt x="2158" y="1917"/>
                      <a:pt x="2158" y="1545"/>
                    </a:cubicBezTo>
                    <a:lnTo>
                      <a:pt x="2158" y="629"/>
                    </a:lnTo>
                    <a:cubicBezTo>
                      <a:pt x="2158" y="283"/>
                      <a:pt x="1875" y="0"/>
                      <a:pt x="150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330;p38">
                <a:extLst>
                  <a:ext uri="{FF2B5EF4-FFF2-40B4-BE49-F238E27FC236}">
                    <a16:creationId xmlns:a16="http://schemas.microsoft.com/office/drawing/2014/main" id="{B9B5F57F-863D-7EA4-1BDD-A36F1A928BDD}"/>
                  </a:ext>
                </a:extLst>
              </p:cNvPr>
              <p:cNvSpPr/>
              <p:nvPr/>
            </p:nvSpPr>
            <p:spPr>
              <a:xfrm>
                <a:off x="2480849" y="798941"/>
                <a:ext cx="317859" cy="328360"/>
              </a:xfrm>
              <a:custGeom>
                <a:avLst/>
                <a:gdLst/>
                <a:ahLst/>
                <a:cxnLst/>
                <a:rect l="l" t="t" r="r" b="b"/>
                <a:pathLst>
                  <a:path w="2028" h="2095" extrusionOk="0">
                    <a:moveTo>
                      <a:pt x="587" y="0"/>
                    </a:moveTo>
                    <a:cubicBezTo>
                      <a:pt x="263" y="0"/>
                      <a:pt x="1" y="262"/>
                      <a:pt x="1" y="587"/>
                    </a:cubicBezTo>
                    <a:lnTo>
                      <a:pt x="1" y="1503"/>
                    </a:lnTo>
                    <a:cubicBezTo>
                      <a:pt x="1" y="1833"/>
                      <a:pt x="263" y="2095"/>
                      <a:pt x="587" y="2095"/>
                    </a:cubicBezTo>
                    <a:lnTo>
                      <a:pt x="1462" y="2095"/>
                    </a:lnTo>
                    <a:cubicBezTo>
                      <a:pt x="1766" y="2095"/>
                      <a:pt x="2027" y="1833"/>
                      <a:pt x="2027" y="1503"/>
                    </a:cubicBezTo>
                    <a:lnTo>
                      <a:pt x="2027" y="587"/>
                    </a:lnTo>
                    <a:cubicBezTo>
                      <a:pt x="2027" y="262"/>
                      <a:pt x="1766" y="0"/>
                      <a:pt x="1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331;p38">
                <a:extLst>
                  <a:ext uri="{FF2B5EF4-FFF2-40B4-BE49-F238E27FC236}">
                    <a16:creationId xmlns:a16="http://schemas.microsoft.com/office/drawing/2014/main" id="{4DDB5538-2D35-5BF6-9483-882FD890B62A}"/>
                  </a:ext>
                </a:extLst>
              </p:cNvPr>
              <p:cNvSpPr/>
              <p:nvPr/>
            </p:nvSpPr>
            <p:spPr>
              <a:xfrm>
                <a:off x="2477332" y="792358"/>
                <a:ext cx="335883" cy="344817"/>
              </a:xfrm>
              <a:custGeom>
                <a:avLst/>
                <a:gdLst/>
                <a:ahLst/>
                <a:cxnLst/>
                <a:rect l="l" t="t" r="r" b="b"/>
                <a:pathLst>
                  <a:path w="2143" h="2200" extrusionOk="0">
                    <a:moveTo>
                      <a:pt x="1509" y="105"/>
                    </a:moveTo>
                    <a:cubicBezTo>
                      <a:pt x="1792" y="105"/>
                      <a:pt x="2032" y="346"/>
                      <a:pt x="2032" y="629"/>
                    </a:cubicBezTo>
                    <a:lnTo>
                      <a:pt x="2032" y="1545"/>
                    </a:lnTo>
                    <a:cubicBezTo>
                      <a:pt x="2032" y="1854"/>
                      <a:pt x="1792" y="2095"/>
                      <a:pt x="1509" y="2095"/>
                    </a:cubicBezTo>
                    <a:lnTo>
                      <a:pt x="634" y="2095"/>
                    </a:lnTo>
                    <a:cubicBezTo>
                      <a:pt x="330" y="2095"/>
                      <a:pt x="111" y="1854"/>
                      <a:pt x="111" y="1545"/>
                    </a:cubicBezTo>
                    <a:lnTo>
                      <a:pt x="111" y="629"/>
                    </a:lnTo>
                    <a:cubicBezTo>
                      <a:pt x="111" y="346"/>
                      <a:pt x="330" y="105"/>
                      <a:pt x="634" y="105"/>
                    </a:cubicBezTo>
                    <a:close/>
                    <a:moveTo>
                      <a:pt x="634" y="0"/>
                    </a:moveTo>
                    <a:cubicBezTo>
                      <a:pt x="289" y="0"/>
                      <a:pt x="1" y="283"/>
                      <a:pt x="1" y="629"/>
                    </a:cubicBezTo>
                    <a:lnTo>
                      <a:pt x="1" y="1545"/>
                    </a:lnTo>
                    <a:cubicBezTo>
                      <a:pt x="1" y="1917"/>
                      <a:pt x="289" y="2200"/>
                      <a:pt x="634" y="2200"/>
                    </a:cubicBezTo>
                    <a:lnTo>
                      <a:pt x="1509" y="2200"/>
                    </a:lnTo>
                    <a:cubicBezTo>
                      <a:pt x="1860" y="2200"/>
                      <a:pt x="2142" y="1917"/>
                      <a:pt x="2142" y="1545"/>
                    </a:cubicBezTo>
                    <a:lnTo>
                      <a:pt x="2142" y="629"/>
                    </a:lnTo>
                    <a:cubicBezTo>
                      <a:pt x="2142" y="283"/>
                      <a:pt x="1860" y="0"/>
                      <a:pt x="15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332;p38">
                <a:extLst>
                  <a:ext uri="{FF2B5EF4-FFF2-40B4-BE49-F238E27FC236}">
                    <a16:creationId xmlns:a16="http://schemas.microsoft.com/office/drawing/2014/main" id="{BC471DEF-E53C-F92E-74F5-CCACDA1569E2}"/>
                  </a:ext>
                </a:extLst>
              </p:cNvPr>
              <p:cNvSpPr/>
              <p:nvPr/>
            </p:nvSpPr>
            <p:spPr>
              <a:xfrm>
                <a:off x="2525205" y="843140"/>
                <a:ext cx="232438" cy="239961"/>
              </a:xfrm>
              <a:custGeom>
                <a:avLst/>
                <a:gdLst/>
                <a:ahLst/>
                <a:cxnLst/>
                <a:rect l="l" t="t" r="r" b="b"/>
                <a:pathLst>
                  <a:path w="1483" h="1531" extrusionOk="0">
                    <a:moveTo>
                      <a:pt x="414" y="1"/>
                    </a:moveTo>
                    <a:cubicBezTo>
                      <a:pt x="173" y="1"/>
                      <a:pt x="0" y="200"/>
                      <a:pt x="0" y="436"/>
                    </a:cubicBezTo>
                    <a:lnTo>
                      <a:pt x="0" y="1116"/>
                    </a:lnTo>
                    <a:cubicBezTo>
                      <a:pt x="0" y="1352"/>
                      <a:pt x="173" y="1530"/>
                      <a:pt x="414" y="1530"/>
                    </a:cubicBezTo>
                    <a:lnTo>
                      <a:pt x="1048" y="1530"/>
                    </a:lnTo>
                    <a:cubicBezTo>
                      <a:pt x="1289" y="1530"/>
                      <a:pt x="1483" y="1352"/>
                      <a:pt x="1483" y="1116"/>
                    </a:cubicBezTo>
                    <a:lnTo>
                      <a:pt x="1483" y="436"/>
                    </a:lnTo>
                    <a:cubicBezTo>
                      <a:pt x="1483" y="200"/>
                      <a:pt x="1289"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333;p38">
                <a:extLst>
                  <a:ext uri="{FF2B5EF4-FFF2-40B4-BE49-F238E27FC236}">
                    <a16:creationId xmlns:a16="http://schemas.microsoft.com/office/drawing/2014/main" id="{22BA05B0-E3B1-A6E4-0447-240D8D293285}"/>
                  </a:ext>
                </a:extLst>
              </p:cNvPr>
              <p:cNvSpPr/>
              <p:nvPr/>
            </p:nvSpPr>
            <p:spPr>
              <a:xfrm>
                <a:off x="2514547" y="836557"/>
                <a:ext cx="253754" cy="256262"/>
              </a:xfrm>
              <a:custGeom>
                <a:avLst/>
                <a:gdLst/>
                <a:ahLst/>
                <a:cxnLst/>
                <a:rect l="l" t="t" r="r" b="b"/>
                <a:pathLst>
                  <a:path w="1619" h="1635" extrusionOk="0">
                    <a:moveTo>
                      <a:pt x="1116" y="111"/>
                    </a:moveTo>
                    <a:cubicBezTo>
                      <a:pt x="1336" y="111"/>
                      <a:pt x="1509" y="263"/>
                      <a:pt x="1509" y="478"/>
                    </a:cubicBezTo>
                    <a:lnTo>
                      <a:pt x="1509" y="1158"/>
                    </a:lnTo>
                    <a:cubicBezTo>
                      <a:pt x="1509" y="1352"/>
                      <a:pt x="1336" y="1525"/>
                      <a:pt x="1116" y="1525"/>
                    </a:cubicBezTo>
                    <a:lnTo>
                      <a:pt x="482" y="1525"/>
                    </a:lnTo>
                    <a:cubicBezTo>
                      <a:pt x="288" y="1525"/>
                      <a:pt x="110" y="1352"/>
                      <a:pt x="110" y="1158"/>
                    </a:cubicBezTo>
                    <a:lnTo>
                      <a:pt x="110" y="478"/>
                    </a:lnTo>
                    <a:cubicBezTo>
                      <a:pt x="110" y="263"/>
                      <a:pt x="288" y="111"/>
                      <a:pt x="482" y="111"/>
                    </a:cubicBezTo>
                    <a:close/>
                    <a:moveTo>
                      <a:pt x="482" y="1"/>
                    </a:moveTo>
                    <a:cubicBezTo>
                      <a:pt x="220" y="1"/>
                      <a:pt x="0" y="216"/>
                      <a:pt x="0" y="478"/>
                    </a:cubicBezTo>
                    <a:lnTo>
                      <a:pt x="0" y="1158"/>
                    </a:lnTo>
                    <a:cubicBezTo>
                      <a:pt x="0" y="1420"/>
                      <a:pt x="220" y="1635"/>
                      <a:pt x="482" y="1635"/>
                    </a:cubicBezTo>
                    <a:lnTo>
                      <a:pt x="1116" y="1635"/>
                    </a:lnTo>
                    <a:cubicBezTo>
                      <a:pt x="1399" y="1635"/>
                      <a:pt x="1619" y="1420"/>
                      <a:pt x="1619" y="1158"/>
                    </a:cubicBezTo>
                    <a:lnTo>
                      <a:pt x="1619" y="478"/>
                    </a:lnTo>
                    <a:cubicBezTo>
                      <a:pt x="1619" y="216"/>
                      <a:pt x="1399" y="1"/>
                      <a:pt x="111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334;p38">
                <a:extLst>
                  <a:ext uri="{FF2B5EF4-FFF2-40B4-BE49-F238E27FC236}">
                    <a16:creationId xmlns:a16="http://schemas.microsoft.com/office/drawing/2014/main" id="{C6869692-4311-8140-239B-12F8935DF9DF}"/>
                  </a:ext>
                </a:extLst>
              </p:cNvPr>
              <p:cNvSpPr/>
              <p:nvPr/>
            </p:nvSpPr>
            <p:spPr>
              <a:xfrm>
                <a:off x="2580219" y="843140"/>
                <a:ext cx="177424" cy="239961"/>
              </a:xfrm>
              <a:custGeom>
                <a:avLst/>
                <a:gdLst/>
                <a:ahLst/>
                <a:cxnLst/>
                <a:rect l="l" t="t" r="r" b="b"/>
                <a:pathLst>
                  <a:path w="1132" h="1531" extrusionOk="0">
                    <a:moveTo>
                      <a:pt x="414" y="1"/>
                    </a:moveTo>
                    <a:cubicBezTo>
                      <a:pt x="194" y="1"/>
                      <a:pt x="0" y="200"/>
                      <a:pt x="0" y="436"/>
                    </a:cubicBezTo>
                    <a:lnTo>
                      <a:pt x="0" y="1116"/>
                    </a:lnTo>
                    <a:cubicBezTo>
                      <a:pt x="0" y="1352"/>
                      <a:pt x="194" y="1530"/>
                      <a:pt x="414" y="1530"/>
                    </a:cubicBezTo>
                    <a:lnTo>
                      <a:pt x="697" y="1530"/>
                    </a:lnTo>
                    <a:cubicBezTo>
                      <a:pt x="938" y="1530"/>
                      <a:pt x="1132" y="1352"/>
                      <a:pt x="1132" y="1116"/>
                    </a:cubicBezTo>
                    <a:lnTo>
                      <a:pt x="1132" y="436"/>
                    </a:lnTo>
                    <a:cubicBezTo>
                      <a:pt x="1132" y="200"/>
                      <a:pt x="938" y="1"/>
                      <a:pt x="6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335;p38">
                <a:extLst>
                  <a:ext uri="{FF2B5EF4-FFF2-40B4-BE49-F238E27FC236}">
                    <a16:creationId xmlns:a16="http://schemas.microsoft.com/office/drawing/2014/main" id="{CBCD9C6D-9F60-DFB6-F2CD-1C00408BECF4}"/>
                  </a:ext>
                </a:extLst>
              </p:cNvPr>
              <p:cNvSpPr/>
              <p:nvPr/>
            </p:nvSpPr>
            <p:spPr>
              <a:xfrm>
                <a:off x="2569561" y="836557"/>
                <a:ext cx="198740" cy="256262"/>
              </a:xfrm>
              <a:custGeom>
                <a:avLst/>
                <a:gdLst/>
                <a:ahLst/>
                <a:cxnLst/>
                <a:rect l="l" t="t" r="r" b="b"/>
                <a:pathLst>
                  <a:path w="1268" h="1635" extrusionOk="0">
                    <a:moveTo>
                      <a:pt x="765" y="111"/>
                    </a:moveTo>
                    <a:cubicBezTo>
                      <a:pt x="985" y="111"/>
                      <a:pt x="1158" y="263"/>
                      <a:pt x="1158" y="478"/>
                    </a:cubicBezTo>
                    <a:lnTo>
                      <a:pt x="1158" y="1158"/>
                    </a:lnTo>
                    <a:cubicBezTo>
                      <a:pt x="1158" y="1352"/>
                      <a:pt x="985" y="1525"/>
                      <a:pt x="765" y="1525"/>
                    </a:cubicBezTo>
                    <a:lnTo>
                      <a:pt x="482" y="1525"/>
                    </a:lnTo>
                    <a:cubicBezTo>
                      <a:pt x="283" y="1525"/>
                      <a:pt x="110" y="1352"/>
                      <a:pt x="110" y="1158"/>
                    </a:cubicBezTo>
                    <a:lnTo>
                      <a:pt x="110" y="478"/>
                    </a:lnTo>
                    <a:cubicBezTo>
                      <a:pt x="110" y="263"/>
                      <a:pt x="283" y="111"/>
                      <a:pt x="482" y="111"/>
                    </a:cubicBezTo>
                    <a:close/>
                    <a:moveTo>
                      <a:pt x="482" y="1"/>
                    </a:moveTo>
                    <a:cubicBezTo>
                      <a:pt x="220" y="1"/>
                      <a:pt x="0" y="216"/>
                      <a:pt x="0" y="478"/>
                    </a:cubicBezTo>
                    <a:lnTo>
                      <a:pt x="0" y="1158"/>
                    </a:lnTo>
                    <a:cubicBezTo>
                      <a:pt x="0" y="1420"/>
                      <a:pt x="220" y="1635"/>
                      <a:pt x="482" y="1635"/>
                    </a:cubicBezTo>
                    <a:lnTo>
                      <a:pt x="765" y="1635"/>
                    </a:lnTo>
                    <a:cubicBezTo>
                      <a:pt x="1048" y="1635"/>
                      <a:pt x="1268" y="1420"/>
                      <a:pt x="1268" y="1158"/>
                    </a:cubicBezTo>
                    <a:lnTo>
                      <a:pt x="1268" y="478"/>
                    </a:lnTo>
                    <a:cubicBezTo>
                      <a:pt x="1268" y="216"/>
                      <a:pt x="1048" y="1"/>
                      <a:pt x="76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336;p38">
                <a:extLst>
                  <a:ext uri="{FF2B5EF4-FFF2-40B4-BE49-F238E27FC236}">
                    <a16:creationId xmlns:a16="http://schemas.microsoft.com/office/drawing/2014/main" id="{5054C413-1145-B67B-02F6-674EA16BFB1A}"/>
                  </a:ext>
                </a:extLst>
              </p:cNvPr>
              <p:cNvSpPr/>
              <p:nvPr/>
            </p:nvSpPr>
            <p:spPr>
              <a:xfrm>
                <a:off x="1851245" y="461962"/>
                <a:ext cx="988528" cy="816589"/>
              </a:xfrm>
              <a:custGeom>
                <a:avLst/>
                <a:gdLst/>
                <a:ahLst/>
                <a:cxnLst/>
                <a:rect l="l" t="t" r="r" b="b"/>
                <a:pathLst>
                  <a:path w="6307" h="5210" extrusionOk="0">
                    <a:moveTo>
                      <a:pt x="5308" y="0"/>
                    </a:moveTo>
                    <a:cubicBezTo>
                      <a:pt x="5024" y="0"/>
                      <a:pt x="4728" y="272"/>
                      <a:pt x="4389" y="380"/>
                    </a:cubicBezTo>
                    <a:cubicBezTo>
                      <a:pt x="4133" y="447"/>
                      <a:pt x="3654" y="463"/>
                      <a:pt x="3163" y="463"/>
                    </a:cubicBezTo>
                    <a:cubicBezTo>
                      <a:pt x="2692" y="463"/>
                      <a:pt x="2210" y="448"/>
                      <a:pt x="1902" y="448"/>
                    </a:cubicBezTo>
                    <a:cubicBezTo>
                      <a:pt x="1247" y="448"/>
                      <a:pt x="828" y="993"/>
                      <a:pt x="828" y="1516"/>
                    </a:cubicBezTo>
                    <a:cubicBezTo>
                      <a:pt x="808" y="2050"/>
                      <a:pt x="853" y="2146"/>
                      <a:pt x="855" y="2150"/>
                    </a:cubicBezTo>
                    <a:lnTo>
                      <a:pt x="855" y="2150"/>
                    </a:lnTo>
                    <a:cubicBezTo>
                      <a:pt x="850" y="2141"/>
                      <a:pt x="584" y="1618"/>
                      <a:pt x="321" y="1618"/>
                    </a:cubicBezTo>
                    <a:cubicBezTo>
                      <a:pt x="301" y="1618"/>
                      <a:pt x="282" y="1620"/>
                      <a:pt x="263" y="1626"/>
                    </a:cubicBezTo>
                    <a:cubicBezTo>
                      <a:pt x="1" y="1736"/>
                      <a:pt x="525" y="2281"/>
                      <a:pt x="525" y="2281"/>
                    </a:cubicBezTo>
                    <a:cubicBezTo>
                      <a:pt x="525" y="2281"/>
                      <a:pt x="424" y="2251"/>
                      <a:pt x="318" y="2251"/>
                    </a:cubicBezTo>
                    <a:cubicBezTo>
                      <a:pt x="202" y="2251"/>
                      <a:pt x="80" y="2286"/>
                      <a:pt x="69" y="2433"/>
                    </a:cubicBezTo>
                    <a:cubicBezTo>
                      <a:pt x="39" y="2610"/>
                      <a:pt x="254" y="2643"/>
                      <a:pt x="417" y="2643"/>
                    </a:cubicBezTo>
                    <a:cubicBezTo>
                      <a:pt x="514" y="2643"/>
                      <a:pt x="593" y="2632"/>
                      <a:pt x="593" y="2632"/>
                    </a:cubicBezTo>
                    <a:lnTo>
                      <a:pt x="593" y="2632"/>
                    </a:lnTo>
                    <a:cubicBezTo>
                      <a:pt x="593" y="2632"/>
                      <a:pt x="331" y="3025"/>
                      <a:pt x="415" y="3548"/>
                    </a:cubicBezTo>
                    <a:cubicBezTo>
                      <a:pt x="525" y="4072"/>
                      <a:pt x="766" y="4224"/>
                      <a:pt x="787" y="4549"/>
                    </a:cubicBezTo>
                    <a:cubicBezTo>
                      <a:pt x="807" y="4899"/>
                      <a:pt x="745" y="5009"/>
                      <a:pt x="896" y="5072"/>
                    </a:cubicBezTo>
                    <a:cubicBezTo>
                      <a:pt x="928" y="5090"/>
                      <a:pt x="964" y="5098"/>
                      <a:pt x="1003" y="5098"/>
                    </a:cubicBezTo>
                    <a:cubicBezTo>
                      <a:pt x="1152" y="5098"/>
                      <a:pt x="1331" y="4988"/>
                      <a:pt x="1331" y="4988"/>
                    </a:cubicBezTo>
                    <a:lnTo>
                      <a:pt x="1331" y="4988"/>
                    </a:lnTo>
                    <a:cubicBezTo>
                      <a:pt x="1331" y="4988"/>
                      <a:pt x="1289" y="5140"/>
                      <a:pt x="1614" y="5203"/>
                    </a:cubicBezTo>
                    <a:cubicBezTo>
                      <a:pt x="1646" y="5208"/>
                      <a:pt x="1677" y="5210"/>
                      <a:pt x="1708" y="5210"/>
                    </a:cubicBezTo>
                    <a:cubicBezTo>
                      <a:pt x="1992" y="5210"/>
                      <a:pt x="2206" y="5030"/>
                      <a:pt x="2206" y="5030"/>
                    </a:cubicBezTo>
                    <a:lnTo>
                      <a:pt x="5479" y="2957"/>
                    </a:lnTo>
                    <a:cubicBezTo>
                      <a:pt x="5479" y="2957"/>
                      <a:pt x="5482" y="2957"/>
                      <a:pt x="5487" y="2957"/>
                    </a:cubicBezTo>
                    <a:cubicBezTo>
                      <a:pt x="5530" y="2957"/>
                      <a:pt x="5738" y="2940"/>
                      <a:pt x="5892" y="2632"/>
                    </a:cubicBezTo>
                    <a:cubicBezTo>
                      <a:pt x="6065" y="2302"/>
                      <a:pt x="5913" y="2108"/>
                      <a:pt x="5913" y="2108"/>
                    </a:cubicBezTo>
                    <a:cubicBezTo>
                      <a:pt x="5913" y="2108"/>
                      <a:pt x="6306" y="1977"/>
                      <a:pt x="6285" y="1406"/>
                    </a:cubicBezTo>
                    <a:cubicBezTo>
                      <a:pt x="6267" y="934"/>
                      <a:pt x="5722" y="903"/>
                      <a:pt x="5577" y="903"/>
                    </a:cubicBezTo>
                    <a:cubicBezTo>
                      <a:pt x="5554" y="903"/>
                      <a:pt x="5542" y="904"/>
                      <a:pt x="5542" y="904"/>
                    </a:cubicBezTo>
                    <a:cubicBezTo>
                      <a:pt x="5542" y="904"/>
                      <a:pt x="6023" y="558"/>
                      <a:pt x="5652" y="165"/>
                    </a:cubicBezTo>
                    <a:cubicBezTo>
                      <a:pt x="5538" y="45"/>
                      <a:pt x="5424" y="0"/>
                      <a:pt x="5308"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337;p38">
                <a:extLst>
                  <a:ext uri="{FF2B5EF4-FFF2-40B4-BE49-F238E27FC236}">
                    <a16:creationId xmlns:a16="http://schemas.microsoft.com/office/drawing/2014/main" id="{678D686F-811D-AB49-853D-E3B78FB92491}"/>
                  </a:ext>
                </a:extLst>
              </p:cNvPr>
              <p:cNvSpPr/>
              <p:nvPr/>
            </p:nvSpPr>
            <p:spPr>
              <a:xfrm>
                <a:off x="1851245" y="453342"/>
                <a:ext cx="995894" cy="832420"/>
              </a:xfrm>
              <a:custGeom>
                <a:avLst/>
                <a:gdLst/>
                <a:ahLst/>
                <a:cxnLst/>
                <a:rect l="l" t="t" r="r" b="b"/>
                <a:pathLst>
                  <a:path w="6354" h="5311" extrusionOk="0">
                    <a:moveTo>
                      <a:pt x="5348" y="110"/>
                    </a:moveTo>
                    <a:cubicBezTo>
                      <a:pt x="5437" y="110"/>
                      <a:pt x="5521" y="152"/>
                      <a:pt x="5610" y="241"/>
                    </a:cubicBezTo>
                    <a:cubicBezTo>
                      <a:pt x="5699" y="351"/>
                      <a:pt x="5720" y="414"/>
                      <a:pt x="5741" y="503"/>
                    </a:cubicBezTo>
                    <a:cubicBezTo>
                      <a:pt x="5741" y="566"/>
                      <a:pt x="5720" y="655"/>
                      <a:pt x="5699" y="697"/>
                    </a:cubicBezTo>
                    <a:cubicBezTo>
                      <a:pt x="5631" y="828"/>
                      <a:pt x="5500" y="917"/>
                      <a:pt x="5500" y="917"/>
                    </a:cubicBezTo>
                    <a:lnTo>
                      <a:pt x="5542" y="1006"/>
                    </a:lnTo>
                    <a:cubicBezTo>
                      <a:pt x="5542" y="1006"/>
                      <a:pt x="5720" y="1006"/>
                      <a:pt x="5892" y="1048"/>
                    </a:cubicBezTo>
                    <a:cubicBezTo>
                      <a:pt x="5982" y="1069"/>
                      <a:pt x="6065" y="1116"/>
                      <a:pt x="6112" y="1179"/>
                    </a:cubicBezTo>
                    <a:cubicBezTo>
                      <a:pt x="6175" y="1247"/>
                      <a:pt x="6222" y="1351"/>
                      <a:pt x="6243" y="1461"/>
                    </a:cubicBezTo>
                    <a:cubicBezTo>
                      <a:pt x="6243" y="1744"/>
                      <a:pt x="6154" y="1901"/>
                      <a:pt x="6065" y="1985"/>
                    </a:cubicBezTo>
                    <a:cubicBezTo>
                      <a:pt x="5982" y="2074"/>
                      <a:pt x="5892" y="2095"/>
                      <a:pt x="5892" y="2095"/>
                    </a:cubicBezTo>
                    <a:lnTo>
                      <a:pt x="5872" y="2184"/>
                    </a:lnTo>
                    <a:cubicBezTo>
                      <a:pt x="5872" y="2184"/>
                      <a:pt x="5892" y="2226"/>
                      <a:pt x="5913" y="2315"/>
                    </a:cubicBezTo>
                    <a:cubicBezTo>
                      <a:pt x="5934" y="2378"/>
                      <a:pt x="5934" y="2509"/>
                      <a:pt x="5851" y="2661"/>
                    </a:cubicBezTo>
                    <a:cubicBezTo>
                      <a:pt x="5762" y="2839"/>
                      <a:pt x="5673" y="2902"/>
                      <a:pt x="5610" y="2923"/>
                    </a:cubicBezTo>
                    <a:cubicBezTo>
                      <a:pt x="5521" y="2970"/>
                      <a:pt x="5479" y="2970"/>
                      <a:pt x="5479" y="2970"/>
                    </a:cubicBezTo>
                    <a:lnTo>
                      <a:pt x="5458" y="2970"/>
                    </a:lnTo>
                    <a:lnTo>
                      <a:pt x="2164" y="5043"/>
                    </a:lnTo>
                    <a:lnTo>
                      <a:pt x="2164" y="5064"/>
                    </a:lnTo>
                    <a:cubicBezTo>
                      <a:pt x="2164" y="5064"/>
                      <a:pt x="1989" y="5202"/>
                      <a:pt x="1736" y="5202"/>
                    </a:cubicBezTo>
                    <a:cubicBezTo>
                      <a:pt x="1705" y="5202"/>
                      <a:pt x="1673" y="5200"/>
                      <a:pt x="1640" y="5195"/>
                    </a:cubicBezTo>
                    <a:cubicBezTo>
                      <a:pt x="1462" y="5174"/>
                      <a:pt x="1420" y="5127"/>
                      <a:pt x="1399" y="5106"/>
                    </a:cubicBezTo>
                    <a:cubicBezTo>
                      <a:pt x="1378" y="5085"/>
                      <a:pt x="1378" y="5064"/>
                      <a:pt x="1378" y="5064"/>
                    </a:cubicBezTo>
                    <a:lnTo>
                      <a:pt x="1289" y="4996"/>
                    </a:lnTo>
                    <a:cubicBezTo>
                      <a:pt x="1289" y="4996"/>
                      <a:pt x="1221" y="5043"/>
                      <a:pt x="1158" y="5064"/>
                    </a:cubicBezTo>
                    <a:cubicBezTo>
                      <a:pt x="1106" y="5089"/>
                      <a:pt x="1056" y="5099"/>
                      <a:pt x="1009" y="5099"/>
                    </a:cubicBezTo>
                    <a:cubicBezTo>
                      <a:pt x="977" y="5099"/>
                      <a:pt x="946" y="5094"/>
                      <a:pt x="917" y="5085"/>
                    </a:cubicBezTo>
                    <a:cubicBezTo>
                      <a:pt x="896" y="5085"/>
                      <a:pt x="876" y="5064"/>
                      <a:pt x="876" y="5043"/>
                    </a:cubicBezTo>
                    <a:cubicBezTo>
                      <a:pt x="855" y="5017"/>
                      <a:pt x="855" y="4996"/>
                      <a:pt x="855" y="4975"/>
                    </a:cubicBezTo>
                    <a:lnTo>
                      <a:pt x="855" y="4604"/>
                    </a:lnTo>
                    <a:cubicBezTo>
                      <a:pt x="828" y="4431"/>
                      <a:pt x="766" y="4300"/>
                      <a:pt x="677" y="4148"/>
                    </a:cubicBezTo>
                    <a:cubicBezTo>
                      <a:pt x="614" y="4017"/>
                      <a:pt x="525" y="3839"/>
                      <a:pt x="483" y="3603"/>
                    </a:cubicBezTo>
                    <a:cubicBezTo>
                      <a:pt x="373" y="3101"/>
                      <a:pt x="635" y="2708"/>
                      <a:pt x="635" y="2708"/>
                    </a:cubicBezTo>
                    <a:lnTo>
                      <a:pt x="593" y="2619"/>
                    </a:lnTo>
                    <a:cubicBezTo>
                      <a:pt x="593" y="2619"/>
                      <a:pt x="436" y="2640"/>
                      <a:pt x="331" y="2640"/>
                    </a:cubicBezTo>
                    <a:cubicBezTo>
                      <a:pt x="263" y="2640"/>
                      <a:pt x="200" y="2619"/>
                      <a:pt x="153" y="2598"/>
                    </a:cubicBezTo>
                    <a:cubicBezTo>
                      <a:pt x="111" y="2577"/>
                      <a:pt x="111" y="2556"/>
                      <a:pt x="111" y="2488"/>
                    </a:cubicBezTo>
                    <a:cubicBezTo>
                      <a:pt x="111" y="2446"/>
                      <a:pt x="132" y="2425"/>
                      <a:pt x="174" y="2399"/>
                    </a:cubicBezTo>
                    <a:cubicBezTo>
                      <a:pt x="200" y="2378"/>
                      <a:pt x="263" y="2357"/>
                      <a:pt x="305" y="2357"/>
                    </a:cubicBezTo>
                    <a:cubicBezTo>
                      <a:pt x="415" y="2357"/>
                      <a:pt x="525" y="2378"/>
                      <a:pt x="525" y="2378"/>
                    </a:cubicBezTo>
                    <a:lnTo>
                      <a:pt x="567" y="2294"/>
                    </a:lnTo>
                    <a:cubicBezTo>
                      <a:pt x="567" y="2294"/>
                      <a:pt x="436" y="2163"/>
                      <a:pt x="331" y="2006"/>
                    </a:cubicBezTo>
                    <a:cubicBezTo>
                      <a:pt x="284" y="1943"/>
                      <a:pt x="263" y="1875"/>
                      <a:pt x="242" y="1812"/>
                    </a:cubicBezTo>
                    <a:lnTo>
                      <a:pt x="242" y="1770"/>
                    </a:lnTo>
                    <a:cubicBezTo>
                      <a:pt x="263" y="1744"/>
                      <a:pt x="263" y="1744"/>
                      <a:pt x="284" y="1744"/>
                    </a:cubicBezTo>
                    <a:cubicBezTo>
                      <a:pt x="303" y="1736"/>
                      <a:pt x="324" y="1731"/>
                      <a:pt x="346" y="1731"/>
                    </a:cubicBezTo>
                    <a:cubicBezTo>
                      <a:pt x="378" y="1731"/>
                      <a:pt x="411" y="1742"/>
                      <a:pt x="436" y="1770"/>
                    </a:cubicBezTo>
                    <a:cubicBezTo>
                      <a:pt x="504" y="1812"/>
                      <a:pt x="567" y="1875"/>
                      <a:pt x="614" y="1943"/>
                    </a:cubicBezTo>
                    <a:cubicBezTo>
                      <a:pt x="724" y="2074"/>
                      <a:pt x="787" y="2226"/>
                      <a:pt x="787" y="2226"/>
                    </a:cubicBezTo>
                    <a:lnTo>
                      <a:pt x="896" y="2184"/>
                    </a:lnTo>
                    <a:lnTo>
                      <a:pt x="876" y="2095"/>
                    </a:lnTo>
                    <a:lnTo>
                      <a:pt x="876" y="1571"/>
                    </a:lnTo>
                    <a:cubicBezTo>
                      <a:pt x="896" y="1069"/>
                      <a:pt x="1289" y="566"/>
                      <a:pt x="1902" y="566"/>
                    </a:cubicBezTo>
                    <a:cubicBezTo>
                      <a:pt x="2104" y="566"/>
                      <a:pt x="2395" y="578"/>
                      <a:pt x="2708" y="578"/>
                    </a:cubicBezTo>
                    <a:cubicBezTo>
                      <a:pt x="2864" y="578"/>
                      <a:pt x="3026" y="575"/>
                      <a:pt x="3185" y="566"/>
                    </a:cubicBezTo>
                    <a:cubicBezTo>
                      <a:pt x="3667" y="566"/>
                      <a:pt x="4128" y="545"/>
                      <a:pt x="4389" y="482"/>
                    </a:cubicBezTo>
                    <a:cubicBezTo>
                      <a:pt x="4651" y="414"/>
                      <a:pt x="4866" y="241"/>
                      <a:pt x="5065" y="173"/>
                    </a:cubicBezTo>
                    <a:cubicBezTo>
                      <a:pt x="5175" y="131"/>
                      <a:pt x="5259" y="110"/>
                      <a:pt x="5348" y="110"/>
                    </a:cubicBezTo>
                    <a:close/>
                    <a:moveTo>
                      <a:pt x="5369" y="0"/>
                    </a:moveTo>
                    <a:cubicBezTo>
                      <a:pt x="5238" y="0"/>
                      <a:pt x="5128" y="21"/>
                      <a:pt x="5044" y="68"/>
                    </a:cubicBezTo>
                    <a:cubicBezTo>
                      <a:pt x="4824" y="152"/>
                      <a:pt x="4604" y="304"/>
                      <a:pt x="4363" y="372"/>
                    </a:cubicBezTo>
                    <a:cubicBezTo>
                      <a:pt x="4128" y="435"/>
                      <a:pt x="3667" y="461"/>
                      <a:pt x="3185" y="482"/>
                    </a:cubicBezTo>
                    <a:cubicBezTo>
                      <a:pt x="2708" y="482"/>
                      <a:pt x="2206" y="461"/>
                      <a:pt x="1902" y="461"/>
                    </a:cubicBezTo>
                    <a:cubicBezTo>
                      <a:pt x="1221" y="461"/>
                      <a:pt x="787" y="1027"/>
                      <a:pt x="766" y="1571"/>
                    </a:cubicBezTo>
                    <a:cubicBezTo>
                      <a:pt x="766" y="1791"/>
                      <a:pt x="766" y="1901"/>
                      <a:pt x="787" y="1985"/>
                    </a:cubicBezTo>
                    <a:cubicBezTo>
                      <a:pt x="745" y="1943"/>
                      <a:pt x="745" y="1943"/>
                      <a:pt x="697" y="1875"/>
                    </a:cubicBezTo>
                    <a:cubicBezTo>
                      <a:pt x="635" y="1812"/>
                      <a:pt x="567" y="1723"/>
                      <a:pt x="504" y="1681"/>
                    </a:cubicBezTo>
                    <a:cubicBezTo>
                      <a:pt x="454" y="1651"/>
                      <a:pt x="397" y="1629"/>
                      <a:pt x="335" y="1629"/>
                    </a:cubicBezTo>
                    <a:cubicBezTo>
                      <a:pt x="312" y="1629"/>
                      <a:pt x="287" y="1632"/>
                      <a:pt x="263" y="1639"/>
                    </a:cubicBezTo>
                    <a:cubicBezTo>
                      <a:pt x="200" y="1660"/>
                      <a:pt x="174" y="1681"/>
                      <a:pt x="153" y="1723"/>
                    </a:cubicBezTo>
                    <a:cubicBezTo>
                      <a:pt x="132" y="1744"/>
                      <a:pt x="132" y="1791"/>
                      <a:pt x="132" y="1833"/>
                    </a:cubicBezTo>
                    <a:cubicBezTo>
                      <a:pt x="153" y="1922"/>
                      <a:pt x="200" y="1985"/>
                      <a:pt x="242" y="2074"/>
                    </a:cubicBezTo>
                    <a:cubicBezTo>
                      <a:pt x="331" y="2163"/>
                      <a:pt x="352" y="2205"/>
                      <a:pt x="415" y="2268"/>
                    </a:cubicBezTo>
                    <a:cubicBezTo>
                      <a:pt x="373" y="2247"/>
                      <a:pt x="352" y="2247"/>
                      <a:pt x="305" y="2247"/>
                    </a:cubicBezTo>
                    <a:cubicBezTo>
                      <a:pt x="242" y="2247"/>
                      <a:pt x="174" y="2268"/>
                      <a:pt x="111" y="2294"/>
                    </a:cubicBezTo>
                    <a:cubicBezTo>
                      <a:pt x="69" y="2336"/>
                      <a:pt x="1" y="2399"/>
                      <a:pt x="1" y="2488"/>
                    </a:cubicBezTo>
                    <a:cubicBezTo>
                      <a:pt x="1" y="2577"/>
                      <a:pt x="43" y="2640"/>
                      <a:pt x="90" y="2687"/>
                    </a:cubicBezTo>
                    <a:cubicBezTo>
                      <a:pt x="153" y="2729"/>
                      <a:pt x="242" y="2729"/>
                      <a:pt x="305" y="2750"/>
                    </a:cubicBezTo>
                    <a:cubicBezTo>
                      <a:pt x="415" y="2750"/>
                      <a:pt x="462" y="2750"/>
                      <a:pt x="504" y="2729"/>
                    </a:cubicBezTo>
                    <a:lnTo>
                      <a:pt x="504" y="2729"/>
                    </a:lnTo>
                    <a:cubicBezTo>
                      <a:pt x="436" y="2839"/>
                      <a:pt x="284" y="3142"/>
                      <a:pt x="373" y="3624"/>
                    </a:cubicBezTo>
                    <a:cubicBezTo>
                      <a:pt x="415" y="3886"/>
                      <a:pt x="504" y="4059"/>
                      <a:pt x="593" y="4211"/>
                    </a:cubicBezTo>
                    <a:cubicBezTo>
                      <a:pt x="677" y="4342"/>
                      <a:pt x="745" y="4452"/>
                      <a:pt x="745" y="4604"/>
                    </a:cubicBezTo>
                    <a:cubicBezTo>
                      <a:pt x="766" y="4782"/>
                      <a:pt x="745" y="4886"/>
                      <a:pt x="745" y="4975"/>
                    </a:cubicBezTo>
                    <a:cubicBezTo>
                      <a:pt x="745" y="5017"/>
                      <a:pt x="766" y="5064"/>
                      <a:pt x="787" y="5106"/>
                    </a:cubicBezTo>
                    <a:cubicBezTo>
                      <a:pt x="807" y="5127"/>
                      <a:pt x="828" y="5174"/>
                      <a:pt x="876" y="5195"/>
                    </a:cubicBezTo>
                    <a:cubicBezTo>
                      <a:pt x="910" y="5208"/>
                      <a:pt x="943" y="5213"/>
                      <a:pt x="976" y="5213"/>
                    </a:cubicBezTo>
                    <a:cubicBezTo>
                      <a:pt x="1049" y="5213"/>
                      <a:pt x="1118" y="5189"/>
                      <a:pt x="1179" y="5174"/>
                    </a:cubicBezTo>
                    <a:cubicBezTo>
                      <a:pt x="1247" y="5148"/>
                      <a:pt x="1268" y="5127"/>
                      <a:pt x="1289" y="5127"/>
                    </a:cubicBezTo>
                    <a:cubicBezTo>
                      <a:pt x="1289" y="5127"/>
                      <a:pt x="1289" y="5148"/>
                      <a:pt x="1310" y="5148"/>
                    </a:cubicBezTo>
                    <a:cubicBezTo>
                      <a:pt x="1352" y="5216"/>
                      <a:pt x="1441" y="5279"/>
                      <a:pt x="1614" y="5305"/>
                    </a:cubicBezTo>
                    <a:cubicBezTo>
                      <a:pt x="1644" y="5309"/>
                      <a:pt x="1674" y="5311"/>
                      <a:pt x="1703" y="5311"/>
                    </a:cubicBezTo>
                    <a:cubicBezTo>
                      <a:pt x="2008" y="5311"/>
                      <a:pt x="2227" y="5127"/>
                      <a:pt x="2227" y="5127"/>
                    </a:cubicBezTo>
                    <a:lnTo>
                      <a:pt x="5500" y="3053"/>
                    </a:lnTo>
                    <a:cubicBezTo>
                      <a:pt x="5521" y="3053"/>
                      <a:pt x="5568" y="3053"/>
                      <a:pt x="5652" y="3032"/>
                    </a:cubicBezTo>
                    <a:cubicBezTo>
                      <a:pt x="5741" y="2991"/>
                      <a:pt x="5851" y="2902"/>
                      <a:pt x="5934" y="2729"/>
                    </a:cubicBezTo>
                    <a:cubicBezTo>
                      <a:pt x="6044" y="2530"/>
                      <a:pt x="6044" y="2378"/>
                      <a:pt x="6023" y="2294"/>
                    </a:cubicBezTo>
                    <a:cubicBezTo>
                      <a:pt x="6002" y="2205"/>
                      <a:pt x="5982" y="2205"/>
                      <a:pt x="5961" y="2184"/>
                    </a:cubicBezTo>
                    <a:cubicBezTo>
                      <a:pt x="6002" y="2163"/>
                      <a:pt x="6065" y="2137"/>
                      <a:pt x="6133" y="2053"/>
                    </a:cubicBezTo>
                    <a:cubicBezTo>
                      <a:pt x="6243" y="1943"/>
                      <a:pt x="6353" y="1770"/>
                      <a:pt x="6327" y="1461"/>
                    </a:cubicBezTo>
                    <a:cubicBezTo>
                      <a:pt x="6327" y="1310"/>
                      <a:pt x="6285" y="1200"/>
                      <a:pt x="6196" y="1116"/>
                    </a:cubicBezTo>
                    <a:cubicBezTo>
                      <a:pt x="6112" y="1027"/>
                      <a:pt x="6023" y="985"/>
                      <a:pt x="5913" y="938"/>
                    </a:cubicBezTo>
                    <a:cubicBezTo>
                      <a:pt x="5848" y="917"/>
                      <a:pt x="5794" y="912"/>
                      <a:pt x="5748" y="912"/>
                    </a:cubicBezTo>
                    <a:cubicBezTo>
                      <a:pt x="5703" y="912"/>
                      <a:pt x="5665" y="917"/>
                      <a:pt x="5631" y="917"/>
                    </a:cubicBezTo>
                    <a:cubicBezTo>
                      <a:pt x="5699" y="875"/>
                      <a:pt x="5720" y="854"/>
                      <a:pt x="5783" y="765"/>
                    </a:cubicBezTo>
                    <a:cubicBezTo>
                      <a:pt x="5830" y="676"/>
                      <a:pt x="5851" y="592"/>
                      <a:pt x="5851" y="482"/>
                    </a:cubicBezTo>
                    <a:cubicBezTo>
                      <a:pt x="5830" y="393"/>
                      <a:pt x="5783" y="283"/>
                      <a:pt x="5673" y="173"/>
                    </a:cubicBezTo>
                    <a:cubicBezTo>
                      <a:pt x="5589" y="68"/>
                      <a:pt x="5479" y="21"/>
                      <a:pt x="53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338;p38">
                <a:extLst>
                  <a:ext uri="{FF2B5EF4-FFF2-40B4-BE49-F238E27FC236}">
                    <a16:creationId xmlns:a16="http://schemas.microsoft.com/office/drawing/2014/main" id="{33613EB6-A61B-7AB4-1AF5-6822FFF5803D}"/>
                  </a:ext>
                </a:extLst>
              </p:cNvPr>
              <p:cNvSpPr/>
              <p:nvPr/>
            </p:nvSpPr>
            <p:spPr>
              <a:xfrm>
                <a:off x="2083683" y="730762"/>
                <a:ext cx="664086" cy="703113"/>
              </a:xfrm>
              <a:custGeom>
                <a:avLst/>
                <a:gdLst/>
                <a:ahLst/>
                <a:cxnLst/>
                <a:rect l="l" t="t" r="r" b="b"/>
                <a:pathLst>
                  <a:path w="4237" h="4486" extrusionOk="0">
                    <a:moveTo>
                      <a:pt x="3320" y="0"/>
                    </a:moveTo>
                    <a:cubicBezTo>
                      <a:pt x="3320" y="0"/>
                      <a:pt x="3320" y="1"/>
                      <a:pt x="3320" y="1"/>
                    </a:cubicBezTo>
                    <a:lnTo>
                      <a:pt x="3320" y="1"/>
                    </a:lnTo>
                    <a:cubicBezTo>
                      <a:pt x="3320" y="1"/>
                      <a:pt x="3320" y="0"/>
                      <a:pt x="3320" y="0"/>
                    </a:cubicBezTo>
                    <a:close/>
                    <a:moveTo>
                      <a:pt x="3320" y="1"/>
                    </a:moveTo>
                    <a:cubicBezTo>
                      <a:pt x="3312" y="13"/>
                      <a:pt x="3195" y="174"/>
                      <a:pt x="2797" y="194"/>
                    </a:cubicBezTo>
                    <a:cubicBezTo>
                      <a:pt x="2357" y="194"/>
                      <a:pt x="2095" y="21"/>
                      <a:pt x="2095" y="21"/>
                    </a:cubicBezTo>
                    <a:cubicBezTo>
                      <a:pt x="2095" y="21"/>
                      <a:pt x="2032" y="414"/>
                      <a:pt x="1597" y="760"/>
                    </a:cubicBezTo>
                    <a:cubicBezTo>
                      <a:pt x="1412" y="901"/>
                      <a:pt x="1270" y="943"/>
                      <a:pt x="1167" y="943"/>
                    </a:cubicBezTo>
                    <a:cubicBezTo>
                      <a:pt x="1012" y="943"/>
                      <a:pt x="943" y="849"/>
                      <a:pt x="943" y="849"/>
                    </a:cubicBezTo>
                    <a:cubicBezTo>
                      <a:pt x="943" y="849"/>
                      <a:pt x="875" y="1372"/>
                      <a:pt x="550" y="1545"/>
                    </a:cubicBezTo>
                    <a:cubicBezTo>
                      <a:pt x="440" y="1612"/>
                      <a:pt x="342" y="1634"/>
                      <a:pt x="261" y="1634"/>
                    </a:cubicBezTo>
                    <a:cubicBezTo>
                      <a:pt x="98" y="1634"/>
                      <a:pt x="0" y="1545"/>
                      <a:pt x="0" y="1545"/>
                    </a:cubicBezTo>
                    <a:lnTo>
                      <a:pt x="0" y="1545"/>
                    </a:lnTo>
                    <a:lnTo>
                      <a:pt x="178" y="2399"/>
                    </a:lnTo>
                    <a:cubicBezTo>
                      <a:pt x="178" y="2399"/>
                      <a:pt x="330" y="3054"/>
                      <a:pt x="482" y="3619"/>
                    </a:cubicBezTo>
                    <a:cubicBezTo>
                      <a:pt x="600" y="4152"/>
                      <a:pt x="1091" y="4485"/>
                      <a:pt x="2124" y="4485"/>
                    </a:cubicBezTo>
                    <a:cubicBezTo>
                      <a:pt x="2239" y="4485"/>
                      <a:pt x="2360" y="4481"/>
                      <a:pt x="2488" y="4473"/>
                    </a:cubicBezTo>
                    <a:cubicBezTo>
                      <a:pt x="3797" y="4384"/>
                      <a:pt x="4148" y="3818"/>
                      <a:pt x="4190" y="3184"/>
                    </a:cubicBezTo>
                    <a:cubicBezTo>
                      <a:pt x="4237" y="2551"/>
                      <a:pt x="4059" y="1723"/>
                      <a:pt x="4059" y="980"/>
                    </a:cubicBezTo>
                    <a:cubicBezTo>
                      <a:pt x="4059" y="980"/>
                      <a:pt x="3907" y="739"/>
                      <a:pt x="3797" y="524"/>
                    </a:cubicBezTo>
                    <a:cubicBezTo>
                      <a:pt x="3692" y="304"/>
                      <a:pt x="3734" y="152"/>
                      <a:pt x="3734" y="152"/>
                    </a:cubicBezTo>
                    <a:lnTo>
                      <a:pt x="3734" y="152"/>
                    </a:lnTo>
                    <a:cubicBezTo>
                      <a:pt x="3734" y="152"/>
                      <a:pt x="3694" y="180"/>
                      <a:pt x="3617" y="180"/>
                    </a:cubicBezTo>
                    <a:cubicBezTo>
                      <a:pt x="3578" y="180"/>
                      <a:pt x="3530" y="173"/>
                      <a:pt x="3472" y="152"/>
                    </a:cubicBezTo>
                    <a:cubicBezTo>
                      <a:pt x="3285" y="69"/>
                      <a:pt x="3315" y="8"/>
                      <a:pt x="3320"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339;p38">
                <a:extLst>
                  <a:ext uri="{FF2B5EF4-FFF2-40B4-BE49-F238E27FC236}">
                    <a16:creationId xmlns:a16="http://schemas.microsoft.com/office/drawing/2014/main" id="{F704EFCC-FB3D-70A6-6BB5-5E983C0BB2D5}"/>
                  </a:ext>
                </a:extLst>
              </p:cNvPr>
              <p:cNvSpPr/>
              <p:nvPr/>
            </p:nvSpPr>
            <p:spPr>
              <a:xfrm>
                <a:off x="2073809" y="723395"/>
                <a:ext cx="683835" cy="720354"/>
              </a:xfrm>
              <a:custGeom>
                <a:avLst/>
                <a:gdLst/>
                <a:ahLst/>
                <a:cxnLst/>
                <a:rect l="l" t="t" r="r" b="b"/>
                <a:pathLst>
                  <a:path w="4363" h="4596" extrusionOk="0">
                    <a:moveTo>
                      <a:pt x="3362" y="131"/>
                    </a:moveTo>
                    <a:cubicBezTo>
                      <a:pt x="3383" y="178"/>
                      <a:pt x="3425" y="199"/>
                      <a:pt x="3514" y="241"/>
                    </a:cubicBezTo>
                    <a:cubicBezTo>
                      <a:pt x="3598" y="283"/>
                      <a:pt x="3687" y="283"/>
                      <a:pt x="3729" y="283"/>
                    </a:cubicBezTo>
                    <a:lnTo>
                      <a:pt x="3729" y="309"/>
                    </a:lnTo>
                    <a:cubicBezTo>
                      <a:pt x="3755" y="372"/>
                      <a:pt x="3755" y="482"/>
                      <a:pt x="3818" y="592"/>
                    </a:cubicBezTo>
                    <a:cubicBezTo>
                      <a:pt x="3928" y="807"/>
                      <a:pt x="4059" y="1027"/>
                      <a:pt x="4080" y="1048"/>
                    </a:cubicBezTo>
                    <a:cubicBezTo>
                      <a:pt x="4080" y="1791"/>
                      <a:pt x="4253" y="2619"/>
                      <a:pt x="4211" y="3231"/>
                    </a:cubicBezTo>
                    <a:cubicBezTo>
                      <a:pt x="4190" y="3535"/>
                      <a:pt x="4080" y="3818"/>
                      <a:pt x="3839" y="4038"/>
                    </a:cubicBezTo>
                    <a:cubicBezTo>
                      <a:pt x="3598" y="4258"/>
                      <a:pt x="3184" y="4431"/>
                      <a:pt x="2551" y="4473"/>
                    </a:cubicBezTo>
                    <a:cubicBezTo>
                      <a:pt x="2418" y="4483"/>
                      <a:pt x="2293" y="4487"/>
                      <a:pt x="2176" y="4487"/>
                    </a:cubicBezTo>
                    <a:cubicBezTo>
                      <a:pt x="1734" y="4487"/>
                      <a:pt x="1393" y="4420"/>
                      <a:pt x="1137" y="4300"/>
                    </a:cubicBezTo>
                    <a:cubicBezTo>
                      <a:pt x="828" y="4148"/>
                      <a:pt x="655" y="3928"/>
                      <a:pt x="587" y="3666"/>
                    </a:cubicBezTo>
                    <a:cubicBezTo>
                      <a:pt x="456" y="3080"/>
                      <a:pt x="304" y="2446"/>
                      <a:pt x="304" y="2446"/>
                    </a:cubicBezTo>
                    <a:lnTo>
                      <a:pt x="131" y="1681"/>
                    </a:lnTo>
                    <a:lnTo>
                      <a:pt x="131" y="1681"/>
                    </a:lnTo>
                    <a:cubicBezTo>
                      <a:pt x="152" y="1702"/>
                      <a:pt x="152" y="1702"/>
                      <a:pt x="194" y="1723"/>
                    </a:cubicBezTo>
                    <a:cubicBezTo>
                      <a:pt x="233" y="1732"/>
                      <a:pt x="276" y="1738"/>
                      <a:pt x="325" y="1738"/>
                    </a:cubicBezTo>
                    <a:cubicBezTo>
                      <a:pt x="414" y="1738"/>
                      <a:pt x="518" y="1718"/>
                      <a:pt x="634" y="1660"/>
                    </a:cubicBezTo>
                    <a:cubicBezTo>
                      <a:pt x="828" y="1550"/>
                      <a:pt x="938" y="1378"/>
                      <a:pt x="979" y="1200"/>
                    </a:cubicBezTo>
                    <a:cubicBezTo>
                      <a:pt x="1027" y="1095"/>
                      <a:pt x="1048" y="1027"/>
                      <a:pt x="1048" y="985"/>
                    </a:cubicBezTo>
                    <a:cubicBezTo>
                      <a:pt x="1069" y="1006"/>
                      <a:pt x="1089" y="1027"/>
                      <a:pt x="1158" y="1048"/>
                    </a:cubicBezTo>
                    <a:cubicBezTo>
                      <a:pt x="1174" y="1051"/>
                      <a:pt x="1193" y="1053"/>
                      <a:pt x="1214" y="1053"/>
                    </a:cubicBezTo>
                    <a:cubicBezTo>
                      <a:pt x="1328" y="1053"/>
                      <a:pt x="1495" y="1000"/>
                      <a:pt x="1681" y="854"/>
                    </a:cubicBezTo>
                    <a:cubicBezTo>
                      <a:pt x="1922" y="655"/>
                      <a:pt x="2053" y="482"/>
                      <a:pt x="2116" y="330"/>
                    </a:cubicBezTo>
                    <a:cubicBezTo>
                      <a:pt x="2184" y="220"/>
                      <a:pt x="2184" y="178"/>
                      <a:pt x="2205" y="152"/>
                    </a:cubicBezTo>
                    <a:cubicBezTo>
                      <a:pt x="2262" y="176"/>
                      <a:pt x="2432" y="286"/>
                      <a:pt x="2758" y="286"/>
                    </a:cubicBezTo>
                    <a:cubicBezTo>
                      <a:pt x="2790" y="286"/>
                      <a:pt x="2824" y="285"/>
                      <a:pt x="2860" y="283"/>
                    </a:cubicBezTo>
                    <a:cubicBezTo>
                      <a:pt x="3074" y="283"/>
                      <a:pt x="3231" y="220"/>
                      <a:pt x="3315" y="178"/>
                    </a:cubicBezTo>
                    <a:cubicBezTo>
                      <a:pt x="3336" y="152"/>
                      <a:pt x="3336" y="152"/>
                      <a:pt x="3362" y="131"/>
                    </a:cubicBezTo>
                    <a:close/>
                    <a:moveTo>
                      <a:pt x="3336" y="0"/>
                    </a:moveTo>
                    <a:cubicBezTo>
                      <a:pt x="3336" y="0"/>
                      <a:pt x="3336" y="21"/>
                      <a:pt x="3315" y="21"/>
                    </a:cubicBezTo>
                    <a:cubicBezTo>
                      <a:pt x="3315" y="47"/>
                      <a:pt x="3294" y="68"/>
                      <a:pt x="3252" y="89"/>
                    </a:cubicBezTo>
                    <a:cubicBezTo>
                      <a:pt x="3184" y="131"/>
                      <a:pt x="3053" y="178"/>
                      <a:pt x="2839" y="178"/>
                    </a:cubicBezTo>
                    <a:cubicBezTo>
                      <a:pt x="2815" y="179"/>
                      <a:pt x="2793" y="180"/>
                      <a:pt x="2771" y="180"/>
                    </a:cubicBezTo>
                    <a:cubicBezTo>
                      <a:pt x="2396" y="180"/>
                      <a:pt x="2205" y="21"/>
                      <a:pt x="2205" y="21"/>
                    </a:cubicBezTo>
                    <a:lnTo>
                      <a:pt x="2116" y="68"/>
                    </a:lnTo>
                    <a:cubicBezTo>
                      <a:pt x="2116" y="68"/>
                      <a:pt x="2095" y="152"/>
                      <a:pt x="2027" y="283"/>
                    </a:cubicBezTo>
                    <a:cubicBezTo>
                      <a:pt x="1964" y="414"/>
                      <a:pt x="1833" y="592"/>
                      <a:pt x="1613" y="765"/>
                    </a:cubicBezTo>
                    <a:cubicBezTo>
                      <a:pt x="1444" y="901"/>
                      <a:pt x="1326" y="946"/>
                      <a:pt x="1241" y="946"/>
                    </a:cubicBezTo>
                    <a:cubicBezTo>
                      <a:pt x="1218" y="946"/>
                      <a:pt x="1197" y="943"/>
                      <a:pt x="1178" y="938"/>
                    </a:cubicBezTo>
                    <a:cubicBezTo>
                      <a:pt x="1089" y="917"/>
                      <a:pt x="1048" y="875"/>
                      <a:pt x="1048" y="875"/>
                    </a:cubicBezTo>
                    <a:lnTo>
                      <a:pt x="959" y="896"/>
                    </a:lnTo>
                    <a:cubicBezTo>
                      <a:pt x="959" y="896"/>
                      <a:pt x="938" y="1027"/>
                      <a:pt x="896" y="1179"/>
                    </a:cubicBezTo>
                    <a:cubicBezTo>
                      <a:pt x="828" y="1309"/>
                      <a:pt x="744" y="1488"/>
                      <a:pt x="587" y="1550"/>
                    </a:cubicBezTo>
                    <a:cubicBezTo>
                      <a:pt x="484" y="1610"/>
                      <a:pt x="392" y="1630"/>
                      <a:pt x="316" y="1630"/>
                    </a:cubicBezTo>
                    <a:cubicBezTo>
                      <a:pt x="280" y="1630"/>
                      <a:pt x="247" y="1625"/>
                      <a:pt x="220" y="1618"/>
                    </a:cubicBezTo>
                    <a:cubicBezTo>
                      <a:pt x="131" y="1592"/>
                      <a:pt x="89" y="1550"/>
                      <a:pt x="89" y="1550"/>
                    </a:cubicBezTo>
                    <a:lnTo>
                      <a:pt x="0" y="1618"/>
                    </a:lnTo>
                    <a:lnTo>
                      <a:pt x="194" y="2467"/>
                    </a:lnTo>
                    <a:cubicBezTo>
                      <a:pt x="194" y="2467"/>
                      <a:pt x="351" y="3101"/>
                      <a:pt x="482" y="3687"/>
                    </a:cubicBezTo>
                    <a:cubicBezTo>
                      <a:pt x="566" y="3996"/>
                      <a:pt x="765" y="4237"/>
                      <a:pt x="1089" y="4389"/>
                    </a:cubicBezTo>
                    <a:cubicBezTo>
                      <a:pt x="1376" y="4513"/>
                      <a:pt x="1751" y="4595"/>
                      <a:pt x="2222" y="4595"/>
                    </a:cubicBezTo>
                    <a:cubicBezTo>
                      <a:pt x="2327" y="4595"/>
                      <a:pt x="2436" y="4591"/>
                      <a:pt x="2551" y="4583"/>
                    </a:cubicBezTo>
                    <a:cubicBezTo>
                      <a:pt x="3205" y="4541"/>
                      <a:pt x="3645" y="4368"/>
                      <a:pt x="3907" y="4127"/>
                    </a:cubicBezTo>
                    <a:cubicBezTo>
                      <a:pt x="4190" y="3865"/>
                      <a:pt x="4279" y="3556"/>
                      <a:pt x="4321" y="3231"/>
                    </a:cubicBezTo>
                    <a:cubicBezTo>
                      <a:pt x="4363" y="2598"/>
                      <a:pt x="4190" y="1770"/>
                      <a:pt x="4169" y="1027"/>
                    </a:cubicBezTo>
                    <a:lnTo>
                      <a:pt x="4169" y="1006"/>
                    </a:lnTo>
                    <a:cubicBezTo>
                      <a:pt x="4169" y="1006"/>
                      <a:pt x="4017" y="744"/>
                      <a:pt x="3907" y="545"/>
                    </a:cubicBezTo>
                    <a:cubicBezTo>
                      <a:pt x="3860" y="440"/>
                      <a:pt x="3839" y="372"/>
                      <a:pt x="3839" y="309"/>
                    </a:cubicBezTo>
                    <a:lnTo>
                      <a:pt x="3839" y="220"/>
                    </a:lnTo>
                    <a:lnTo>
                      <a:pt x="3755" y="152"/>
                    </a:lnTo>
                    <a:cubicBezTo>
                      <a:pt x="3755" y="152"/>
                      <a:pt x="3755" y="178"/>
                      <a:pt x="3708" y="178"/>
                    </a:cubicBezTo>
                    <a:cubicBezTo>
                      <a:pt x="3687" y="178"/>
                      <a:pt x="3624" y="178"/>
                      <a:pt x="3556" y="131"/>
                    </a:cubicBezTo>
                    <a:cubicBezTo>
                      <a:pt x="3467" y="110"/>
                      <a:pt x="3446" y="68"/>
                      <a:pt x="3446" y="68"/>
                    </a:cubicBezTo>
                    <a:lnTo>
                      <a:pt x="3425" y="68"/>
                    </a:lnTo>
                    <a:lnTo>
                      <a:pt x="333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340;p38">
                <a:extLst>
                  <a:ext uri="{FF2B5EF4-FFF2-40B4-BE49-F238E27FC236}">
                    <a16:creationId xmlns:a16="http://schemas.microsoft.com/office/drawing/2014/main" id="{CD607F0A-2960-EA9D-D3B4-108A02CB03B9}"/>
                  </a:ext>
                </a:extLst>
              </p:cNvPr>
              <p:cNvSpPr/>
              <p:nvPr/>
            </p:nvSpPr>
            <p:spPr>
              <a:xfrm>
                <a:off x="2083683" y="928560"/>
                <a:ext cx="660795" cy="505314"/>
              </a:xfrm>
              <a:custGeom>
                <a:avLst/>
                <a:gdLst/>
                <a:ahLst/>
                <a:cxnLst/>
                <a:rect l="l" t="t" r="r" b="b"/>
                <a:pathLst>
                  <a:path w="4216" h="3224" extrusionOk="0">
                    <a:moveTo>
                      <a:pt x="812" y="0"/>
                    </a:moveTo>
                    <a:cubicBezTo>
                      <a:pt x="765" y="131"/>
                      <a:pt x="681" y="241"/>
                      <a:pt x="550" y="283"/>
                    </a:cubicBezTo>
                    <a:cubicBezTo>
                      <a:pt x="440" y="350"/>
                      <a:pt x="342" y="372"/>
                      <a:pt x="261" y="372"/>
                    </a:cubicBezTo>
                    <a:cubicBezTo>
                      <a:pt x="98" y="372"/>
                      <a:pt x="0" y="283"/>
                      <a:pt x="0" y="283"/>
                    </a:cubicBezTo>
                    <a:lnTo>
                      <a:pt x="0" y="283"/>
                    </a:lnTo>
                    <a:lnTo>
                      <a:pt x="178" y="1137"/>
                    </a:lnTo>
                    <a:cubicBezTo>
                      <a:pt x="178" y="1137"/>
                      <a:pt x="330" y="1792"/>
                      <a:pt x="482" y="2357"/>
                    </a:cubicBezTo>
                    <a:cubicBezTo>
                      <a:pt x="600" y="2890"/>
                      <a:pt x="1091" y="3223"/>
                      <a:pt x="2124" y="3223"/>
                    </a:cubicBezTo>
                    <a:cubicBezTo>
                      <a:pt x="2239" y="3223"/>
                      <a:pt x="2360" y="3219"/>
                      <a:pt x="2488" y="3211"/>
                    </a:cubicBezTo>
                    <a:cubicBezTo>
                      <a:pt x="3797" y="3122"/>
                      <a:pt x="4148" y="2556"/>
                      <a:pt x="4190" y="1922"/>
                    </a:cubicBezTo>
                    <a:cubicBezTo>
                      <a:pt x="4216" y="1702"/>
                      <a:pt x="4190" y="1462"/>
                      <a:pt x="4169" y="1200"/>
                    </a:cubicBezTo>
                    <a:cubicBezTo>
                      <a:pt x="3920" y="1038"/>
                      <a:pt x="3499" y="941"/>
                      <a:pt x="3107" y="941"/>
                    </a:cubicBezTo>
                    <a:cubicBezTo>
                      <a:pt x="2813" y="941"/>
                      <a:pt x="2536" y="995"/>
                      <a:pt x="2357" y="1116"/>
                    </a:cubicBezTo>
                    <a:cubicBezTo>
                      <a:pt x="2125" y="1277"/>
                      <a:pt x="1892" y="1345"/>
                      <a:pt x="1683" y="1345"/>
                    </a:cubicBezTo>
                    <a:cubicBezTo>
                      <a:pt x="1443" y="1345"/>
                      <a:pt x="1234" y="1256"/>
                      <a:pt x="1095" y="1116"/>
                    </a:cubicBezTo>
                    <a:cubicBezTo>
                      <a:pt x="964" y="1006"/>
                      <a:pt x="875" y="482"/>
                      <a:pt x="812"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341;p38">
                <a:extLst>
                  <a:ext uri="{FF2B5EF4-FFF2-40B4-BE49-F238E27FC236}">
                    <a16:creationId xmlns:a16="http://schemas.microsoft.com/office/drawing/2014/main" id="{A4F79EE7-A232-364F-5F41-02F686780490}"/>
                  </a:ext>
                </a:extLst>
              </p:cNvPr>
              <p:cNvSpPr/>
              <p:nvPr/>
            </p:nvSpPr>
            <p:spPr>
              <a:xfrm>
                <a:off x="2073809" y="925269"/>
                <a:ext cx="677252" cy="518479"/>
              </a:xfrm>
              <a:custGeom>
                <a:avLst/>
                <a:gdLst/>
                <a:ahLst/>
                <a:cxnLst/>
                <a:rect l="l" t="t" r="r" b="b"/>
                <a:pathLst>
                  <a:path w="4321" h="3308" extrusionOk="0">
                    <a:moveTo>
                      <a:pt x="849" y="152"/>
                    </a:moveTo>
                    <a:cubicBezTo>
                      <a:pt x="875" y="351"/>
                      <a:pt x="896" y="545"/>
                      <a:pt x="938" y="723"/>
                    </a:cubicBezTo>
                    <a:cubicBezTo>
                      <a:pt x="979" y="938"/>
                      <a:pt x="1048" y="1090"/>
                      <a:pt x="1137" y="1179"/>
                    </a:cubicBezTo>
                    <a:cubicBezTo>
                      <a:pt x="1276" y="1330"/>
                      <a:pt x="1491" y="1425"/>
                      <a:pt x="1740" y="1425"/>
                    </a:cubicBezTo>
                    <a:cubicBezTo>
                      <a:pt x="1957" y="1425"/>
                      <a:pt x="2202" y="1352"/>
                      <a:pt x="2446" y="1179"/>
                    </a:cubicBezTo>
                    <a:cubicBezTo>
                      <a:pt x="2608" y="1069"/>
                      <a:pt x="2867" y="1022"/>
                      <a:pt x="3150" y="1022"/>
                    </a:cubicBezTo>
                    <a:cubicBezTo>
                      <a:pt x="3204" y="1022"/>
                      <a:pt x="3259" y="1024"/>
                      <a:pt x="3315" y="1027"/>
                    </a:cubicBezTo>
                    <a:cubicBezTo>
                      <a:pt x="3645" y="1048"/>
                      <a:pt x="3991" y="1137"/>
                      <a:pt x="4190" y="1268"/>
                    </a:cubicBezTo>
                    <a:cubicBezTo>
                      <a:pt x="4211" y="1509"/>
                      <a:pt x="4211" y="1744"/>
                      <a:pt x="4211" y="1943"/>
                    </a:cubicBezTo>
                    <a:cubicBezTo>
                      <a:pt x="4190" y="2247"/>
                      <a:pt x="4080" y="2530"/>
                      <a:pt x="3839" y="2750"/>
                    </a:cubicBezTo>
                    <a:cubicBezTo>
                      <a:pt x="3598" y="2970"/>
                      <a:pt x="3184" y="3143"/>
                      <a:pt x="2551" y="3185"/>
                    </a:cubicBezTo>
                    <a:cubicBezTo>
                      <a:pt x="2418" y="3195"/>
                      <a:pt x="2293" y="3199"/>
                      <a:pt x="2176" y="3199"/>
                    </a:cubicBezTo>
                    <a:cubicBezTo>
                      <a:pt x="1734" y="3199"/>
                      <a:pt x="1393" y="3132"/>
                      <a:pt x="1137" y="3012"/>
                    </a:cubicBezTo>
                    <a:cubicBezTo>
                      <a:pt x="828" y="2860"/>
                      <a:pt x="655" y="2640"/>
                      <a:pt x="587" y="2378"/>
                    </a:cubicBezTo>
                    <a:cubicBezTo>
                      <a:pt x="456" y="1792"/>
                      <a:pt x="304" y="1158"/>
                      <a:pt x="304" y="1158"/>
                    </a:cubicBezTo>
                    <a:lnTo>
                      <a:pt x="131" y="393"/>
                    </a:lnTo>
                    <a:lnTo>
                      <a:pt x="131" y="393"/>
                    </a:lnTo>
                    <a:cubicBezTo>
                      <a:pt x="152" y="414"/>
                      <a:pt x="152" y="414"/>
                      <a:pt x="194" y="435"/>
                    </a:cubicBezTo>
                    <a:cubicBezTo>
                      <a:pt x="233" y="444"/>
                      <a:pt x="276" y="450"/>
                      <a:pt x="325" y="450"/>
                    </a:cubicBezTo>
                    <a:cubicBezTo>
                      <a:pt x="414" y="450"/>
                      <a:pt x="518" y="430"/>
                      <a:pt x="634" y="372"/>
                    </a:cubicBezTo>
                    <a:cubicBezTo>
                      <a:pt x="744" y="304"/>
                      <a:pt x="786" y="220"/>
                      <a:pt x="849" y="152"/>
                    </a:cubicBezTo>
                    <a:close/>
                    <a:moveTo>
                      <a:pt x="828" y="1"/>
                    </a:moveTo>
                    <a:cubicBezTo>
                      <a:pt x="786" y="111"/>
                      <a:pt x="697" y="220"/>
                      <a:pt x="587" y="262"/>
                    </a:cubicBezTo>
                    <a:cubicBezTo>
                      <a:pt x="484" y="322"/>
                      <a:pt x="392" y="342"/>
                      <a:pt x="316" y="342"/>
                    </a:cubicBezTo>
                    <a:cubicBezTo>
                      <a:pt x="280" y="342"/>
                      <a:pt x="247" y="337"/>
                      <a:pt x="220" y="330"/>
                    </a:cubicBezTo>
                    <a:cubicBezTo>
                      <a:pt x="131" y="304"/>
                      <a:pt x="89" y="262"/>
                      <a:pt x="89" y="262"/>
                    </a:cubicBezTo>
                    <a:lnTo>
                      <a:pt x="0" y="330"/>
                    </a:lnTo>
                    <a:lnTo>
                      <a:pt x="194" y="1179"/>
                    </a:lnTo>
                    <a:cubicBezTo>
                      <a:pt x="194" y="1179"/>
                      <a:pt x="351" y="1813"/>
                      <a:pt x="482" y="2399"/>
                    </a:cubicBezTo>
                    <a:cubicBezTo>
                      <a:pt x="566" y="2708"/>
                      <a:pt x="765" y="2949"/>
                      <a:pt x="1089" y="3101"/>
                    </a:cubicBezTo>
                    <a:cubicBezTo>
                      <a:pt x="1376" y="3225"/>
                      <a:pt x="1751" y="3307"/>
                      <a:pt x="2222" y="3307"/>
                    </a:cubicBezTo>
                    <a:cubicBezTo>
                      <a:pt x="2327" y="3307"/>
                      <a:pt x="2436" y="3303"/>
                      <a:pt x="2551" y="3295"/>
                    </a:cubicBezTo>
                    <a:cubicBezTo>
                      <a:pt x="3205" y="3253"/>
                      <a:pt x="3645" y="3080"/>
                      <a:pt x="3907" y="2839"/>
                    </a:cubicBezTo>
                    <a:cubicBezTo>
                      <a:pt x="4190" y="2577"/>
                      <a:pt x="4279" y="2268"/>
                      <a:pt x="4300" y="1943"/>
                    </a:cubicBezTo>
                    <a:cubicBezTo>
                      <a:pt x="4321" y="1723"/>
                      <a:pt x="4321" y="1483"/>
                      <a:pt x="4300" y="1221"/>
                    </a:cubicBezTo>
                    <a:lnTo>
                      <a:pt x="4279" y="1179"/>
                    </a:lnTo>
                    <a:cubicBezTo>
                      <a:pt x="4038" y="1027"/>
                      <a:pt x="3687" y="938"/>
                      <a:pt x="3315" y="917"/>
                    </a:cubicBezTo>
                    <a:cubicBezTo>
                      <a:pt x="3261" y="914"/>
                      <a:pt x="3206" y="912"/>
                      <a:pt x="3152" y="912"/>
                    </a:cubicBezTo>
                    <a:cubicBezTo>
                      <a:pt x="2862" y="912"/>
                      <a:pt x="2581" y="962"/>
                      <a:pt x="2378" y="1090"/>
                    </a:cubicBezTo>
                    <a:cubicBezTo>
                      <a:pt x="2154" y="1253"/>
                      <a:pt x="1936" y="1316"/>
                      <a:pt x="1743" y="1316"/>
                    </a:cubicBezTo>
                    <a:cubicBezTo>
                      <a:pt x="1520" y="1316"/>
                      <a:pt x="1329" y="1231"/>
                      <a:pt x="1199" y="1116"/>
                    </a:cubicBezTo>
                    <a:cubicBezTo>
                      <a:pt x="1158" y="1069"/>
                      <a:pt x="1089" y="896"/>
                      <a:pt x="1048" y="697"/>
                    </a:cubicBezTo>
                    <a:cubicBezTo>
                      <a:pt x="1006" y="503"/>
                      <a:pt x="959" y="262"/>
                      <a:pt x="938" y="21"/>
                    </a:cubicBezTo>
                    <a:lnTo>
                      <a:pt x="917" y="42"/>
                    </a:lnTo>
                    <a:lnTo>
                      <a:pt x="82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342;p38">
                <a:extLst>
                  <a:ext uri="{FF2B5EF4-FFF2-40B4-BE49-F238E27FC236}">
                    <a16:creationId xmlns:a16="http://schemas.microsoft.com/office/drawing/2014/main" id="{DD769439-A744-4C49-B151-FA8A93408ED5}"/>
                  </a:ext>
                </a:extLst>
              </p:cNvPr>
              <p:cNvSpPr/>
              <p:nvPr/>
            </p:nvSpPr>
            <p:spPr>
              <a:xfrm>
                <a:off x="2296215" y="884988"/>
                <a:ext cx="235729" cy="215197"/>
              </a:xfrm>
              <a:custGeom>
                <a:avLst/>
                <a:gdLst/>
                <a:ahLst/>
                <a:cxnLst/>
                <a:rect l="l" t="t" r="r" b="b"/>
                <a:pathLst>
                  <a:path w="1504" h="1373" extrusionOk="0">
                    <a:moveTo>
                      <a:pt x="715" y="1"/>
                    </a:moveTo>
                    <a:cubicBezTo>
                      <a:pt x="514" y="1"/>
                      <a:pt x="307" y="6"/>
                      <a:pt x="241" y="17"/>
                    </a:cubicBezTo>
                    <a:cubicBezTo>
                      <a:pt x="110" y="17"/>
                      <a:pt x="0" y="195"/>
                      <a:pt x="21" y="457"/>
                    </a:cubicBezTo>
                    <a:cubicBezTo>
                      <a:pt x="42" y="718"/>
                      <a:pt x="42" y="1022"/>
                      <a:pt x="84" y="1111"/>
                    </a:cubicBezTo>
                    <a:cubicBezTo>
                      <a:pt x="131" y="1174"/>
                      <a:pt x="414" y="1373"/>
                      <a:pt x="566" y="1373"/>
                    </a:cubicBezTo>
                    <a:cubicBezTo>
                      <a:pt x="718" y="1373"/>
                      <a:pt x="1179" y="1305"/>
                      <a:pt x="1289" y="1263"/>
                    </a:cubicBezTo>
                    <a:cubicBezTo>
                      <a:pt x="1372" y="1242"/>
                      <a:pt x="1441" y="1001"/>
                      <a:pt x="1461" y="781"/>
                    </a:cubicBezTo>
                    <a:cubicBezTo>
                      <a:pt x="1461" y="781"/>
                      <a:pt x="1503" y="430"/>
                      <a:pt x="1461" y="326"/>
                    </a:cubicBezTo>
                    <a:cubicBezTo>
                      <a:pt x="1441" y="216"/>
                      <a:pt x="1221" y="38"/>
                      <a:pt x="1158" y="17"/>
                    </a:cubicBezTo>
                    <a:cubicBezTo>
                      <a:pt x="1113" y="6"/>
                      <a:pt x="917" y="1"/>
                      <a:pt x="7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343;p38">
                <a:extLst>
                  <a:ext uri="{FF2B5EF4-FFF2-40B4-BE49-F238E27FC236}">
                    <a16:creationId xmlns:a16="http://schemas.microsoft.com/office/drawing/2014/main" id="{DB419CF1-1F81-854C-81E4-19A0766B65A0}"/>
                  </a:ext>
                </a:extLst>
              </p:cNvPr>
              <p:cNvSpPr/>
              <p:nvPr/>
            </p:nvSpPr>
            <p:spPr>
              <a:xfrm>
                <a:off x="2288849" y="876211"/>
                <a:ext cx="250463" cy="233849"/>
              </a:xfrm>
              <a:custGeom>
                <a:avLst/>
                <a:gdLst/>
                <a:ahLst/>
                <a:cxnLst/>
                <a:rect l="l" t="t" r="r" b="b"/>
                <a:pathLst>
                  <a:path w="1598" h="1492" extrusionOk="0">
                    <a:moveTo>
                      <a:pt x="765" y="94"/>
                    </a:moveTo>
                    <a:cubicBezTo>
                      <a:pt x="854" y="94"/>
                      <a:pt x="964" y="120"/>
                      <a:pt x="1027" y="120"/>
                    </a:cubicBezTo>
                    <a:lnTo>
                      <a:pt x="1179" y="120"/>
                    </a:lnTo>
                    <a:cubicBezTo>
                      <a:pt x="1205" y="120"/>
                      <a:pt x="1268" y="183"/>
                      <a:pt x="1336" y="225"/>
                    </a:cubicBezTo>
                    <a:cubicBezTo>
                      <a:pt x="1398" y="293"/>
                      <a:pt x="1467" y="355"/>
                      <a:pt x="1467" y="403"/>
                    </a:cubicBezTo>
                    <a:cubicBezTo>
                      <a:pt x="1488" y="424"/>
                      <a:pt x="1488" y="554"/>
                      <a:pt x="1488" y="643"/>
                    </a:cubicBezTo>
                    <a:cubicBezTo>
                      <a:pt x="1467" y="727"/>
                      <a:pt x="1467" y="816"/>
                      <a:pt x="1467" y="816"/>
                    </a:cubicBezTo>
                    <a:cubicBezTo>
                      <a:pt x="1440" y="926"/>
                      <a:pt x="1419" y="1036"/>
                      <a:pt x="1398" y="1120"/>
                    </a:cubicBezTo>
                    <a:cubicBezTo>
                      <a:pt x="1357" y="1209"/>
                      <a:pt x="1309" y="1272"/>
                      <a:pt x="1309" y="1272"/>
                    </a:cubicBezTo>
                    <a:cubicBezTo>
                      <a:pt x="1289" y="1298"/>
                      <a:pt x="1247" y="1298"/>
                      <a:pt x="1179" y="1319"/>
                    </a:cubicBezTo>
                    <a:cubicBezTo>
                      <a:pt x="1116" y="1319"/>
                      <a:pt x="1048" y="1340"/>
                      <a:pt x="985" y="1340"/>
                    </a:cubicBezTo>
                    <a:cubicBezTo>
                      <a:pt x="833" y="1361"/>
                      <a:pt x="681" y="1382"/>
                      <a:pt x="613" y="1382"/>
                    </a:cubicBezTo>
                    <a:cubicBezTo>
                      <a:pt x="550" y="1382"/>
                      <a:pt x="440" y="1340"/>
                      <a:pt x="351" y="1272"/>
                    </a:cubicBezTo>
                    <a:cubicBezTo>
                      <a:pt x="309" y="1251"/>
                      <a:pt x="288" y="1209"/>
                      <a:pt x="241" y="1188"/>
                    </a:cubicBezTo>
                    <a:cubicBezTo>
                      <a:pt x="220" y="1167"/>
                      <a:pt x="199" y="1141"/>
                      <a:pt x="178" y="1120"/>
                    </a:cubicBezTo>
                    <a:cubicBezTo>
                      <a:pt x="178" y="1120"/>
                      <a:pt x="178" y="1078"/>
                      <a:pt x="157" y="1057"/>
                    </a:cubicBezTo>
                    <a:lnTo>
                      <a:pt x="157" y="905"/>
                    </a:lnTo>
                    <a:cubicBezTo>
                      <a:pt x="157" y="774"/>
                      <a:pt x="131" y="643"/>
                      <a:pt x="131" y="513"/>
                    </a:cubicBezTo>
                    <a:cubicBezTo>
                      <a:pt x="110" y="382"/>
                      <a:pt x="131" y="293"/>
                      <a:pt x="178" y="225"/>
                    </a:cubicBezTo>
                    <a:cubicBezTo>
                      <a:pt x="199" y="162"/>
                      <a:pt x="241" y="120"/>
                      <a:pt x="288" y="120"/>
                    </a:cubicBezTo>
                    <a:cubicBezTo>
                      <a:pt x="351" y="120"/>
                      <a:pt x="571" y="94"/>
                      <a:pt x="765" y="94"/>
                    </a:cubicBezTo>
                    <a:close/>
                    <a:moveTo>
                      <a:pt x="569" y="0"/>
                    </a:moveTo>
                    <a:cubicBezTo>
                      <a:pt x="442" y="0"/>
                      <a:pt x="330" y="10"/>
                      <a:pt x="288" y="10"/>
                    </a:cubicBezTo>
                    <a:cubicBezTo>
                      <a:pt x="199" y="31"/>
                      <a:pt x="110" y="73"/>
                      <a:pt x="68" y="183"/>
                    </a:cubicBezTo>
                    <a:cubicBezTo>
                      <a:pt x="26" y="272"/>
                      <a:pt x="0" y="382"/>
                      <a:pt x="26" y="513"/>
                    </a:cubicBezTo>
                    <a:cubicBezTo>
                      <a:pt x="26" y="643"/>
                      <a:pt x="47" y="774"/>
                      <a:pt x="47" y="905"/>
                    </a:cubicBezTo>
                    <a:cubicBezTo>
                      <a:pt x="47" y="968"/>
                      <a:pt x="47" y="1010"/>
                      <a:pt x="68" y="1057"/>
                    </a:cubicBezTo>
                    <a:cubicBezTo>
                      <a:pt x="68" y="1099"/>
                      <a:pt x="68" y="1141"/>
                      <a:pt x="89" y="1188"/>
                    </a:cubicBezTo>
                    <a:cubicBezTo>
                      <a:pt x="110" y="1209"/>
                      <a:pt x="131" y="1251"/>
                      <a:pt x="178" y="1272"/>
                    </a:cubicBezTo>
                    <a:cubicBezTo>
                      <a:pt x="220" y="1298"/>
                      <a:pt x="262" y="1340"/>
                      <a:pt x="309" y="1361"/>
                    </a:cubicBezTo>
                    <a:cubicBezTo>
                      <a:pt x="393" y="1429"/>
                      <a:pt x="503" y="1471"/>
                      <a:pt x="613" y="1492"/>
                    </a:cubicBezTo>
                    <a:cubicBezTo>
                      <a:pt x="702" y="1492"/>
                      <a:pt x="854" y="1471"/>
                      <a:pt x="985" y="1450"/>
                    </a:cubicBezTo>
                    <a:cubicBezTo>
                      <a:pt x="1074" y="1450"/>
                      <a:pt x="1137" y="1429"/>
                      <a:pt x="1205" y="1403"/>
                    </a:cubicBezTo>
                    <a:cubicBezTo>
                      <a:pt x="1268" y="1403"/>
                      <a:pt x="1309" y="1382"/>
                      <a:pt x="1336" y="1382"/>
                    </a:cubicBezTo>
                    <a:cubicBezTo>
                      <a:pt x="1419" y="1340"/>
                      <a:pt x="1467" y="1251"/>
                      <a:pt x="1488" y="1167"/>
                    </a:cubicBezTo>
                    <a:cubicBezTo>
                      <a:pt x="1529" y="1078"/>
                      <a:pt x="1550" y="947"/>
                      <a:pt x="1571" y="837"/>
                    </a:cubicBezTo>
                    <a:lnTo>
                      <a:pt x="1571" y="643"/>
                    </a:lnTo>
                    <a:cubicBezTo>
                      <a:pt x="1597" y="554"/>
                      <a:pt x="1597" y="444"/>
                      <a:pt x="1571" y="355"/>
                    </a:cubicBezTo>
                    <a:cubicBezTo>
                      <a:pt x="1550" y="293"/>
                      <a:pt x="1488" y="204"/>
                      <a:pt x="1398" y="162"/>
                    </a:cubicBezTo>
                    <a:cubicBezTo>
                      <a:pt x="1336" y="94"/>
                      <a:pt x="1268" y="31"/>
                      <a:pt x="1205" y="31"/>
                    </a:cubicBezTo>
                    <a:cubicBezTo>
                      <a:pt x="1179" y="10"/>
                      <a:pt x="1179" y="10"/>
                      <a:pt x="1137" y="10"/>
                    </a:cubicBezTo>
                    <a:lnTo>
                      <a:pt x="765" y="10"/>
                    </a:lnTo>
                    <a:cubicBezTo>
                      <a:pt x="700" y="3"/>
                      <a:pt x="633" y="0"/>
                      <a:pt x="5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344;p38">
                <a:extLst>
                  <a:ext uri="{FF2B5EF4-FFF2-40B4-BE49-F238E27FC236}">
                    <a16:creationId xmlns:a16="http://schemas.microsoft.com/office/drawing/2014/main" id="{BF255D51-6ED7-5D7B-8F5A-355D8A9BA390}"/>
                  </a:ext>
                </a:extLst>
              </p:cNvPr>
              <p:cNvSpPr/>
              <p:nvPr/>
            </p:nvSpPr>
            <p:spPr>
              <a:xfrm>
                <a:off x="2596676" y="884988"/>
                <a:ext cx="168333" cy="215197"/>
              </a:xfrm>
              <a:custGeom>
                <a:avLst/>
                <a:gdLst/>
                <a:ahLst/>
                <a:cxnLst/>
                <a:rect l="l" t="t" r="r" b="b"/>
                <a:pathLst>
                  <a:path w="1074" h="1373" extrusionOk="0">
                    <a:moveTo>
                      <a:pt x="565" y="1"/>
                    </a:moveTo>
                    <a:cubicBezTo>
                      <a:pt x="423" y="1"/>
                      <a:pt x="285" y="6"/>
                      <a:pt x="262" y="17"/>
                    </a:cubicBezTo>
                    <a:cubicBezTo>
                      <a:pt x="199" y="38"/>
                      <a:pt x="47" y="216"/>
                      <a:pt x="26" y="326"/>
                    </a:cubicBezTo>
                    <a:cubicBezTo>
                      <a:pt x="0" y="430"/>
                      <a:pt x="26" y="781"/>
                      <a:pt x="26" y="781"/>
                    </a:cubicBezTo>
                    <a:cubicBezTo>
                      <a:pt x="47" y="1001"/>
                      <a:pt x="89" y="1242"/>
                      <a:pt x="157" y="1263"/>
                    </a:cubicBezTo>
                    <a:cubicBezTo>
                      <a:pt x="220" y="1305"/>
                      <a:pt x="571" y="1373"/>
                      <a:pt x="681" y="1373"/>
                    </a:cubicBezTo>
                    <a:cubicBezTo>
                      <a:pt x="786" y="1373"/>
                      <a:pt x="985" y="1174"/>
                      <a:pt x="1006" y="1111"/>
                    </a:cubicBezTo>
                    <a:cubicBezTo>
                      <a:pt x="1047" y="1022"/>
                      <a:pt x="1027" y="718"/>
                      <a:pt x="1047" y="457"/>
                    </a:cubicBezTo>
                    <a:cubicBezTo>
                      <a:pt x="1074" y="195"/>
                      <a:pt x="1006" y="17"/>
                      <a:pt x="896" y="17"/>
                    </a:cubicBezTo>
                    <a:cubicBezTo>
                      <a:pt x="854" y="6"/>
                      <a:pt x="707"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345;p38">
                <a:extLst>
                  <a:ext uri="{FF2B5EF4-FFF2-40B4-BE49-F238E27FC236}">
                    <a16:creationId xmlns:a16="http://schemas.microsoft.com/office/drawing/2014/main" id="{892D37FA-4945-E5EF-B1A5-052366DBF051}"/>
                  </a:ext>
                </a:extLst>
              </p:cNvPr>
              <p:cNvSpPr/>
              <p:nvPr/>
            </p:nvSpPr>
            <p:spPr>
              <a:xfrm>
                <a:off x="2590093" y="876211"/>
                <a:ext cx="181499" cy="233849"/>
              </a:xfrm>
              <a:custGeom>
                <a:avLst/>
                <a:gdLst/>
                <a:ahLst/>
                <a:cxnLst/>
                <a:rect l="l" t="t" r="r" b="b"/>
                <a:pathLst>
                  <a:path w="1158" h="1492" extrusionOk="0">
                    <a:moveTo>
                      <a:pt x="613" y="94"/>
                    </a:moveTo>
                    <a:cubicBezTo>
                      <a:pt x="744" y="94"/>
                      <a:pt x="896" y="120"/>
                      <a:pt x="938" y="120"/>
                    </a:cubicBezTo>
                    <a:cubicBezTo>
                      <a:pt x="959" y="120"/>
                      <a:pt x="985" y="141"/>
                      <a:pt x="1006" y="204"/>
                    </a:cubicBezTo>
                    <a:cubicBezTo>
                      <a:pt x="1048" y="293"/>
                      <a:pt x="1048" y="382"/>
                      <a:pt x="1048" y="513"/>
                    </a:cubicBezTo>
                    <a:cubicBezTo>
                      <a:pt x="1027" y="643"/>
                      <a:pt x="1027" y="774"/>
                      <a:pt x="1027" y="905"/>
                    </a:cubicBezTo>
                    <a:cubicBezTo>
                      <a:pt x="1027" y="1010"/>
                      <a:pt x="1006" y="1120"/>
                      <a:pt x="1006" y="1141"/>
                    </a:cubicBezTo>
                    <a:cubicBezTo>
                      <a:pt x="1006" y="1167"/>
                      <a:pt x="938" y="1230"/>
                      <a:pt x="875" y="1272"/>
                    </a:cubicBezTo>
                    <a:cubicBezTo>
                      <a:pt x="807" y="1340"/>
                      <a:pt x="744" y="1382"/>
                      <a:pt x="723" y="1382"/>
                    </a:cubicBezTo>
                    <a:cubicBezTo>
                      <a:pt x="676" y="1382"/>
                      <a:pt x="566" y="1361"/>
                      <a:pt x="461" y="1340"/>
                    </a:cubicBezTo>
                    <a:cubicBezTo>
                      <a:pt x="393" y="1340"/>
                      <a:pt x="351" y="1319"/>
                      <a:pt x="304" y="1319"/>
                    </a:cubicBezTo>
                    <a:cubicBezTo>
                      <a:pt x="262" y="1298"/>
                      <a:pt x="241" y="1298"/>
                      <a:pt x="241" y="1272"/>
                    </a:cubicBezTo>
                    <a:cubicBezTo>
                      <a:pt x="241" y="1272"/>
                      <a:pt x="220" y="1272"/>
                      <a:pt x="199" y="1251"/>
                    </a:cubicBezTo>
                    <a:cubicBezTo>
                      <a:pt x="199" y="1209"/>
                      <a:pt x="173" y="1188"/>
                      <a:pt x="173" y="1141"/>
                    </a:cubicBezTo>
                    <a:cubicBezTo>
                      <a:pt x="152" y="1057"/>
                      <a:pt x="131" y="926"/>
                      <a:pt x="110" y="816"/>
                    </a:cubicBezTo>
                    <a:lnTo>
                      <a:pt x="110" y="643"/>
                    </a:lnTo>
                    <a:lnTo>
                      <a:pt x="110" y="382"/>
                    </a:lnTo>
                    <a:cubicBezTo>
                      <a:pt x="131" y="355"/>
                      <a:pt x="152" y="293"/>
                      <a:pt x="220" y="225"/>
                    </a:cubicBezTo>
                    <a:cubicBezTo>
                      <a:pt x="241" y="204"/>
                      <a:pt x="262" y="183"/>
                      <a:pt x="283" y="162"/>
                    </a:cubicBezTo>
                    <a:cubicBezTo>
                      <a:pt x="304" y="141"/>
                      <a:pt x="304" y="120"/>
                      <a:pt x="330" y="120"/>
                    </a:cubicBezTo>
                    <a:lnTo>
                      <a:pt x="414" y="120"/>
                    </a:lnTo>
                    <a:cubicBezTo>
                      <a:pt x="461" y="120"/>
                      <a:pt x="524" y="94"/>
                      <a:pt x="613" y="94"/>
                    </a:cubicBezTo>
                    <a:close/>
                    <a:moveTo>
                      <a:pt x="747" y="0"/>
                    </a:moveTo>
                    <a:cubicBezTo>
                      <a:pt x="703" y="0"/>
                      <a:pt x="657" y="3"/>
                      <a:pt x="613" y="10"/>
                    </a:cubicBezTo>
                    <a:lnTo>
                      <a:pt x="330" y="10"/>
                    </a:lnTo>
                    <a:cubicBezTo>
                      <a:pt x="304" y="10"/>
                      <a:pt x="283" y="10"/>
                      <a:pt x="283" y="31"/>
                    </a:cubicBezTo>
                    <a:cubicBezTo>
                      <a:pt x="241" y="31"/>
                      <a:pt x="220" y="52"/>
                      <a:pt x="199" y="73"/>
                    </a:cubicBezTo>
                    <a:cubicBezTo>
                      <a:pt x="173" y="94"/>
                      <a:pt x="152" y="120"/>
                      <a:pt x="131" y="162"/>
                    </a:cubicBezTo>
                    <a:cubicBezTo>
                      <a:pt x="68" y="225"/>
                      <a:pt x="21" y="293"/>
                      <a:pt x="0" y="355"/>
                    </a:cubicBezTo>
                    <a:lnTo>
                      <a:pt x="0" y="643"/>
                    </a:lnTo>
                    <a:lnTo>
                      <a:pt x="0" y="837"/>
                    </a:lnTo>
                    <a:cubicBezTo>
                      <a:pt x="21" y="947"/>
                      <a:pt x="42" y="1057"/>
                      <a:pt x="68" y="1167"/>
                    </a:cubicBezTo>
                    <a:cubicBezTo>
                      <a:pt x="89" y="1209"/>
                      <a:pt x="89" y="1251"/>
                      <a:pt x="110" y="1298"/>
                    </a:cubicBezTo>
                    <a:cubicBezTo>
                      <a:pt x="131" y="1319"/>
                      <a:pt x="131" y="1361"/>
                      <a:pt x="173" y="1382"/>
                    </a:cubicBezTo>
                    <a:cubicBezTo>
                      <a:pt x="199" y="1382"/>
                      <a:pt x="241" y="1403"/>
                      <a:pt x="283" y="1403"/>
                    </a:cubicBezTo>
                    <a:cubicBezTo>
                      <a:pt x="330" y="1429"/>
                      <a:pt x="372" y="1450"/>
                      <a:pt x="435" y="1450"/>
                    </a:cubicBezTo>
                    <a:cubicBezTo>
                      <a:pt x="545" y="1471"/>
                      <a:pt x="655" y="1492"/>
                      <a:pt x="723" y="1492"/>
                    </a:cubicBezTo>
                    <a:cubicBezTo>
                      <a:pt x="807" y="1471"/>
                      <a:pt x="875" y="1429"/>
                      <a:pt x="938" y="1361"/>
                    </a:cubicBezTo>
                    <a:cubicBezTo>
                      <a:pt x="1027" y="1298"/>
                      <a:pt x="1069" y="1230"/>
                      <a:pt x="1116" y="1167"/>
                    </a:cubicBezTo>
                    <a:cubicBezTo>
                      <a:pt x="1137" y="1120"/>
                      <a:pt x="1137" y="1010"/>
                      <a:pt x="1137" y="905"/>
                    </a:cubicBezTo>
                    <a:cubicBezTo>
                      <a:pt x="1137" y="774"/>
                      <a:pt x="1137" y="643"/>
                      <a:pt x="1158" y="513"/>
                    </a:cubicBezTo>
                    <a:cubicBezTo>
                      <a:pt x="1158" y="382"/>
                      <a:pt x="1137" y="272"/>
                      <a:pt x="1116" y="183"/>
                    </a:cubicBezTo>
                    <a:cubicBezTo>
                      <a:pt x="1089" y="94"/>
                      <a:pt x="1027" y="31"/>
                      <a:pt x="959" y="10"/>
                    </a:cubicBezTo>
                    <a:cubicBezTo>
                      <a:pt x="917" y="10"/>
                      <a:pt x="835" y="0"/>
                      <a:pt x="7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346;p38">
                <a:extLst>
                  <a:ext uri="{FF2B5EF4-FFF2-40B4-BE49-F238E27FC236}">
                    <a16:creationId xmlns:a16="http://schemas.microsoft.com/office/drawing/2014/main" id="{89A5F25D-C991-5AE3-04C6-98C07AB5EA20}"/>
                  </a:ext>
                </a:extLst>
              </p:cNvPr>
              <p:cNvSpPr/>
              <p:nvPr/>
            </p:nvSpPr>
            <p:spPr>
              <a:xfrm>
                <a:off x="2384770" y="963042"/>
                <a:ext cx="41221" cy="68336"/>
              </a:xfrm>
              <a:custGeom>
                <a:avLst/>
                <a:gdLst/>
                <a:ahLst/>
                <a:cxnLst/>
                <a:rect l="l" t="t" r="r" b="b"/>
                <a:pathLst>
                  <a:path w="263" h="436" extrusionOk="0">
                    <a:moveTo>
                      <a:pt x="132" y="0"/>
                    </a:moveTo>
                    <a:cubicBezTo>
                      <a:pt x="69" y="0"/>
                      <a:pt x="1" y="89"/>
                      <a:pt x="1" y="220"/>
                    </a:cubicBezTo>
                    <a:cubicBezTo>
                      <a:pt x="1" y="325"/>
                      <a:pt x="69" y="435"/>
                      <a:pt x="132" y="435"/>
                    </a:cubicBezTo>
                    <a:cubicBezTo>
                      <a:pt x="200" y="435"/>
                      <a:pt x="263" y="325"/>
                      <a:pt x="263" y="220"/>
                    </a:cubicBezTo>
                    <a:cubicBezTo>
                      <a:pt x="263" y="89"/>
                      <a:pt x="200" y="0"/>
                      <a:pt x="13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347;p38">
                <a:extLst>
                  <a:ext uri="{FF2B5EF4-FFF2-40B4-BE49-F238E27FC236}">
                    <a16:creationId xmlns:a16="http://schemas.microsoft.com/office/drawing/2014/main" id="{71F71EEF-1E78-DBA3-7C4E-F35D60D9DAEE}"/>
                  </a:ext>
                </a:extLst>
              </p:cNvPr>
              <p:cNvSpPr/>
              <p:nvPr/>
            </p:nvSpPr>
            <p:spPr>
              <a:xfrm>
                <a:off x="2658116" y="963042"/>
                <a:ext cx="37930" cy="68336"/>
              </a:xfrm>
              <a:custGeom>
                <a:avLst/>
                <a:gdLst/>
                <a:ahLst/>
                <a:cxnLst/>
                <a:rect l="l" t="t" r="r" b="b"/>
                <a:pathLst>
                  <a:path w="242" h="436" extrusionOk="0">
                    <a:moveTo>
                      <a:pt x="111" y="0"/>
                    </a:moveTo>
                    <a:cubicBezTo>
                      <a:pt x="48" y="0"/>
                      <a:pt x="1" y="89"/>
                      <a:pt x="1" y="220"/>
                    </a:cubicBezTo>
                    <a:cubicBezTo>
                      <a:pt x="1" y="325"/>
                      <a:pt x="48" y="435"/>
                      <a:pt x="111" y="435"/>
                    </a:cubicBezTo>
                    <a:cubicBezTo>
                      <a:pt x="179" y="435"/>
                      <a:pt x="242" y="325"/>
                      <a:pt x="242" y="220"/>
                    </a:cubicBezTo>
                    <a:cubicBezTo>
                      <a:pt x="242" y="89"/>
                      <a:pt x="179" y="0"/>
                      <a:pt x="11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348;p38">
                <a:extLst>
                  <a:ext uri="{FF2B5EF4-FFF2-40B4-BE49-F238E27FC236}">
                    <a16:creationId xmlns:a16="http://schemas.microsoft.com/office/drawing/2014/main" id="{6F18BEA0-F401-C11E-FC63-069AC1F78A54}"/>
                  </a:ext>
                </a:extLst>
              </p:cNvPr>
              <p:cNvSpPr/>
              <p:nvPr/>
            </p:nvSpPr>
            <p:spPr>
              <a:xfrm>
                <a:off x="2542445" y="980283"/>
                <a:ext cx="65045" cy="97019"/>
              </a:xfrm>
              <a:custGeom>
                <a:avLst/>
                <a:gdLst/>
                <a:ahLst/>
                <a:cxnLst/>
                <a:rect l="l" t="t" r="r" b="b"/>
                <a:pathLst>
                  <a:path w="415" h="619" extrusionOk="0">
                    <a:moveTo>
                      <a:pt x="42" y="0"/>
                    </a:moveTo>
                    <a:cubicBezTo>
                      <a:pt x="21" y="21"/>
                      <a:pt x="0" y="42"/>
                      <a:pt x="0" y="63"/>
                    </a:cubicBezTo>
                    <a:cubicBezTo>
                      <a:pt x="21" y="131"/>
                      <a:pt x="63" y="173"/>
                      <a:pt x="110" y="215"/>
                    </a:cubicBezTo>
                    <a:cubicBezTo>
                      <a:pt x="152" y="241"/>
                      <a:pt x="194" y="241"/>
                      <a:pt x="262" y="262"/>
                    </a:cubicBezTo>
                    <a:cubicBezTo>
                      <a:pt x="283" y="262"/>
                      <a:pt x="304" y="304"/>
                      <a:pt x="325" y="325"/>
                    </a:cubicBezTo>
                    <a:cubicBezTo>
                      <a:pt x="325" y="372"/>
                      <a:pt x="325" y="435"/>
                      <a:pt x="304" y="456"/>
                    </a:cubicBezTo>
                    <a:cubicBezTo>
                      <a:pt x="304" y="477"/>
                      <a:pt x="283" y="503"/>
                      <a:pt x="241" y="524"/>
                    </a:cubicBezTo>
                    <a:lnTo>
                      <a:pt x="173" y="524"/>
                    </a:lnTo>
                    <a:cubicBezTo>
                      <a:pt x="152" y="524"/>
                      <a:pt x="131" y="545"/>
                      <a:pt x="131" y="587"/>
                    </a:cubicBezTo>
                    <a:cubicBezTo>
                      <a:pt x="131" y="602"/>
                      <a:pt x="142" y="619"/>
                      <a:pt x="162" y="619"/>
                    </a:cubicBezTo>
                    <a:cubicBezTo>
                      <a:pt x="171" y="619"/>
                      <a:pt x="182" y="616"/>
                      <a:pt x="194" y="608"/>
                    </a:cubicBezTo>
                    <a:lnTo>
                      <a:pt x="283" y="608"/>
                    </a:lnTo>
                    <a:cubicBezTo>
                      <a:pt x="325" y="587"/>
                      <a:pt x="372" y="545"/>
                      <a:pt x="393" y="477"/>
                    </a:cubicBezTo>
                    <a:cubicBezTo>
                      <a:pt x="414" y="435"/>
                      <a:pt x="414" y="372"/>
                      <a:pt x="414" y="304"/>
                    </a:cubicBezTo>
                    <a:cubicBezTo>
                      <a:pt x="393" y="262"/>
                      <a:pt x="346" y="194"/>
                      <a:pt x="283" y="173"/>
                    </a:cubicBezTo>
                    <a:cubicBezTo>
                      <a:pt x="215" y="152"/>
                      <a:pt x="173" y="152"/>
                      <a:pt x="152" y="131"/>
                    </a:cubicBezTo>
                    <a:cubicBezTo>
                      <a:pt x="131" y="110"/>
                      <a:pt x="110" y="84"/>
                      <a:pt x="84" y="42"/>
                    </a:cubicBezTo>
                    <a:cubicBezTo>
                      <a:pt x="84" y="21"/>
                      <a:pt x="63" y="0"/>
                      <a:pt x="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349;p38">
                <a:extLst>
                  <a:ext uri="{FF2B5EF4-FFF2-40B4-BE49-F238E27FC236}">
                    <a16:creationId xmlns:a16="http://schemas.microsoft.com/office/drawing/2014/main" id="{87539FD0-AE5E-12D9-58F8-2266AEA09D97}"/>
                  </a:ext>
                </a:extLst>
              </p:cNvPr>
              <p:cNvSpPr/>
              <p:nvPr/>
            </p:nvSpPr>
            <p:spPr>
              <a:xfrm>
                <a:off x="2463608" y="1145324"/>
                <a:ext cx="129933" cy="62224"/>
              </a:xfrm>
              <a:custGeom>
                <a:avLst/>
                <a:gdLst/>
                <a:ahLst/>
                <a:cxnLst/>
                <a:rect l="l" t="t" r="r" b="b"/>
                <a:pathLst>
                  <a:path w="829" h="397" extrusionOk="0">
                    <a:moveTo>
                      <a:pt x="54" y="0"/>
                    </a:moveTo>
                    <a:cubicBezTo>
                      <a:pt x="43" y="0"/>
                      <a:pt x="32" y="5"/>
                      <a:pt x="22" y="16"/>
                    </a:cubicBezTo>
                    <a:cubicBezTo>
                      <a:pt x="1" y="37"/>
                      <a:pt x="1" y="58"/>
                      <a:pt x="1" y="79"/>
                    </a:cubicBezTo>
                    <a:cubicBezTo>
                      <a:pt x="1" y="79"/>
                      <a:pt x="153" y="278"/>
                      <a:pt x="414" y="340"/>
                    </a:cubicBezTo>
                    <a:cubicBezTo>
                      <a:pt x="524" y="388"/>
                      <a:pt x="613" y="388"/>
                      <a:pt x="676" y="388"/>
                    </a:cubicBezTo>
                    <a:cubicBezTo>
                      <a:pt x="699" y="395"/>
                      <a:pt x="719" y="397"/>
                      <a:pt x="735" y="397"/>
                    </a:cubicBezTo>
                    <a:cubicBezTo>
                      <a:pt x="768" y="397"/>
                      <a:pt x="786" y="388"/>
                      <a:pt x="786" y="388"/>
                    </a:cubicBezTo>
                    <a:cubicBezTo>
                      <a:pt x="807" y="388"/>
                      <a:pt x="828" y="367"/>
                      <a:pt x="828" y="340"/>
                    </a:cubicBezTo>
                    <a:cubicBezTo>
                      <a:pt x="828" y="310"/>
                      <a:pt x="806" y="290"/>
                      <a:pt x="785" y="290"/>
                    </a:cubicBezTo>
                    <a:cubicBezTo>
                      <a:pt x="778" y="290"/>
                      <a:pt x="771" y="293"/>
                      <a:pt x="765" y="299"/>
                    </a:cubicBezTo>
                    <a:lnTo>
                      <a:pt x="676" y="299"/>
                    </a:lnTo>
                    <a:cubicBezTo>
                      <a:pt x="634" y="278"/>
                      <a:pt x="545" y="278"/>
                      <a:pt x="435" y="236"/>
                    </a:cubicBezTo>
                    <a:cubicBezTo>
                      <a:pt x="221" y="189"/>
                      <a:pt x="90" y="16"/>
                      <a:pt x="90" y="16"/>
                    </a:cubicBezTo>
                    <a:cubicBezTo>
                      <a:pt x="77" y="5"/>
                      <a:pt x="65" y="0"/>
                      <a:pt x="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350;p38">
                <a:extLst>
                  <a:ext uri="{FF2B5EF4-FFF2-40B4-BE49-F238E27FC236}">
                    <a16:creationId xmlns:a16="http://schemas.microsoft.com/office/drawing/2014/main" id="{21AE57EE-1BDD-6C1B-DA1F-5294A094DED6}"/>
                  </a:ext>
                </a:extLst>
              </p:cNvPr>
              <p:cNvSpPr/>
              <p:nvPr/>
            </p:nvSpPr>
            <p:spPr>
              <a:xfrm>
                <a:off x="2521913" y="918216"/>
                <a:ext cx="85577" cy="38400"/>
              </a:xfrm>
              <a:custGeom>
                <a:avLst/>
                <a:gdLst/>
                <a:ahLst/>
                <a:cxnLst/>
                <a:rect l="l" t="t" r="r" b="b"/>
                <a:pathLst>
                  <a:path w="546" h="245" extrusionOk="0">
                    <a:moveTo>
                      <a:pt x="353" y="0"/>
                    </a:moveTo>
                    <a:cubicBezTo>
                      <a:pt x="337" y="0"/>
                      <a:pt x="321" y="1"/>
                      <a:pt x="304" y="4"/>
                    </a:cubicBezTo>
                    <a:cubicBezTo>
                      <a:pt x="152" y="25"/>
                      <a:pt x="1" y="114"/>
                      <a:pt x="1" y="114"/>
                    </a:cubicBezTo>
                    <a:lnTo>
                      <a:pt x="21" y="245"/>
                    </a:lnTo>
                    <a:cubicBezTo>
                      <a:pt x="21" y="245"/>
                      <a:pt x="241" y="114"/>
                      <a:pt x="346" y="114"/>
                    </a:cubicBezTo>
                    <a:cubicBezTo>
                      <a:pt x="360" y="110"/>
                      <a:pt x="374" y="109"/>
                      <a:pt x="387" y="109"/>
                    </a:cubicBezTo>
                    <a:cubicBezTo>
                      <a:pt x="477" y="109"/>
                      <a:pt x="545" y="176"/>
                      <a:pt x="545" y="176"/>
                    </a:cubicBezTo>
                    <a:lnTo>
                      <a:pt x="545" y="66"/>
                    </a:lnTo>
                    <a:cubicBezTo>
                      <a:pt x="545" y="66"/>
                      <a:pt x="475" y="0"/>
                      <a:pt x="3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351;p38">
                <a:extLst>
                  <a:ext uri="{FF2B5EF4-FFF2-40B4-BE49-F238E27FC236}">
                    <a16:creationId xmlns:a16="http://schemas.microsoft.com/office/drawing/2014/main" id="{0E676B68-264A-CC3D-DE18-31FBBBC55DD7}"/>
                  </a:ext>
                </a:extLst>
              </p:cNvPr>
              <p:cNvSpPr/>
              <p:nvPr/>
            </p:nvSpPr>
            <p:spPr>
              <a:xfrm>
                <a:off x="2329913" y="831072"/>
                <a:ext cx="127269" cy="62381"/>
              </a:xfrm>
              <a:custGeom>
                <a:avLst/>
                <a:gdLst/>
                <a:ahLst/>
                <a:cxnLst/>
                <a:rect l="l" t="t" r="r" b="b"/>
                <a:pathLst>
                  <a:path w="812" h="398" extrusionOk="0">
                    <a:moveTo>
                      <a:pt x="518" y="0"/>
                    </a:moveTo>
                    <a:cubicBezTo>
                      <a:pt x="376" y="0"/>
                      <a:pt x="209" y="23"/>
                      <a:pt x="157" y="36"/>
                    </a:cubicBezTo>
                    <a:cubicBezTo>
                      <a:pt x="68" y="36"/>
                      <a:pt x="0" y="57"/>
                      <a:pt x="26" y="120"/>
                    </a:cubicBezTo>
                    <a:cubicBezTo>
                      <a:pt x="47" y="251"/>
                      <a:pt x="26" y="361"/>
                      <a:pt x="89" y="382"/>
                    </a:cubicBezTo>
                    <a:cubicBezTo>
                      <a:pt x="148" y="382"/>
                      <a:pt x="275" y="372"/>
                      <a:pt x="404" y="372"/>
                    </a:cubicBezTo>
                    <a:cubicBezTo>
                      <a:pt x="469" y="372"/>
                      <a:pt x="534" y="375"/>
                      <a:pt x="592" y="382"/>
                    </a:cubicBezTo>
                    <a:cubicBezTo>
                      <a:pt x="627" y="393"/>
                      <a:pt x="658" y="397"/>
                      <a:pt x="685" y="397"/>
                    </a:cubicBezTo>
                    <a:cubicBezTo>
                      <a:pt x="772" y="397"/>
                      <a:pt x="812" y="346"/>
                      <a:pt x="812" y="298"/>
                    </a:cubicBezTo>
                    <a:cubicBezTo>
                      <a:pt x="812" y="230"/>
                      <a:pt x="812" y="78"/>
                      <a:pt x="723" y="36"/>
                    </a:cubicBezTo>
                    <a:cubicBezTo>
                      <a:pt x="688" y="10"/>
                      <a:pt x="608" y="0"/>
                      <a:pt x="518"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352;p38">
                <a:extLst>
                  <a:ext uri="{FF2B5EF4-FFF2-40B4-BE49-F238E27FC236}">
                    <a16:creationId xmlns:a16="http://schemas.microsoft.com/office/drawing/2014/main" id="{045E7696-5C0F-2DF0-67E6-B47AF9B3B73D}"/>
                  </a:ext>
                </a:extLst>
              </p:cNvPr>
              <p:cNvSpPr/>
              <p:nvPr/>
            </p:nvSpPr>
            <p:spPr>
              <a:xfrm>
                <a:off x="2323330" y="822608"/>
                <a:ext cx="140435" cy="78994"/>
              </a:xfrm>
              <a:custGeom>
                <a:avLst/>
                <a:gdLst/>
                <a:ahLst/>
                <a:cxnLst/>
                <a:rect l="l" t="t" r="r" b="b"/>
                <a:pathLst>
                  <a:path w="896" h="504" extrusionOk="0">
                    <a:moveTo>
                      <a:pt x="655" y="111"/>
                    </a:moveTo>
                    <a:cubicBezTo>
                      <a:pt x="697" y="111"/>
                      <a:pt x="744" y="132"/>
                      <a:pt x="744" y="132"/>
                    </a:cubicBezTo>
                    <a:cubicBezTo>
                      <a:pt x="765" y="153"/>
                      <a:pt x="786" y="174"/>
                      <a:pt x="786" y="221"/>
                    </a:cubicBezTo>
                    <a:cubicBezTo>
                      <a:pt x="807" y="284"/>
                      <a:pt x="807" y="331"/>
                      <a:pt x="807" y="352"/>
                    </a:cubicBezTo>
                    <a:cubicBezTo>
                      <a:pt x="786" y="373"/>
                      <a:pt x="786" y="373"/>
                      <a:pt x="786" y="394"/>
                    </a:cubicBezTo>
                    <a:cubicBezTo>
                      <a:pt x="772" y="394"/>
                      <a:pt x="748" y="403"/>
                      <a:pt x="708" y="403"/>
                    </a:cubicBezTo>
                    <a:cubicBezTo>
                      <a:pt x="688" y="403"/>
                      <a:pt x="664" y="401"/>
                      <a:pt x="634" y="394"/>
                    </a:cubicBezTo>
                    <a:cubicBezTo>
                      <a:pt x="545" y="373"/>
                      <a:pt x="435" y="373"/>
                      <a:pt x="351" y="373"/>
                    </a:cubicBezTo>
                    <a:lnTo>
                      <a:pt x="131" y="373"/>
                    </a:lnTo>
                    <a:lnTo>
                      <a:pt x="131" y="352"/>
                    </a:lnTo>
                    <a:cubicBezTo>
                      <a:pt x="131" y="305"/>
                      <a:pt x="131" y="242"/>
                      <a:pt x="110" y="174"/>
                    </a:cubicBezTo>
                    <a:lnTo>
                      <a:pt x="110" y="153"/>
                    </a:lnTo>
                    <a:cubicBezTo>
                      <a:pt x="110" y="153"/>
                      <a:pt x="152" y="132"/>
                      <a:pt x="199" y="132"/>
                    </a:cubicBezTo>
                    <a:cubicBezTo>
                      <a:pt x="241" y="132"/>
                      <a:pt x="351" y="111"/>
                      <a:pt x="482" y="111"/>
                    </a:cubicBezTo>
                    <a:close/>
                    <a:moveTo>
                      <a:pt x="482" y="1"/>
                    </a:moveTo>
                    <a:cubicBezTo>
                      <a:pt x="351" y="1"/>
                      <a:pt x="220" y="22"/>
                      <a:pt x="173" y="22"/>
                    </a:cubicBezTo>
                    <a:cubicBezTo>
                      <a:pt x="131" y="43"/>
                      <a:pt x="110" y="43"/>
                      <a:pt x="68" y="69"/>
                    </a:cubicBezTo>
                    <a:cubicBezTo>
                      <a:pt x="42" y="69"/>
                      <a:pt x="21" y="90"/>
                      <a:pt x="21" y="111"/>
                    </a:cubicBezTo>
                    <a:cubicBezTo>
                      <a:pt x="0" y="132"/>
                      <a:pt x="0" y="153"/>
                      <a:pt x="0" y="174"/>
                    </a:cubicBezTo>
                    <a:cubicBezTo>
                      <a:pt x="21" y="242"/>
                      <a:pt x="21" y="305"/>
                      <a:pt x="21" y="352"/>
                    </a:cubicBezTo>
                    <a:cubicBezTo>
                      <a:pt x="21" y="394"/>
                      <a:pt x="42" y="415"/>
                      <a:pt x="42" y="436"/>
                    </a:cubicBezTo>
                    <a:cubicBezTo>
                      <a:pt x="68" y="462"/>
                      <a:pt x="89" y="483"/>
                      <a:pt x="131" y="483"/>
                    </a:cubicBezTo>
                    <a:lnTo>
                      <a:pt x="351" y="483"/>
                    </a:lnTo>
                    <a:cubicBezTo>
                      <a:pt x="435" y="483"/>
                      <a:pt x="545" y="483"/>
                      <a:pt x="613" y="504"/>
                    </a:cubicBezTo>
                    <a:cubicBezTo>
                      <a:pt x="697" y="504"/>
                      <a:pt x="765" y="504"/>
                      <a:pt x="828" y="483"/>
                    </a:cubicBezTo>
                    <a:cubicBezTo>
                      <a:pt x="875" y="462"/>
                      <a:pt x="896" y="415"/>
                      <a:pt x="896" y="373"/>
                    </a:cubicBezTo>
                    <a:lnTo>
                      <a:pt x="896" y="221"/>
                    </a:lnTo>
                    <a:cubicBezTo>
                      <a:pt x="875" y="153"/>
                      <a:pt x="854" y="90"/>
                      <a:pt x="807" y="43"/>
                    </a:cubicBezTo>
                    <a:cubicBezTo>
                      <a:pt x="765" y="22"/>
                      <a:pt x="723" y="1"/>
                      <a:pt x="65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353;p38">
                <a:extLst>
                  <a:ext uri="{FF2B5EF4-FFF2-40B4-BE49-F238E27FC236}">
                    <a16:creationId xmlns:a16="http://schemas.microsoft.com/office/drawing/2014/main" id="{F0E21E8C-AFEE-8E0D-F6C1-314B8006C483}"/>
                  </a:ext>
                </a:extLst>
              </p:cNvPr>
              <p:cNvSpPr/>
              <p:nvPr/>
            </p:nvSpPr>
            <p:spPr>
              <a:xfrm>
                <a:off x="2617208" y="837811"/>
                <a:ext cx="113319" cy="61283"/>
              </a:xfrm>
              <a:custGeom>
                <a:avLst/>
                <a:gdLst/>
                <a:ahLst/>
                <a:cxnLst/>
                <a:rect l="l" t="t" r="r" b="b"/>
                <a:pathLst>
                  <a:path w="723" h="391" extrusionOk="0">
                    <a:moveTo>
                      <a:pt x="379" y="1"/>
                    </a:moveTo>
                    <a:cubicBezTo>
                      <a:pt x="213" y="1"/>
                      <a:pt x="21" y="58"/>
                      <a:pt x="0" y="145"/>
                    </a:cubicBezTo>
                    <a:cubicBezTo>
                      <a:pt x="26" y="276"/>
                      <a:pt x="47" y="386"/>
                      <a:pt x="178" y="386"/>
                    </a:cubicBezTo>
                    <a:cubicBezTo>
                      <a:pt x="255" y="373"/>
                      <a:pt x="346" y="359"/>
                      <a:pt x="427" y="359"/>
                    </a:cubicBezTo>
                    <a:cubicBezTo>
                      <a:pt x="483" y="359"/>
                      <a:pt x="534" y="366"/>
                      <a:pt x="571" y="386"/>
                    </a:cubicBezTo>
                    <a:cubicBezTo>
                      <a:pt x="585" y="389"/>
                      <a:pt x="597" y="391"/>
                      <a:pt x="608" y="391"/>
                    </a:cubicBezTo>
                    <a:cubicBezTo>
                      <a:pt x="663" y="391"/>
                      <a:pt x="684" y="347"/>
                      <a:pt x="702" y="255"/>
                    </a:cubicBezTo>
                    <a:cubicBezTo>
                      <a:pt x="723" y="124"/>
                      <a:pt x="681" y="56"/>
                      <a:pt x="503" y="14"/>
                    </a:cubicBezTo>
                    <a:cubicBezTo>
                      <a:pt x="466" y="5"/>
                      <a:pt x="423" y="1"/>
                      <a:pt x="379"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354;p38">
                <a:extLst>
                  <a:ext uri="{FF2B5EF4-FFF2-40B4-BE49-F238E27FC236}">
                    <a16:creationId xmlns:a16="http://schemas.microsoft.com/office/drawing/2014/main" id="{C35FAF4F-B60A-B46D-9257-82E18C0EB7FE}"/>
                  </a:ext>
                </a:extLst>
              </p:cNvPr>
              <p:cNvSpPr/>
              <p:nvPr/>
            </p:nvSpPr>
            <p:spPr>
              <a:xfrm>
                <a:off x="2610625" y="827153"/>
                <a:ext cx="126485" cy="77741"/>
              </a:xfrm>
              <a:custGeom>
                <a:avLst/>
                <a:gdLst/>
                <a:ahLst/>
                <a:cxnLst/>
                <a:rect l="l" t="t" r="r" b="b"/>
                <a:pathLst>
                  <a:path w="807" h="496" extrusionOk="0">
                    <a:moveTo>
                      <a:pt x="400" y="108"/>
                    </a:moveTo>
                    <a:cubicBezTo>
                      <a:pt x="449" y="108"/>
                      <a:pt x="492" y="113"/>
                      <a:pt x="524" y="124"/>
                    </a:cubicBezTo>
                    <a:cubicBezTo>
                      <a:pt x="613" y="145"/>
                      <a:pt x="655" y="171"/>
                      <a:pt x="676" y="192"/>
                    </a:cubicBezTo>
                    <a:cubicBezTo>
                      <a:pt x="697" y="234"/>
                      <a:pt x="697" y="255"/>
                      <a:pt x="697" y="302"/>
                    </a:cubicBezTo>
                    <a:cubicBezTo>
                      <a:pt x="697" y="365"/>
                      <a:pt x="676" y="386"/>
                      <a:pt x="676" y="386"/>
                    </a:cubicBezTo>
                    <a:lnTo>
                      <a:pt x="634" y="386"/>
                    </a:lnTo>
                    <a:cubicBezTo>
                      <a:pt x="597" y="379"/>
                      <a:pt x="551" y="376"/>
                      <a:pt x="501" y="376"/>
                    </a:cubicBezTo>
                    <a:cubicBezTo>
                      <a:pt x="402" y="376"/>
                      <a:pt x="286" y="386"/>
                      <a:pt x="199" y="386"/>
                    </a:cubicBezTo>
                    <a:lnTo>
                      <a:pt x="152" y="386"/>
                    </a:lnTo>
                    <a:cubicBezTo>
                      <a:pt x="152" y="386"/>
                      <a:pt x="152" y="365"/>
                      <a:pt x="131" y="365"/>
                    </a:cubicBezTo>
                    <a:cubicBezTo>
                      <a:pt x="131" y="323"/>
                      <a:pt x="110" y="276"/>
                      <a:pt x="110" y="213"/>
                    </a:cubicBezTo>
                    <a:cubicBezTo>
                      <a:pt x="110" y="213"/>
                      <a:pt x="110" y="192"/>
                      <a:pt x="131" y="171"/>
                    </a:cubicBezTo>
                    <a:cubicBezTo>
                      <a:pt x="173" y="171"/>
                      <a:pt x="199" y="145"/>
                      <a:pt x="241" y="124"/>
                    </a:cubicBezTo>
                    <a:cubicBezTo>
                      <a:pt x="296" y="113"/>
                      <a:pt x="351" y="108"/>
                      <a:pt x="400" y="108"/>
                    </a:cubicBezTo>
                    <a:close/>
                    <a:moveTo>
                      <a:pt x="426" y="0"/>
                    </a:moveTo>
                    <a:cubicBezTo>
                      <a:pt x="360" y="0"/>
                      <a:pt x="286" y="12"/>
                      <a:pt x="220" y="40"/>
                    </a:cubicBezTo>
                    <a:cubicBezTo>
                      <a:pt x="173" y="40"/>
                      <a:pt x="131" y="61"/>
                      <a:pt x="89" y="82"/>
                    </a:cubicBezTo>
                    <a:cubicBezTo>
                      <a:pt x="42" y="124"/>
                      <a:pt x="0" y="145"/>
                      <a:pt x="0" y="192"/>
                    </a:cubicBezTo>
                    <a:lnTo>
                      <a:pt x="0" y="213"/>
                    </a:lnTo>
                    <a:cubicBezTo>
                      <a:pt x="0" y="276"/>
                      <a:pt x="21" y="344"/>
                      <a:pt x="42" y="407"/>
                    </a:cubicBezTo>
                    <a:cubicBezTo>
                      <a:pt x="68" y="433"/>
                      <a:pt x="68" y="454"/>
                      <a:pt x="110" y="475"/>
                    </a:cubicBezTo>
                    <a:cubicBezTo>
                      <a:pt x="131" y="496"/>
                      <a:pt x="173" y="496"/>
                      <a:pt x="220" y="496"/>
                    </a:cubicBezTo>
                    <a:cubicBezTo>
                      <a:pt x="286" y="485"/>
                      <a:pt x="361" y="480"/>
                      <a:pt x="430" y="480"/>
                    </a:cubicBezTo>
                    <a:cubicBezTo>
                      <a:pt x="498" y="480"/>
                      <a:pt x="558" y="485"/>
                      <a:pt x="592" y="496"/>
                    </a:cubicBezTo>
                    <a:lnTo>
                      <a:pt x="676" y="496"/>
                    </a:lnTo>
                    <a:cubicBezTo>
                      <a:pt x="697" y="496"/>
                      <a:pt x="723" y="496"/>
                      <a:pt x="744" y="475"/>
                    </a:cubicBezTo>
                    <a:cubicBezTo>
                      <a:pt x="786" y="433"/>
                      <a:pt x="786" y="386"/>
                      <a:pt x="807" y="323"/>
                    </a:cubicBezTo>
                    <a:cubicBezTo>
                      <a:pt x="807" y="255"/>
                      <a:pt x="807" y="192"/>
                      <a:pt x="765" y="124"/>
                    </a:cubicBezTo>
                    <a:cubicBezTo>
                      <a:pt x="723" y="82"/>
                      <a:pt x="655" y="40"/>
                      <a:pt x="545" y="14"/>
                    </a:cubicBezTo>
                    <a:cubicBezTo>
                      <a:pt x="511" y="5"/>
                      <a:pt x="470" y="0"/>
                      <a:pt x="42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355;p38">
                <a:extLst>
                  <a:ext uri="{FF2B5EF4-FFF2-40B4-BE49-F238E27FC236}">
                    <a16:creationId xmlns:a16="http://schemas.microsoft.com/office/drawing/2014/main" id="{4C893748-E81C-DD3F-3569-F6F250806478}"/>
                  </a:ext>
                </a:extLst>
              </p:cNvPr>
              <p:cNvSpPr/>
              <p:nvPr/>
            </p:nvSpPr>
            <p:spPr>
              <a:xfrm>
                <a:off x="2039327" y="440646"/>
                <a:ext cx="520517" cy="416602"/>
              </a:xfrm>
              <a:custGeom>
                <a:avLst/>
                <a:gdLst/>
                <a:ahLst/>
                <a:cxnLst/>
                <a:rect l="l" t="t" r="r" b="b"/>
                <a:pathLst>
                  <a:path w="3321" h="2658" extrusionOk="0">
                    <a:moveTo>
                      <a:pt x="2156" y="0"/>
                    </a:moveTo>
                    <a:cubicBezTo>
                      <a:pt x="1645" y="0"/>
                      <a:pt x="1010" y="148"/>
                      <a:pt x="571" y="736"/>
                    </a:cubicBezTo>
                    <a:cubicBezTo>
                      <a:pt x="0" y="1521"/>
                      <a:pt x="89" y="2658"/>
                      <a:pt x="89" y="2658"/>
                    </a:cubicBezTo>
                    <a:lnTo>
                      <a:pt x="723" y="2658"/>
                    </a:lnTo>
                    <a:cubicBezTo>
                      <a:pt x="723" y="2658"/>
                      <a:pt x="854" y="2066"/>
                      <a:pt x="854" y="2003"/>
                    </a:cubicBezTo>
                    <a:cubicBezTo>
                      <a:pt x="854" y="1935"/>
                      <a:pt x="1027" y="1218"/>
                      <a:pt x="1158" y="1040"/>
                    </a:cubicBezTo>
                    <a:cubicBezTo>
                      <a:pt x="1268" y="867"/>
                      <a:pt x="1749" y="474"/>
                      <a:pt x="1964" y="385"/>
                    </a:cubicBezTo>
                    <a:cubicBezTo>
                      <a:pt x="2109" y="347"/>
                      <a:pt x="2402" y="340"/>
                      <a:pt x="2614" y="340"/>
                    </a:cubicBezTo>
                    <a:cubicBezTo>
                      <a:pt x="2755" y="340"/>
                      <a:pt x="2860" y="343"/>
                      <a:pt x="2860" y="343"/>
                    </a:cubicBezTo>
                    <a:lnTo>
                      <a:pt x="3320" y="343"/>
                    </a:lnTo>
                    <a:cubicBezTo>
                      <a:pt x="3320" y="343"/>
                      <a:pt x="3163" y="149"/>
                      <a:pt x="2619" y="39"/>
                    </a:cubicBezTo>
                    <a:cubicBezTo>
                      <a:pt x="2487" y="17"/>
                      <a:pt x="2329" y="0"/>
                      <a:pt x="2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356;p38">
                <a:extLst>
                  <a:ext uri="{FF2B5EF4-FFF2-40B4-BE49-F238E27FC236}">
                    <a16:creationId xmlns:a16="http://schemas.microsoft.com/office/drawing/2014/main" id="{2CA9E0E2-7EE6-2921-3873-E2BCADDF10F7}"/>
                  </a:ext>
                </a:extLst>
              </p:cNvPr>
              <p:cNvSpPr/>
              <p:nvPr/>
            </p:nvSpPr>
            <p:spPr>
              <a:xfrm>
                <a:off x="2029453" y="433750"/>
                <a:ext cx="536974" cy="430081"/>
              </a:xfrm>
              <a:custGeom>
                <a:avLst/>
                <a:gdLst/>
                <a:ahLst/>
                <a:cxnLst/>
                <a:rect l="l" t="t" r="r" b="b"/>
                <a:pathLst>
                  <a:path w="3426" h="2744" extrusionOk="0">
                    <a:moveTo>
                      <a:pt x="2174" y="107"/>
                    </a:moveTo>
                    <a:cubicBezTo>
                      <a:pt x="2361" y="107"/>
                      <a:pt x="2538" y="123"/>
                      <a:pt x="2682" y="146"/>
                    </a:cubicBezTo>
                    <a:cubicBezTo>
                      <a:pt x="2944" y="193"/>
                      <a:pt x="3095" y="256"/>
                      <a:pt x="3205" y="324"/>
                    </a:cubicBezTo>
                    <a:lnTo>
                      <a:pt x="3226" y="345"/>
                    </a:lnTo>
                    <a:lnTo>
                      <a:pt x="2923" y="324"/>
                    </a:lnTo>
                    <a:cubicBezTo>
                      <a:pt x="2923" y="324"/>
                      <a:pt x="2771" y="324"/>
                      <a:pt x="2572" y="345"/>
                    </a:cubicBezTo>
                    <a:cubicBezTo>
                      <a:pt x="2378" y="345"/>
                      <a:pt x="2158" y="345"/>
                      <a:pt x="2027" y="387"/>
                    </a:cubicBezTo>
                    <a:cubicBezTo>
                      <a:pt x="1896" y="429"/>
                      <a:pt x="1723" y="539"/>
                      <a:pt x="1551" y="691"/>
                    </a:cubicBezTo>
                    <a:cubicBezTo>
                      <a:pt x="1393" y="822"/>
                      <a:pt x="1242" y="953"/>
                      <a:pt x="1179" y="1063"/>
                    </a:cubicBezTo>
                    <a:cubicBezTo>
                      <a:pt x="1111" y="1173"/>
                      <a:pt x="1027" y="1393"/>
                      <a:pt x="959" y="1586"/>
                    </a:cubicBezTo>
                    <a:cubicBezTo>
                      <a:pt x="938" y="1696"/>
                      <a:pt x="917" y="1806"/>
                      <a:pt x="896" y="1895"/>
                    </a:cubicBezTo>
                    <a:cubicBezTo>
                      <a:pt x="870" y="1916"/>
                      <a:pt x="870" y="1958"/>
                      <a:pt x="870" y="1979"/>
                    </a:cubicBezTo>
                    <a:cubicBezTo>
                      <a:pt x="870" y="2000"/>
                      <a:pt x="849" y="2026"/>
                      <a:pt x="849" y="2047"/>
                    </a:cubicBezTo>
                    <a:lnTo>
                      <a:pt x="849" y="2089"/>
                    </a:lnTo>
                    <a:lnTo>
                      <a:pt x="849" y="2157"/>
                    </a:lnTo>
                    <a:cubicBezTo>
                      <a:pt x="828" y="2220"/>
                      <a:pt x="807" y="2309"/>
                      <a:pt x="807" y="2393"/>
                    </a:cubicBezTo>
                    <a:cubicBezTo>
                      <a:pt x="786" y="2524"/>
                      <a:pt x="765" y="2613"/>
                      <a:pt x="739" y="2655"/>
                    </a:cubicBezTo>
                    <a:lnTo>
                      <a:pt x="215" y="2655"/>
                    </a:lnTo>
                    <a:cubicBezTo>
                      <a:pt x="215" y="2571"/>
                      <a:pt x="152" y="1565"/>
                      <a:pt x="676" y="822"/>
                    </a:cubicBezTo>
                    <a:cubicBezTo>
                      <a:pt x="959" y="429"/>
                      <a:pt x="1331" y="235"/>
                      <a:pt x="1702" y="146"/>
                    </a:cubicBezTo>
                    <a:cubicBezTo>
                      <a:pt x="1858" y="118"/>
                      <a:pt x="2020" y="107"/>
                      <a:pt x="2174" y="107"/>
                    </a:cubicBezTo>
                    <a:close/>
                    <a:moveTo>
                      <a:pt x="2231" y="0"/>
                    </a:moveTo>
                    <a:cubicBezTo>
                      <a:pt x="2050" y="0"/>
                      <a:pt x="1856" y="17"/>
                      <a:pt x="1655" y="62"/>
                    </a:cubicBezTo>
                    <a:cubicBezTo>
                      <a:pt x="1289" y="146"/>
                      <a:pt x="896" y="345"/>
                      <a:pt x="608" y="759"/>
                    </a:cubicBezTo>
                    <a:cubicBezTo>
                      <a:pt x="0" y="1565"/>
                      <a:pt x="110" y="2702"/>
                      <a:pt x="110" y="2702"/>
                    </a:cubicBezTo>
                    <a:lnTo>
                      <a:pt x="152" y="2744"/>
                    </a:lnTo>
                    <a:lnTo>
                      <a:pt x="786" y="2744"/>
                    </a:lnTo>
                    <a:lnTo>
                      <a:pt x="849" y="2702"/>
                    </a:lnTo>
                    <a:cubicBezTo>
                      <a:pt x="849" y="2702"/>
                      <a:pt x="870" y="2571"/>
                      <a:pt x="917" y="2393"/>
                    </a:cubicBezTo>
                    <a:cubicBezTo>
                      <a:pt x="917" y="2330"/>
                      <a:pt x="938" y="2241"/>
                      <a:pt x="938" y="2178"/>
                    </a:cubicBezTo>
                    <a:cubicBezTo>
                      <a:pt x="959" y="2157"/>
                      <a:pt x="959" y="2110"/>
                      <a:pt x="959" y="2089"/>
                    </a:cubicBezTo>
                    <a:lnTo>
                      <a:pt x="959" y="2047"/>
                    </a:lnTo>
                    <a:cubicBezTo>
                      <a:pt x="959" y="2047"/>
                      <a:pt x="959" y="2026"/>
                      <a:pt x="980" y="2000"/>
                    </a:cubicBezTo>
                    <a:cubicBezTo>
                      <a:pt x="980" y="1979"/>
                      <a:pt x="980" y="1958"/>
                      <a:pt x="1001" y="1916"/>
                    </a:cubicBezTo>
                    <a:cubicBezTo>
                      <a:pt x="1001" y="1827"/>
                      <a:pt x="1048" y="1738"/>
                      <a:pt x="1069" y="1634"/>
                    </a:cubicBezTo>
                    <a:cubicBezTo>
                      <a:pt x="1132" y="1414"/>
                      <a:pt x="1221" y="1194"/>
                      <a:pt x="1262" y="1110"/>
                    </a:cubicBezTo>
                    <a:cubicBezTo>
                      <a:pt x="1310" y="1042"/>
                      <a:pt x="1461" y="890"/>
                      <a:pt x="1613" y="759"/>
                    </a:cubicBezTo>
                    <a:cubicBezTo>
                      <a:pt x="1786" y="628"/>
                      <a:pt x="1964" y="518"/>
                      <a:pt x="2048" y="497"/>
                    </a:cubicBezTo>
                    <a:cubicBezTo>
                      <a:pt x="2158" y="455"/>
                      <a:pt x="2378" y="455"/>
                      <a:pt x="2572" y="429"/>
                    </a:cubicBezTo>
                    <a:lnTo>
                      <a:pt x="2923" y="429"/>
                    </a:lnTo>
                    <a:lnTo>
                      <a:pt x="3383" y="455"/>
                    </a:lnTo>
                    <a:lnTo>
                      <a:pt x="3425" y="366"/>
                    </a:lnTo>
                    <a:cubicBezTo>
                      <a:pt x="3425" y="366"/>
                      <a:pt x="3357" y="298"/>
                      <a:pt x="3252" y="235"/>
                    </a:cubicBezTo>
                    <a:cubicBezTo>
                      <a:pt x="3143" y="167"/>
                      <a:pt x="2964" y="83"/>
                      <a:pt x="2703" y="36"/>
                    </a:cubicBezTo>
                    <a:cubicBezTo>
                      <a:pt x="2564" y="16"/>
                      <a:pt x="2404" y="0"/>
                      <a:pt x="22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357;p38">
                <a:extLst>
                  <a:ext uri="{FF2B5EF4-FFF2-40B4-BE49-F238E27FC236}">
                    <a16:creationId xmlns:a16="http://schemas.microsoft.com/office/drawing/2014/main" id="{70865117-E9E5-659F-B73A-CEAF703A8630}"/>
                  </a:ext>
                </a:extLst>
              </p:cNvPr>
              <p:cNvSpPr/>
              <p:nvPr/>
            </p:nvSpPr>
            <p:spPr>
              <a:xfrm>
                <a:off x="2131957" y="473874"/>
                <a:ext cx="448419" cy="383374"/>
              </a:xfrm>
              <a:custGeom>
                <a:avLst/>
                <a:gdLst/>
                <a:ahLst/>
                <a:cxnLst/>
                <a:rect l="l" t="t" r="r" b="b"/>
                <a:pathLst>
                  <a:path w="2861" h="2446" extrusionOk="0">
                    <a:moveTo>
                      <a:pt x="1876" y="0"/>
                    </a:moveTo>
                    <a:cubicBezTo>
                      <a:pt x="1504" y="0"/>
                      <a:pt x="1069" y="89"/>
                      <a:pt x="718" y="414"/>
                    </a:cubicBezTo>
                    <a:cubicBezTo>
                      <a:pt x="1" y="1137"/>
                      <a:pt x="132" y="2446"/>
                      <a:pt x="132" y="2446"/>
                    </a:cubicBezTo>
                    <a:lnTo>
                      <a:pt x="347" y="2247"/>
                    </a:lnTo>
                    <a:cubicBezTo>
                      <a:pt x="347" y="2247"/>
                      <a:pt x="263" y="1179"/>
                      <a:pt x="870" y="566"/>
                    </a:cubicBezTo>
                    <a:cubicBezTo>
                      <a:pt x="1171" y="278"/>
                      <a:pt x="1582" y="204"/>
                      <a:pt x="1922" y="204"/>
                    </a:cubicBezTo>
                    <a:cubicBezTo>
                      <a:pt x="2275" y="204"/>
                      <a:pt x="2551" y="283"/>
                      <a:pt x="2551" y="283"/>
                    </a:cubicBezTo>
                    <a:cubicBezTo>
                      <a:pt x="2551" y="283"/>
                      <a:pt x="2564" y="312"/>
                      <a:pt x="2622" y="312"/>
                    </a:cubicBezTo>
                    <a:cubicBezTo>
                      <a:pt x="2639" y="312"/>
                      <a:pt x="2658" y="310"/>
                      <a:pt x="2682" y="304"/>
                    </a:cubicBezTo>
                    <a:cubicBezTo>
                      <a:pt x="2792" y="283"/>
                      <a:pt x="2860" y="241"/>
                      <a:pt x="2860" y="241"/>
                    </a:cubicBezTo>
                    <a:cubicBezTo>
                      <a:pt x="2860" y="241"/>
                      <a:pt x="2860" y="199"/>
                      <a:pt x="2729" y="131"/>
                    </a:cubicBezTo>
                    <a:lnTo>
                      <a:pt x="2703" y="131"/>
                    </a:lnTo>
                    <a:cubicBezTo>
                      <a:pt x="2640" y="110"/>
                      <a:pt x="2290" y="0"/>
                      <a:pt x="18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358;p38">
                <a:extLst>
                  <a:ext uri="{FF2B5EF4-FFF2-40B4-BE49-F238E27FC236}">
                    <a16:creationId xmlns:a16="http://schemas.microsoft.com/office/drawing/2014/main" id="{C53A7F5F-1605-DF07-29EF-E2C9A9534EB5}"/>
                  </a:ext>
                </a:extLst>
              </p:cNvPr>
              <p:cNvSpPr/>
              <p:nvPr/>
            </p:nvSpPr>
            <p:spPr>
              <a:xfrm>
                <a:off x="2121299" y="470591"/>
                <a:ext cx="465660" cy="396540"/>
              </a:xfrm>
              <a:custGeom>
                <a:avLst/>
                <a:gdLst/>
                <a:ahLst/>
                <a:cxnLst/>
                <a:rect l="l" t="t" r="r" b="b"/>
                <a:pathLst>
                  <a:path w="2971" h="2530" extrusionOk="0">
                    <a:moveTo>
                      <a:pt x="1944" y="110"/>
                    </a:moveTo>
                    <a:cubicBezTo>
                      <a:pt x="2358" y="110"/>
                      <a:pt x="2687" y="194"/>
                      <a:pt x="2750" y="215"/>
                    </a:cubicBezTo>
                    <a:lnTo>
                      <a:pt x="2771" y="215"/>
                    </a:lnTo>
                    <a:lnTo>
                      <a:pt x="2771" y="241"/>
                    </a:lnTo>
                    <a:cubicBezTo>
                      <a:pt x="2818" y="241"/>
                      <a:pt x="2818" y="262"/>
                      <a:pt x="2818" y="262"/>
                    </a:cubicBezTo>
                    <a:cubicBezTo>
                      <a:pt x="2797" y="283"/>
                      <a:pt x="2797" y="283"/>
                      <a:pt x="2729" y="304"/>
                    </a:cubicBezTo>
                    <a:lnTo>
                      <a:pt x="2666" y="304"/>
                    </a:lnTo>
                    <a:lnTo>
                      <a:pt x="2687" y="325"/>
                    </a:lnTo>
                    <a:lnTo>
                      <a:pt x="2687" y="325"/>
                    </a:lnTo>
                    <a:lnTo>
                      <a:pt x="2640" y="283"/>
                    </a:lnTo>
                    <a:cubicBezTo>
                      <a:pt x="2640" y="283"/>
                      <a:pt x="2357" y="197"/>
                      <a:pt x="1992" y="197"/>
                    </a:cubicBezTo>
                    <a:cubicBezTo>
                      <a:pt x="1642" y="197"/>
                      <a:pt x="1217" y="276"/>
                      <a:pt x="896" y="587"/>
                    </a:cubicBezTo>
                    <a:cubicBezTo>
                      <a:pt x="284" y="1179"/>
                      <a:pt x="352" y="2226"/>
                      <a:pt x="352" y="2268"/>
                    </a:cubicBezTo>
                    <a:lnTo>
                      <a:pt x="263" y="2357"/>
                    </a:lnTo>
                    <a:cubicBezTo>
                      <a:pt x="242" y="2179"/>
                      <a:pt x="200" y="1132"/>
                      <a:pt x="834" y="503"/>
                    </a:cubicBezTo>
                    <a:cubicBezTo>
                      <a:pt x="1158" y="194"/>
                      <a:pt x="1572" y="110"/>
                      <a:pt x="1944" y="110"/>
                    </a:cubicBezTo>
                    <a:close/>
                    <a:moveTo>
                      <a:pt x="1944" y="0"/>
                    </a:moveTo>
                    <a:cubicBezTo>
                      <a:pt x="1551" y="0"/>
                      <a:pt x="1095" y="84"/>
                      <a:pt x="766" y="414"/>
                    </a:cubicBezTo>
                    <a:cubicBezTo>
                      <a:pt x="1" y="1158"/>
                      <a:pt x="153" y="2488"/>
                      <a:pt x="153" y="2488"/>
                    </a:cubicBezTo>
                    <a:lnTo>
                      <a:pt x="242" y="2530"/>
                    </a:lnTo>
                    <a:lnTo>
                      <a:pt x="441" y="2336"/>
                    </a:lnTo>
                    <a:lnTo>
                      <a:pt x="462" y="2289"/>
                    </a:lnTo>
                    <a:cubicBezTo>
                      <a:pt x="462" y="2289"/>
                      <a:pt x="394" y="1221"/>
                      <a:pt x="985" y="655"/>
                    </a:cubicBezTo>
                    <a:cubicBezTo>
                      <a:pt x="1262" y="376"/>
                      <a:pt x="1654" y="302"/>
                      <a:pt x="1982" y="302"/>
                    </a:cubicBezTo>
                    <a:cubicBezTo>
                      <a:pt x="2325" y="302"/>
                      <a:pt x="2598" y="382"/>
                      <a:pt x="2598" y="393"/>
                    </a:cubicBezTo>
                    <a:lnTo>
                      <a:pt x="2619" y="393"/>
                    </a:lnTo>
                    <a:cubicBezTo>
                      <a:pt x="2666" y="414"/>
                      <a:pt x="2687" y="414"/>
                      <a:pt x="2750" y="414"/>
                    </a:cubicBezTo>
                    <a:cubicBezTo>
                      <a:pt x="2881" y="393"/>
                      <a:pt x="2949" y="325"/>
                      <a:pt x="2949" y="325"/>
                    </a:cubicBezTo>
                    <a:lnTo>
                      <a:pt x="2970" y="283"/>
                    </a:lnTo>
                    <a:lnTo>
                      <a:pt x="2970" y="262"/>
                    </a:lnTo>
                    <a:cubicBezTo>
                      <a:pt x="2970" y="241"/>
                      <a:pt x="2949" y="241"/>
                      <a:pt x="2949" y="215"/>
                    </a:cubicBezTo>
                    <a:cubicBezTo>
                      <a:pt x="2928" y="194"/>
                      <a:pt x="2881" y="152"/>
                      <a:pt x="2818" y="131"/>
                    </a:cubicBezTo>
                    <a:lnTo>
                      <a:pt x="2797" y="131"/>
                    </a:lnTo>
                    <a:lnTo>
                      <a:pt x="2771" y="173"/>
                    </a:lnTo>
                    <a:lnTo>
                      <a:pt x="2771" y="131"/>
                    </a:lnTo>
                    <a:cubicBezTo>
                      <a:pt x="2687" y="84"/>
                      <a:pt x="2358" y="0"/>
                      <a:pt x="194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359;p38">
                <a:extLst>
                  <a:ext uri="{FF2B5EF4-FFF2-40B4-BE49-F238E27FC236}">
                    <a16:creationId xmlns:a16="http://schemas.microsoft.com/office/drawing/2014/main" id="{FE1776A2-22EB-C19F-5119-6E75B672C707}"/>
                  </a:ext>
                </a:extLst>
              </p:cNvPr>
              <p:cNvSpPr/>
              <p:nvPr/>
            </p:nvSpPr>
            <p:spPr>
              <a:xfrm>
                <a:off x="1971147" y="825899"/>
                <a:ext cx="317859" cy="328517"/>
              </a:xfrm>
              <a:custGeom>
                <a:avLst/>
                <a:gdLst/>
                <a:ahLst/>
                <a:cxnLst/>
                <a:rect l="l" t="t" r="r" b="b"/>
                <a:pathLst>
                  <a:path w="2028" h="2096" extrusionOk="0">
                    <a:moveTo>
                      <a:pt x="587" y="1"/>
                    </a:moveTo>
                    <a:cubicBezTo>
                      <a:pt x="262" y="1"/>
                      <a:pt x="1" y="263"/>
                      <a:pt x="1" y="593"/>
                    </a:cubicBezTo>
                    <a:lnTo>
                      <a:pt x="1" y="1509"/>
                    </a:lnTo>
                    <a:cubicBezTo>
                      <a:pt x="1" y="1834"/>
                      <a:pt x="262" y="2096"/>
                      <a:pt x="587" y="2096"/>
                    </a:cubicBezTo>
                    <a:lnTo>
                      <a:pt x="1462" y="2096"/>
                    </a:lnTo>
                    <a:cubicBezTo>
                      <a:pt x="1765" y="2096"/>
                      <a:pt x="2027" y="1834"/>
                      <a:pt x="2027" y="1509"/>
                    </a:cubicBezTo>
                    <a:lnTo>
                      <a:pt x="2027" y="593"/>
                    </a:lnTo>
                    <a:cubicBezTo>
                      <a:pt x="2027" y="263"/>
                      <a:pt x="1765" y="1"/>
                      <a:pt x="14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360;p38">
                <a:extLst>
                  <a:ext uri="{FF2B5EF4-FFF2-40B4-BE49-F238E27FC236}">
                    <a16:creationId xmlns:a16="http://schemas.microsoft.com/office/drawing/2014/main" id="{A2BBEEEB-CB43-BDA7-068C-1AD6BD27889C}"/>
                  </a:ext>
                </a:extLst>
              </p:cNvPr>
              <p:cNvSpPr/>
              <p:nvPr/>
            </p:nvSpPr>
            <p:spPr>
              <a:xfrm>
                <a:off x="1964565" y="819316"/>
                <a:ext cx="335099" cy="342466"/>
              </a:xfrm>
              <a:custGeom>
                <a:avLst/>
                <a:gdLst/>
                <a:ahLst/>
                <a:cxnLst/>
                <a:rect l="l" t="t" r="r" b="b"/>
                <a:pathLst>
                  <a:path w="2138" h="2185" extrusionOk="0">
                    <a:moveTo>
                      <a:pt x="1504" y="90"/>
                    </a:moveTo>
                    <a:cubicBezTo>
                      <a:pt x="1786" y="90"/>
                      <a:pt x="2027" y="326"/>
                      <a:pt x="2027" y="635"/>
                    </a:cubicBezTo>
                    <a:lnTo>
                      <a:pt x="2027" y="1551"/>
                    </a:lnTo>
                    <a:cubicBezTo>
                      <a:pt x="2027" y="1834"/>
                      <a:pt x="1786" y="2075"/>
                      <a:pt x="1504" y="2075"/>
                    </a:cubicBezTo>
                    <a:lnTo>
                      <a:pt x="629" y="2075"/>
                    </a:lnTo>
                    <a:cubicBezTo>
                      <a:pt x="325" y="2075"/>
                      <a:pt x="105" y="1834"/>
                      <a:pt x="105" y="1551"/>
                    </a:cubicBezTo>
                    <a:lnTo>
                      <a:pt x="105" y="635"/>
                    </a:lnTo>
                    <a:cubicBezTo>
                      <a:pt x="105" y="326"/>
                      <a:pt x="325" y="90"/>
                      <a:pt x="629" y="90"/>
                    </a:cubicBezTo>
                    <a:close/>
                    <a:moveTo>
                      <a:pt x="629" y="1"/>
                    </a:moveTo>
                    <a:cubicBezTo>
                      <a:pt x="283" y="1"/>
                      <a:pt x="1" y="284"/>
                      <a:pt x="1" y="635"/>
                    </a:cubicBezTo>
                    <a:lnTo>
                      <a:pt x="1" y="1551"/>
                    </a:lnTo>
                    <a:cubicBezTo>
                      <a:pt x="1" y="1897"/>
                      <a:pt x="283" y="2185"/>
                      <a:pt x="629" y="2185"/>
                    </a:cubicBezTo>
                    <a:lnTo>
                      <a:pt x="1504" y="2185"/>
                    </a:lnTo>
                    <a:cubicBezTo>
                      <a:pt x="1855" y="2185"/>
                      <a:pt x="2137" y="1897"/>
                      <a:pt x="2137" y="1551"/>
                    </a:cubicBezTo>
                    <a:lnTo>
                      <a:pt x="2137" y="635"/>
                    </a:lnTo>
                    <a:cubicBezTo>
                      <a:pt x="2137" y="284"/>
                      <a:pt x="1855" y="1"/>
                      <a:pt x="150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361;p38">
                <a:extLst>
                  <a:ext uri="{FF2B5EF4-FFF2-40B4-BE49-F238E27FC236}">
                    <a16:creationId xmlns:a16="http://schemas.microsoft.com/office/drawing/2014/main" id="{EAB79308-A316-C719-C449-BDBB234B145F}"/>
                  </a:ext>
                </a:extLst>
              </p:cNvPr>
              <p:cNvSpPr/>
              <p:nvPr/>
            </p:nvSpPr>
            <p:spPr>
              <a:xfrm>
                <a:off x="1926792" y="825899"/>
                <a:ext cx="317859" cy="328517"/>
              </a:xfrm>
              <a:custGeom>
                <a:avLst/>
                <a:gdLst/>
                <a:ahLst/>
                <a:cxnLst/>
                <a:rect l="l" t="t" r="r" b="b"/>
                <a:pathLst>
                  <a:path w="2028" h="2096" extrusionOk="0">
                    <a:moveTo>
                      <a:pt x="587" y="1"/>
                    </a:moveTo>
                    <a:cubicBezTo>
                      <a:pt x="263" y="1"/>
                      <a:pt x="1" y="263"/>
                      <a:pt x="1" y="593"/>
                    </a:cubicBezTo>
                    <a:lnTo>
                      <a:pt x="1" y="1509"/>
                    </a:lnTo>
                    <a:cubicBezTo>
                      <a:pt x="1" y="1834"/>
                      <a:pt x="263" y="2096"/>
                      <a:pt x="587" y="2096"/>
                    </a:cubicBezTo>
                    <a:lnTo>
                      <a:pt x="1441" y="2096"/>
                    </a:lnTo>
                    <a:cubicBezTo>
                      <a:pt x="1766" y="2096"/>
                      <a:pt x="2027" y="1834"/>
                      <a:pt x="2027" y="1509"/>
                    </a:cubicBezTo>
                    <a:lnTo>
                      <a:pt x="2027" y="593"/>
                    </a:lnTo>
                    <a:cubicBezTo>
                      <a:pt x="2027" y="263"/>
                      <a:pt x="1766" y="1"/>
                      <a:pt x="1441"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362;p38">
                <a:extLst>
                  <a:ext uri="{FF2B5EF4-FFF2-40B4-BE49-F238E27FC236}">
                    <a16:creationId xmlns:a16="http://schemas.microsoft.com/office/drawing/2014/main" id="{8AB3338C-6246-89A3-C1C5-E672EE4BC7E3}"/>
                  </a:ext>
                </a:extLst>
              </p:cNvPr>
              <p:cNvSpPr/>
              <p:nvPr/>
            </p:nvSpPr>
            <p:spPr>
              <a:xfrm>
                <a:off x="1916134" y="819316"/>
                <a:ext cx="335883" cy="342466"/>
              </a:xfrm>
              <a:custGeom>
                <a:avLst/>
                <a:gdLst/>
                <a:ahLst/>
                <a:cxnLst/>
                <a:rect l="l" t="t" r="r" b="b"/>
                <a:pathLst>
                  <a:path w="2143" h="2185" extrusionOk="0">
                    <a:moveTo>
                      <a:pt x="1509" y="90"/>
                    </a:moveTo>
                    <a:cubicBezTo>
                      <a:pt x="1813" y="90"/>
                      <a:pt x="2054" y="326"/>
                      <a:pt x="2054" y="635"/>
                    </a:cubicBezTo>
                    <a:lnTo>
                      <a:pt x="2054" y="1551"/>
                    </a:lnTo>
                    <a:cubicBezTo>
                      <a:pt x="2054" y="1834"/>
                      <a:pt x="1813" y="2075"/>
                      <a:pt x="1509" y="2075"/>
                    </a:cubicBezTo>
                    <a:lnTo>
                      <a:pt x="655" y="2075"/>
                    </a:lnTo>
                    <a:cubicBezTo>
                      <a:pt x="352" y="2075"/>
                      <a:pt x="111" y="1834"/>
                      <a:pt x="111" y="1551"/>
                    </a:cubicBezTo>
                    <a:lnTo>
                      <a:pt x="111" y="635"/>
                    </a:lnTo>
                    <a:cubicBezTo>
                      <a:pt x="111" y="326"/>
                      <a:pt x="352" y="90"/>
                      <a:pt x="655" y="90"/>
                    </a:cubicBezTo>
                    <a:close/>
                    <a:moveTo>
                      <a:pt x="655" y="1"/>
                    </a:moveTo>
                    <a:cubicBezTo>
                      <a:pt x="283" y="1"/>
                      <a:pt x="1" y="284"/>
                      <a:pt x="1" y="635"/>
                    </a:cubicBezTo>
                    <a:lnTo>
                      <a:pt x="1" y="1551"/>
                    </a:lnTo>
                    <a:cubicBezTo>
                      <a:pt x="1" y="1897"/>
                      <a:pt x="283" y="2185"/>
                      <a:pt x="655" y="2185"/>
                    </a:cubicBezTo>
                    <a:lnTo>
                      <a:pt x="1509" y="2185"/>
                    </a:lnTo>
                    <a:cubicBezTo>
                      <a:pt x="1855" y="2185"/>
                      <a:pt x="2143" y="1897"/>
                      <a:pt x="2143" y="1551"/>
                    </a:cubicBezTo>
                    <a:lnTo>
                      <a:pt x="2143" y="635"/>
                    </a:lnTo>
                    <a:cubicBezTo>
                      <a:pt x="2143" y="284"/>
                      <a:pt x="1855" y="1"/>
                      <a:pt x="15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363;p38">
                <a:extLst>
                  <a:ext uri="{FF2B5EF4-FFF2-40B4-BE49-F238E27FC236}">
                    <a16:creationId xmlns:a16="http://schemas.microsoft.com/office/drawing/2014/main" id="{7D7B16BB-CED0-D259-7110-EC03A53DDF74}"/>
                  </a:ext>
                </a:extLst>
              </p:cNvPr>
              <p:cNvSpPr/>
              <p:nvPr/>
            </p:nvSpPr>
            <p:spPr>
              <a:xfrm>
                <a:off x="1895601" y="825899"/>
                <a:ext cx="318642" cy="328517"/>
              </a:xfrm>
              <a:custGeom>
                <a:avLst/>
                <a:gdLst/>
                <a:ahLst/>
                <a:cxnLst/>
                <a:rect l="l" t="t" r="r" b="b"/>
                <a:pathLst>
                  <a:path w="2033" h="2096" extrusionOk="0">
                    <a:moveTo>
                      <a:pt x="593" y="1"/>
                    </a:moveTo>
                    <a:cubicBezTo>
                      <a:pt x="263" y="1"/>
                      <a:pt x="1" y="263"/>
                      <a:pt x="1" y="593"/>
                    </a:cubicBezTo>
                    <a:lnTo>
                      <a:pt x="1" y="1509"/>
                    </a:lnTo>
                    <a:cubicBezTo>
                      <a:pt x="1" y="1834"/>
                      <a:pt x="263" y="2096"/>
                      <a:pt x="593" y="2096"/>
                    </a:cubicBezTo>
                    <a:lnTo>
                      <a:pt x="1441" y="2096"/>
                    </a:lnTo>
                    <a:cubicBezTo>
                      <a:pt x="1771" y="2096"/>
                      <a:pt x="2033" y="1834"/>
                      <a:pt x="2033" y="1509"/>
                    </a:cubicBezTo>
                    <a:lnTo>
                      <a:pt x="2033" y="593"/>
                    </a:lnTo>
                    <a:cubicBezTo>
                      <a:pt x="2033" y="263"/>
                      <a:pt x="1771" y="1"/>
                      <a:pt x="1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364;p38">
                <a:extLst>
                  <a:ext uri="{FF2B5EF4-FFF2-40B4-BE49-F238E27FC236}">
                    <a16:creationId xmlns:a16="http://schemas.microsoft.com/office/drawing/2014/main" id="{7D4369E9-E4FF-0CFA-C4D8-412DD14B28CB}"/>
                  </a:ext>
                </a:extLst>
              </p:cNvPr>
              <p:cNvSpPr/>
              <p:nvPr/>
            </p:nvSpPr>
            <p:spPr>
              <a:xfrm>
                <a:off x="1889018" y="819316"/>
                <a:ext cx="335099" cy="342466"/>
              </a:xfrm>
              <a:custGeom>
                <a:avLst/>
                <a:gdLst/>
                <a:ahLst/>
                <a:cxnLst/>
                <a:rect l="l" t="t" r="r" b="b"/>
                <a:pathLst>
                  <a:path w="2138" h="2185" extrusionOk="0">
                    <a:moveTo>
                      <a:pt x="1483" y="90"/>
                    </a:moveTo>
                    <a:cubicBezTo>
                      <a:pt x="1792" y="90"/>
                      <a:pt x="2028" y="326"/>
                      <a:pt x="2028" y="635"/>
                    </a:cubicBezTo>
                    <a:lnTo>
                      <a:pt x="2028" y="1551"/>
                    </a:lnTo>
                    <a:cubicBezTo>
                      <a:pt x="2028" y="1834"/>
                      <a:pt x="1792" y="2075"/>
                      <a:pt x="1483" y="2075"/>
                    </a:cubicBezTo>
                    <a:lnTo>
                      <a:pt x="635" y="2075"/>
                    </a:lnTo>
                    <a:cubicBezTo>
                      <a:pt x="326" y="2075"/>
                      <a:pt x="90" y="1834"/>
                      <a:pt x="90" y="1551"/>
                    </a:cubicBezTo>
                    <a:lnTo>
                      <a:pt x="90" y="635"/>
                    </a:lnTo>
                    <a:cubicBezTo>
                      <a:pt x="90" y="326"/>
                      <a:pt x="326" y="90"/>
                      <a:pt x="635" y="90"/>
                    </a:cubicBezTo>
                    <a:close/>
                    <a:moveTo>
                      <a:pt x="635" y="1"/>
                    </a:moveTo>
                    <a:cubicBezTo>
                      <a:pt x="284" y="1"/>
                      <a:pt x="1" y="284"/>
                      <a:pt x="1" y="635"/>
                    </a:cubicBezTo>
                    <a:lnTo>
                      <a:pt x="1" y="1551"/>
                    </a:lnTo>
                    <a:cubicBezTo>
                      <a:pt x="1" y="1897"/>
                      <a:pt x="284" y="2185"/>
                      <a:pt x="635" y="2185"/>
                    </a:cubicBezTo>
                    <a:lnTo>
                      <a:pt x="1483" y="2185"/>
                    </a:lnTo>
                    <a:cubicBezTo>
                      <a:pt x="1855" y="2185"/>
                      <a:pt x="2138" y="1897"/>
                      <a:pt x="2138" y="1551"/>
                    </a:cubicBezTo>
                    <a:lnTo>
                      <a:pt x="2138" y="635"/>
                    </a:lnTo>
                    <a:cubicBezTo>
                      <a:pt x="2138" y="284"/>
                      <a:pt x="1855" y="1"/>
                      <a:pt x="148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365;p38">
                <a:extLst>
                  <a:ext uri="{FF2B5EF4-FFF2-40B4-BE49-F238E27FC236}">
                    <a16:creationId xmlns:a16="http://schemas.microsoft.com/office/drawing/2014/main" id="{838A3171-8744-AB94-BB15-944A479A0257}"/>
                  </a:ext>
                </a:extLst>
              </p:cNvPr>
              <p:cNvSpPr/>
              <p:nvPr/>
            </p:nvSpPr>
            <p:spPr>
              <a:xfrm>
                <a:off x="1936666" y="870255"/>
                <a:ext cx="236513" cy="239805"/>
              </a:xfrm>
              <a:custGeom>
                <a:avLst/>
                <a:gdLst/>
                <a:ahLst/>
                <a:cxnLst/>
                <a:rect l="l" t="t" r="r" b="b"/>
                <a:pathLst>
                  <a:path w="1509" h="1530" extrusionOk="0">
                    <a:moveTo>
                      <a:pt x="441" y="1"/>
                    </a:moveTo>
                    <a:cubicBezTo>
                      <a:pt x="200" y="1"/>
                      <a:pt x="1" y="200"/>
                      <a:pt x="1" y="420"/>
                    </a:cubicBezTo>
                    <a:lnTo>
                      <a:pt x="1" y="1095"/>
                    </a:lnTo>
                    <a:cubicBezTo>
                      <a:pt x="1" y="1336"/>
                      <a:pt x="200" y="1530"/>
                      <a:pt x="441" y="1530"/>
                    </a:cubicBezTo>
                    <a:lnTo>
                      <a:pt x="1069" y="1530"/>
                    </a:lnTo>
                    <a:cubicBezTo>
                      <a:pt x="1310" y="1530"/>
                      <a:pt x="1509" y="1336"/>
                      <a:pt x="1509" y="1095"/>
                    </a:cubicBezTo>
                    <a:lnTo>
                      <a:pt x="1509" y="420"/>
                    </a:lnTo>
                    <a:cubicBezTo>
                      <a:pt x="1509" y="200"/>
                      <a:pt x="1310"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366;p38">
                <a:extLst>
                  <a:ext uri="{FF2B5EF4-FFF2-40B4-BE49-F238E27FC236}">
                    <a16:creationId xmlns:a16="http://schemas.microsoft.com/office/drawing/2014/main" id="{07DFDE3B-98E0-CFFA-9E30-F7B655D36E15}"/>
                  </a:ext>
                </a:extLst>
              </p:cNvPr>
              <p:cNvSpPr/>
              <p:nvPr/>
            </p:nvSpPr>
            <p:spPr>
              <a:xfrm>
                <a:off x="1930083" y="860381"/>
                <a:ext cx="249679" cy="256262"/>
              </a:xfrm>
              <a:custGeom>
                <a:avLst/>
                <a:gdLst/>
                <a:ahLst/>
                <a:cxnLst/>
                <a:rect l="l" t="t" r="r" b="b"/>
                <a:pathLst>
                  <a:path w="1593" h="1635" extrusionOk="0">
                    <a:moveTo>
                      <a:pt x="1111" y="111"/>
                    </a:moveTo>
                    <a:cubicBezTo>
                      <a:pt x="1331" y="111"/>
                      <a:pt x="1483" y="284"/>
                      <a:pt x="1483" y="483"/>
                    </a:cubicBezTo>
                    <a:lnTo>
                      <a:pt x="1483" y="1158"/>
                    </a:lnTo>
                    <a:cubicBezTo>
                      <a:pt x="1483" y="1373"/>
                      <a:pt x="1331" y="1551"/>
                      <a:pt x="1111" y="1551"/>
                    </a:cubicBezTo>
                    <a:lnTo>
                      <a:pt x="483" y="1551"/>
                    </a:lnTo>
                    <a:cubicBezTo>
                      <a:pt x="284" y="1551"/>
                      <a:pt x="111" y="1373"/>
                      <a:pt x="111" y="1158"/>
                    </a:cubicBezTo>
                    <a:lnTo>
                      <a:pt x="111" y="483"/>
                    </a:lnTo>
                    <a:cubicBezTo>
                      <a:pt x="111" y="284"/>
                      <a:pt x="284" y="111"/>
                      <a:pt x="483" y="111"/>
                    </a:cubicBezTo>
                    <a:close/>
                    <a:moveTo>
                      <a:pt x="483" y="1"/>
                    </a:moveTo>
                    <a:cubicBezTo>
                      <a:pt x="221" y="1"/>
                      <a:pt x="1" y="221"/>
                      <a:pt x="1" y="483"/>
                    </a:cubicBezTo>
                    <a:lnTo>
                      <a:pt x="1" y="1158"/>
                    </a:lnTo>
                    <a:cubicBezTo>
                      <a:pt x="1" y="1420"/>
                      <a:pt x="221" y="1635"/>
                      <a:pt x="483" y="1635"/>
                    </a:cubicBezTo>
                    <a:lnTo>
                      <a:pt x="1111" y="1635"/>
                    </a:lnTo>
                    <a:cubicBezTo>
                      <a:pt x="1373" y="1635"/>
                      <a:pt x="1593" y="1420"/>
                      <a:pt x="1593" y="1158"/>
                    </a:cubicBezTo>
                    <a:lnTo>
                      <a:pt x="1593" y="483"/>
                    </a:lnTo>
                    <a:cubicBezTo>
                      <a:pt x="1593" y="221"/>
                      <a:pt x="1373" y="1"/>
                      <a:pt x="11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367;p38">
                <a:extLst>
                  <a:ext uri="{FF2B5EF4-FFF2-40B4-BE49-F238E27FC236}">
                    <a16:creationId xmlns:a16="http://schemas.microsoft.com/office/drawing/2014/main" id="{C54E29A7-BD66-87BC-F738-3C2F91E3D378}"/>
                  </a:ext>
                </a:extLst>
              </p:cNvPr>
              <p:cNvSpPr/>
              <p:nvPr/>
            </p:nvSpPr>
            <p:spPr>
              <a:xfrm>
                <a:off x="1994971" y="870255"/>
                <a:ext cx="178208" cy="239805"/>
              </a:xfrm>
              <a:custGeom>
                <a:avLst/>
                <a:gdLst/>
                <a:ahLst/>
                <a:cxnLst/>
                <a:rect l="l" t="t" r="r" b="b"/>
                <a:pathLst>
                  <a:path w="1137" h="1530" extrusionOk="0">
                    <a:moveTo>
                      <a:pt x="435" y="1"/>
                    </a:moveTo>
                    <a:cubicBezTo>
                      <a:pt x="199" y="1"/>
                      <a:pt x="0" y="200"/>
                      <a:pt x="0" y="441"/>
                    </a:cubicBezTo>
                    <a:lnTo>
                      <a:pt x="0" y="1095"/>
                    </a:lnTo>
                    <a:cubicBezTo>
                      <a:pt x="0" y="1336"/>
                      <a:pt x="199" y="1530"/>
                      <a:pt x="435" y="1530"/>
                    </a:cubicBezTo>
                    <a:lnTo>
                      <a:pt x="697" y="1530"/>
                    </a:lnTo>
                    <a:cubicBezTo>
                      <a:pt x="938" y="1530"/>
                      <a:pt x="1137" y="1336"/>
                      <a:pt x="1137" y="1095"/>
                    </a:cubicBezTo>
                    <a:lnTo>
                      <a:pt x="1137" y="441"/>
                    </a:lnTo>
                    <a:cubicBezTo>
                      <a:pt x="1137" y="200"/>
                      <a:pt x="938"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368;p38">
                <a:extLst>
                  <a:ext uri="{FF2B5EF4-FFF2-40B4-BE49-F238E27FC236}">
                    <a16:creationId xmlns:a16="http://schemas.microsoft.com/office/drawing/2014/main" id="{BC5CFACE-341F-5CBA-8C4E-A8AB85011A91}"/>
                  </a:ext>
                </a:extLst>
              </p:cNvPr>
              <p:cNvSpPr/>
              <p:nvPr/>
            </p:nvSpPr>
            <p:spPr>
              <a:xfrm>
                <a:off x="1985097" y="860381"/>
                <a:ext cx="194665" cy="256262"/>
              </a:xfrm>
              <a:custGeom>
                <a:avLst/>
                <a:gdLst/>
                <a:ahLst/>
                <a:cxnLst/>
                <a:rect l="l" t="t" r="r" b="b"/>
                <a:pathLst>
                  <a:path w="1242" h="1635" extrusionOk="0">
                    <a:moveTo>
                      <a:pt x="760" y="111"/>
                    </a:moveTo>
                    <a:cubicBezTo>
                      <a:pt x="980" y="111"/>
                      <a:pt x="1132" y="284"/>
                      <a:pt x="1132" y="483"/>
                    </a:cubicBezTo>
                    <a:lnTo>
                      <a:pt x="1132" y="1158"/>
                    </a:lnTo>
                    <a:cubicBezTo>
                      <a:pt x="1132" y="1373"/>
                      <a:pt x="980" y="1551"/>
                      <a:pt x="760" y="1551"/>
                    </a:cubicBezTo>
                    <a:lnTo>
                      <a:pt x="477" y="1551"/>
                    </a:lnTo>
                    <a:cubicBezTo>
                      <a:pt x="283" y="1551"/>
                      <a:pt x="105" y="1373"/>
                      <a:pt x="105" y="1158"/>
                    </a:cubicBezTo>
                    <a:lnTo>
                      <a:pt x="105" y="483"/>
                    </a:lnTo>
                    <a:cubicBezTo>
                      <a:pt x="105" y="284"/>
                      <a:pt x="283" y="111"/>
                      <a:pt x="477" y="111"/>
                    </a:cubicBezTo>
                    <a:close/>
                    <a:moveTo>
                      <a:pt x="477" y="1"/>
                    </a:moveTo>
                    <a:cubicBezTo>
                      <a:pt x="215" y="1"/>
                      <a:pt x="1" y="221"/>
                      <a:pt x="1" y="483"/>
                    </a:cubicBezTo>
                    <a:lnTo>
                      <a:pt x="1" y="1158"/>
                    </a:lnTo>
                    <a:cubicBezTo>
                      <a:pt x="1" y="1420"/>
                      <a:pt x="215" y="1635"/>
                      <a:pt x="477" y="1635"/>
                    </a:cubicBezTo>
                    <a:lnTo>
                      <a:pt x="760" y="1635"/>
                    </a:lnTo>
                    <a:cubicBezTo>
                      <a:pt x="1022" y="1635"/>
                      <a:pt x="1242" y="1420"/>
                      <a:pt x="1242" y="1158"/>
                    </a:cubicBezTo>
                    <a:lnTo>
                      <a:pt x="1242" y="483"/>
                    </a:lnTo>
                    <a:cubicBezTo>
                      <a:pt x="1242" y="221"/>
                      <a:pt x="1022" y="1"/>
                      <a:pt x="76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3" name="Google Shape;2933;p63">
            <a:extLst>
              <a:ext uri="{FF2B5EF4-FFF2-40B4-BE49-F238E27FC236}">
                <a16:creationId xmlns:a16="http://schemas.microsoft.com/office/drawing/2014/main" id="{5AB7B5F9-BA53-1B5A-DC8B-AAC1DF5AA37B}"/>
              </a:ext>
            </a:extLst>
          </p:cNvPr>
          <p:cNvGrpSpPr/>
          <p:nvPr/>
        </p:nvGrpSpPr>
        <p:grpSpPr>
          <a:xfrm>
            <a:off x="1824152" y="863203"/>
            <a:ext cx="379704" cy="326796"/>
            <a:chOff x="2941853" y="3506971"/>
            <a:chExt cx="379704" cy="326796"/>
          </a:xfrm>
        </p:grpSpPr>
        <p:sp>
          <p:nvSpPr>
            <p:cNvPr id="1284" name="Google Shape;2934;p63">
              <a:extLst>
                <a:ext uri="{FF2B5EF4-FFF2-40B4-BE49-F238E27FC236}">
                  <a16:creationId xmlns:a16="http://schemas.microsoft.com/office/drawing/2014/main" id="{46505098-F700-4911-0BA7-F3962C7AB8A3}"/>
                </a:ext>
              </a:extLst>
            </p:cNvPr>
            <p:cNvSpPr/>
            <p:nvPr/>
          </p:nvSpPr>
          <p:spPr>
            <a:xfrm>
              <a:off x="2947132" y="3722671"/>
              <a:ext cx="368698" cy="47668"/>
            </a:xfrm>
            <a:custGeom>
              <a:avLst/>
              <a:gdLst/>
              <a:ahLst/>
              <a:cxnLst/>
              <a:rect l="l" t="t" r="r" b="b"/>
              <a:pathLst>
                <a:path w="18927" h="2447" extrusionOk="0">
                  <a:moveTo>
                    <a:pt x="0" y="1"/>
                  </a:moveTo>
                  <a:lnTo>
                    <a:pt x="0" y="1494"/>
                  </a:lnTo>
                  <a:cubicBezTo>
                    <a:pt x="0" y="2029"/>
                    <a:pt x="441" y="2446"/>
                    <a:pt x="976" y="2446"/>
                  </a:cubicBezTo>
                  <a:lnTo>
                    <a:pt x="17975" y="2446"/>
                  </a:lnTo>
                  <a:cubicBezTo>
                    <a:pt x="18515" y="2446"/>
                    <a:pt x="18927" y="2029"/>
                    <a:pt x="18927" y="1494"/>
                  </a:cubicBezTo>
                  <a:lnTo>
                    <a:pt x="18927"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2935;p63">
              <a:extLst>
                <a:ext uri="{FF2B5EF4-FFF2-40B4-BE49-F238E27FC236}">
                  <a16:creationId xmlns:a16="http://schemas.microsoft.com/office/drawing/2014/main" id="{4B78D0C1-5C7D-077D-6B32-83E6BC3218A8}"/>
                </a:ext>
              </a:extLst>
            </p:cNvPr>
            <p:cNvSpPr/>
            <p:nvPr/>
          </p:nvSpPr>
          <p:spPr>
            <a:xfrm>
              <a:off x="2947132" y="3512679"/>
              <a:ext cx="368698" cy="210014"/>
            </a:xfrm>
            <a:custGeom>
              <a:avLst/>
              <a:gdLst/>
              <a:ahLst/>
              <a:cxnLst/>
              <a:rect l="l" t="t" r="r" b="b"/>
              <a:pathLst>
                <a:path w="18927" h="10781" extrusionOk="0">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2936;p63">
              <a:extLst>
                <a:ext uri="{FF2B5EF4-FFF2-40B4-BE49-F238E27FC236}">
                  <a16:creationId xmlns:a16="http://schemas.microsoft.com/office/drawing/2014/main" id="{CF55415F-B0BE-18BF-3742-373C466A2CA5}"/>
                </a:ext>
              </a:extLst>
            </p:cNvPr>
            <p:cNvSpPr/>
            <p:nvPr/>
          </p:nvSpPr>
          <p:spPr>
            <a:xfrm>
              <a:off x="2947132" y="3512679"/>
              <a:ext cx="368698" cy="210014"/>
            </a:xfrm>
            <a:custGeom>
              <a:avLst/>
              <a:gdLst/>
              <a:ahLst/>
              <a:cxnLst/>
              <a:rect l="l" t="t" r="r" b="b"/>
              <a:pathLst>
                <a:path w="18927" h="10781" extrusionOk="0">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2937;p63">
              <a:extLst>
                <a:ext uri="{FF2B5EF4-FFF2-40B4-BE49-F238E27FC236}">
                  <a16:creationId xmlns:a16="http://schemas.microsoft.com/office/drawing/2014/main" id="{8A72FD23-BCE8-406B-8985-38E92C659631}"/>
                </a:ext>
              </a:extLst>
            </p:cNvPr>
            <p:cNvSpPr/>
            <p:nvPr/>
          </p:nvSpPr>
          <p:spPr>
            <a:xfrm>
              <a:off x="3282496" y="3512679"/>
              <a:ext cx="33330" cy="210014"/>
            </a:xfrm>
            <a:custGeom>
              <a:avLst/>
              <a:gdLst/>
              <a:ahLst/>
              <a:cxnLst/>
              <a:rect l="l" t="t" r="r" b="b"/>
              <a:pathLst>
                <a:path w="1711" h="10781" extrusionOk="0">
                  <a:moveTo>
                    <a:pt x="0" y="1"/>
                  </a:moveTo>
                  <a:cubicBezTo>
                    <a:pt x="512" y="1"/>
                    <a:pt x="953" y="418"/>
                    <a:pt x="953" y="959"/>
                  </a:cubicBezTo>
                  <a:lnTo>
                    <a:pt x="953" y="10781"/>
                  </a:lnTo>
                  <a:lnTo>
                    <a:pt x="1711" y="10781"/>
                  </a:lnTo>
                  <a:lnTo>
                    <a:pt x="1711" y="959"/>
                  </a:lnTo>
                  <a:cubicBezTo>
                    <a:pt x="1711" y="418"/>
                    <a:pt x="1299"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2938;p63">
              <a:extLst>
                <a:ext uri="{FF2B5EF4-FFF2-40B4-BE49-F238E27FC236}">
                  <a16:creationId xmlns:a16="http://schemas.microsoft.com/office/drawing/2014/main" id="{18BADD25-4EE6-4E99-C710-EE9CF973B7DF}"/>
                </a:ext>
              </a:extLst>
            </p:cNvPr>
            <p:cNvSpPr/>
            <p:nvPr/>
          </p:nvSpPr>
          <p:spPr>
            <a:xfrm>
              <a:off x="3282496" y="3722671"/>
              <a:ext cx="33330" cy="47668"/>
            </a:xfrm>
            <a:custGeom>
              <a:avLst/>
              <a:gdLst/>
              <a:ahLst/>
              <a:cxnLst/>
              <a:rect l="l" t="t" r="r" b="b"/>
              <a:pathLst>
                <a:path w="1711" h="2447" extrusionOk="0">
                  <a:moveTo>
                    <a:pt x="953" y="1"/>
                  </a:moveTo>
                  <a:lnTo>
                    <a:pt x="953" y="1494"/>
                  </a:lnTo>
                  <a:cubicBezTo>
                    <a:pt x="953" y="2029"/>
                    <a:pt x="512" y="2446"/>
                    <a:pt x="0" y="2446"/>
                  </a:cubicBezTo>
                  <a:lnTo>
                    <a:pt x="759" y="2446"/>
                  </a:lnTo>
                  <a:cubicBezTo>
                    <a:pt x="1299" y="2446"/>
                    <a:pt x="1711" y="2029"/>
                    <a:pt x="1711" y="1494"/>
                  </a:cubicBezTo>
                  <a:lnTo>
                    <a:pt x="1711"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2939;p63">
              <a:extLst>
                <a:ext uri="{FF2B5EF4-FFF2-40B4-BE49-F238E27FC236}">
                  <a16:creationId xmlns:a16="http://schemas.microsoft.com/office/drawing/2014/main" id="{245093A0-E42B-4E61-5F6F-377D547B089A}"/>
                </a:ext>
              </a:extLst>
            </p:cNvPr>
            <p:cNvSpPr/>
            <p:nvPr/>
          </p:nvSpPr>
          <p:spPr>
            <a:xfrm>
              <a:off x="3089685" y="3770319"/>
              <a:ext cx="84056" cy="57719"/>
            </a:xfrm>
            <a:custGeom>
              <a:avLst/>
              <a:gdLst/>
              <a:ahLst/>
              <a:cxnLst/>
              <a:rect l="l" t="t" r="r" b="b"/>
              <a:pathLst>
                <a:path w="4315" h="2963" extrusionOk="0">
                  <a:moveTo>
                    <a:pt x="294" y="0"/>
                  </a:moveTo>
                  <a:cubicBezTo>
                    <a:pt x="294" y="0"/>
                    <a:pt x="271" y="2181"/>
                    <a:pt x="0" y="2962"/>
                  </a:cubicBezTo>
                  <a:lnTo>
                    <a:pt x="4315" y="2962"/>
                  </a:lnTo>
                  <a:cubicBezTo>
                    <a:pt x="4044" y="2181"/>
                    <a:pt x="3997" y="0"/>
                    <a:pt x="3997"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2940;p63">
              <a:extLst>
                <a:ext uri="{FF2B5EF4-FFF2-40B4-BE49-F238E27FC236}">
                  <a16:creationId xmlns:a16="http://schemas.microsoft.com/office/drawing/2014/main" id="{8D2DE0B3-2FF0-660B-3117-18744E515A72}"/>
                </a:ext>
              </a:extLst>
            </p:cNvPr>
            <p:cNvSpPr/>
            <p:nvPr/>
          </p:nvSpPr>
          <p:spPr>
            <a:xfrm>
              <a:off x="3094945" y="3770319"/>
              <a:ext cx="73069" cy="14785"/>
            </a:xfrm>
            <a:custGeom>
              <a:avLst/>
              <a:gdLst/>
              <a:ahLst/>
              <a:cxnLst/>
              <a:rect l="l" t="t" r="r" b="b"/>
              <a:pathLst>
                <a:path w="3751" h="759" extrusionOk="0">
                  <a:moveTo>
                    <a:pt x="24" y="0"/>
                  </a:moveTo>
                  <a:cubicBezTo>
                    <a:pt x="24" y="0"/>
                    <a:pt x="24" y="317"/>
                    <a:pt x="1" y="758"/>
                  </a:cubicBezTo>
                  <a:lnTo>
                    <a:pt x="3751" y="758"/>
                  </a:lnTo>
                  <a:cubicBezTo>
                    <a:pt x="3727" y="317"/>
                    <a:pt x="3727" y="0"/>
                    <a:pt x="372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2941;p63">
              <a:extLst>
                <a:ext uri="{FF2B5EF4-FFF2-40B4-BE49-F238E27FC236}">
                  <a16:creationId xmlns:a16="http://schemas.microsoft.com/office/drawing/2014/main" id="{115EFFB2-D243-BE8E-0915-DD8DDCA67E9C}"/>
                </a:ext>
              </a:extLst>
            </p:cNvPr>
            <p:cNvSpPr/>
            <p:nvPr/>
          </p:nvSpPr>
          <p:spPr>
            <a:xfrm>
              <a:off x="3094945" y="3770319"/>
              <a:ext cx="73069" cy="14785"/>
            </a:xfrm>
            <a:custGeom>
              <a:avLst/>
              <a:gdLst/>
              <a:ahLst/>
              <a:cxnLst/>
              <a:rect l="l" t="t" r="r" b="b"/>
              <a:pathLst>
                <a:path w="3751" h="759" extrusionOk="0">
                  <a:moveTo>
                    <a:pt x="24" y="0"/>
                  </a:moveTo>
                  <a:cubicBezTo>
                    <a:pt x="24" y="0"/>
                    <a:pt x="24" y="317"/>
                    <a:pt x="1" y="758"/>
                  </a:cubicBezTo>
                  <a:lnTo>
                    <a:pt x="3751" y="758"/>
                  </a:lnTo>
                  <a:cubicBezTo>
                    <a:pt x="3727" y="317"/>
                    <a:pt x="3727" y="0"/>
                    <a:pt x="372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2942;p63">
              <a:extLst>
                <a:ext uri="{FF2B5EF4-FFF2-40B4-BE49-F238E27FC236}">
                  <a16:creationId xmlns:a16="http://schemas.microsoft.com/office/drawing/2014/main" id="{A218DE4E-CA61-6283-90A3-89ACB3B8BDDB}"/>
                </a:ext>
              </a:extLst>
            </p:cNvPr>
            <p:cNvSpPr/>
            <p:nvPr/>
          </p:nvSpPr>
          <p:spPr>
            <a:xfrm>
              <a:off x="2970488" y="3537983"/>
              <a:ext cx="321985" cy="184709"/>
            </a:xfrm>
            <a:custGeom>
              <a:avLst/>
              <a:gdLst/>
              <a:ahLst/>
              <a:cxnLst/>
              <a:rect l="l" t="t" r="r" b="b"/>
              <a:pathLst>
                <a:path w="16529" h="9482" extrusionOk="0">
                  <a:moveTo>
                    <a:pt x="418" y="1"/>
                  </a:moveTo>
                  <a:cubicBezTo>
                    <a:pt x="194" y="1"/>
                    <a:pt x="0" y="195"/>
                    <a:pt x="0" y="442"/>
                  </a:cubicBezTo>
                  <a:lnTo>
                    <a:pt x="0" y="9482"/>
                  </a:lnTo>
                  <a:lnTo>
                    <a:pt x="16529" y="9482"/>
                  </a:lnTo>
                  <a:lnTo>
                    <a:pt x="16529" y="442"/>
                  </a:lnTo>
                  <a:cubicBezTo>
                    <a:pt x="16529" y="195"/>
                    <a:pt x="16358" y="1"/>
                    <a:pt x="16112"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2943;p63">
              <a:extLst>
                <a:ext uri="{FF2B5EF4-FFF2-40B4-BE49-F238E27FC236}">
                  <a16:creationId xmlns:a16="http://schemas.microsoft.com/office/drawing/2014/main" id="{1114022C-002E-3AF5-DF5D-79BDBECA7EEB}"/>
                </a:ext>
              </a:extLst>
            </p:cNvPr>
            <p:cNvSpPr/>
            <p:nvPr/>
          </p:nvSpPr>
          <p:spPr>
            <a:xfrm>
              <a:off x="3269562" y="3537983"/>
              <a:ext cx="22908" cy="184709"/>
            </a:xfrm>
            <a:custGeom>
              <a:avLst/>
              <a:gdLst/>
              <a:ahLst/>
              <a:cxnLst/>
              <a:rect l="l" t="t" r="r" b="b"/>
              <a:pathLst>
                <a:path w="1176" h="9482" extrusionOk="0">
                  <a:moveTo>
                    <a:pt x="0" y="1"/>
                  </a:moveTo>
                  <a:cubicBezTo>
                    <a:pt x="247" y="1"/>
                    <a:pt x="418" y="195"/>
                    <a:pt x="418" y="442"/>
                  </a:cubicBezTo>
                  <a:lnTo>
                    <a:pt x="418" y="9482"/>
                  </a:lnTo>
                  <a:lnTo>
                    <a:pt x="1176" y="9482"/>
                  </a:lnTo>
                  <a:lnTo>
                    <a:pt x="1176" y="442"/>
                  </a:lnTo>
                  <a:cubicBezTo>
                    <a:pt x="1176" y="195"/>
                    <a:pt x="1005"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2944;p63">
              <a:extLst>
                <a:ext uri="{FF2B5EF4-FFF2-40B4-BE49-F238E27FC236}">
                  <a16:creationId xmlns:a16="http://schemas.microsoft.com/office/drawing/2014/main" id="{00CB1957-7671-0472-96F4-06B9AFB11619}"/>
                </a:ext>
              </a:extLst>
            </p:cNvPr>
            <p:cNvSpPr/>
            <p:nvPr/>
          </p:nvSpPr>
          <p:spPr>
            <a:xfrm>
              <a:off x="3001519" y="3634856"/>
              <a:ext cx="201306" cy="52927"/>
            </a:xfrm>
            <a:custGeom>
              <a:avLst/>
              <a:gdLst/>
              <a:ahLst/>
              <a:cxnLst/>
              <a:rect l="l" t="t" r="r" b="b"/>
              <a:pathLst>
                <a:path w="10334" h="2717" extrusionOk="0">
                  <a:moveTo>
                    <a:pt x="341" y="1"/>
                  </a:moveTo>
                  <a:cubicBezTo>
                    <a:pt x="171" y="1"/>
                    <a:pt x="0" y="148"/>
                    <a:pt x="0" y="341"/>
                  </a:cubicBezTo>
                  <a:lnTo>
                    <a:pt x="0" y="2375"/>
                  </a:lnTo>
                  <a:cubicBezTo>
                    <a:pt x="0" y="2569"/>
                    <a:pt x="171" y="2716"/>
                    <a:pt x="341" y="2716"/>
                  </a:cubicBezTo>
                  <a:lnTo>
                    <a:pt x="10334" y="2716"/>
                  </a:lnTo>
                  <a:lnTo>
                    <a:pt x="10334"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2945;p63">
              <a:extLst>
                <a:ext uri="{FF2B5EF4-FFF2-40B4-BE49-F238E27FC236}">
                  <a16:creationId xmlns:a16="http://schemas.microsoft.com/office/drawing/2014/main" id="{DB083D0B-24FD-B2D7-8A4F-1914E75BB9B9}"/>
                </a:ext>
              </a:extLst>
            </p:cNvPr>
            <p:cNvSpPr/>
            <p:nvPr/>
          </p:nvSpPr>
          <p:spPr>
            <a:xfrm>
              <a:off x="3202804" y="3634856"/>
              <a:ext cx="58635" cy="52927"/>
            </a:xfrm>
            <a:custGeom>
              <a:avLst/>
              <a:gdLst/>
              <a:ahLst/>
              <a:cxnLst/>
              <a:rect l="l" t="t" r="r" b="b"/>
              <a:pathLst>
                <a:path w="3010" h="2717" extrusionOk="0">
                  <a:moveTo>
                    <a:pt x="1" y="1"/>
                  </a:moveTo>
                  <a:lnTo>
                    <a:pt x="1" y="2716"/>
                  </a:lnTo>
                  <a:lnTo>
                    <a:pt x="2669" y="2716"/>
                  </a:lnTo>
                  <a:cubicBezTo>
                    <a:pt x="2863" y="2716"/>
                    <a:pt x="3010" y="2569"/>
                    <a:pt x="3010" y="2375"/>
                  </a:cubicBezTo>
                  <a:lnTo>
                    <a:pt x="3010" y="341"/>
                  </a:lnTo>
                  <a:cubicBezTo>
                    <a:pt x="3010" y="148"/>
                    <a:pt x="2863" y="1"/>
                    <a:pt x="266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2946;p63">
              <a:extLst>
                <a:ext uri="{FF2B5EF4-FFF2-40B4-BE49-F238E27FC236}">
                  <a16:creationId xmlns:a16="http://schemas.microsoft.com/office/drawing/2014/main" id="{9FFBA2CE-E8C0-5D03-B4C9-6E6CD3774454}"/>
                </a:ext>
              </a:extLst>
            </p:cNvPr>
            <p:cNvSpPr/>
            <p:nvPr/>
          </p:nvSpPr>
          <p:spPr>
            <a:xfrm>
              <a:off x="3113606" y="3740768"/>
              <a:ext cx="36213" cy="11474"/>
            </a:xfrm>
            <a:custGeom>
              <a:avLst/>
              <a:gdLst/>
              <a:ahLst/>
              <a:cxnLst/>
              <a:rect l="l" t="t" r="r" b="b"/>
              <a:pathLst>
                <a:path w="1859" h="589" extrusionOk="0">
                  <a:moveTo>
                    <a:pt x="271" y="1"/>
                  </a:moveTo>
                  <a:cubicBezTo>
                    <a:pt x="124" y="1"/>
                    <a:pt x="1" y="147"/>
                    <a:pt x="1" y="294"/>
                  </a:cubicBezTo>
                  <a:cubicBezTo>
                    <a:pt x="1" y="465"/>
                    <a:pt x="124" y="588"/>
                    <a:pt x="271" y="588"/>
                  </a:cubicBezTo>
                  <a:lnTo>
                    <a:pt x="1564" y="588"/>
                  </a:lnTo>
                  <a:cubicBezTo>
                    <a:pt x="1741" y="588"/>
                    <a:pt x="1858" y="465"/>
                    <a:pt x="1858" y="294"/>
                  </a:cubicBezTo>
                  <a:cubicBezTo>
                    <a:pt x="1858" y="147"/>
                    <a:pt x="1741" y="1"/>
                    <a:pt x="15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2947;p63">
              <a:extLst>
                <a:ext uri="{FF2B5EF4-FFF2-40B4-BE49-F238E27FC236}">
                  <a16:creationId xmlns:a16="http://schemas.microsoft.com/office/drawing/2014/main" id="{158BBFC9-2D49-D9EA-2287-6DF23508A294}"/>
                </a:ext>
              </a:extLst>
            </p:cNvPr>
            <p:cNvSpPr/>
            <p:nvPr/>
          </p:nvSpPr>
          <p:spPr>
            <a:xfrm>
              <a:off x="2941853" y="3506971"/>
              <a:ext cx="379704" cy="326796"/>
            </a:xfrm>
            <a:custGeom>
              <a:avLst/>
              <a:gdLst/>
              <a:ahLst/>
              <a:cxnLst/>
              <a:rect l="l" t="t" r="r" b="b"/>
              <a:pathLst>
                <a:path w="19492" h="16776" extrusionOk="0">
                  <a:moveTo>
                    <a:pt x="17582" y="1887"/>
                  </a:moveTo>
                  <a:cubicBezTo>
                    <a:pt x="17658" y="1887"/>
                    <a:pt x="17728" y="1934"/>
                    <a:pt x="17728" y="2034"/>
                  </a:cubicBezTo>
                  <a:lnTo>
                    <a:pt x="17728" y="10780"/>
                  </a:lnTo>
                  <a:lnTo>
                    <a:pt x="1764" y="10780"/>
                  </a:lnTo>
                  <a:lnTo>
                    <a:pt x="1764" y="2034"/>
                  </a:lnTo>
                  <a:cubicBezTo>
                    <a:pt x="1764" y="1934"/>
                    <a:pt x="1811" y="1887"/>
                    <a:pt x="1888" y="1887"/>
                  </a:cubicBezTo>
                  <a:close/>
                  <a:moveTo>
                    <a:pt x="18933" y="11368"/>
                  </a:moveTo>
                  <a:lnTo>
                    <a:pt x="18933" y="12567"/>
                  </a:lnTo>
                  <a:lnTo>
                    <a:pt x="18904" y="12567"/>
                  </a:lnTo>
                  <a:cubicBezTo>
                    <a:pt x="18904" y="12931"/>
                    <a:pt x="18610" y="13225"/>
                    <a:pt x="18246" y="13225"/>
                  </a:cubicBezTo>
                  <a:lnTo>
                    <a:pt x="1247" y="13225"/>
                  </a:lnTo>
                  <a:cubicBezTo>
                    <a:pt x="883" y="13225"/>
                    <a:pt x="565" y="12931"/>
                    <a:pt x="565" y="12567"/>
                  </a:cubicBezTo>
                  <a:lnTo>
                    <a:pt x="565" y="11368"/>
                  </a:lnTo>
                  <a:close/>
                  <a:moveTo>
                    <a:pt x="11316" y="13813"/>
                  </a:moveTo>
                  <a:cubicBezTo>
                    <a:pt x="11316" y="14330"/>
                    <a:pt x="11386" y="15453"/>
                    <a:pt x="11533" y="16217"/>
                  </a:cubicBezTo>
                  <a:lnTo>
                    <a:pt x="7960" y="16217"/>
                  </a:lnTo>
                  <a:cubicBezTo>
                    <a:pt x="8106" y="15453"/>
                    <a:pt x="8154" y="14330"/>
                    <a:pt x="8177" y="13813"/>
                  </a:cubicBezTo>
                  <a:close/>
                  <a:moveTo>
                    <a:pt x="1247" y="0"/>
                  </a:moveTo>
                  <a:cubicBezTo>
                    <a:pt x="565" y="0"/>
                    <a:pt x="1" y="564"/>
                    <a:pt x="1" y="1252"/>
                  </a:cubicBezTo>
                  <a:lnTo>
                    <a:pt x="1" y="8012"/>
                  </a:lnTo>
                  <a:cubicBezTo>
                    <a:pt x="1" y="8158"/>
                    <a:pt x="124" y="8282"/>
                    <a:pt x="271" y="8282"/>
                  </a:cubicBezTo>
                  <a:cubicBezTo>
                    <a:pt x="442" y="8282"/>
                    <a:pt x="565" y="8158"/>
                    <a:pt x="565" y="8012"/>
                  </a:cubicBezTo>
                  <a:lnTo>
                    <a:pt x="565" y="1252"/>
                  </a:lnTo>
                  <a:cubicBezTo>
                    <a:pt x="565" y="882"/>
                    <a:pt x="883" y="564"/>
                    <a:pt x="1247" y="564"/>
                  </a:cubicBezTo>
                  <a:lnTo>
                    <a:pt x="18246" y="564"/>
                  </a:lnTo>
                  <a:cubicBezTo>
                    <a:pt x="18610" y="564"/>
                    <a:pt x="18904" y="882"/>
                    <a:pt x="18904" y="1252"/>
                  </a:cubicBezTo>
                  <a:lnTo>
                    <a:pt x="18904" y="10780"/>
                  </a:lnTo>
                  <a:lnTo>
                    <a:pt x="18293" y="10780"/>
                  </a:lnTo>
                  <a:lnTo>
                    <a:pt x="18293" y="2034"/>
                  </a:lnTo>
                  <a:cubicBezTo>
                    <a:pt x="18293" y="1640"/>
                    <a:pt x="17975" y="1323"/>
                    <a:pt x="17582" y="1323"/>
                  </a:cubicBezTo>
                  <a:lnTo>
                    <a:pt x="1888" y="1323"/>
                  </a:lnTo>
                  <a:cubicBezTo>
                    <a:pt x="1494" y="1323"/>
                    <a:pt x="1177" y="1640"/>
                    <a:pt x="1177" y="2034"/>
                  </a:cubicBezTo>
                  <a:lnTo>
                    <a:pt x="1177" y="10780"/>
                  </a:lnTo>
                  <a:lnTo>
                    <a:pt x="565" y="10780"/>
                  </a:lnTo>
                  <a:lnTo>
                    <a:pt x="565" y="9334"/>
                  </a:lnTo>
                  <a:cubicBezTo>
                    <a:pt x="565" y="9187"/>
                    <a:pt x="442" y="9040"/>
                    <a:pt x="271" y="9040"/>
                  </a:cubicBezTo>
                  <a:cubicBezTo>
                    <a:pt x="124" y="9040"/>
                    <a:pt x="1" y="9187"/>
                    <a:pt x="1" y="9334"/>
                  </a:cubicBezTo>
                  <a:lnTo>
                    <a:pt x="1" y="12567"/>
                  </a:lnTo>
                  <a:cubicBezTo>
                    <a:pt x="1" y="13249"/>
                    <a:pt x="565" y="13813"/>
                    <a:pt x="1247" y="13813"/>
                  </a:cubicBezTo>
                  <a:lnTo>
                    <a:pt x="7619" y="13813"/>
                  </a:lnTo>
                  <a:cubicBezTo>
                    <a:pt x="7589" y="14454"/>
                    <a:pt x="7519" y="15600"/>
                    <a:pt x="7372" y="16217"/>
                  </a:cubicBezTo>
                  <a:lnTo>
                    <a:pt x="6390" y="16217"/>
                  </a:lnTo>
                  <a:cubicBezTo>
                    <a:pt x="6220" y="16217"/>
                    <a:pt x="6096" y="16334"/>
                    <a:pt x="6096" y="16481"/>
                  </a:cubicBezTo>
                  <a:cubicBezTo>
                    <a:pt x="6096" y="16658"/>
                    <a:pt x="6220" y="16775"/>
                    <a:pt x="6390" y="16775"/>
                  </a:cubicBezTo>
                  <a:lnTo>
                    <a:pt x="13103" y="16775"/>
                  </a:lnTo>
                  <a:cubicBezTo>
                    <a:pt x="13273" y="16775"/>
                    <a:pt x="13397" y="16658"/>
                    <a:pt x="13397" y="16481"/>
                  </a:cubicBezTo>
                  <a:cubicBezTo>
                    <a:pt x="13397" y="16334"/>
                    <a:pt x="13273" y="16217"/>
                    <a:pt x="13103" y="16217"/>
                  </a:cubicBezTo>
                  <a:lnTo>
                    <a:pt x="12121" y="16217"/>
                  </a:lnTo>
                  <a:cubicBezTo>
                    <a:pt x="11974" y="15600"/>
                    <a:pt x="11904" y="14454"/>
                    <a:pt x="11880" y="13813"/>
                  </a:cubicBezTo>
                  <a:lnTo>
                    <a:pt x="18246" y="13813"/>
                  </a:lnTo>
                  <a:cubicBezTo>
                    <a:pt x="18933" y="13813"/>
                    <a:pt x="19492" y="13249"/>
                    <a:pt x="19492" y="12567"/>
                  </a:cubicBezTo>
                  <a:lnTo>
                    <a:pt x="19492" y="1252"/>
                  </a:lnTo>
                  <a:cubicBezTo>
                    <a:pt x="19492" y="564"/>
                    <a:pt x="18933" y="0"/>
                    <a:pt x="182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2948;p63">
              <a:extLst>
                <a:ext uri="{FF2B5EF4-FFF2-40B4-BE49-F238E27FC236}">
                  <a16:creationId xmlns:a16="http://schemas.microsoft.com/office/drawing/2014/main" id="{2181F880-7A47-DBB7-4AE3-D9832D9A4A96}"/>
                </a:ext>
              </a:extLst>
            </p:cNvPr>
            <p:cNvSpPr/>
            <p:nvPr/>
          </p:nvSpPr>
          <p:spPr>
            <a:xfrm>
              <a:off x="2996240" y="3629129"/>
              <a:ext cx="270928" cy="64362"/>
            </a:xfrm>
            <a:custGeom>
              <a:avLst/>
              <a:gdLst/>
              <a:ahLst/>
              <a:cxnLst/>
              <a:rect l="l" t="t" r="r" b="b"/>
              <a:pathLst>
                <a:path w="13908" h="3304" extrusionOk="0">
                  <a:moveTo>
                    <a:pt x="13273" y="588"/>
                  </a:moveTo>
                  <a:cubicBezTo>
                    <a:pt x="13297" y="588"/>
                    <a:pt x="13349" y="612"/>
                    <a:pt x="13349" y="635"/>
                  </a:cubicBezTo>
                  <a:lnTo>
                    <a:pt x="13349" y="2669"/>
                  </a:lnTo>
                  <a:cubicBezTo>
                    <a:pt x="13349" y="2693"/>
                    <a:pt x="13297" y="2746"/>
                    <a:pt x="13273" y="2746"/>
                  </a:cubicBezTo>
                  <a:lnTo>
                    <a:pt x="10898" y="2746"/>
                  </a:lnTo>
                  <a:lnTo>
                    <a:pt x="10898" y="588"/>
                  </a:lnTo>
                  <a:close/>
                  <a:moveTo>
                    <a:pt x="612" y="1"/>
                  </a:moveTo>
                  <a:cubicBezTo>
                    <a:pt x="271" y="1"/>
                    <a:pt x="1" y="295"/>
                    <a:pt x="1" y="635"/>
                  </a:cubicBezTo>
                  <a:lnTo>
                    <a:pt x="1" y="2669"/>
                  </a:lnTo>
                  <a:cubicBezTo>
                    <a:pt x="1" y="3010"/>
                    <a:pt x="271" y="3304"/>
                    <a:pt x="612" y="3304"/>
                  </a:cubicBezTo>
                  <a:lnTo>
                    <a:pt x="13273" y="3304"/>
                  </a:lnTo>
                  <a:cubicBezTo>
                    <a:pt x="13614" y="3304"/>
                    <a:pt x="13908" y="3010"/>
                    <a:pt x="13908" y="2669"/>
                  </a:cubicBezTo>
                  <a:lnTo>
                    <a:pt x="13908" y="635"/>
                  </a:lnTo>
                  <a:cubicBezTo>
                    <a:pt x="13908" y="295"/>
                    <a:pt x="13614" y="1"/>
                    <a:pt x="13273" y="1"/>
                  </a:cubicBezTo>
                  <a:lnTo>
                    <a:pt x="8718" y="1"/>
                  </a:lnTo>
                  <a:cubicBezTo>
                    <a:pt x="8571" y="1"/>
                    <a:pt x="8424" y="148"/>
                    <a:pt x="8424" y="295"/>
                  </a:cubicBezTo>
                  <a:cubicBezTo>
                    <a:pt x="8424" y="442"/>
                    <a:pt x="8571" y="588"/>
                    <a:pt x="8718" y="588"/>
                  </a:cubicBezTo>
                  <a:lnTo>
                    <a:pt x="10311" y="588"/>
                  </a:lnTo>
                  <a:lnTo>
                    <a:pt x="10311" y="2746"/>
                  </a:lnTo>
                  <a:lnTo>
                    <a:pt x="612" y="2746"/>
                  </a:lnTo>
                  <a:cubicBezTo>
                    <a:pt x="589" y="2746"/>
                    <a:pt x="565" y="2693"/>
                    <a:pt x="565" y="2669"/>
                  </a:cubicBezTo>
                  <a:lnTo>
                    <a:pt x="565" y="635"/>
                  </a:lnTo>
                  <a:cubicBezTo>
                    <a:pt x="565" y="612"/>
                    <a:pt x="589" y="588"/>
                    <a:pt x="612" y="588"/>
                  </a:cubicBezTo>
                  <a:lnTo>
                    <a:pt x="7372" y="588"/>
                  </a:lnTo>
                  <a:cubicBezTo>
                    <a:pt x="7519" y="588"/>
                    <a:pt x="7666" y="442"/>
                    <a:pt x="7666" y="295"/>
                  </a:cubicBezTo>
                  <a:cubicBezTo>
                    <a:pt x="7666" y="148"/>
                    <a:pt x="7519" y="1"/>
                    <a:pt x="737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2949;p63">
              <a:extLst>
                <a:ext uri="{FF2B5EF4-FFF2-40B4-BE49-F238E27FC236}">
                  <a16:creationId xmlns:a16="http://schemas.microsoft.com/office/drawing/2014/main" id="{978571C3-2A81-C6D0-6A65-55B78685707E}"/>
                </a:ext>
              </a:extLst>
            </p:cNvPr>
            <p:cNvSpPr/>
            <p:nvPr/>
          </p:nvSpPr>
          <p:spPr>
            <a:xfrm>
              <a:off x="3218038" y="3647031"/>
              <a:ext cx="28636" cy="28382"/>
            </a:xfrm>
            <a:custGeom>
              <a:avLst/>
              <a:gdLst/>
              <a:ahLst/>
              <a:cxnLst/>
              <a:rect l="l" t="t" r="r" b="b"/>
              <a:pathLst>
                <a:path w="1470" h="1457" extrusionOk="0">
                  <a:moveTo>
                    <a:pt x="588" y="381"/>
                  </a:moveTo>
                  <a:cubicBezTo>
                    <a:pt x="664" y="381"/>
                    <a:pt x="711" y="404"/>
                    <a:pt x="759" y="451"/>
                  </a:cubicBezTo>
                  <a:cubicBezTo>
                    <a:pt x="835" y="551"/>
                    <a:pt x="835" y="675"/>
                    <a:pt x="759" y="769"/>
                  </a:cubicBezTo>
                  <a:cubicBezTo>
                    <a:pt x="711" y="807"/>
                    <a:pt x="651" y="826"/>
                    <a:pt x="593" y="826"/>
                  </a:cubicBezTo>
                  <a:cubicBezTo>
                    <a:pt x="535" y="826"/>
                    <a:pt x="479" y="807"/>
                    <a:pt x="441" y="769"/>
                  </a:cubicBezTo>
                  <a:cubicBezTo>
                    <a:pt x="347" y="675"/>
                    <a:pt x="347" y="551"/>
                    <a:pt x="441" y="451"/>
                  </a:cubicBezTo>
                  <a:cubicBezTo>
                    <a:pt x="494" y="404"/>
                    <a:pt x="541" y="381"/>
                    <a:pt x="588" y="381"/>
                  </a:cubicBezTo>
                  <a:close/>
                  <a:moveTo>
                    <a:pt x="602" y="0"/>
                  </a:moveTo>
                  <a:cubicBezTo>
                    <a:pt x="448" y="0"/>
                    <a:pt x="294" y="60"/>
                    <a:pt x="171" y="181"/>
                  </a:cubicBezTo>
                  <a:cubicBezTo>
                    <a:pt x="53" y="304"/>
                    <a:pt x="0" y="451"/>
                    <a:pt x="0" y="598"/>
                  </a:cubicBezTo>
                  <a:cubicBezTo>
                    <a:pt x="0" y="769"/>
                    <a:pt x="53" y="916"/>
                    <a:pt x="171" y="1039"/>
                  </a:cubicBezTo>
                  <a:cubicBezTo>
                    <a:pt x="294" y="1162"/>
                    <a:pt x="441" y="1209"/>
                    <a:pt x="588" y="1209"/>
                  </a:cubicBezTo>
                  <a:cubicBezTo>
                    <a:pt x="688" y="1209"/>
                    <a:pt x="788" y="1186"/>
                    <a:pt x="858" y="1139"/>
                  </a:cubicBezTo>
                  <a:lnTo>
                    <a:pt x="1129" y="1409"/>
                  </a:lnTo>
                  <a:cubicBezTo>
                    <a:pt x="1176" y="1456"/>
                    <a:pt x="1229" y="1456"/>
                    <a:pt x="1276" y="1456"/>
                  </a:cubicBezTo>
                  <a:cubicBezTo>
                    <a:pt x="1323" y="1456"/>
                    <a:pt x="1376" y="1456"/>
                    <a:pt x="1399" y="1409"/>
                  </a:cubicBezTo>
                  <a:cubicBezTo>
                    <a:pt x="1470" y="1333"/>
                    <a:pt x="1470" y="1209"/>
                    <a:pt x="1399" y="1139"/>
                  </a:cubicBezTo>
                  <a:lnTo>
                    <a:pt x="1129" y="869"/>
                  </a:lnTo>
                  <a:cubicBezTo>
                    <a:pt x="1252" y="651"/>
                    <a:pt x="1229" y="381"/>
                    <a:pt x="1029" y="181"/>
                  </a:cubicBezTo>
                  <a:cubicBezTo>
                    <a:pt x="908" y="60"/>
                    <a:pt x="756" y="0"/>
                    <a:pt x="6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2950;p63">
              <a:extLst>
                <a:ext uri="{FF2B5EF4-FFF2-40B4-BE49-F238E27FC236}">
                  <a16:creationId xmlns:a16="http://schemas.microsoft.com/office/drawing/2014/main" id="{3F010B21-3BFB-0263-46D8-6F5DE3C676AF}"/>
                </a:ext>
              </a:extLst>
            </p:cNvPr>
            <p:cNvSpPr/>
            <p:nvPr/>
          </p:nvSpPr>
          <p:spPr>
            <a:xfrm>
              <a:off x="3079263" y="3563755"/>
              <a:ext cx="44785" cy="51992"/>
            </a:xfrm>
            <a:custGeom>
              <a:avLst/>
              <a:gdLst/>
              <a:ahLst/>
              <a:cxnLst/>
              <a:rect l="l" t="t" r="r" b="b"/>
              <a:pathLst>
                <a:path w="2299" h="2669" extrusionOk="0">
                  <a:moveTo>
                    <a:pt x="1152" y="1006"/>
                  </a:moveTo>
                  <a:lnTo>
                    <a:pt x="1370" y="1593"/>
                  </a:lnTo>
                  <a:lnTo>
                    <a:pt x="929" y="1593"/>
                  </a:lnTo>
                  <a:lnTo>
                    <a:pt x="1152" y="1006"/>
                  </a:lnTo>
                  <a:close/>
                  <a:moveTo>
                    <a:pt x="1152" y="0"/>
                  </a:moveTo>
                  <a:cubicBezTo>
                    <a:pt x="1029" y="0"/>
                    <a:pt x="906" y="100"/>
                    <a:pt x="859" y="224"/>
                  </a:cubicBezTo>
                  <a:lnTo>
                    <a:pt x="71" y="2281"/>
                  </a:lnTo>
                  <a:cubicBezTo>
                    <a:pt x="0" y="2428"/>
                    <a:pt x="71" y="2598"/>
                    <a:pt x="218" y="2645"/>
                  </a:cubicBezTo>
                  <a:cubicBezTo>
                    <a:pt x="271" y="2669"/>
                    <a:pt x="294" y="2669"/>
                    <a:pt x="341" y="2669"/>
                  </a:cubicBezTo>
                  <a:cubicBezTo>
                    <a:pt x="441" y="2669"/>
                    <a:pt x="565" y="2598"/>
                    <a:pt x="588" y="2475"/>
                  </a:cubicBezTo>
                  <a:lnTo>
                    <a:pt x="712" y="2158"/>
                  </a:lnTo>
                  <a:lnTo>
                    <a:pt x="1593" y="2158"/>
                  </a:lnTo>
                  <a:lnTo>
                    <a:pt x="1711" y="2475"/>
                  </a:lnTo>
                  <a:cubicBezTo>
                    <a:pt x="1753" y="2591"/>
                    <a:pt x="1868" y="2660"/>
                    <a:pt x="1988" y="2660"/>
                  </a:cubicBezTo>
                  <a:cubicBezTo>
                    <a:pt x="2019" y="2660"/>
                    <a:pt x="2051" y="2655"/>
                    <a:pt x="2081" y="2645"/>
                  </a:cubicBezTo>
                  <a:cubicBezTo>
                    <a:pt x="2228" y="2598"/>
                    <a:pt x="2299" y="2428"/>
                    <a:pt x="2252" y="2281"/>
                  </a:cubicBezTo>
                  <a:lnTo>
                    <a:pt x="1470" y="224"/>
                  </a:lnTo>
                  <a:cubicBezTo>
                    <a:pt x="1417" y="100"/>
                    <a:pt x="1299" y="0"/>
                    <a:pt x="115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2951;p63">
              <a:extLst>
                <a:ext uri="{FF2B5EF4-FFF2-40B4-BE49-F238E27FC236}">
                  <a16:creationId xmlns:a16="http://schemas.microsoft.com/office/drawing/2014/main" id="{BA202D13-4664-1385-FE76-D5889ED77C3D}"/>
                </a:ext>
              </a:extLst>
            </p:cNvPr>
            <p:cNvSpPr/>
            <p:nvPr/>
          </p:nvSpPr>
          <p:spPr>
            <a:xfrm>
              <a:off x="3227076" y="3563755"/>
              <a:ext cx="39174" cy="51992"/>
            </a:xfrm>
            <a:custGeom>
              <a:avLst/>
              <a:gdLst/>
              <a:ahLst/>
              <a:cxnLst/>
              <a:rect l="l" t="t" r="r" b="b"/>
              <a:pathLst>
                <a:path w="2011" h="2669" extrusionOk="0">
                  <a:moveTo>
                    <a:pt x="295" y="0"/>
                  </a:moveTo>
                  <a:cubicBezTo>
                    <a:pt x="124" y="0"/>
                    <a:pt x="1" y="147"/>
                    <a:pt x="1" y="294"/>
                  </a:cubicBezTo>
                  <a:lnTo>
                    <a:pt x="1" y="2375"/>
                  </a:lnTo>
                  <a:cubicBezTo>
                    <a:pt x="1" y="2546"/>
                    <a:pt x="124" y="2669"/>
                    <a:pt x="295" y="2669"/>
                  </a:cubicBezTo>
                  <a:cubicBezTo>
                    <a:pt x="441" y="2669"/>
                    <a:pt x="565" y="2546"/>
                    <a:pt x="565" y="2375"/>
                  </a:cubicBezTo>
                  <a:lnTo>
                    <a:pt x="565" y="1593"/>
                  </a:lnTo>
                  <a:lnTo>
                    <a:pt x="1447" y="1593"/>
                  </a:lnTo>
                  <a:lnTo>
                    <a:pt x="1447" y="2375"/>
                  </a:lnTo>
                  <a:cubicBezTo>
                    <a:pt x="1447" y="2546"/>
                    <a:pt x="1570" y="2669"/>
                    <a:pt x="1717" y="2669"/>
                  </a:cubicBezTo>
                  <a:cubicBezTo>
                    <a:pt x="1887" y="2669"/>
                    <a:pt x="2011" y="2546"/>
                    <a:pt x="2011" y="2375"/>
                  </a:cubicBezTo>
                  <a:lnTo>
                    <a:pt x="2011" y="294"/>
                  </a:lnTo>
                  <a:cubicBezTo>
                    <a:pt x="2011" y="147"/>
                    <a:pt x="1887" y="0"/>
                    <a:pt x="1717" y="0"/>
                  </a:cubicBezTo>
                  <a:cubicBezTo>
                    <a:pt x="1570" y="0"/>
                    <a:pt x="1447" y="147"/>
                    <a:pt x="1447" y="294"/>
                  </a:cubicBezTo>
                  <a:lnTo>
                    <a:pt x="1447" y="1029"/>
                  </a:lnTo>
                  <a:lnTo>
                    <a:pt x="565" y="1029"/>
                  </a:lnTo>
                  <a:lnTo>
                    <a:pt x="565" y="294"/>
                  </a:lnTo>
                  <a:cubicBezTo>
                    <a:pt x="565" y="147"/>
                    <a:pt x="441"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2952;p63">
              <a:extLst>
                <a:ext uri="{FF2B5EF4-FFF2-40B4-BE49-F238E27FC236}">
                  <a16:creationId xmlns:a16="http://schemas.microsoft.com/office/drawing/2014/main" id="{FB91EC6F-1D48-9C3F-116B-FBD9507F3298}"/>
                </a:ext>
              </a:extLst>
            </p:cNvPr>
            <p:cNvSpPr/>
            <p:nvPr/>
          </p:nvSpPr>
          <p:spPr>
            <a:xfrm>
              <a:off x="3043888" y="3564203"/>
              <a:ext cx="28188" cy="51544"/>
            </a:xfrm>
            <a:custGeom>
              <a:avLst/>
              <a:gdLst/>
              <a:ahLst/>
              <a:cxnLst/>
              <a:rect l="l" t="t" r="r" b="b"/>
              <a:pathLst>
                <a:path w="1447" h="2646" extrusionOk="0">
                  <a:moveTo>
                    <a:pt x="294" y="1"/>
                  </a:moveTo>
                  <a:cubicBezTo>
                    <a:pt x="147" y="1"/>
                    <a:pt x="0" y="124"/>
                    <a:pt x="0" y="295"/>
                  </a:cubicBezTo>
                  <a:lnTo>
                    <a:pt x="0" y="2352"/>
                  </a:lnTo>
                  <a:cubicBezTo>
                    <a:pt x="0" y="2523"/>
                    <a:pt x="147" y="2646"/>
                    <a:pt x="294" y="2646"/>
                  </a:cubicBezTo>
                  <a:lnTo>
                    <a:pt x="1176" y="2646"/>
                  </a:lnTo>
                  <a:cubicBezTo>
                    <a:pt x="1323" y="2646"/>
                    <a:pt x="1446" y="2523"/>
                    <a:pt x="1446" y="2352"/>
                  </a:cubicBezTo>
                  <a:cubicBezTo>
                    <a:pt x="1446" y="2205"/>
                    <a:pt x="1323" y="2058"/>
                    <a:pt x="1176" y="2058"/>
                  </a:cubicBezTo>
                  <a:lnTo>
                    <a:pt x="588" y="2058"/>
                  </a:lnTo>
                  <a:lnTo>
                    <a:pt x="588" y="1617"/>
                  </a:lnTo>
                  <a:lnTo>
                    <a:pt x="1105" y="1617"/>
                  </a:lnTo>
                  <a:cubicBezTo>
                    <a:pt x="1252" y="1617"/>
                    <a:pt x="1399" y="1470"/>
                    <a:pt x="1399" y="1323"/>
                  </a:cubicBezTo>
                  <a:cubicBezTo>
                    <a:pt x="1399" y="1177"/>
                    <a:pt x="1252" y="1030"/>
                    <a:pt x="1105" y="1030"/>
                  </a:cubicBezTo>
                  <a:lnTo>
                    <a:pt x="588" y="1030"/>
                  </a:lnTo>
                  <a:lnTo>
                    <a:pt x="588" y="589"/>
                  </a:lnTo>
                  <a:lnTo>
                    <a:pt x="1176" y="589"/>
                  </a:lnTo>
                  <a:cubicBezTo>
                    <a:pt x="1323" y="589"/>
                    <a:pt x="1446" y="442"/>
                    <a:pt x="1446" y="295"/>
                  </a:cubicBezTo>
                  <a:cubicBezTo>
                    <a:pt x="1446" y="124"/>
                    <a:pt x="1323" y="1"/>
                    <a:pt x="117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2953;p63">
              <a:extLst>
                <a:ext uri="{FF2B5EF4-FFF2-40B4-BE49-F238E27FC236}">
                  <a16:creationId xmlns:a16="http://schemas.microsoft.com/office/drawing/2014/main" id="{D7DBBCB4-6D1E-7622-F92B-90A85EDE5EF1}"/>
                </a:ext>
              </a:extLst>
            </p:cNvPr>
            <p:cNvSpPr/>
            <p:nvPr/>
          </p:nvSpPr>
          <p:spPr>
            <a:xfrm>
              <a:off x="3173273" y="3563755"/>
              <a:ext cx="44785" cy="51992"/>
            </a:xfrm>
            <a:custGeom>
              <a:avLst/>
              <a:gdLst/>
              <a:ahLst/>
              <a:cxnLst/>
              <a:rect l="l" t="t" r="r" b="b"/>
              <a:pathLst>
                <a:path w="2299" h="2669" extrusionOk="0">
                  <a:moveTo>
                    <a:pt x="1346" y="0"/>
                  </a:moveTo>
                  <a:cubicBezTo>
                    <a:pt x="611" y="0"/>
                    <a:pt x="0" y="612"/>
                    <a:pt x="0" y="1346"/>
                  </a:cubicBezTo>
                  <a:cubicBezTo>
                    <a:pt x="0" y="2081"/>
                    <a:pt x="611" y="2669"/>
                    <a:pt x="1346" y="2669"/>
                  </a:cubicBezTo>
                  <a:cubicBezTo>
                    <a:pt x="1616" y="2669"/>
                    <a:pt x="1881" y="2575"/>
                    <a:pt x="2104" y="2375"/>
                  </a:cubicBezTo>
                  <a:cubicBezTo>
                    <a:pt x="2128" y="2352"/>
                    <a:pt x="2175" y="2305"/>
                    <a:pt x="2204" y="2281"/>
                  </a:cubicBezTo>
                  <a:cubicBezTo>
                    <a:pt x="2298" y="2158"/>
                    <a:pt x="2298" y="1958"/>
                    <a:pt x="2175" y="1864"/>
                  </a:cubicBezTo>
                  <a:cubicBezTo>
                    <a:pt x="2125" y="1822"/>
                    <a:pt x="2061" y="1801"/>
                    <a:pt x="1996" y="1801"/>
                  </a:cubicBezTo>
                  <a:cubicBezTo>
                    <a:pt x="1908" y="1801"/>
                    <a:pt x="1818" y="1839"/>
                    <a:pt x="1763" y="1911"/>
                  </a:cubicBezTo>
                  <a:cubicBezTo>
                    <a:pt x="1763" y="1911"/>
                    <a:pt x="1734" y="1934"/>
                    <a:pt x="1710" y="1958"/>
                  </a:cubicBezTo>
                  <a:cubicBezTo>
                    <a:pt x="1616" y="2058"/>
                    <a:pt x="1493" y="2081"/>
                    <a:pt x="1346" y="2081"/>
                  </a:cubicBezTo>
                  <a:cubicBezTo>
                    <a:pt x="905" y="2081"/>
                    <a:pt x="588" y="1764"/>
                    <a:pt x="588" y="1346"/>
                  </a:cubicBezTo>
                  <a:cubicBezTo>
                    <a:pt x="588" y="929"/>
                    <a:pt x="905" y="588"/>
                    <a:pt x="1346" y="588"/>
                  </a:cubicBezTo>
                  <a:cubicBezTo>
                    <a:pt x="1493" y="588"/>
                    <a:pt x="1640" y="635"/>
                    <a:pt x="1763" y="712"/>
                  </a:cubicBezTo>
                  <a:cubicBezTo>
                    <a:pt x="1806" y="748"/>
                    <a:pt x="1856" y="764"/>
                    <a:pt x="1908" y="764"/>
                  </a:cubicBezTo>
                  <a:cubicBezTo>
                    <a:pt x="1998" y="764"/>
                    <a:pt x="2091" y="714"/>
                    <a:pt x="2151" y="635"/>
                  </a:cubicBezTo>
                  <a:cubicBezTo>
                    <a:pt x="2251" y="518"/>
                    <a:pt x="2204" y="318"/>
                    <a:pt x="2081" y="247"/>
                  </a:cubicBezTo>
                  <a:cubicBezTo>
                    <a:pt x="1857" y="100"/>
                    <a:pt x="1587" y="0"/>
                    <a:pt x="13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2954;p63">
              <a:extLst>
                <a:ext uri="{FF2B5EF4-FFF2-40B4-BE49-F238E27FC236}">
                  <a16:creationId xmlns:a16="http://schemas.microsoft.com/office/drawing/2014/main" id="{FEC9016E-FB73-7452-DE42-BEE9C385DBBF}"/>
                </a:ext>
              </a:extLst>
            </p:cNvPr>
            <p:cNvSpPr/>
            <p:nvPr/>
          </p:nvSpPr>
          <p:spPr>
            <a:xfrm>
              <a:off x="2996240" y="3563833"/>
              <a:ext cx="39077" cy="51914"/>
            </a:xfrm>
            <a:custGeom>
              <a:avLst/>
              <a:gdLst/>
              <a:ahLst/>
              <a:cxnLst/>
              <a:rect l="l" t="t" r="r" b="b"/>
              <a:pathLst>
                <a:path w="2006" h="2665" extrusionOk="0">
                  <a:moveTo>
                    <a:pt x="1011" y="1"/>
                  </a:moveTo>
                  <a:cubicBezTo>
                    <a:pt x="916" y="1"/>
                    <a:pt x="816" y="13"/>
                    <a:pt x="712" y="43"/>
                  </a:cubicBezTo>
                  <a:cubicBezTo>
                    <a:pt x="418" y="143"/>
                    <a:pt x="195" y="367"/>
                    <a:pt x="171" y="661"/>
                  </a:cubicBezTo>
                  <a:cubicBezTo>
                    <a:pt x="95" y="1025"/>
                    <a:pt x="318" y="1295"/>
                    <a:pt x="636" y="1419"/>
                  </a:cubicBezTo>
                  <a:cubicBezTo>
                    <a:pt x="806" y="1489"/>
                    <a:pt x="977" y="1566"/>
                    <a:pt x="1124" y="1613"/>
                  </a:cubicBezTo>
                  <a:cubicBezTo>
                    <a:pt x="1200" y="1636"/>
                    <a:pt x="1417" y="1736"/>
                    <a:pt x="1394" y="1883"/>
                  </a:cubicBezTo>
                  <a:cubicBezTo>
                    <a:pt x="1370" y="1983"/>
                    <a:pt x="1247" y="2077"/>
                    <a:pt x="1053" y="2077"/>
                  </a:cubicBezTo>
                  <a:cubicBezTo>
                    <a:pt x="859" y="2077"/>
                    <a:pt x="659" y="2007"/>
                    <a:pt x="536" y="1883"/>
                  </a:cubicBezTo>
                  <a:cubicBezTo>
                    <a:pt x="486" y="1818"/>
                    <a:pt x="407" y="1787"/>
                    <a:pt x="327" y="1787"/>
                  </a:cubicBezTo>
                  <a:cubicBezTo>
                    <a:pt x="254" y="1787"/>
                    <a:pt x="180" y="1812"/>
                    <a:pt x="124" y="1860"/>
                  </a:cubicBezTo>
                  <a:cubicBezTo>
                    <a:pt x="24" y="1954"/>
                    <a:pt x="1" y="2154"/>
                    <a:pt x="124" y="2248"/>
                  </a:cubicBezTo>
                  <a:cubicBezTo>
                    <a:pt x="342" y="2518"/>
                    <a:pt x="683" y="2665"/>
                    <a:pt x="1053" y="2665"/>
                  </a:cubicBezTo>
                  <a:cubicBezTo>
                    <a:pt x="1494" y="2665"/>
                    <a:pt x="1888" y="2371"/>
                    <a:pt x="1958" y="1983"/>
                  </a:cubicBezTo>
                  <a:cubicBezTo>
                    <a:pt x="2005" y="1660"/>
                    <a:pt x="1858" y="1272"/>
                    <a:pt x="1323" y="1072"/>
                  </a:cubicBezTo>
                  <a:cubicBezTo>
                    <a:pt x="1077" y="1002"/>
                    <a:pt x="830" y="878"/>
                    <a:pt x="759" y="855"/>
                  </a:cubicBezTo>
                  <a:cubicBezTo>
                    <a:pt x="736" y="831"/>
                    <a:pt x="736" y="755"/>
                    <a:pt x="736" y="755"/>
                  </a:cubicBezTo>
                  <a:cubicBezTo>
                    <a:pt x="736" y="708"/>
                    <a:pt x="759" y="631"/>
                    <a:pt x="883" y="608"/>
                  </a:cubicBezTo>
                  <a:cubicBezTo>
                    <a:pt x="931" y="591"/>
                    <a:pt x="979" y="584"/>
                    <a:pt x="1025" y="584"/>
                  </a:cubicBezTo>
                  <a:cubicBezTo>
                    <a:pt x="1239" y="584"/>
                    <a:pt x="1417" y="731"/>
                    <a:pt x="1417" y="731"/>
                  </a:cubicBezTo>
                  <a:cubicBezTo>
                    <a:pt x="1470" y="773"/>
                    <a:pt x="1530" y="793"/>
                    <a:pt x="1592" y="793"/>
                  </a:cubicBezTo>
                  <a:cubicBezTo>
                    <a:pt x="1676" y="793"/>
                    <a:pt x="1763" y="756"/>
                    <a:pt x="1835" y="684"/>
                  </a:cubicBezTo>
                  <a:cubicBezTo>
                    <a:pt x="1935" y="561"/>
                    <a:pt x="1911" y="390"/>
                    <a:pt x="1788" y="290"/>
                  </a:cubicBezTo>
                  <a:cubicBezTo>
                    <a:pt x="1768" y="271"/>
                    <a:pt x="1450" y="1"/>
                    <a:pt x="10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2955;p63">
              <a:extLst>
                <a:ext uri="{FF2B5EF4-FFF2-40B4-BE49-F238E27FC236}">
                  <a16:creationId xmlns:a16="http://schemas.microsoft.com/office/drawing/2014/main" id="{8E1B0447-EA05-4DB8-1039-3BAD9041D703}"/>
                </a:ext>
              </a:extLst>
            </p:cNvPr>
            <p:cNvSpPr/>
            <p:nvPr/>
          </p:nvSpPr>
          <p:spPr>
            <a:xfrm>
              <a:off x="3132618" y="3563755"/>
              <a:ext cx="33915" cy="51992"/>
            </a:xfrm>
            <a:custGeom>
              <a:avLst/>
              <a:gdLst/>
              <a:ahLst/>
              <a:cxnLst/>
              <a:rect l="l" t="t" r="r" b="b"/>
              <a:pathLst>
                <a:path w="1741" h="2669" extrusionOk="0">
                  <a:moveTo>
                    <a:pt x="859" y="588"/>
                  </a:moveTo>
                  <a:cubicBezTo>
                    <a:pt x="1006" y="588"/>
                    <a:pt x="1129" y="712"/>
                    <a:pt x="1129" y="835"/>
                  </a:cubicBezTo>
                  <a:cubicBezTo>
                    <a:pt x="1129" y="982"/>
                    <a:pt x="1006" y="1105"/>
                    <a:pt x="859" y="1105"/>
                  </a:cubicBezTo>
                  <a:lnTo>
                    <a:pt x="588" y="1105"/>
                  </a:lnTo>
                  <a:lnTo>
                    <a:pt x="588" y="588"/>
                  </a:lnTo>
                  <a:close/>
                  <a:moveTo>
                    <a:pt x="294" y="0"/>
                  </a:moveTo>
                  <a:cubicBezTo>
                    <a:pt x="147" y="0"/>
                    <a:pt x="0" y="147"/>
                    <a:pt x="0" y="294"/>
                  </a:cubicBezTo>
                  <a:lnTo>
                    <a:pt x="0" y="2375"/>
                  </a:lnTo>
                  <a:cubicBezTo>
                    <a:pt x="0" y="2546"/>
                    <a:pt x="147" y="2669"/>
                    <a:pt x="294" y="2669"/>
                  </a:cubicBezTo>
                  <a:cubicBezTo>
                    <a:pt x="441" y="2669"/>
                    <a:pt x="588" y="2546"/>
                    <a:pt x="588" y="2375"/>
                  </a:cubicBezTo>
                  <a:lnTo>
                    <a:pt x="588" y="1864"/>
                  </a:lnTo>
                  <a:lnTo>
                    <a:pt x="1205" y="2575"/>
                  </a:lnTo>
                  <a:cubicBezTo>
                    <a:pt x="1276" y="2622"/>
                    <a:pt x="1352" y="2669"/>
                    <a:pt x="1423" y="2669"/>
                  </a:cubicBezTo>
                  <a:cubicBezTo>
                    <a:pt x="1499" y="2669"/>
                    <a:pt x="1546" y="2645"/>
                    <a:pt x="1617" y="2598"/>
                  </a:cubicBezTo>
                  <a:cubicBezTo>
                    <a:pt x="1717" y="2499"/>
                    <a:pt x="1740" y="2305"/>
                    <a:pt x="1646" y="2181"/>
                  </a:cubicBezTo>
                  <a:lnTo>
                    <a:pt x="1129" y="1617"/>
                  </a:lnTo>
                  <a:cubicBezTo>
                    <a:pt x="1470" y="1493"/>
                    <a:pt x="1717" y="1200"/>
                    <a:pt x="1717" y="835"/>
                  </a:cubicBezTo>
                  <a:cubicBezTo>
                    <a:pt x="1717" y="394"/>
                    <a:pt x="1323" y="0"/>
                    <a:pt x="85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2933;p63">
            <a:extLst>
              <a:ext uri="{FF2B5EF4-FFF2-40B4-BE49-F238E27FC236}">
                <a16:creationId xmlns:a16="http://schemas.microsoft.com/office/drawing/2014/main" id="{38A0B4D3-2D04-3A65-5040-473B0CA34F4A}"/>
              </a:ext>
            </a:extLst>
          </p:cNvPr>
          <p:cNvGrpSpPr/>
          <p:nvPr/>
        </p:nvGrpSpPr>
        <p:grpSpPr>
          <a:xfrm>
            <a:off x="7067229" y="847339"/>
            <a:ext cx="379704" cy="326796"/>
            <a:chOff x="2941853" y="3506971"/>
            <a:chExt cx="379704" cy="326796"/>
          </a:xfrm>
        </p:grpSpPr>
        <p:sp>
          <p:nvSpPr>
            <p:cNvPr id="1307" name="Google Shape;2934;p63">
              <a:extLst>
                <a:ext uri="{FF2B5EF4-FFF2-40B4-BE49-F238E27FC236}">
                  <a16:creationId xmlns:a16="http://schemas.microsoft.com/office/drawing/2014/main" id="{5A48555F-B7BE-B5EE-6DEE-58BF59A70E37}"/>
                </a:ext>
              </a:extLst>
            </p:cNvPr>
            <p:cNvSpPr/>
            <p:nvPr/>
          </p:nvSpPr>
          <p:spPr>
            <a:xfrm>
              <a:off x="2947132" y="3722671"/>
              <a:ext cx="368698" cy="47668"/>
            </a:xfrm>
            <a:custGeom>
              <a:avLst/>
              <a:gdLst/>
              <a:ahLst/>
              <a:cxnLst/>
              <a:rect l="l" t="t" r="r" b="b"/>
              <a:pathLst>
                <a:path w="18927" h="2447" extrusionOk="0">
                  <a:moveTo>
                    <a:pt x="0" y="1"/>
                  </a:moveTo>
                  <a:lnTo>
                    <a:pt x="0" y="1494"/>
                  </a:lnTo>
                  <a:cubicBezTo>
                    <a:pt x="0" y="2029"/>
                    <a:pt x="441" y="2446"/>
                    <a:pt x="976" y="2446"/>
                  </a:cubicBezTo>
                  <a:lnTo>
                    <a:pt x="17975" y="2446"/>
                  </a:lnTo>
                  <a:cubicBezTo>
                    <a:pt x="18515" y="2446"/>
                    <a:pt x="18927" y="2029"/>
                    <a:pt x="18927" y="1494"/>
                  </a:cubicBezTo>
                  <a:lnTo>
                    <a:pt x="18927"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2935;p63">
              <a:extLst>
                <a:ext uri="{FF2B5EF4-FFF2-40B4-BE49-F238E27FC236}">
                  <a16:creationId xmlns:a16="http://schemas.microsoft.com/office/drawing/2014/main" id="{EAA0A73E-FA04-48C7-61B6-7D3E97E17CFD}"/>
                </a:ext>
              </a:extLst>
            </p:cNvPr>
            <p:cNvSpPr/>
            <p:nvPr/>
          </p:nvSpPr>
          <p:spPr>
            <a:xfrm>
              <a:off x="2947132" y="3512679"/>
              <a:ext cx="368698" cy="210014"/>
            </a:xfrm>
            <a:custGeom>
              <a:avLst/>
              <a:gdLst/>
              <a:ahLst/>
              <a:cxnLst/>
              <a:rect l="l" t="t" r="r" b="b"/>
              <a:pathLst>
                <a:path w="18927" h="10781" extrusionOk="0">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2936;p63">
              <a:extLst>
                <a:ext uri="{FF2B5EF4-FFF2-40B4-BE49-F238E27FC236}">
                  <a16:creationId xmlns:a16="http://schemas.microsoft.com/office/drawing/2014/main" id="{15728DAA-9924-919B-F1B0-C39D43F3F145}"/>
                </a:ext>
              </a:extLst>
            </p:cNvPr>
            <p:cNvSpPr/>
            <p:nvPr/>
          </p:nvSpPr>
          <p:spPr>
            <a:xfrm>
              <a:off x="2947132" y="3512679"/>
              <a:ext cx="368698" cy="210014"/>
            </a:xfrm>
            <a:custGeom>
              <a:avLst/>
              <a:gdLst/>
              <a:ahLst/>
              <a:cxnLst/>
              <a:rect l="l" t="t" r="r" b="b"/>
              <a:pathLst>
                <a:path w="18927" h="10781" extrusionOk="0">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2937;p63">
              <a:extLst>
                <a:ext uri="{FF2B5EF4-FFF2-40B4-BE49-F238E27FC236}">
                  <a16:creationId xmlns:a16="http://schemas.microsoft.com/office/drawing/2014/main" id="{89A2350A-8C36-8CBD-4CDA-93689C70E2F1}"/>
                </a:ext>
              </a:extLst>
            </p:cNvPr>
            <p:cNvSpPr/>
            <p:nvPr/>
          </p:nvSpPr>
          <p:spPr>
            <a:xfrm>
              <a:off x="3282496" y="3512679"/>
              <a:ext cx="33330" cy="210014"/>
            </a:xfrm>
            <a:custGeom>
              <a:avLst/>
              <a:gdLst/>
              <a:ahLst/>
              <a:cxnLst/>
              <a:rect l="l" t="t" r="r" b="b"/>
              <a:pathLst>
                <a:path w="1711" h="10781" extrusionOk="0">
                  <a:moveTo>
                    <a:pt x="0" y="1"/>
                  </a:moveTo>
                  <a:cubicBezTo>
                    <a:pt x="512" y="1"/>
                    <a:pt x="953" y="418"/>
                    <a:pt x="953" y="959"/>
                  </a:cubicBezTo>
                  <a:lnTo>
                    <a:pt x="953" y="10781"/>
                  </a:lnTo>
                  <a:lnTo>
                    <a:pt x="1711" y="10781"/>
                  </a:lnTo>
                  <a:lnTo>
                    <a:pt x="1711" y="959"/>
                  </a:lnTo>
                  <a:cubicBezTo>
                    <a:pt x="1711" y="418"/>
                    <a:pt x="1299"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2938;p63">
              <a:extLst>
                <a:ext uri="{FF2B5EF4-FFF2-40B4-BE49-F238E27FC236}">
                  <a16:creationId xmlns:a16="http://schemas.microsoft.com/office/drawing/2014/main" id="{6049A0C3-4593-6401-3C42-697291686A01}"/>
                </a:ext>
              </a:extLst>
            </p:cNvPr>
            <p:cNvSpPr/>
            <p:nvPr/>
          </p:nvSpPr>
          <p:spPr>
            <a:xfrm>
              <a:off x="3282496" y="3722671"/>
              <a:ext cx="33330" cy="47668"/>
            </a:xfrm>
            <a:custGeom>
              <a:avLst/>
              <a:gdLst/>
              <a:ahLst/>
              <a:cxnLst/>
              <a:rect l="l" t="t" r="r" b="b"/>
              <a:pathLst>
                <a:path w="1711" h="2447" extrusionOk="0">
                  <a:moveTo>
                    <a:pt x="953" y="1"/>
                  </a:moveTo>
                  <a:lnTo>
                    <a:pt x="953" y="1494"/>
                  </a:lnTo>
                  <a:cubicBezTo>
                    <a:pt x="953" y="2029"/>
                    <a:pt x="512" y="2446"/>
                    <a:pt x="0" y="2446"/>
                  </a:cubicBezTo>
                  <a:lnTo>
                    <a:pt x="759" y="2446"/>
                  </a:lnTo>
                  <a:cubicBezTo>
                    <a:pt x="1299" y="2446"/>
                    <a:pt x="1711" y="2029"/>
                    <a:pt x="1711" y="1494"/>
                  </a:cubicBezTo>
                  <a:lnTo>
                    <a:pt x="1711"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2939;p63">
              <a:extLst>
                <a:ext uri="{FF2B5EF4-FFF2-40B4-BE49-F238E27FC236}">
                  <a16:creationId xmlns:a16="http://schemas.microsoft.com/office/drawing/2014/main" id="{DBBF3B96-CD1F-9CD5-F931-F6D8CBD0BCE3}"/>
                </a:ext>
              </a:extLst>
            </p:cNvPr>
            <p:cNvSpPr/>
            <p:nvPr/>
          </p:nvSpPr>
          <p:spPr>
            <a:xfrm>
              <a:off x="3089685" y="3770319"/>
              <a:ext cx="84056" cy="57719"/>
            </a:xfrm>
            <a:custGeom>
              <a:avLst/>
              <a:gdLst/>
              <a:ahLst/>
              <a:cxnLst/>
              <a:rect l="l" t="t" r="r" b="b"/>
              <a:pathLst>
                <a:path w="4315" h="2963" extrusionOk="0">
                  <a:moveTo>
                    <a:pt x="294" y="0"/>
                  </a:moveTo>
                  <a:cubicBezTo>
                    <a:pt x="294" y="0"/>
                    <a:pt x="271" y="2181"/>
                    <a:pt x="0" y="2962"/>
                  </a:cubicBezTo>
                  <a:lnTo>
                    <a:pt x="4315" y="2962"/>
                  </a:lnTo>
                  <a:cubicBezTo>
                    <a:pt x="4044" y="2181"/>
                    <a:pt x="3997" y="0"/>
                    <a:pt x="3997"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2940;p63">
              <a:extLst>
                <a:ext uri="{FF2B5EF4-FFF2-40B4-BE49-F238E27FC236}">
                  <a16:creationId xmlns:a16="http://schemas.microsoft.com/office/drawing/2014/main" id="{EF9E1BF0-7C9D-CB71-F51B-2DB18382FFEC}"/>
                </a:ext>
              </a:extLst>
            </p:cNvPr>
            <p:cNvSpPr/>
            <p:nvPr/>
          </p:nvSpPr>
          <p:spPr>
            <a:xfrm>
              <a:off x="3094945" y="3770319"/>
              <a:ext cx="73069" cy="14785"/>
            </a:xfrm>
            <a:custGeom>
              <a:avLst/>
              <a:gdLst/>
              <a:ahLst/>
              <a:cxnLst/>
              <a:rect l="l" t="t" r="r" b="b"/>
              <a:pathLst>
                <a:path w="3751" h="759" extrusionOk="0">
                  <a:moveTo>
                    <a:pt x="24" y="0"/>
                  </a:moveTo>
                  <a:cubicBezTo>
                    <a:pt x="24" y="0"/>
                    <a:pt x="24" y="317"/>
                    <a:pt x="1" y="758"/>
                  </a:cubicBezTo>
                  <a:lnTo>
                    <a:pt x="3751" y="758"/>
                  </a:lnTo>
                  <a:cubicBezTo>
                    <a:pt x="3727" y="317"/>
                    <a:pt x="3727" y="0"/>
                    <a:pt x="372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2941;p63">
              <a:extLst>
                <a:ext uri="{FF2B5EF4-FFF2-40B4-BE49-F238E27FC236}">
                  <a16:creationId xmlns:a16="http://schemas.microsoft.com/office/drawing/2014/main" id="{D0E9C279-6986-B33A-EC26-75FD7EA9CAC3}"/>
                </a:ext>
              </a:extLst>
            </p:cNvPr>
            <p:cNvSpPr/>
            <p:nvPr/>
          </p:nvSpPr>
          <p:spPr>
            <a:xfrm>
              <a:off x="3094945" y="3770319"/>
              <a:ext cx="73069" cy="14785"/>
            </a:xfrm>
            <a:custGeom>
              <a:avLst/>
              <a:gdLst/>
              <a:ahLst/>
              <a:cxnLst/>
              <a:rect l="l" t="t" r="r" b="b"/>
              <a:pathLst>
                <a:path w="3751" h="759" extrusionOk="0">
                  <a:moveTo>
                    <a:pt x="24" y="0"/>
                  </a:moveTo>
                  <a:cubicBezTo>
                    <a:pt x="24" y="0"/>
                    <a:pt x="24" y="317"/>
                    <a:pt x="1" y="758"/>
                  </a:cubicBezTo>
                  <a:lnTo>
                    <a:pt x="3751" y="758"/>
                  </a:lnTo>
                  <a:cubicBezTo>
                    <a:pt x="3727" y="317"/>
                    <a:pt x="3727" y="0"/>
                    <a:pt x="372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2942;p63">
              <a:extLst>
                <a:ext uri="{FF2B5EF4-FFF2-40B4-BE49-F238E27FC236}">
                  <a16:creationId xmlns:a16="http://schemas.microsoft.com/office/drawing/2014/main" id="{36D64BB3-5D73-0D2B-61FA-900A94B9C72D}"/>
                </a:ext>
              </a:extLst>
            </p:cNvPr>
            <p:cNvSpPr/>
            <p:nvPr/>
          </p:nvSpPr>
          <p:spPr>
            <a:xfrm>
              <a:off x="2970488" y="3537983"/>
              <a:ext cx="321985" cy="184709"/>
            </a:xfrm>
            <a:custGeom>
              <a:avLst/>
              <a:gdLst/>
              <a:ahLst/>
              <a:cxnLst/>
              <a:rect l="l" t="t" r="r" b="b"/>
              <a:pathLst>
                <a:path w="16529" h="9482" extrusionOk="0">
                  <a:moveTo>
                    <a:pt x="418" y="1"/>
                  </a:moveTo>
                  <a:cubicBezTo>
                    <a:pt x="194" y="1"/>
                    <a:pt x="0" y="195"/>
                    <a:pt x="0" y="442"/>
                  </a:cubicBezTo>
                  <a:lnTo>
                    <a:pt x="0" y="9482"/>
                  </a:lnTo>
                  <a:lnTo>
                    <a:pt x="16529" y="9482"/>
                  </a:lnTo>
                  <a:lnTo>
                    <a:pt x="16529" y="442"/>
                  </a:lnTo>
                  <a:cubicBezTo>
                    <a:pt x="16529" y="195"/>
                    <a:pt x="16358" y="1"/>
                    <a:pt x="16112"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2943;p63">
              <a:extLst>
                <a:ext uri="{FF2B5EF4-FFF2-40B4-BE49-F238E27FC236}">
                  <a16:creationId xmlns:a16="http://schemas.microsoft.com/office/drawing/2014/main" id="{FEE32C6D-576F-5119-5713-CE7FFE4B6F05}"/>
                </a:ext>
              </a:extLst>
            </p:cNvPr>
            <p:cNvSpPr/>
            <p:nvPr/>
          </p:nvSpPr>
          <p:spPr>
            <a:xfrm>
              <a:off x="3269562" y="3537983"/>
              <a:ext cx="22908" cy="184709"/>
            </a:xfrm>
            <a:custGeom>
              <a:avLst/>
              <a:gdLst/>
              <a:ahLst/>
              <a:cxnLst/>
              <a:rect l="l" t="t" r="r" b="b"/>
              <a:pathLst>
                <a:path w="1176" h="9482" extrusionOk="0">
                  <a:moveTo>
                    <a:pt x="0" y="1"/>
                  </a:moveTo>
                  <a:cubicBezTo>
                    <a:pt x="247" y="1"/>
                    <a:pt x="418" y="195"/>
                    <a:pt x="418" y="442"/>
                  </a:cubicBezTo>
                  <a:lnTo>
                    <a:pt x="418" y="9482"/>
                  </a:lnTo>
                  <a:lnTo>
                    <a:pt x="1176" y="9482"/>
                  </a:lnTo>
                  <a:lnTo>
                    <a:pt x="1176" y="442"/>
                  </a:lnTo>
                  <a:cubicBezTo>
                    <a:pt x="1176" y="195"/>
                    <a:pt x="1005"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2944;p63">
              <a:extLst>
                <a:ext uri="{FF2B5EF4-FFF2-40B4-BE49-F238E27FC236}">
                  <a16:creationId xmlns:a16="http://schemas.microsoft.com/office/drawing/2014/main" id="{AF03A148-45E4-B0B5-9CB8-B2003AF8218E}"/>
                </a:ext>
              </a:extLst>
            </p:cNvPr>
            <p:cNvSpPr/>
            <p:nvPr/>
          </p:nvSpPr>
          <p:spPr>
            <a:xfrm>
              <a:off x="3001519" y="3634856"/>
              <a:ext cx="201306" cy="52927"/>
            </a:xfrm>
            <a:custGeom>
              <a:avLst/>
              <a:gdLst/>
              <a:ahLst/>
              <a:cxnLst/>
              <a:rect l="l" t="t" r="r" b="b"/>
              <a:pathLst>
                <a:path w="10334" h="2717" extrusionOk="0">
                  <a:moveTo>
                    <a:pt x="341" y="1"/>
                  </a:moveTo>
                  <a:cubicBezTo>
                    <a:pt x="171" y="1"/>
                    <a:pt x="0" y="148"/>
                    <a:pt x="0" y="341"/>
                  </a:cubicBezTo>
                  <a:lnTo>
                    <a:pt x="0" y="2375"/>
                  </a:lnTo>
                  <a:cubicBezTo>
                    <a:pt x="0" y="2569"/>
                    <a:pt x="171" y="2716"/>
                    <a:pt x="341" y="2716"/>
                  </a:cubicBezTo>
                  <a:lnTo>
                    <a:pt x="10334" y="2716"/>
                  </a:lnTo>
                  <a:lnTo>
                    <a:pt x="10334"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2945;p63">
              <a:extLst>
                <a:ext uri="{FF2B5EF4-FFF2-40B4-BE49-F238E27FC236}">
                  <a16:creationId xmlns:a16="http://schemas.microsoft.com/office/drawing/2014/main" id="{546060FF-2CF0-9804-3983-3E2A6BD36165}"/>
                </a:ext>
              </a:extLst>
            </p:cNvPr>
            <p:cNvSpPr/>
            <p:nvPr/>
          </p:nvSpPr>
          <p:spPr>
            <a:xfrm>
              <a:off x="3202804" y="3634856"/>
              <a:ext cx="58635" cy="52927"/>
            </a:xfrm>
            <a:custGeom>
              <a:avLst/>
              <a:gdLst/>
              <a:ahLst/>
              <a:cxnLst/>
              <a:rect l="l" t="t" r="r" b="b"/>
              <a:pathLst>
                <a:path w="3010" h="2717" extrusionOk="0">
                  <a:moveTo>
                    <a:pt x="1" y="1"/>
                  </a:moveTo>
                  <a:lnTo>
                    <a:pt x="1" y="2716"/>
                  </a:lnTo>
                  <a:lnTo>
                    <a:pt x="2669" y="2716"/>
                  </a:lnTo>
                  <a:cubicBezTo>
                    <a:pt x="2863" y="2716"/>
                    <a:pt x="3010" y="2569"/>
                    <a:pt x="3010" y="2375"/>
                  </a:cubicBezTo>
                  <a:lnTo>
                    <a:pt x="3010" y="341"/>
                  </a:lnTo>
                  <a:cubicBezTo>
                    <a:pt x="3010" y="148"/>
                    <a:pt x="2863" y="1"/>
                    <a:pt x="266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2946;p63">
              <a:extLst>
                <a:ext uri="{FF2B5EF4-FFF2-40B4-BE49-F238E27FC236}">
                  <a16:creationId xmlns:a16="http://schemas.microsoft.com/office/drawing/2014/main" id="{083F4789-7378-3C57-F60A-C32DCE154DDB}"/>
                </a:ext>
              </a:extLst>
            </p:cNvPr>
            <p:cNvSpPr/>
            <p:nvPr/>
          </p:nvSpPr>
          <p:spPr>
            <a:xfrm>
              <a:off x="3113606" y="3740768"/>
              <a:ext cx="36213" cy="11474"/>
            </a:xfrm>
            <a:custGeom>
              <a:avLst/>
              <a:gdLst/>
              <a:ahLst/>
              <a:cxnLst/>
              <a:rect l="l" t="t" r="r" b="b"/>
              <a:pathLst>
                <a:path w="1859" h="589" extrusionOk="0">
                  <a:moveTo>
                    <a:pt x="271" y="1"/>
                  </a:moveTo>
                  <a:cubicBezTo>
                    <a:pt x="124" y="1"/>
                    <a:pt x="1" y="147"/>
                    <a:pt x="1" y="294"/>
                  </a:cubicBezTo>
                  <a:cubicBezTo>
                    <a:pt x="1" y="465"/>
                    <a:pt x="124" y="588"/>
                    <a:pt x="271" y="588"/>
                  </a:cubicBezTo>
                  <a:lnTo>
                    <a:pt x="1564" y="588"/>
                  </a:lnTo>
                  <a:cubicBezTo>
                    <a:pt x="1741" y="588"/>
                    <a:pt x="1858" y="465"/>
                    <a:pt x="1858" y="294"/>
                  </a:cubicBezTo>
                  <a:cubicBezTo>
                    <a:pt x="1858" y="147"/>
                    <a:pt x="1741" y="1"/>
                    <a:pt x="15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2947;p63">
              <a:extLst>
                <a:ext uri="{FF2B5EF4-FFF2-40B4-BE49-F238E27FC236}">
                  <a16:creationId xmlns:a16="http://schemas.microsoft.com/office/drawing/2014/main" id="{1F948EB6-6E24-2612-F371-C7C3420FF80D}"/>
                </a:ext>
              </a:extLst>
            </p:cNvPr>
            <p:cNvSpPr/>
            <p:nvPr/>
          </p:nvSpPr>
          <p:spPr>
            <a:xfrm>
              <a:off x="2941853" y="3506971"/>
              <a:ext cx="379704" cy="326796"/>
            </a:xfrm>
            <a:custGeom>
              <a:avLst/>
              <a:gdLst/>
              <a:ahLst/>
              <a:cxnLst/>
              <a:rect l="l" t="t" r="r" b="b"/>
              <a:pathLst>
                <a:path w="19492" h="16776" extrusionOk="0">
                  <a:moveTo>
                    <a:pt x="17582" y="1887"/>
                  </a:moveTo>
                  <a:cubicBezTo>
                    <a:pt x="17658" y="1887"/>
                    <a:pt x="17728" y="1934"/>
                    <a:pt x="17728" y="2034"/>
                  </a:cubicBezTo>
                  <a:lnTo>
                    <a:pt x="17728" y="10780"/>
                  </a:lnTo>
                  <a:lnTo>
                    <a:pt x="1764" y="10780"/>
                  </a:lnTo>
                  <a:lnTo>
                    <a:pt x="1764" y="2034"/>
                  </a:lnTo>
                  <a:cubicBezTo>
                    <a:pt x="1764" y="1934"/>
                    <a:pt x="1811" y="1887"/>
                    <a:pt x="1888" y="1887"/>
                  </a:cubicBezTo>
                  <a:close/>
                  <a:moveTo>
                    <a:pt x="18933" y="11368"/>
                  </a:moveTo>
                  <a:lnTo>
                    <a:pt x="18933" y="12567"/>
                  </a:lnTo>
                  <a:lnTo>
                    <a:pt x="18904" y="12567"/>
                  </a:lnTo>
                  <a:cubicBezTo>
                    <a:pt x="18904" y="12931"/>
                    <a:pt x="18610" y="13225"/>
                    <a:pt x="18246" y="13225"/>
                  </a:cubicBezTo>
                  <a:lnTo>
                    <a:pt x="1247" y="13225"/>
                  </a:lnTo>
                  <a:cubicBezTo>
                    <a:pt x="883" y="13225"/>
                    <a:pt x="565" y="12931"/>
                    <a:pt x="565" y="12567"/>
                  </a:cubicBezTo>
                  <a:lnTo>
                    <a:pt x="565" y="11368"/>
                  </a:lnTo>
                  <a:close/>
                  <a:moveTo>
                    <a:pt x="11316" y="13813"/>
                  </a:moveTo>
                  <a:cubicBezTo>
                    <a:pt x="11316" y="14330"/>
                    <a:pt x="11386" y="15453"/>
                    <a:pt x="11533" y="16217"/>
                  </a:cubicBezTo>
                  <a:lnTo>
                    <a:pt x="7960" y="16217"/>
                  </a:lnTo>
                  <a:cubicBezTo>
                    <a:pt x="8106" y="15453"/>
                    <a:pt x="8154" y="14330"/>
                    <a:pt x="8177" y="13813"/>
                  </a:cubicBezTo>
                  <a:close/>
                  <a:moveTo>
                    <a:pt x="1247" y="0"/>
                  </a:moveTo>
                  <a:cubicBezTo>
                    <a:pt x="565" y="0"/>
                    <a:pt x="1" y="564"/>
                    <a:pt x="1" y="1252"/>
                  </a:cubicBezTo>
                  <a:lnTo>
                    <a:pt x="1" y="8012"/>
                  </a:lnTo>
                  <a:cubicBezTo>
                    <a:pt x="1" y="8158"/>
                    <a:pt x="124" y="8282"/>
                    <a:pt x="271" y="8282"/>
                  </a:cubicBezTo>
                  <a:cubicBezTo>
                    <a:pt x="442" y="8282"/>
                    <a:pt x="565" y="8158"/>
                    <a:pt x="565" y="8012"/>
                  </a:cubicBezTo>
                  <a:lnTo>
                    <a:pt x="565" y="1252"/>
                  </a:lnTo>
                  <a:cubicBezTo>
                    <a:pt x="565" y="882"/>
                    <a:pt x="883" y="564"/>
                    <a:pt x="1247" y="564"/>
                  </a:cubicBezTo>
                  <a:lnTo>
                    <a:pt x="18246" y="564"/>
                  </a:lnTo>
                  <a:cubicBezTo>
                    <a:pt x="18610" y="564"/>
                    <a:pt x="18904" y="882"/>
                    <a:pt x="18904" y="1252"/>
                  </a:cubicBezTo>
                  <a:lnTo>
                    <a:pt x="18904" y="10780"/>
                  </a:lnTo>
                  <a:lnTo>
                    <a:pt x="18293" y="10780"/>
                  </a:lnTo>
                  <a:lnTo>
                    <a:pt x="18293" y="2034"/>
                  </a:lnTo>
                  <a:cubicBezTo>
                    <a:pt x="18293" y="1640"/>
                    <a:pt x="17975" y="1323"/>
                    <a:pt x="17582" y="1323"/>
                  </a:cubicBezTo>
                  <a:lnTo>
                    <a:pt x="1888" y="1323"/>
                  </a:lnTo>
                  <a:cubicBezTo>
                    <a:pt x="1494" y="1323"/>
                    <a:pt x="1177" y="1640"/>
                    <a:pt x="1177" y="2034"/>
                  </a:cubicBezTo>
                  <a:lnTo>
                    <a:pt x="1177" y="10780"/>
                  </a:lnTo>
                  <a:lnTo>
                    <a:pt x="565" y="10780"/>
                  </a:lnTo>
                  <a:lnTo>
                    <a:pt x="565" y="9334"/>
                  </a:lnTo>
                  <a:cubicBezTo>
                    <a:pt x="565" y="9187"/>
                    <a:pt x="442" y="9040"/>
                    <a:pt x="271" y="9040"/>
                  </a:cubicBezTo>
                  <a:cubicBezTo>
                    <a:pt x="124" y="9040"/>
                    <a:pt x="1" y="9187"/>
                    <a:pt x="1" y="9334"/>
                  </a:cubicBezTo>
                  <a:lnTo>
                    <a:pt x="1" y="12567"/>
                  </a:lnTo>
                  <a:cubicBezTo>
                    <a:pt x="1" y="13249"/>
                    <a:pt x="565" y="13813"/>
                    <a:pt x="1247" y="13813"/>
                  </a:cubicBezTo>
                  <a:lnTo>
                    <a:pt x="7619" y="13813"/>
                  </a:lnTo>
                  <a:cubicBezTo>
                    <a:pt x="7589" y="14454"/>
                    <a:pt x="7519" y="15600"/>
                    <a:pt x="7372" y="16217"/>
                  </a:cubicBezTo>
                  <a:lnTo>
                    <a:pt x="6390" y="16217"/>
                  </a:lnTo>
                  <a:cubicBezTo>
                    <a:pt x="6220" y="16217"/>
                    <a:pt x="6096" y="16334"/>
                    <a:pt x="6096" y="16481"/>
                  </a:cubicBezTo>
                  <a:cubicBezTo>
                    <a:pt x="6096" y="16658"/>
                    <a:pt x="6220" y="16775"/>
                    <a:pt x="6390" y="16775"/>
                  </a:cubicBezTo>
                  <a:lnTo>
                    <a:pt x="13103" y="16775"/>
                  </a:lnTo>
                  <a:cubicBezTo>
                    <a:pt x="13273" y="16775"/>
                    <a:pt x="13397" y="16658"/>
                    <a:pt x="13397" y="16481"/>
                  </a:cubicBezTo>
                  <a:cubicBezTo>
                    <a:pt x="13397" y="16334"/>
                    <a:pt x="13273" y="16217"/>
                    <a:pt x="13103" y="16217"/>
                  </a:cubicBezTo>
                  <a:lnTo>
                    <a:pt x="12121" y="16217"/>
                  </a:lnTo>
                  <a:cubicBezTo>
                    <a:pt x="11974" y="15600"/>
                    <a:pt x="11904" y="14454"/>
                    <a:pt x="11880" y="13813"/>
                  </a:cubicBezTo>
                  <a:lnTo>
                    <a:pt x="18246" y="13813"/>
                  </a:lnTo>
                  <a:cubicBezTo>
                    <a:pt x="18933" y="13813"/>
                    <a:pt x="19492" y="13249"/>
                    <a:pt x="19492" y="12567"/>
                  </a:cubicBezTo>
                  <a:lnTo>
                    <a:pt x="19492" y="1252"/>
                  </a:lnTo>
                  <a:cubicBezTo>
                    <a:pt x="19492" y="564"/>
                    <a:pt x="18933" y="0"/>
                    <a:pt x="182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2948;p63">
              <a:extLst>
                <a:ext uri="{FF2B5EF4-FFF2-40B4-BE49-F238E27FC236}">
                  <a16:creationId xmlns:a16="http://schemas.microsoft.com/office/drawing/2014/main" id="{A01B6A46-DAFF-450F-CE27-0021BECD769F}"/>
                </a:ext>
              </a:extLst>
            </p:cNvPr>
            <p:cNvSpPr/>
            <p:nvPr/>
          </p:nvSpPr>
          <p:spPr>
            <a:xfrm>
              <a:off x="2996240" y="3629129"/>
              <a:ext cx="270928" cy="64362"/>
            </a:xfrm>
            <a:custGeom>
              <a:avLst/>
              <a:gdLst/>
              <a:ahLst/>
              <a:cxnLst/>
              <a:rect l="l" t="t" r="r" b="b"/>
              <a:pathLst>
                <a:path w="13908" h="3304" extrusionOk="0">
                  <a:moveTo>
                    <a:pt x="13273" y="588"/>
                  </a:moveTo>
                  <a:cubicBezTo>
                    <a:pt x="13297" y="588"/>
                    <a:pt x="13349" y="612"/>
                    <a:pt x="13349" y="635"/>
                  </a:cubicBezTo>
                  <a:lnTo>
                    <a:pt x="13349" y="2669"/>
                  </a:lnTo>
                  <a:cubicBezTo>
                    <a:pt x="13349" y="2693"/>
                    <a:pt x="13297" y="2746"/>
                    <a:pt x="13273" y="2746"/>
                  </a:cubicBezTo>
                  <a:lnTo>
                    <a:pt x="10898" y="2746"/>
                  </a:lnTo>
                  <a:lnTo>
                    <a:pt x="10898" y="588"/>
                  </a:lnTo>
                  <a:close/>
                  <a:moveTo>
                    <a:pt x="612" y="1"/>
                  </a:moveTo>
                  <a:cubicBezTo>
                    <a:pt x="271" y="1"/>
                    <a:pt x="1" y="295"/>
                    <a:pt x="1" y="635"/>
                  </a:cubicBezTo>
                  <a:lnTo>
                    <a:pt x="1" y="2669"/>
                  </a:lnTo>
                  <a:cubicBezTo>
                    <a:pt x="1" y="3010"/>
                    <a:pt x="271" y="3304"/>
                    <a:pt x="612" y="3304"/>
                  </a:cubicBezTo>
                  <a:lnTo>
                    <a:pt x="13273" y="3304"/>
                  </a:lnTo>
                  <a:cubicBezTo>
                    <a:pt x="13614" y="3304"/>
                    <a:pt x="13908" y="3010"/>
                    <a:pt x="13908" y="2669"/>
                  </a:cubicBezTo>
                  <a:lnTo>
                    <a:pt x="13908" y="635"/>
                  </a:lnTo>
                  <a:cubicBezTo>
                    <a:pt x="13908" y="295"/>
                    <a:pt x="13614" y="1"/>
                    <a:pt x="13273" y="1"/>
                  </a:cubicBezTo>
                  <a:lnTo>
                    <a:pt x="8718" y="1"/>
                  </a:lnTo>
                  <a:cubicBezTo>
                    <a:pt x="8571" y="1"/>
                    <a:pt x="8424" y="148"/>
                    <a:pt x="8424" y="295"/>
                  </a:cubicBezTo>
                  <a:cubicBezTo>
                    <a:pt x="8424" y="442"/>
                    <a:pt x="8571" y="588"/>
                    <a:pt x="8718" y="588"/>
                  </a:cubicBezTo>
                  <a:lnTo>
                    <a:pt x="10311" y="588"/>
                  </a:lnTo>
                  <a:lnTo>
                    <a:pt x="10311" y="2746"/>
                  </a:lnTo>
                  <a:lnTo>
                    <a:pt x="612" y="2746"/>
                  </a:lnTo>
                  <a:cubicBezTo>
                    <a:pt x="589" y="2746"/>
                    <a:pt x="565" y="2693"/>
                    <a:pt x="565" y="2669"/>
                  </a:cubicBezTo>
                  <a:lnTo>
                    <a:pt x="565" y="635"/>
                  </a:lnTo>
                  <a:cubicBezTo>
                    <a:pt x="565" y="612"/>
                    <a:pt x="589" y="588"/>
                    <a:pt x="612" y="588"/>
                  </a:cubicBezTo>
                  <a:lnTo>
                    <a:pt x="7372" y="588"/>
                  </a:lnTo>
                  <a:cubicBezTo>
                    <a:pt x="7519" y="588"/>
                    <a:pt x="7666" y="442"/>
                    <a:pt x="7666" y="295"/>
                  </a:cubicBezTo>
                  <a:cubicBezTo>
                    <a:pt x="7666" y="148"/>
                    <a:pt x="7519" y="1"/>
                    <a:pt x="737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2949;p63">
              <a:extLst>
                <a:ext uri="{FF2B5EF4-FFF2-40B4-BE49-F238E27FC236}">
                  <a16:creationId xmlns:a16="http://schemas.microsoft.com/office/drawing/2014/main" id="{421946F6-64FC-EF75-4225-979B32C0EE3B}"/>
                </a:ext>
              </a:extLst>
            </p:cNvPr>
            <p:cNvSpPr/>
            <p:nvPr/>
          </p:nvSpPr>
          <p:spPr>
            <a:xfrm>
              <a:off x="3218038" y="3647031"/>
              <a:ext cx="28636" cy="28382"/>
            </a:xfrm>
            <a:custGeom>
              <a:avLst/>
              <a:gdLst/>
              <a:ahLst/>
              <a:cxnLst/>
              <a:rect l="l" t="t" r="r" b="b"/>
              <a:pathLst>
                <a:path w="1470" h="1457" extrusionOk="0">
                  <a:moveTo>
                    <a:pt x="588" y="381"/>
                  </a:moveTo>
                  <a:cubicBezTo>
                    <a:pt x="664" y="381"/>
                    <a:pt x="711" y="404"/>
                    <a:pt x="759" y="451"/>
                  </a:cubicBezTo>
                  <a:cubicBezTo>
                    <a:pt x="835" y="551"/>
                    <a:pt x="835" y="675"/>
                    <a:pt x="759" y="769"/>
                  </a:cubicBezTo>
                  <a:cubicBezTo>
                    <a:pt x="711" y="807"/>
                    <a:pt x="651" y="826"/>
                    <a:pt x="593" y="826"/>
                  </a:cubicBezTo>
                  <a:cubicBezTo>
                    <a:pt x="535" y="826"/>
                    <a:pt x="479" y="807"/>
                    <a:pt x="441" y="769"/>
                  </a:cubicBezTo>
                  <a:cubicBezTo>
                    <a:pt x="347" y="675"/>
                    <a:pt x="347" y="551"/>
                    <a:pt x="441" y="451"/>
                  </a:cubicBezTo>
                  <a:cubicBezTo>
                    <a:pt x="494" y="404"/>
                    <a:pt x="541" y="381"/>
                    <a:pt x="588" y="381"/>
                  </a:cubicBezTo>
                  <a:close/>
                  <a:moveTo>
                    <a:pt x="602" y="0"/>
                  </a:moveTo>
                  <a:cubicBezTo>
                    <a:pt x="448" y="0"/>
                    <a:pt x="294" y="60"/>
                    <a:pt x="171" y="181"/>
                  </a:cubicBezTo>
                  <a:cubicBezTo>
                    <a:pt x="53" y="304"/>
                    <a:pt x="0" y="451"/>
                    <a:pt x="0" y="598"/>
                  </a:cubicBezTo>
                  <a:cubicBezTo>
                    <a:pt x="0" y="769"/>
                    <a:pt x="53" y="916"/>
                    <a:pt x="171" y="1039"/>
                  </a:cubicBezTo>
                  <a:cubicBezTo>
                    <a:pt x="294" y="1162"/>
                    <a:pt x="441" y="1209"/>
                    <a:pt x="588" y="1209"/>
                  </a:cubicBezTo>
                  <a:cubicBezTo>
                    <a:pt x="688" y="1209"/>
                    <a:pt x="788" y="1186"/>
                    <a:pt x="858" y="1139"/>
                  </a:cubicBezTo>
                  <a:lnTo>
                    <a:pt x="1129" y="1409"/>
                  </a:lnTo>
                  <a:cubicBezTo>
                    <a:pt x="1176" y="1456"/>
                    <a:pt x="1229" y="1456"/>
                    <a:pt x="1276" y="1456"/>
                  </a:cubicBezTo>
                  <a:cubicBezTo>
                    <a:pt x="1323" y="1456"/>
                    <a:pt x="1376" y="1456"/>
                    <a:pt x="1399" y="1409"/>
                  </a:cubicBezTo>
                  <a:cubicBezTo>
                    <a:pt x="1470" y="1333"/>
                    <a:pt x="1470" y="1209"/>
                    <a:pt x="1399" y="1139"/>
                  </a:cubicBezTo>
                  <a:lnTo>
                    <a:pt x="1129" y="869"/>
                  </a:lnTo>
                  <a:cubicBezTo>
                    <a:pt x="1252" y="651"/>
                    <a:pt x="1229" y="381"/>
                    <a:pt x="1029" y="181"/>
                  </a:cubicBezTo>
                  <a:cubicBezTo>
                    <a:pt x="908" y="60"/>
                    <a:pt x="756" y="0"/>
                    <a:pt x="6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2950;p63">
              <a:extLst>
                <a:ext uri="{FF2B5EF4-FFF2-40B4-BE49-F238E27FC236}">
                  <a16:creationId xmlns:a16="http://schemas.microsoft.com/office/drawing/2014/main" id="{BFB1F0DE-CC63-3EF3-7563-068787417BE8}"/>
                </a:ext>
              </a:extLst>
            </p:cNvPr>
            <p:cNvSpPr/>
            <p:nvPr/>
          </p:nvSpPr>
          <p:spPr>
            <a:xfrm>
              <a:off x="3079263" y="3563755"/>
              <a:ext cx="44785" cy="51992"/>
            </a:xfrm>
            <a:custGeom>
              <a:avLst/>
              <a:gdLst/>
              <a:ahLst/>
              <a:cxnLst/>
              <a:rect l="l" t="t" r="r" b="b"/>
              <a:pathLst>
                <a:path w="2299" h="2669" extrusionOk="0">
                  <a:moveTo>
                    <a:pt x="1152" y="1006"/>
                  </a:moveTo>
                  <a:lnTo>
                    <a:pt x="1370" y="1593"/>
                  </a:lnTo>
                  <a:lnTo>
                    <a:pt x="929" y="1593"/>
                  </a:lnTo>
                  <a:lnTo>
                    <a:pt x="1152" y="1006"/>
                  </a:lnTo>
                  <a:close/>
                  <a:moveTo>
                    <a:pt x="1152" y="0"/>
                  </a:moveTo>
                  <a:cubicBezTo>
                    <a:pt x="1029" y="0"/>
                    <a:pt x="906" y="100"/>
                    <a:pt x="859" y="224"/>
                  </a:cubicBezTo>
                  <a:lnTo>
                    <a:pt x="71" y="2281"/>
                  </a:lnTo>
                  <a:cubicBezTo>
                    <a:pt x="0" y="2428"/>
                    <a:pt x="71" y="2598"/>
                    <a:pt x="218" y="2645"/>
                  </a:cubicBezTo>
                  <a:cubicBezTo>
                    <a:pt x="271" y="2669"/>
                    <a:pt x="294" y="2669"/>
                    <a:pt x="341" y="2669"/>
                  </a:cubicBezTo>
                  <a:cubicBezTo>
                    <a:pt x="441" y="2669"/>
                    <a:pt x="565" y="2598"/>
                    <a:pt x="588" y="2475"/>
                  </a:cubicBezTo>
                  <a:lnTo>
                    <a:pt x="712" y="2158"/>
                  </a:lnTo>
                  <a:lnTo>
                    <a:pt x="1593" y="2158"/>
                  </a:lnTo>
                  <a:lnTo>
                    <a:pt x="1711" y="2475"/>
                  </a:lnTo>
                  <a:cubicBezTo>
                    <a:pt x="1753" y="2591"/>
                    <a:pt x="1868" y="2660"/>
                    <a:pt x="1988" y="2660"/>
                  </a:cubicBezTo>
                  <a:cubicBezTo>
                    <a:pt x="2019" y="2660"/>
                    <a:pt x="2051" y="2655"/>
                    <a:pt x="2081" y="2645"/>
                  </a:cubicBezTo>
                  <a:cubicBezTo>
                    <a:pt x="2228" y="2598"/>
                    <a:pt x="2299" y="2428"/>
                    <a:pt x="2252" y="2281"/>
                  </a:cubicBezTo>
                  <a:lnTo>
                    <a:pt x="1470" y="224"/>
                  </a:lnTo>
                  <a:cubicBezTo>
                    <a:pt x="1417" y="100"/>
                    <a:pt x="1299" y="0"/>
                    <a:pt x="115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2951;p63">
              <a:extLst>
                <a:ext uri="{FF2B5EF4-FFF2-40B4-BE49-F238E27FC236}">
                  <a16:creationId xmlns:a16="http://schemas.microsoft.com/office/drawing/2014/main" id="{2F9675E0-4DAE-4A8D-41EF-57E5DCFB6C3F}"/>
                </a:ext>
              </a:extLst>
            </p:cNvPr>
            <p:cNvSpPr/>
            <p:nvPr/>
          </p:nvSpPr>
          <p:spPr>
            <a:xfrm>
              <a:off x="3227076" y="3563755"/>
              <a:ext cx="39174" cy="51992"/>
            </a:xfrm>
            <a:custGeom>
              <a:avLst/>
              <a:gdLst/>
              <a:ahLst/>
              <a:cxnLst/>
              <a:rect l="l" t="t" r="r" b="b"/>
              <a:pathLst>
                <a:path w="2011" h="2669" extrusionOk="0">
                  <a:moveTo>
                    <a:pt x="295" y="0"/>
                  </a:moveTo>
                  <a:cubicBezTo>
                    <a:pt x="124" y="0"/>
                    <a:pt x="1" y="147"/>
                    <a:pt x="1" y="294"/>
                  </a:cubicBezTo>
                  <a:lnTo>
                    <a:pt x="1" y="2375"/>
                  </a:lnTo>
                  <a:cubicBezTo>
                    <a:pt x="1" y="2546"/>
                    <a:pt x="124" y="2669"/>
                    <a:pt x="295" y="2669"/>
                  </a:cubicBezTo>
                  <a:cubicBezTo>
                    <a:pt x="441" y="2669"/>
                    <a:pt x="565" y="2546"/>
                    <a:pt x="565" y="2375"/>
                  </a:cubicBezTo>
                  <a:lnTo>
                    <a:pt x="565" y="1593"/>
                  </a:lnTo>
                  <a:lnTo>
                    <a:pt x="1447" y="1593"/>
                  </a:lnTo>
                  <a:lnTo>
                    <a:pt x="1447" y="2375"/>
                  </a:lnTo>
                  <a:cubicBezTo>
                    <a:pt x="1447" y="2546"/>
                    <a:pt x="1570" y="2669"/>
                    <a:pt x="1717" y="2669"/>
                  </a:cubicBezTo>
                  <a:cubicBezTo>
                    <a:pt x="1887" y="2669"/>
                    <a:pt x="2011" y="2546"/>
                    <a:pt x="2011" y="2375"/>
                  </a:cubicBezTo>
                  <a:lnTo>
                    <a:pt x="2011" y="294"/>
                  </a:lnTo>
                  <a:cubicBezTo>
                    <a:pt x="2011" y="147"/>
                    <a:pt x="1887" y="0"/>
                    <a:pt x="1717" y="0"/>
                  </a:cubicBezTo>
                  <a:cubicBezTo>
                    <a:pt x="1570" y="0"/>
                    <a:pt x="1447" y="147"/>
                    <a:pt x="1447" y="294"/>
                  </a:cubicBezTo>
                  <a:lnTo>
                    <a:pt x="1447" y="1029"/>
                  </a:lnTo>
                  <a:lnTo>
                    <a:pt x="565" y="1029"/>
                  </a:lnTo>
                  <a:lnTo>
                    <a:pt x="565" y="294"/>
                  </a:lnTo>
                  <a:cubicBezTo>
                    <a:pt x="565" y="147"/>
                    <a:pt x="441"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2952;p63">
              <a:extLst>
                <a:ext uri="{FF2B5EF4-FFF2-40B4-BE49-F238E27FC236}">
                  <a16:creationId xmlns:a16="http://schemas.microsoft.com/office/drawing/2014/main" id="{8F50E2DA-A3ED-6DF1-27C0-D451401F8736}"/>
                </a:ext>
              </a:extLst>
            </p:cNvPr>
            <p:cNvSpPr/>
            <p:nvPr/>
          </p:nvSpPr>
          <p:spPr>
            <a:xfrm>
              <a:off x="3043888" y="3564203"/>
              <a:ext cx="28188" cy="51544"/>
            </a:xfrm>
            <a:custGeom>
              <a:avLst/>
              <a:gdLst/>
              <a:ahLst/>
              <a:cxnLst/>
              <a:rect l="l" t="t" r="r" b="b"/>
              <a:pathLst>
                <a:path w="1447" h="2646" extrusionOk="0">
                  <a:moveTo>
                    <a:pt x="294" y="1"/>
                  </a:moveTo>
                  <a:cubicBezTo>
                    <a:pt x="147" y="1"/>
                    <a:pt x="0" y="124"/>
                    <a:pt x="0" y="295"/>
                  </a:cubicBezTo>
                  <a:lnTo>
                    <a:pt x="0" y="2352"/>
                  </a:lnTo>
                  <a:cubicBezTo>
                    <a:pt x="0" y="2523"/>
                    <a:pt x="147" y="2646"/>
                    <a:pt x="294" y="2646"/>
                  </a:cubicBezTo>
                  <a:lnTo>
                    <a:pt x="1176" y="2646"/>
                  </a:lnTo>
                  <a:cubicBezTo>
                    <a:pt x="1323" y="2646"/>
                    <a:pt x="1446" y="2523"/>
                    <a:pt x="1446" y="2352"/>
                  </a:cubicBezTo>
                  <a:cubicBezTo>
                    <a:pt x="1446" y="2205"/>
                    <a:pt x="1323" y="2058"/>
                    <a:pt x="1176" y="2058"/>
                  </a:cubicBezTo>
                  <a:lnTo>
                    <a:pt x="588" y="2058"/>
                  </a:lnTo>
                  <a:lnTo>
                    <a:pt x="588" y="1617"/>
                  </a:lnTo>
                  <a:lnTo>
                    <a:pt x="1105" y="1617"/>
                  </a:lnTo>
                  <a:cubicBezTo>
                    <a:pt x="1252" y="1617"/>
                    <a:pt x="1399" y="1470"/>
                    <a:pt x="1399" y="1323"/>
                  </a:cubicBezTo>
                  <a:cubicBezTo>
                    <a:pt x="1399" y="1177"/>
                    <a:pt x="1252" y="1030"/>
                    <a:pt x="1105" y="1030"/>
                  </a:cubicBezTo>
                  <a:lnTo>
                    <a:pt x="588" y="1030"/>
                  </a:lnTo>
                  <a:lnTo>
                    <a:pt x="588" y="589"/>
                  </a:lnTo>
                  <a:lnTo>
                    <a:pt x="1176" y="589"/>
                  </a:lnTo>
                  <a:cubicBezTo>
                    <a:pt x="1323" y="589"/>
                    <a:pt x="1446" y="442"/>
                    <a:pt x="1446" y="295"/>
                  </a:cubicBezTo>
                  <a:cubicBezTo>
                    <a:pt x="1446" y="124"/>
                    <a:pt x="1323" y="1"/>
                    <a:pt x="117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2953;p63">
              <a:extLst>
                <a:ext uri="{FF2B5EF4-FFF2-40B4-BE49-F238E27FC236}">
                  <a16:creationId xmlns:a16="http://schemas.microsoft.com/office/drawing/2014/main" id="{D892BC38-D3AE-A907-C5EC-FA0EE2F2E52E}"/>
                </a:ext>
              </a:extLst>
            </p:cNvPr>
            <p:cNvSpPr/>
            <p:nvPr/>
          </p:nvSpPr>
          <p:spPr>
            <a:xfrm>
              <a:off x="3173273" y="3563755"/>
              <a:ext cx="44785" cy="51992"/>
            </a:xfrm>
            <a:custGeom>
              <a:avLst/>
              <a:gdLst/>
              <a:ahLst/>
              <a:cxnLst/>
              <a:rect l="l" t="t" r="r" b="b"/>
              <a:pathLst>
                <a:path w="2299" h="2669" extrusionOk="0">
                  <a:moveTo>
                    <a:pt x="1346" y="0"/>
                  </a:moveTo>
                  <a:cubicBezTo>
                    <a:pt x="611" y="0"/>
                    <a:pt x="0" y="612"/>
                    <a:pt x="0" y="1346"/>
                  </a:cubicBezTo>
                  <a:cubicBezTo>
                    <a:pt x="0" y="2081"/>
                    <a:pt x="611" y="2669"/>
                    <a:pt x="1346" y="2669"/>
                  </a:cubicBezTo>
                  <a:cubicBezTo>
                    <a:pt x="1616" y="2669"/>
                    <a:pt x="1881" y="2575"/>
                    <a:pt x="2104" y="2375"/>
                  </a:cubicBezTo>
                  <a:cubicBezTo>
                    <a:pt x="2128" y="2352"/>
                    <a:pt x="2175" y="2305"/>
                    <a:pt x="2204" y="2281"/>
                  </a:cubicBezTo>
                  <a:cubicBezTo>
                    <a:pt x="2298" y="2158"/>
                    <a:pt x="2298" y="1958"/>
                    <a:pt x="2175" y="1864"/>
                  </a:cubicBezTo>
                  <a:cubicBezTo>
                    <a:pt x="2125" y="1822"/>
                    <a:pt x="2061" y="1801"/>
                    <a:pt x="1996" y="1801"/>
                  </a:cubicBezTo>
                  <a:cubicBezTo>
                    <a:pt x="1908" y="1801"/>
                    <a:pt x="1818" y="1839"/>
                    <a:pt x="1763" y="1911"/>
                  </a:cubicBezTo>
                  <a:cubicBezTo>
                    <a:pt x="1763" y="1911"/>
                    <a:pt x="1734" y="1934"/>
                    <a:pt x="1710" y="1958"/>
                  </a:cubicBezTo>
                  <a:cubicBezTo>
                    <a:pt x="1616" y="2058"/>
                    <a:pt x="1493" y="2081"/>
                    <a:pt x="1346" y="2081"/>
                  </a:cubicBezTo>
                  <a:cubicBezTo>
                    <a:pt x="905" y="2081"/>
                    <a:pt x="588" y="1764"/>
                    <a:pt x="588" y="1346"/>
                  </a:cubicBezTo>
                  <a:cubicBezTo>
                    <a:pt x="588" y="929"/>
                    <a:pt x="905" y="588"/>
                    <a:pt x="1346" y="588"/>
                  </a:cubicBezTo>
                  <a:cubicBezTo>
                    <a:pt x="1493" y="588"/>
                    <a:pt x="1640" y="635"/>
                    <a:pt x="1763" y="712"/>
                  </a:cubicBezTo>
                  <a:cubicBezTo>
                    <a:pt x="1806" y="748"/>
                    <a:pt x="1856" y="764"/>
                    <a:pt x="1908" y="764"/>
                  </a:cubicBezTo>
                  <a:cubicBezTo>
                    <a:pt x="1998" y="764"/>
                    <a:pt x="2091" y="714"/>
                    <a:pt x="2151" y="635"/>
                  </a:cubicBezTo>
                  <a:cubicBezTo>
                    <a:pt x="2251" y="518"/>
                    <a:pt x="2204" y="318"/>
                    <a:pt x="2081" y="247"/>
                  </a:cubicBezTo>
                  <a:cubicBezTo>
                    <a:pt x="1857" y="100"/>
                    <a:pt x="1587" y="0"/>
                    <a:pt x="13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2954;p63">
              <a:extLst>
                <a:ext uri="{FF2B5EF4-FFF2-40B4-BE49-F238E27FC236}">
                  <a16:creationId xmlns:a16="http://schemas.microsoft.com/office/drawing/2014/main" id="{832E86F6-DFE7-16AB-708C-DF3AB15AF96B}"/>
                </a:ext>
              </a:extLst>
            </p:cNvPr>
            <p:cNvSpPr/>
            <p:nvPr/>
          </p:nvSpPr>
          <p:spPr>
            <a:xfrm>
              <a:off x="2996240" y="3563833"/>
              <a:ext cx="39077" cy="51914"/>
            </a:xfrm>
            <a:custGeom>
              <a:avLst/>
              <a:gdLst/>
              <a:ahLst/>
              <a:cxnLst/>
              <a:rect l="l" t="t" r="r" b="b"/>
              <a:pathLst>
                <a:path w="2006" h="2665" extrusionOk="0">
                  <a:moveTo>
                    <a:pt x="1011" y="1"/>
                  </a:moveTo>
                  <a:cubicBezTo>
                    <a:pt x="916" y="1"/>
                    <a:pt x="816" y="13"/>
                    <a:pt x="712" y="43"/>
                  </a:cubicBezTo>
                  <a:cubicBezTo>
                    <a:pt x="418" y="143"/>
                    <a:pt x="195" y="367"/>
                    <a:pt x="171" y="661"/>
                  </a:cubicBezTo>
                  <a:cubicBezTo>
                    <a:pt x="95" y="1025"/>
                    <a:pt x="318" y="1295"/>
                    <a:pt x="636" y="1419"/>
                  </a:cubicBezTo>
                  <a:cubicBezTo>
                    <a:pt x="806" y="1489"/>
                    <a:pt x="977" y="1566"/>
                    <a:pt x="1124" y="1613"/>
                  </a:cubicBezTo>
                  <a:cubicBezTo>
                    <a:pt x="1200" y="1636"/>
                    <a:pt x="1417" y="1736"/>
                    <a:pt x="1394" y="1883"/>
                  </a:cubicBezTo>
                  <a:cubicBezTo>
                    <a:pt x="1370" y="1983"/>
                    <a:pt x="1247" y="2077"/>
                    <a:pt x="1053" y="2077"/>
                  </a:cubicBezTo>
                  <a:cubicBezTo>
                    <a:pt x="859" y="2077"/>
                    <a:pt x="659" y="2007"/>
                    <a:pt x="536" y="1883"/>
                  </a:cubicBezTo>
                  <a:cubicBezTo>
                    <a:pt x="486" y="1818"/>
                    <a:pt x="407" y="1787"/>
                    <a:pt x="327" y="1787"/>
                  </a:cubicBezTo>
                  <a:cubicBezTo>
                    <a:pt x="254" y="1787"/>
                    <a:pt x="180" y="1812"/>
                    <a:pt x="124" y="1860"/>
                  </a:cubicBezTo>
                  <a:cubicBezTo>
                    <a:pt x="24" y="1954"/>
                    <a:pt x="1" y="2154"/>
                    <a:pt x="124" y="2248"/>
                  </a:cubicBezTo>
                  <a:cubicBezTo>
                    <a:pt x="342" y="2518"/>
                    <a:pt x="683" y="2665"/>
                    <a:pt x="1053" y="2665"/>
                  </a:cubicBezTo>
                  <a:cubicBezTo>
                    <a:pt x="1494" y="2665"/>
                    <a:pt x="1888" y="2371"/>
                    <a:pt x="1958" y="1983"/>
                  </a:cubicBezTo>
                  <a:cubicBezTo>
                    <a:pt x="2005" y="1660"/>
                    <a:pt x="1858" y="1272"/>
                    <a:pt x="1323" y="1072"/>
                  </a:cubicBezTo>
                  <a:cubicBezTo>
                    <a:pt x="1077" y="1002"/>
                    <a:pt x="830" y="878"/>
                    <a:pt x="759" y="855"/>
                  </a:cubicBezTo>
                  <a:cubicBezTo>
                    <a:pt x="736" y="831"/>
                    <a:pt x="736" y="755"/>
                    <a:pt x="736" y="755"/>
                  </a:cubicBezTo>
                  <a:cubicBezTo>
                    <a:pt x="736" y="708"/>
                    <a:pt x="759" y="631"/>
                    <a:pt x="883" y="608"/>
                  </a:cubicBezTo>
                  <a:cubicBezTo>
                    <a:pt x="931" y="591"/>
                    <a:pt x="979" y="584"/>
                    <a:pt x="1025" y="584"/>
                  </a:cubicBezTo>
                  <a:cubicBezTo>
                    <a:pt x="1239" y="584"/>
                    <a:pt x="1417" y="731"/>
                    <a:pt x="1417" y="731"/>
                  </a:cubicBezTo>
                  <a:cubicBezTo>
                    <a:pt x="1470" y="773"/>
                    <a:pt x="1530" y="793"/>
                    <a:pt x="1592" y="793"/>
                  </a:cubicBezTo>
                  <a:cubicBezTo>
                    <a:pt x="1676" y="793"/>
                    <a:pt x="1763" y="756"/>
                    <a:pt x="1835" y="684"/>
                  </a:cubicBezTo>
                  <a:cubicBezTo>
                    <a:pt x="1935" y="561"/>
                    <a:pt x="1911" y="390"/>
                    <a:pt x="1788" y="290"/>
                  </a:cubicBezTo>
                  <a:cubicBezTo>
                    <a:pt x="1768" y="271"/>
                    <a:pt x="1450" y="1"/>
                    <a:pt x="10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2955;p63">
              <a:extLst>
                <a:ext uri="{FF2B5EF4-FFF2-40B4-BE49-F238E27FC236}">
                  <a16:creationId xmlns:a16="http://schemas.microsoft.com/office/drawing/2014/main" id="{D1D2D51D-4562-A06E-291D-884B866B53DF}"/>
                </a:ext>
              </a:extLst>
            </p:cNvPr>
            <p:cNvSpPr/>
            <p:nvPr/>
          </p:nvSpPr>
          <p:spPr>
            <a:xfrm>
              <a:off x="3132618" y="3563755"/>
              <a:ext cx="33915" cy="51992"/>
            </a:xfrm>
            <a:custGeom>
              <a:avLst/>
              <a:gdLst/>
              <a:ahLst/>
              <a:cxnLst/>
              <a:rect l="l" t="t" r="r" b="b"/>
              <a:pathLst>
                <a:path w="1741" h="2669" extrusionOk="0">
                  <a:moveTo>
                    <a:pt x="859" y="588"/>
                  </a:moveTo>
                  <a:cubicBezTo>
                    <a:pt x="1006" y="588"/>
                    <a:pt x="1129" y="712"/>
                    <a:pt x="1129" y="835"/>
                  </a:cubicBezTo>
                  <a:cubicBezTo>
                    <a:pt x="1129" y="982"/>
                    <a:pt x="1006" y="1105"/>
                    <a:pt x="859" y="1105"/>
                  </a:cubicBezTo>
                  <a:lnTo>
                    <a:pt x="588" y="1105"/>
                  </a:lnTo>
                  <a:lnTo>
                    <a:pt x="588" y="588"/>
                  </a:lnTo>
                  <a:close/>
                  <a:moveTo>
                    <a:pt x="294" y="0"/>
                  </a:moveTo>
                  <a:cubicBezTo>
                    <a:pt x="147" y="0"/>
                    <a:pt x="0" y="147"/>
                    <a:pt x="0" y="294"/>
                  </a:cubicBezTo>
                  <a:lnTo>
                    <a:pt x="0" y="2375"/>
                  </a:lnTo>
                  <a:cubicBezTo>
                    <a:pt x="0" y="2546"/>
                    <a:pt x="147" y="2669"/>
                    <a:pt x="294" y="2669"/>
                  </a:cubicBezTo>
                  <a:cubicBezTo>
                    <a:pt x="441" y="2669"/>
                    <a:pt x="588" y="2546"/>
                    <a:pt x="588" y="2375"/>
                  </a:cubicBezTo>
                  <a:lnTo>
                    <a:pt x="588" y="1864"/>
                  </a:lnTo>
                  <a:lnTo>
                    <a:pt x="1205" y="2575"/>
                  </a:lnTo>
                  <a:cubicBezTo>
                    <a:pt x="1276" y="2622"/>
                    <a:pt x="1352" y="2669"/>
                    <a:pt x="1423" y="2669"/>
                  </a:cubicBezTo>
                  <a:cubicBezTo>
                    <a:pt x="1499" y="2669"/>
                    <a:pt x="1546" y="2645"/>
                    <a:pt x="1617" y="2598"/>
                  </a:cubicBezTo>
                  <a:cubicBezTo>
                    <a:pt x="1717" y="2499"/>
                    <a:pt x="1740" y="2305"/>
                    <a:pt x="1646" y="2181"/>
                  </a:cubicBezTo>
                  <a:lnTo>
                    <a:pt x="1129" y="1617"/>
                  </a:lnTo>
                  <a:cubicBezTo>
                    <a:pt x="1470" y="1493"/>
                    <a:pt x="1717" y="1200"/>
                    <a:pt x="1717" y="835"/>
                  </a:cubicBezTo>
                  <a:cubicBezTo>
                    <a:pt x="1717" y="394"/>
                    <a:pt x="1323" y="0"/>
                    <a:pt x="85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36"/>
          <p:cNvSpPr txBox="1">
            <a:spLocks noGrp="1"/>
          </p:cNvSpPr>
          <p:nvPr>
            <p:ph type="title"/>
          </p:nvPr>
        </p:nvSpPr>
        <p:spPr>
          <a:xfrm>
            <a:off x="709418" y="2653425"/>
            <a:ext cx="4740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Nuestros Valores</a:t>
            </a:r>
            <a:endParaRPr dirty="0"/>
          </a:p>
        </p:txBody>
      </p:sp>
      <p:sp>
        <p:nvSpPr>
          <p:cNvPr id="758" name="Google Shape;758;p36"/>
          <p:cNvSpPr txBox="1">
            <a:spLocks noGrp="1"/>
          </p:cNvSpPr>
          <p:nvPr>
            <p:ph type="title" idx="2"/>
          </p:nvPr>
        </p:nvSpPr>
        <p:spPr>
          <a:xfrm>
            <a:off x="720000" y="1249000"/>
            <a:ext cx="17025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pic>
        <p:nvPicPr>
          <p:cNvPr id="2" name="Google Shape;4325;p69">
            <a:extLst>
              <a:ext uri="{FF2B5EF4-FFF2-40B4-BE49-F238E27FC236}">
                <a16:creationId xmlns:a16="http://schemas.microsoft.com/office/drawing/2014/main" id="{96B25827-7C4A-0A32-6FFD-4DC97E8ED4A2}"/>
              </a:ext>
            </a:extLst>
          </p:cNvPr>
          <p:cNvPicPr preferRelativeResize="0"/>
          <p:nvPr/>
        </p:nvPicPr>
        <p:blipFill rotWithShape="1">
          <a:blip r:embed="rId3">
            <a:alphaModFix/>
          </a:blip>
          <a:srcRect t="9256" b="9256"/>
          <a:stretch/>
        </p:blipFill>
        <p:spPr>
          <a:xfrm>
            <a:off x="5030526" y="1249000"/>
            <a:ext cx="3875349" cy="2941070"/>
          </a:xfrm>
          <a:prstGeom prst="rect">
            <a:avLst/>
          </a:prstGeom>
          <a:noFill/>
          <a:ln>
            <a:noFill/>
          </a:ln>
        </p:spPr>
      </p:pic>
    </p:spTree>
    <p:extLst>
      <p:ext uri="{BB962C8B-B14F-4D97-AF65-F5344CB8AC3E}">
        <p14:creationId xmlns:p14="http://schemas.microsoft.com/office/powerpoint/2010/main" val="835455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6"/>
        <p:cNvGrpSpPr/>
        <p:nvPr/>
      </p:nvGrpSpPr>
      <p:grpSpPr>
        <a:xfrm>
          <a:off x="0" y="0"/>
          <a:ext cx="0" cy="0"/>
          <a:chOff x="0" y="0"/>
          <a:chExt cx="0" cy="0"/>
        </a:xfrm>
      </p:grpSpPr>
      <p:sp>
        <p:nvSpPr>
          <p:cNvPr id="867" name="Google Shape;867;p37"/>
          <p:cNvSpPr txBox="1">
            <a:spLocks noGrp="1"/>
          </p:cNvSpPr>
          <p:nvPr>
            <p:ph type="title"/>
          </p:nvPr>
        </p:nvSpPr>
        <p:spPr>
          <a:xfrm>
            <a:off x="614645" y="744347"/>
            <a:ext cx="3908121" cy="57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MX" u="sng" dirty="0"/>
              <a:t>Misión</a:t>
            </a:r>
            <a:r>
              <a:rPr lang="es-MX" dirty="0"/>
              <a:t>:</a:t>
            </a:r>
            <a:endParaRPr dirty="0"/>
          </a:p>
        </p:txBody>
      </p:sp>
      <p:sp>
        <p:nvSpPr>
          <p:cNvPr id="868" name="Google Shape;868;p37"/>
          <p:cNvSpPr txBox="1">
            <a:spLocks noGrp="1"/>
          </p:cNvSpPr>
          <p:nvPr>
            <p:ph type="subTitle" idx="1"/>
          </p:nvPr>
        </p:nvSpPr>
        <p:spPr>
          <a:xfrm>
            <a:off x="2205263" y="1354580"/>
            <a:ext cx="6375211" cy="1133439"/>
          </a:xfrm>
          <a:prstGeom prst="rect">
            <a:avLst/>
          </a:prstGeom>
        </p:spPr>
        <p:txBody>
          <a:bodyPr spcFirstLastPara="1" wrap="square" lIns="91425" tIns="91425" rIns="91425" bIns="91425" anchor="t" anchorCtr="0">
            <a:noAutofit/>
          </a:bodyPr>
          <a:lstStyle/>
          <a:p>
            <a:pPr marL="342900" lvl="0" indent="-342900" algn="just" rtl="0">
              <a:spcBef>
                <a:spcPts val="0"/>
              </a:spcBef>
              <a:spcAft>
                <a:spcPts val="0"/>
              </a:spcAft>
              <a:buFont typeface="Arial" panose="020B0604020202020204" pitchFamily="34" charset="0"/>
              <a:buChar char="•"/>
            </a:pPr>
            <a:r>
              <a:rPr lang="es-PY" sz="1800" dirty="0">
                <a:effectLst/>
                <a:latin typeface="Arial" panose="020B0604020202020204" pitchFamily="34" charset="0"/>
                <a:ea typeface="Calibri" panose="020F0502020204030204" pitchFamily="34" charset="0"/>
              </a:rPr>
              <a:t>Ser una empresa de Venta y Servicio dedicada a satisfacer las necesidades de soporte técnico y mantenimiento que el cliente requiera.</a:t>
            </a:r>
            <a:endParaRPr lang="en" sz="2400" dirty="0"/>
          </a:p>
        </p:txBody>
      </p:sp>
      <p:sp>
        <p:nvSpPr>
          <p:cNvPr id="1266" name="Google Shape;867;p37">
            <a:extLst>
              <a:ext uri="{FF2B5EF4-FFF2-40B4-BE49-F238E27FC236}">
                <a16:creationId xmlns:a16="http://schemas.microsoft.com/office/drawing/2014/main" id="{9033B47C-2A49-2A9D-81F4-D05E32687B46}"/>
              </a:ext>
            </a:extLst>
          </p:cNvPr>
          <p:cNvSpPr txBox="1">
            <a:spLocks/>
          </p:cNvSpPr>
          <p:nvPr/>
        </p:nvSpPr>
        <p:spPr>
          <a:xfrm>
            <a:off x="663879" y="2525552"/>
            <a:ext cx="3908121"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2pPr>
            <a:lvl3pPr marR="0" lvl="2" algn="ctr"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3pPr>
            <a:lvl4pPr marR="0" lvl="3" algn="ctr"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4pPr>
            <a:lvl5pPr marR="0" lvl="4" algn="ctr"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5pPr>
            <a:lvl6pPr marR="0" lvl="5" algn="ctr"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6pPr>
            <a:lvl7pPr marR="0" lvl="6" algn="ctr"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7pPr>
            <a:lvl8pPr marR="0" lvl="7" algn="ctr"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8pPr>
            <a:lvl9pPr marR="0" lvl="8" algn="ctr"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9pPr>
          </a:lstStyle>
          <a:p>
            <a:pPr algn="just"/>
            <a:r>
              <a:rPr lang="es-MX" u="sng" dirty="0"/>
              <a:t>Visión</a:t>
            </a:r>
            <a:r>
              <a:rPr lang="es-MX" dirty="0"/>
              <a:t>:</a:t>
            </a:r>
          </a:p>
        </p:txBody>
      </p:sp>
      <p:sp>
        <p:nvSpPr>
          <p:cNvPr id="1267" name="Google Shape;868;p37">
            <a:extLst>
              <a:ext uri="{FF2B5EF4-FFF2-40B4-BE49-F238E27FC236}">
                <a16:creationId xmlns:a16="http://schemas.microsoft.com/office/drawing/2014/main" id="{674A03B8-1B6F-7F61-480C-EDA821374687}"/>
              </a:ext>
            </a:extLst>
          </p:cNvPr>
          <p:cNvSpPr txBox="1">
            <a:spLocks/>
          </p:cNvSpPr>
          <p:nvPr/>
        </p:nvSpPr>
        <p:spPr>
          <a:xfrm>
            <a:off x="2143511" y="3135785"/>
            <a:ext cx="6375211" cy="11334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342900" indent="-342900" algn="just">
              <a:buFont typeface="Arial" panose="020B0604020202020204" pitchFamily="34" charset="0"/>
              <a:buChar char="•"/>
            </a:pPr>
            <a:r>
              <a:rPr lang="es-PY" sz="1800" dirty="0">
                <a:latin typeface="Arial" panose="020B0604020202020204" pitchFamily="34" charset="0"/>
                <a:ea typeface="Calibri" panose="020F0502020204030204" pitchFamily="34" charset="0"/>
              </a:rPr>
              <a:t>Queremos lograr ser</a:t>
            </a:r>
            <a:r>
              <a:rPr lang="es-PY" sz="1800" dirty="0">
                <a:effectLst/>
                <a:latin typeface="Arial" panose="020B0604020202020204" pitchFamily="34" charset="0"/>
                <a:ea typeface="Calibri" panose="020F0502020204030204" pitchFamily="34" charset="0"/>
              </a:rPr>
              <a:t> una empresa que lidere el mercado regional, brindando servicios de mantenimiento y venta de equipos informáticos ofreciendo la mayor comodidad con los mejores tiempos de entrega posible</a:t>
            </a:r>
            <a:r>
              <a:rPr lang="es-PY" sz="1800" dirty="0">
                <a:latin typeface="Arial" panose="020B0604020202020204" pitchFamily="34" charset="0"/>
                <a:ea typeface="Calibri" panose="020F0502020204030204" pitchFamily="34" charset="0"/>
              </a:rPr>
              <a:t>.</a:t>
            </a:r>
            <a:endParaRPr lang="en" sz="2400" dirty="0"/>
          </a:p>
        </p:txBody>
      </p:sp>
    </p:spTree>
    <p:extLst>
      <p:ext uri="{BB962C8B-B14F-4D97-AF65-F5344CB8AC3E}">
        <p14:creationId xmlns:p14="http://schemas.microsoft.com/office/powerpoint/2010/main" val="21650644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5"/>
        <p:cNvGrpSpPr/>
        <p:nvPr/>
      </p:nvGrpSpPr>
      <p:grpSpPr>
        <a:xfrm>
          <a:off x="0" y="0"/>
          <a:ext cx="0" cy="0"/>
          <a:chOff x="0" y="0"/>
          <a:chExt cx="0" cy="0"/>
        </a:xfrm>
      </p:grpSpPr>
      <p:sp>
        <p:nvSpPr>
          <p:cNvPr id="1430" name="Google Shape;1430;p40"/>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Nuestros Valores</a:t>
            </a:r>
            <a:endParaRPr dirty="0"/>
          </a:p>
        </p:txBody>
      </p:sp>
      <p:sp>
        <p:nvSpPr>
          <p:cNvPr id="1435" name="Google Shape;1435;p40"/>
          <p:cNvSpPr txBox="1">
            <a:spLocks noGrp="1"/>
          </p:cNvSpPr>
          <p:nvPr>
            <p:ph type="subTitle" idx="5"/>
          </p:nvPr>
        </p:nvSpPr>
        <p:spPr>
          <a:xfrm>
            <a:off x="1277523" y="2256619"/>
            <a:ext cx="2962200" cy="40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Servicio</a:t>
            </a:r>
            <a:endParaRPr dirty="0"/>
          </a:p>
        </p:txBody>
      </p:sp>
      <p:sp>
        <p:nvSpPr>
          <p:cNvPr id="1436" name="Google Shape;1436;p40"/>
          <p:cNvSpPr txBox="1">
            <a:spLocks noGrp="1"/>
          </p:cNvSpPr>
          <p:nvPr>
            <p:ph type="subTitle" idx="6"/>
          </p:nvPr>
        </p:nvSpPr>
        <p:spPr>
          <a:xfrm>
            <a:off x="4904277" y="2240999"/>
            <a:ext cx="2962200" cy="40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MX" dirty="0"/>
              <a:t>Transparencia</a:t>
            </a:r>
            <a:endParaRPr dirty="0"/>
          </a:p>
        </p:txBody>
      </p:sp>
      <p:sp>
        <p:nvSpPr>
          <p:cNvPr id="1437" name="Google Shape;1437;p40"/>
          <p:cNvSpPr txBox="1">
            <a:spLocks noGrp="1"/>
          </p:cNvSpPr>
          <p:nvPr>
            <p:ph type="subTitle" idx="7"/>
          </p:nvPr>
        </p:nvSpPr>
        <p:spPr>
          <a:xfrm>
            <a:off x="1253173" y="3911600"/>
            <a:ext cx="2962200" cy="40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Reponsabilidad</a:t>
            </a:r>
            <a:endParaRPr dirty="0"/>
          </a:p>
        </p:txBody>
      </p:sp>
      <p:sp>
        <p:nvSpPr>
          <p:cNvPr id="1438" name="Google Shape;1438;p40"/>
          <p:cNvSpPr txBox="1">
            <a:spLocks noGrp="1"/>
          </p:cNvSpPr>
          <p:nvPr>
            <p:ph type="subTitle" idx="8"/>
          </p:nvPr>
        </p:nvSpPr>
        <p:spPr>
          <a:xfrm>
            <a:off x="4886124" y="3911600"/>
            <a:ext cx="2962200" cy="40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Ética</a:t>
            </a:r>
            <a:endParaRPr dirty="0"/>
          </a:p>
        </p:txBody>
      </p:sp>
      <p:pic>
        <p:nvPicPr>
          <p:cNvPr id="35" name="Google Shape;4318;p69">
            <a:extLst>
              <a:ext uri="{FF2B5EF4-FFF2-40B4-BE49-F238E27FC236}">
                <a16:creationId xmlns:a16="http://schemas.microsoft.com/office/drawing/2014/main" id="{A2D2FACC-6854-4E47-9794-A0E431E7380F}"/>
              </a:ext>
            </a:extLst>
          </p:cNvPr>
          <p:cNvPicPr preferRelativeResize="0"/>
          <p:nvPr/>
        </p:nvPicPr>
        <p:blipFill rotWithShape="1">
          <a:blip r:embed="rId3">
            <a:alphaModFix/>
          </a:blip>
          <a:srcRect t="16547" b="16540"/>
          <a:stretch/>
        </p:blipFill>
        <p:spPr>
          <a:xfrm>
            <a:off x="1972965" y="2806113"/>
            <a:ext cx="1522615" cy="1018800"/>
          </a:xfrm>
          <a:prstGeom prst="rect">
            <a:avLst/>
          </a:prstGeom>
          <a:noFill/>
          <a:ln>
            <a:noFill/>
          </a:ln>
        </p:spPr>
      </p:pic>
      <p:pic>
        <p:nvPicPr>
          <p:cNvPr id="36" name="Google Shape;4323;p69">
            <a:extLst>
              <a:ext uri="{FF2B5EF4-FFF2-40B4-BE49-F238E27FC236}">
                <a16:creationId xmlns:a16="http://schemas.microsoft.com/office/drawing/2014/main" id="{2E02F515-D82D-EA15-FB33-EF07AB20B991}"/>
              </a:ext>
            </a:extLst>
          </p:cNvPr>
          <p:cNvPicPr preferRelativeResize="0"/>
          <p:nvPr/>
        </p:nvPicPr>
        <p:blipFill rotWithShape="1">
          <a:blip r:embed="rId4">
            <a:alphaModFix/>
          </a:blip>
          <a:srcRect/>
          <a:stretch/>
        </p:blipFill>
        <p:spPr>
          <a:xfrm>
            <a:off x="5732014" y="986793"/>
            <a:ext cx="1270420" cy="1270435"/>
          </a:xfrm>
          <a:prstGeom prst="rect">
            <a:avLst/>
          </a:prstGeom>
          <a:noFill/>
          <a:ln>
            <a:noFill/>
          </a:ln>
        </p:spPr>
      </p:pic>
      <p:pic>
        <p:nvPicPr>
          <p:cNvPr id="37" name="Google Shape;4326;p69">
            <a:extLst>
              <a:ext uri="{FF2B5EF4-FFF2-40B4-BE49-F238E27FC236}">
                <a16:creationId xmlns:a16="http://schemas.microsoft.com/office/drawing/2014/main" id="{388DA1C1-D01D-ABE5-0F1F-2B10AD718617}"/>
              </a:ext>
            </a:extLst>
          </p:cNvPr>
          <p:cNvPicPr preferRelativeResize="0"/>
          <p:nvPr/>
        </p:nvPicPr>
        <p:blipFill rotWithShape="1">
          <a:blip r:embed="rId5">
            <a:alphaModFix/>
          </a:blip>
          <a:srcRect t="14837" b="14844"/>
          <a:stretch/>
        </p:blipFill>
        <p:spPr>
          <a:xfrm>
            <a:off x="5515791" y="2805572"/>
            <a:ext cx="1702865" cy="1197460"/>
          </a:xfrm>
          <a:prstGeom prst="rect">
            <a:avLst/>
          </a:prstGeom>
          <a:noFill/>
          <a:ln>
            <a:noFill/>
          </a:ln>
        </p:spPr>
      </p:pic>
      <p:grpSp>
        <p:nvGrpSpPr>
          <p:cNvPr id="38" name="Google Shape;4224;p65">
            <a:extLst>
              <a:ext uri="{FF2B5EF4-FFF2-40B4-BE49-F238E27FC236}">
                <a16:creationId xmlns:a16="http://schemas.microsoft.com/office/drawing/2014/main" id="{9F645E93-31AE-B445-6738-C1AF29996F01}"/>
              </a:ext>
            </a:extLst>
          </p:cNvPr>
          <p:cNvGrpSpPr/>
          <p:nvPr/>
        </p:nvGrpSpPr>
        <p:grpSpPr>
          <a:xfrm>
            <a:off x="2238853" y="1239865"/>
            <a:ext cx="1173134" cy="941558"/>
            <a:chOff x="3790320" y="631277"/>
            <a:chExt cx="4717578" cy="3498984"/>
          </a:xfrm>
        </p:grpSpPr>
        <p:sp>
          <p:nvSpPr>
            <p:cNvPr id="39" name="Google Shape;4225;p65">
              <a:extLst>
                <a:ext uri="{FF2B5EF4-FFF2-40B4-BE49-F238E27FC236}">
                  <a16:creationId xmlns:a16="http://schemas.microsoft.com/office/drawing/2014/main" id="{7CF18AA2-65D6-8B06-DD0A-84976102EC8C}"/>
                </a:ext>
              </a:extLst>
            </p:cNvPr>
            <p:cNvSpPr/>
            <p:nvPr/>
          </p:nvSpPr>
          <p:spPr>
            <a:xfrm>
              <a:off x="5441192" y="3349436"/>
              <a:ext cx="939711" cy="653123"/>
            </a:xfrm>
            <a:custGeom>
              <a:avLst/>
              <a:gdLst/>
              <a:ahLst/>
              <a:cxnLst/>
              <a:rect l="l" t="t" r="r" b="b"/>
              <a:pathLst>
                <a:path w="6594" h="4583" extrusionOk="0">
                  <a:moveTo>
                    <a:pt x="288" y="0"/>
                  </a:moveTo>
                  <a:cubicBezTo>
                    <a:pt x="131" y="0"/>
                    <a:pt x="0" y="110"/>
                    <a:pt x="0" y="262"/>
                  </a:cubicBezTo>
                  <a:lnTo>
                    <a:pt x="0" y="4300"/>
                  </a:lnTo>
                  <a:cubicBezTo>
                    <a:pt x="0" y="4452"/>
                    <a:pt x="131" y="4583"/>
                    <a:pt x="288" y="4583"/>
                  </a:cubicBezTo>
                  <a:lnTo>
                    <a:pt x="6332" y="4583"/>
                  </a:lnTo>
                  <a:cubicBezTo>
                    <a:pt x="6484" y="4583"/>
                    <a:pt x="6594" y="4452"/>
                    <a:pt x="6594" y="4300"/>
                  </a:cubicBezTo>
                  <a:lnTo>
                    <a:pt x="6594" y="262"/>
                  </a:lnTo>
                  <a:cubicBezTo>
                    <a:pt x="6594" y="110"/>
                    <a:pt x="6484" y="0"/>
                    <a:pt x="6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226;p65">
              <a:extLst>
                <a:ext uri="{FF2B5EF4-FFF2-40B4-BE49-F238E27FC236}">
                  <a16:creationId xmlns:a16="http://schemas.microsoft.com/office/drawing/2014/main" id="{5E920A63-470E-70CA-91D0-1E06A9934F25}"/>
                </a:ext>
              </a:extLst>
            </p:cNvPr>
            <p:cNvSpPr/>
            <p:nvPr/>
          </p:nvSpPr>
          <p:spPr>
            <a:xfrm>
              <a:off x="5435206" y="3339745"/>
              <a:ext cx="954674" cy="668799"/>
            </a:xfrm>
            <a:custGeom>
              <a:avLst/>
              <a:gdLst/>
              <a:ahLst/>
              <a:cxnLst/>
              <a:rect l="l" t="t" r="r" b="b"/>
              <a:pathLst>
                <a:path w="6699" h="4693" extrusionOk="0">
                  <a:moveTo>
                    <a:pt x="6374" y="110"/>
                  </a:moveTo>
                  <a:cubicBezTo>
                    <a:pt x="6484" y="110"/>
                    <a:pt x="6588" y="220"/>
                    <a:pt x="6588" y="330"/>
                  </a:cubicBezTo>
                  <a:lnTo>
                    <a:pt x="6588" y="4368"/>
                  </a:lnTo>
                  <a:cubicBezTo>
                    <a:pt x="6588" y="4499"/>
                    <a:pt x="6484" y="4583"/>
                    <a:pt x="6374" y="4583"/>
                  </a:cubicBezTo>
                  <a:lnTo>
                    <a:pt x="330" y="4583"/>
                  </a:lnTo>
                  <a:cubicBezTo>
                    <a:pt x="199" y="4583"/>
                    <a:pt x="110" y="4499"/>
                    <a:pt x="110" y="4368"/>
                  </a:cubicBezTo>
                  <a:lnTo>
                    <a:pt x="110" y="330"/>
                  </a:lnTo>
                  <a:cubicBezTo>
                    <a:pt x="110" y="220"/>
                    <a:pt x="199" y="110"/>
                    <a:pt x="330" y="110"/>
                  </a:cubicBezTo>
                  <a:close/>
                  <a:moveTo>
                    <a:pt x="330" y="0"/>
                  </a:moveTo>
                  <a:cubicBezTo>
                    <a:pt x="152" y="0"/>
                    <a:pt x="0" y="157"/>
                    <a:pt x="0" y="330"/>
                  </a:cubicBezTo>
                  <a:lnTo>
                    <a:pt x="0" y="4368"/>
                  </a:lnTo>
                  <a:cubicBezTo>
                    <a:pt x="0" y="4541"/>
                    <a:pt x="152" y="4693"/>
                    <a:pt x="330" y="4693"/>
                  </a:cubicBezTo>
                  <a:lnTo>
                    <a:pt x="6374" y="4693"/>
                  </a:lnTo>
                  <a:cubicBezTo>
                    <a:pt x="6547" y="4693"/>
                    <a:pt x="6698" y="4541"/>
                    <a:pt x="6698" y="4368"/>
                  </a:cubicBezTo>
                  <a:lnTo>
                    <a:pt x="6698" y="330"/>
                  </a:lnTo>
                  <a:cubicBezTo>
                    <a:pt x="6698" y="157"/>
                    <a:pt x="6547" y="0"/>
                    <a:pt x="637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227;p65">
              <a:extLst>
                <a:ext uri="{FF2B5EF4-FFF2-40B4-BE49-F238E27FC236}">
                  <a16:creationId xmlns:a16="http://schemas.microsoft.com/office/drawing/2014/main" id="{881F2C4A-2464-BB20-7D62-16608DA6DFB1}"/>
                </a:ext>
              </a:extLst>
            </p:cNvPr>
            <p:cNvSpPr/>
            <p:nvPr/>
          </p:nvSpPr>
          <p:spPr>
            <a:xfrm>
              <a:off x="5357537" y="3843531"/>
              <a:ext cx="1107018" cy="277039"/>
            </a:xfrm>
            <a:custGeom>
              <a:avLst/>
              <a:gdLst/>
              <a:ahLst/>
              <a:cxnLst/>
              <a:rect l="l" t="t" r="r" b="b"/>
              <a:pathLst>
                <a:path w="7768" h="1944" extrusionOk="0">
                  <a:moveTo>
                    <a:pt x="284" y="0"/>
                  </a:moveTo>
                  <a:cubicBezTo>
                    <a:pt x="132" y="0"/>
                    <a:pt x="1" y="110"/>
                    <a:pt x="1" y="262"/>
                  </a:cubicBezTo>
                  <a:lnTo>
                    <a:pt x="1" y="1681"/>
                  </a:lnTo>
                  <a:cubicBezTo>
                    <a:pt x="1" y="1833"/>
                    <a:pt x="132" y="1943"/>
                    <a:pt x="284" y="1943"/>
                  </a:cubicBezTo>
                  <a:lnTo>
                    <a:pt x="7505" y="1943"/>
                  </a:lnTo>
                  <a:cubicBezTo>
                    <a:pt x="7657" y="1943"/>
                    <a:pt x="7767" y="1833"/>
                    <a:pt x="7767" y="1681"/>
                  </a:cubicBezTo>
                  <a:lnTo>
                    <a:pt x="7767" y="262"/>
                  </a:lnTo>
                  <a:cubicBezTo>
                    <a:pt x="7767" y="110"/>
                    <a:pt x="7657" y="0"/>
                    <a:pt x="75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28;p65">
              <a:extLst>
                <a:ext uri="{FF2B5EF4-FFF2-40B4-BE49-F238E27FC236}">
                  <a16:creationId xmlns:a16="http://schemas.microsoft.com/office/drawing/2014/main" id="{97FD7B5D-C3AE-AE23-BD98-DB019860E5CB}"/>
                </a:ext>
              </a:extLst>
            </p:cNvPr>
            <p:cNvSpPr/>
            <p:nvPr/>
          </p:nvSpPr>
          <p:spPr>
            <a:xfrm>
              <a:off x="5351551" y="3834552"/>
              <a:ext cx="1122694" cy="295708"/>
            </a:xfrm>
            <a:custGeom>
              <a:avLst/>
              <a:gdLst/>
              <a:ahLst/>
              <a:cxnLst/>
              <a:rect l="l" t="t" r="r" b="b"/>
              <a:pathLst>
                <a:path w="7878" h="2075" extrusionOk="0">
                  <a:moveTo>
                    <a:pt x="7547" y="110"/>
                  </a:moveTo>
                  <a:cubicBezTo>
                    <a:pt x="7657" y="110"/>
                    <a:pt x="7767" y="220"/>
                    <a:pt x="7767" y="325"/>
                  </a:cubicBezTo>
                  <a:lnTo>
                    <a:pt x="7767" y="1744"/>
                  </a:lnTo>
                  <a:cubicBezTo>
                    <a:pt x="7767" y="1854"/>
                    <a:pt x="7657" y="1964"/>
                    <a:pt x="7547" y="1964"/>
                  </a:cubicBezTo>
                  <a:lnTo>
                    <a:pt x="326" y="1964"/>
                  </a:lnTo>
                  <a:cubicBezTo>
                    <a:pt x="195" y="1964"/>
                    <a:pt x="106" y="1854"/>
                    <a:pt x="106" y="1744"/>
                  </a:cubicBezTo>
                  <a:lnTo>
                    <a:pt x="106" y="325"/>
                  </a:lnTo>
                  <a:cubicBezTo>
                    <a:pt x="106" y="220"/>
                    <a:pt x="195" y="110"/>
                    <a:pt x="326" y="110"/>
                  </a:cubicBezTo>
                  <a:close/>
                  <a:moveTo>
                    <a:pt x="326" y="0"/>
                  </a:moveTo>
                  <a:cubicBezTo>
                    <a:pt x="153" y="0"/>
                    <a:pt x="1" y="152"/>
                    <a:pt x="1" y="325"/>
                  </a:cubicBezTo>
                  <a:lnTo>
                    <a:pt x="1" y="1744"/>
                  </a:lnTo>
                  <a:cubicBezTo>
                    <a:pt x="1" y="1922"/>
                    <a:pt x="153" y="2074"/>
                    <a:pt x="326" y="2074"/>
                  </a:cubicBezTo>
                  <a:lnTo>
                    <a:pt x="7547" y="2074"/>
                  </a:lnTo>
                  <a:cubicBezTo>
                    <a:pt x="7725" y="2074"/>
                    <a:pt x="7877" y="1922"/>
                    <a:pt x="7877" y="1744"/>
                  </a:cubicBezTo>
                  <a:lnTo>
                    <a:pt x="7877" y="325"/>
                  </a:lnTo>
                  <a:cubicBezTo>
                    <a:pt x="7877" y="152"/>
                    <a:pt x="7725" y="0"/>
                    <a:pt x="75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229;p65">
              <a:extLst>
                <a:ext uri="{FF2B5EF4-FFF2-40B4-BE49-F238E27FC236}">
                  <a16:creationId xmlns:a16="http://schemas.microsoft.com/office/drawing/2014/main" id="{D10F025A-9A05-1CB6-A3A0-F186CE874786}"/>
                </a:ext>
              </a:extLst>
            </p:cNvPr>
            <p:cNvSpPr/>
            <p:nvPr/>
          </p:nvSpPr>
          <p:spPr>
            <a:xfrm>
              <a:off x="3799298" y="820820"/>
              <a:ext cx="4226419" cy="2630877"/>
            </a:xfrm>
            <a:custGeom>
              <a:avLst/>
              <a:gdLst/>
              <a:ahLst/>
              <a:cxnLst/>
              <a:rect l="l" t="t" r="r" b="b"/>
              <a:pathLst>
                <a:path w="29657" h="18461" extrusionOk="0">
                  <a:moveTo>
                    <a:pt x="1356" y="1"/>
                  </a:moveTo>
                  <a:cubicBezTo>
                    <a:pt x="613" y="1"/>
                    <a:pt x="0" y="593"/>
                    <a:pt x="0" y="1357"/>
                  </a:cubicBezTo>
                  <a:lnTo>
                    <a:pt x="0" y="17089"/>
                  </a:lnTo>
                  <a:cubicBezTo>
                    <a:pt x="0" y="17853"/>
                    <a:pt x="613" y="18461"/>
                    <a:pt x="1356" y="18461"/>
                  </a:cubicBezTo>
                  <a:lnTo>
                    <a:pt x="28279" y="18461"/>
                  </a:lnTo>
                  <a:cubicBezTo>
                    <a:pt x="29044" y="18461"/>
                    <a:pt x="29657" y="17853"/>
                    <a:pt x="29657" y="17089"/>
                  </a:cubicBezTo>
                  <a:lnTo>
                    <a:pt x="29657" y="1357"/>
                  </a:lnTo>
                  <a:cubicBezTo>
                    <a:pt x="29657" y="593"/>
                    <a:pt x="29044" y="1"/>
                    <a:pt x="28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230;p65">
              <a:extLst>
                <a:ext uri="{FF2B5EF4-FFF2-40B4-BE49-F238E27FC236}">
                  <a16:creationId xmlns:a16="http://schemas.microsoft.com/office/drawing/2014/main" id="{E09FA37E-A171-51A5-D88C-6B4C3F34FCC6}"/>
                </a:ext>
              </a:extLst>
            </p:cNvPr>
            <p:cNvSpPr/>
            <p:nvPr/>
          </p:nvSpPr>
          <p:spPr>
            <a:xfrm>
              <a:off x="3790320" y="811841"/>
              <a:ext cx="4244375" cy="2646553"/>
            </a:xfrm>
            <a:custGeom>
              <a:avLst/>
              <a:gdLst/>
              <a:ahLst/>
              <a:cxnLst/>
              <a:rect l="l" t="t" r="r" b="b"/>
              <a:pathLst>
                <a:path w="29783" h="18571" extrusionOk="0">
                  <a:moveTo>
                    <a:pt x="28342" y="111"/>
                  </a:moveTo>
                  <a:cubicBezTo>
                    <a:pt x="29086" y="111"/>
                    <a:pt x="29652" y="697"/>
                    <a:pt x="29652" y="1420"/>
                  </a:cubicBezTo>
                  <a:lnTo>
                    <a:pt x="29652" y="17152"/>
                  </a:lnTo>
                  <a:cubicBezTo>
                    <a:pt x="29652" y="17869"/>
                    <a:pt x="29086" y="18461"/>
                    <a:pt x="28342" y="18461"/>
                  </a:cubicBezTo>
                  <a:lnTo>
                    <a:pt x="1419" y="18461"/>
                  </a:lnTo>
                  <a:cubicBezTo>
                    <a:pt x="697" y="18461"/>
                    <a:pt x="110" y="17869"/>
                    <a:pt x="110" y="17152"/>
                  </a:cubicBezTo>
                  <a:lnTo>
                    <a:pt x="110" y="1420"/>
                  </a:lnTo>
                  <a:cubicBezTo>
                    <a:pt x="110" y="697"/>
                    <a:pt x="697" y="111"/>
                    <a:pt x="1419" y="111"/>
                  </a:cubicBezTo>
                  <a:close/>
                  <a:moveTo>
                    <a:pt x="1419" y="1"/>
                  </a:moveTo>
                  <a:cubicBezTo>
                    <a:pt x="634" y="1"/>
                    <a:pt x="0" y="635"/>
                    <a:pt x="0" y="1420"/>
                  </a:cubicBezTo>
                  <a:lnTo>
                    <a:pt x="0" y="17152"/>
                  </a:lnTo>
                  <a:cubicBezTo>
                    <a:pt x="0" y="17937"/>
                    <a:pt x="634" y="18571"/>
                    <a:pt x="1419" y="18571"/>
                  </a:cubicBezTo>
                  <a:lnTo>
                    <a:pt x="28342" y="18571"/>
                  </a:lnTo>
                  <a:cubicBezTo>
                    <a:pt x="29128" y="18571"/>
                    <a:pt x="29782" y="17937"/>
                    <a:pt x="29782" y="17152"/>
                  </a:cubicBezTo>
                  <a:lnTo>
                    <a:pt x="29782" y="1420"/>
                  </a:lnTo>
                  <a:cubicBezTo>
                    <a:pt x="29782" y="635"/>
                    <a:pt x="29128" y="1"/>
                    <a:pt x="2834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231;p65">
              <a:extLst>
                <a:ext uri="{FF2B5EF4-FFF2-40B4-BE49-F238E27FC236}">
                  <a16:creationId xmlns:a16="http://schemas.microsoft.com/office/drawing/2014/main" id="{A2BCA39A-077B-24A9-A5D5-06FE98CEB27C}"/>
                </a:ext>
              </a:extLst>
            </p:cNvPr>
            <p:cNvSpPr/>
            <p:nvPr/>
          </p:nvSpPr>
          <p:spPr>
            <a:xfrm>
              <a:off x="3961193" y="955210"/>
              <a:ext cx="3899644" cy="2359966"/>
            </a:xfrm>
            <a:custGeom>
              <a:avLst/>
              <a:gdLst/>
              <a:ahLst/>
              <a:cxnLst/>
              <a:rect l="l" t="t" r="r" b="b"/>
              <a:pathLst>
                <a:path w="27364" h="16560" extrusionOk="0">
                  <a:moveTo>
                    <a:pt x="1268" y="0"/>
                  </a:moveTo>
                  <a:cubicBezTo>
                    <a:pt x="566" y="0"/>
                    <a:pt x="1" y="566"/>
                    <a:pt x="1" y="1262"/>
                  </a:cubicBezTo>
                  <a:lnTo>
                    <a:pt x="1" y="15292"/>
                  </a:lnTo>
                  <a:cubicBezTo>
                    <a:pt x="1" y="15994"/>
                    <a:pt x="566" y="16560"/>
                    <a:pt x="1268" y="16560"/>
                  </a:cubicBezTo>
                  <a:lnTo>
                    <a:pt x="26096" y="16560"/>
                  </a:lnTo>
                  <a:cubicBezTo>
                    <a:pt x="26798" y="16560"/>
                    <a:pt x="27363" y="15994"/>
                    <a:pt x="27363" y="15292"/>
                  </a:cubicBezTo>
                  <a:lnTo>
                    <a:pt x="27363" y="1262"/>
                  </a:lnTo>
                  <a:cubicBezTo>
                    <a:pt x="27363" y="566"/>
                    <a:pt x="26798" y="0"/>
                    <a:pt x="26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232;p65">
              <a:extLst>
                <a:ext uri="{FF2B5EF4-FFF2-40B4-BE49-F238E27FC236}">
                  <a16:creationId xmlns:a16="http://schemas.microsoft.com/office/drawing/2014/main" id="{7762E908-662C-36B0-0EC8-87FC1424BD7C}"/>
                </a:ext>
              </a:extLst>
            </p:cNvPr>
            <p:cNvSpPr/>
            <p:nvPr/>
          </p:nvSpPr>
          <p:spPr>
            <a:xfrm>
              <a:off x="3955208" y="945519"/>
              <a:ext cx="3915320" cy="2379347"/>
            </a:xfrm>
            <a:custGeom>
              <a:avLst/>
              <a:gdLst/>
              <a:ahLst/>
              <a:cxnLst/>
              <a:rect l="l" t="t" r="r" b="b"/>
              <a:pathLst>
                <a:path w="27474" h="16696" extrusionOk="0">
                  <a:moveTo>
                    <a:pt x="26138" y="110"/>
                  </a:moveTo>
                  <a:cubicBezTo>
                    <a:pt x="26819" y="110"/>
                    <a:pt x="27363" y="655"/>
                    <a:pt x="27363" y="1330"/>
                  </a:cubicBezTo>
                  <a:lnTo>
                    <a:pt x="27363" y="15360"/>
                  </a:lnTo>
                  <a:cubicBezTo>
                    <a:pt x="27363" y="16041"/>
                    <a:pt x="26819" y="16586"/>
                    <a:pt x="26138" y="16586"/>
                  </a:cubicBezTo>
                  <a:lnTo>
                    <a:pt x="1310" y="16586"/>
                  </a:lnTo>
                  <a:cubicBezTo>
                    <a:pt x="655" y="16586"/>
                    <a:pt x="111" y="16041"/>
                    <a:pt x="111" y="15360"/>
                  </a:cubicBezTo>
                  <a:lnTo>
                    <a:pt x="111" y="1330"/>
                  </a:lnTo>
                  <a:cubicBezTo>
                    <a:pt x="111" y="655"/>
                    <a:pt x="655" y="110"/>
                    <a:pt x="1310" y="110"/>
                  </a:cubicBezTo>
                  <a:close/>
                  <a:moveTo>
                    <a:pt x="1310" y="0"/>
                  </a:moveTo>
                  <a:cubicBezTo>
                    <a:pt x="587" y="0"/>
                    <a:pt x="1" y="592"/>
                    <a:pt x="1" y="1330"/>
                  </a:cubicBezTo>
                  <a:lnTo>
                    <a:pt x="1" y="15360"/>
                  </a:lnTo>
                  <a:cubicBezTo>
                    <a:pt x="1" y="16104"/>
                    <a:pt x="587" y="16696"/>
                    <a:pt x="1310" y="16696"/>
                  </a:cubicBezTo>
                  <a:lnTo>
                    <a:pt x="26138" y="16696"/>
                  </a:lnTo>
                  <a:cubicBezTo>
                    <a:pt x="26882" y="16696"/>
                    <a:pt x="27473" y="16104"/>
                    <a:pt x="27473" y="15360"/>
                  </a:cubicBezTo>
                  <a:lnTo>
                    <a:pt x="27473" y="1330"/>
                  </a:lnTo>
                  <a:cubicBezTo>
                    <a:pt x="27473" y="592"/>
                    <a:pt x="26882" y="0"/>
                    <a:pt x="2613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233;p65">
              <a:extLst>
                <a:ext uri="{FF2B5EF4-FFF2-40B4-BE49-F238E27FC236}">
                  <a16:creationId xmlns:a16="http://schemas.microsoft.com/office/drawing/2014/main" id="{DCD0194A-7F1B-765D-612C-AC2FFA985B8B}"/>
                </a:ext>
              </a:extLst>
            </p:cNvPr>
            <p:cNvSpPr/>
            <p:nvPr/>
          </p:nvSpPr>
          <p:spPr>
            <a:xfrm>
              <a:off x="5948681" y="1057392"/>
              <a:ext cx="1818855" cy="2142923"/>
            </a:xfrm>
            <a:custGeom>
              <a:avLst/>
              <a:gdLst/>
              <a:ahLst/>
              <a:cxnLst/>
              <a:rect l="l" t="t" r="r" b="b"/>
              <a:pathLst>
                <a:path w="12763" h="15037" extrusionOk="0">
                  <a:moveTo>
                    <a:pt x="262" y="1"/>
                  </a:moveTo>
                  <a:cubicBezTo>
                    <a:pt x="105" y="1"/>
                    <a:pt x="0" y="132"/>
                    <a:pt x="0" y="284"/>
                  </a:cubicBezTo>
                  <a:lnTo>
                    <a:pt x="0" y="14753"/>
                  </a:lnTo>
                  <a:cubicBezTo>
                    <a:pt x="0" y="14905"/>
                    <a:pt x="105" y="15036"/>
                    <a:pt x="262" y="15036"/>
                  </a:cubicBezTo>
                  <a:lnTo>
                    <a:pt x="12501" y="15036"/>
                  </a:lnTo>
                  <a:cubicBezTo>
                    <a:pt x="12653" y="15036"/>
                    <a:pt x="12763" y="14905"/>
                    <a:pt x="12763" y="14753"/>
                  </a:cubicBezTo>
                  <a:lnTo>
                    <a:pt x="12763" y="284"/>
                  </a:lnTo>
                  <a:cubicBezTo>
                    <a:pt x="12763" y="132"/>
                    <a:pt x="12653" y="1"/>
                    <a:pt x="125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234;p65">
              <a:extLst>
                <a:ext uri="{FF2B5EF4-FFF2-40B4-BE49-F238E27FC236}">
                  <a16:creationId xmlns:a16="http://schemas.microsoft.com/office/drawing/2014/main" id="{5A9C1B7A-320B-5616-B2A1-080A292176D9}"/>
                </a:ext>
              </a:extLst>
            </p:cNvPr>
            <p:cNvSpPr/>
            <p:nvPr/>
          </p:nvSpPr>
          <p:spPr>
            <a:xfrm>
              <a:off x="6131526" y="1197768"/>
              <a:ext cx="1518159" cy="1050869"/>
            </a:xfrm>
            <a:custGeom>
              <a:avLst/>
              <a:gdLst/>
              <a:ahLst/>
              <a:cxnLst/>
              <a:rect l="l" t="t" r="r" b="b"/>
              <a:pathLst>
                <a:path w="10653" h="7374" extrusionOk="0">
                  <a:moveTo>
                    <a:pt x="262" y="0"/>
                  </a:moveTo>
                  <a:cubicBezTo>
                    <a:pt x="110" y="0"/>
                    <a:pt x="0" y="105"/>
                    <a:pt x="0" y="262"/>
                  </a:cubicBezTo>
                  <a:lnTo>
                    <a:pt x="0" y="7091"/>
                  </a:lnTo>
                  <a:cubicBezTo>
                    <a:pt x="0" y="7243"/>
                    <a:pt x="110" y="7374"/>
                    <a:pt x="262" y="7374"/>
                  </a:cubicBezTo>
                  <a:lnTo>
                    <a:pt x="10369" y="7374"/>
                  </a:lnTo>
                  <a:cubicBezTo>
                    <a:pt x="10521" y="7374"/>
                    <a:pt x="10652" y="7243"/>
                    <a:pt x="10652" y="7091"/>
                  </a:cubicBezTo>
                  <a:lnTo>
                    <a:pt x="10652" y="262"/>
                  </a:lnTo>
                  <a:cubicBezTo>
                    <a:pt x="10652" y="105"/>
                    <a:pt x="10521" y="0"/>
                    <a:pt x="103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235;p65">
              <a:extLst>
                <a:ext uri="{FF2B5EF4-FFF2-40B4-BE49-F238E27FC236}">
                  <a16:creationId xmlns:a16="http://schemas.microsoft.com/office/drawing/2014/main" id="{0E04DC52-86AA-B2EB-D341-86112E2124FA}"/>
                </a:ext>
              </a:extLst>
            </p:cNvPr>
            <p:cNvSpPr/>
            <p:nvPr/>
          </p:nvSpPr>
          <p:spPr>
            <a:xfrm>
              <a:off x="3805997" y="640968"/>
              <a:ext cx="2055422" cy="643433"/>
            </a:xfrm>
            <a:custGeom>
              <a:avLst/>
              <a:gdLst/>
              <a:ahLst/>
              <a:cxnLst/>
              <a:rect l="l" t="t" r="r" b="b"/>
              <a:pathLst>
                <a:path w="14423" h="4515" extrusionOk="0">
                  <a:moveTo>
                    <a:pt x="1550" y="1"/>
                  </a:moveTo>
                  <a:cubicBezTo>
                    <a:pt x="697" y="1"/>
                    <a:pt x="0" y="697"/>
                    <a:pt x="0" y="1551"/>
                  </a:cubicBezTo>
                  <a:lnTo>
                    <a:pt x="0" y="2965"/>
                  </a:lnTo>
                  <a:cubicBezTo>
                    <a:pt x="0" y="3839"/>
                    <a:pt x="697" y="4515"/>
                    <a:pt x="1550" y="4515"/>
                  </a:cubicBezTo>
                  <a:lnTo>
                    <a:pt x="12873" y="4515"/>
                  </a:lnTo>
                  <a:cubicBezTo>
                    <a:pt x="13747" y="4515"/>
                    <a:pt x="14423" y="3839"/>
                    <a:pt x="14423" y="2965"/>
                  </a:cubicBezTo>
                  <a:lnTo>
                    <a:pt x="14423" y="1551"/>
                  </a:lnTo>
                  <a:cubicBezTo>
                    <a:pt x="14423" y="697"/>
                    <a:pt x="13747" y="1"/>
                    <a:pt x="12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236;p65">
              <a:extLst>
                <a:ext uri="{FF2B5EF4-FFF2-40B4-BE49-F238E27FC236}">
                  <a16:creationId xmlns:a16="http://schemas.microsoft.com/office/drawing/2014/main" id="{550C8204-05AF-F4F2-C03B-A370F930118E}"/>
                </a:ext>
              </a:extLst>
            </p:cNvPr>
            <p:cNvSpPr/>
            <p:nvPr/>
          </p:nvSpPr>
          <p:spPr>
            <a:xfrm>
              <a:off x="3799298" y="631277"/>
              <a:ext cx="2071098" cy="662814"/>
            </a:xfrm>
            <a:custGeom>
              <a:avLst/>
              <a:gdLst/>
              <a:ahLst/>
              <a:cxnLst/>
              <a:rect l="l" t="t" r="r" b="b"/>
              <a:pathLst>
                <a:path w="14533" h="4651" extrusionOk="0">
                  <a:moveTo>
                    <a:pt x="12920" y="111"/>
                  </a:moveTo>
                  <a:cubicBezTo>
                    <a:pt x="13747" y="111"/>
                    <a:pt x="14428" y="786"/>
                    <a:pt x="14428" y="1619"/>
                  </a:cubicBezTo>
                  <a:lnTo>
                    <a:pt x="14428" y="3033"/>
                  </a:lnTo>
                  <a:cubicBezTo>
                    <a:pt x="14428" y="3865"/>
                    <a:pt x="13747" y="4541"/>
                    <a:pt x="12920" y="4541"/>
                  </a:cubicBezTo>
                  <a:lnTo>
                    <a:pt x="1597" y="4541"/>
                  </a:lnTo>
                  <a:cubicBezTo>
                    <a:pt x="765" y="4541"/>
                    <a:pt x="110" y="3865"/>
                    <a:pt x="110" y="3033"/>
                  </a:cubicBezTo>
                  <a:lnTo>
                    <a:pt x="110" y="1619"/>
                  </a:lnTo>
                  <a:cubicBezTo>
                    <a:pt x="110" y="786"/>
                    <a:pt x="765" y="111"/>
                    <a:pt x="1597" y="111"/>
                  </a:cubicBezTo>
                  <a:close/>
                  <a:moveTo>
                    <a:pt x="1597" y="1"/>
                  </a:moveTo>
                  <a:cubicBezTo>
                    <a:pt x="723" y="1"/>
                    <a:pt x="0" y="723"/>
                    <a:pt x="0" y="1619"/>
                  </a:cubicBezTo>
                  <a:lnTo>
                    <a:pt x="0" y="3033"/>
                  </a:lnTo>
                  <a:cubicBezTo>
                    <a:pt x="0" y="3928"/>
                    <a:pt x="723" y="4651"/>
                    <a:pt x="1597" y="4651"/>
                  </a:cubicBezTo>
                  <a:lnTo>
                    <a:pt x="12920" y="4651"/>
                  </a:lnTo>
                  <a:cubicBezTo>
                    <a:pt x="13815" y="4651"/>
                    <a:pt x="14532" y="3928"/>
                    <a:pt x="14532" y="3033"/>
                  </a:cubicBezTo>
                  <a:lnTo>
                    <a:pt x="14532" y="1619"/>
                  </a:lnTo>
                  <a:cubicBezTo>
                    <a:pt x="14532" y="723"/>
                    <a:pt x="13815" y="1"/>
                    <a:pt x="1292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237;p65">
              <a:extLst>
                <a:ext uri="{FF2B5EF4-FFF2-40B4-BE49-F238E27FC236}">
                  <a16:creationId xmlns:a16="http://schemas.microsoft.com/office/drawing/2014/main" id="{5B41C381-D5F2-195E-CA54-F8DDB049B928}"/>
                </a:ext>
              </a:extLst>
            </p:cNvPr>
            <p:cNvSpPr/>
            <p:nvPr/>
          </p:nvSpPr>
          <p:spPr>
            <a:xfrm>
              <a:off x="3873833" y="820820"/>
              <a:ext cx="1515166" cy="280032"/>
            </a:xfrm>
            <a:custGeom>
              <a:avLst/>
              <a:gdLst/>
              <a:ahLst/>
              <a:cxnLst/>
              <a:rect l="l" t="t" r="r" b="b"/>
              <a:pathLst>
                <a:path w="10632" h="1965" extrusionOk="0">
                  <a:moveTo>
                    <a:pt x="875" y="1"/>
                  </a:moveTo>
                  <a:cubicBezTo>
                    <a:pt x="394" y="1"/>
                    <a:pt x="1" y="441"/>
                    <a:pt x="1" y="943"/>
                  </a:cubicBezTo>
                  <a:lnTo>
                    <a:pt x="1" y="1027"/>
                  </a:lnTo>
                  <a:cubicBezTo>
                    <a:pt x="1" y="1551"/>
                    <a:pt x="394" y="1965"/>
                    <a:pt x="875" y="1965"/>
                  </a:cubicBezTo>
                  <a:lnTo>
                    <a:pt x="9757" y="1965"/>
                  </a:lnTo>
                  <a:cubicBezTo>
                    <a:pt x="10260" y="1965"/>
                    <a:pt x="10632" y="1551"/>
                    <a:pt x="10632" y="1027"/>
                  </a:cubicBezTo>
                  <a:lnTo>
                    <a:pt x="10632" y="943"/>
                  </a:lnTo>
                  <a:cubicBezTo>
                    <a:pt x="10632" y="441"/>
                    <a:pt x="10260" y="1"/>
                    <a:pt x="9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238;p65">
              <a:extLst>
                <a:ext uri="{FF2B5EF4-FFF2-40B4-BE49-F238E27FC236}">
                  <a16:creationId xmlns:a16="http://schemas.microsoft.com/office/drawing/2014/main" id="{5A6474F7-6E67-9CE5-2979-C30EC72F37A4}"/>
                </a:ext>
              </a:extLst>
            </p:cNvPr>
            <p:cNvSpPr/>
            <p:nvPr/>
          </p:nvSpPr>
          <p:spPr>
            <a:xfrm>
              <a:off x="3867847" y="814834"/>
              <a:ext cx="1530130" cy="295708"/>
            </a:xfrm>
            <a:custGeom>
              <a:avLst/>
              <a:gdLst/>
              <a:ahLst/>
              <a:cxnLst/>
              <a:rect l="l" t="t" r="r" b="b"/>
              <a:pathLst>
                <a:path w="10737" h="2075" extrusionOk="0">
                  <a:moveTo>
                    <a:pt x="9799" y="111"/>
                  </a:moveTo>
                  <a:cubicBezTo>
                    <a:pt x="10255" y="111"/>
                    <a:pt x="10627" y="504"/>
                    <a:pt x="10627" y="985"/>
                  </a:cubicBezTo>
                  <a:lnTo>
                    <a:pt x="10627" y="1069"/>
                  </a:lnTo>
                  <a:cubicBezTo>
                    <a:pt x="10627" y="1572"/>
                    <a:pt x="10255" y="1965"/>
                    <a:pt x="9799" y="1965"/>
                  </a:cubicBezTo>
                  <a:lnTo>
                    <a:pt x="917" y="1965"/>
                  </a:lnTo>
                  <a:cubicBezTo>
                    <a:pt x="483" y="1965"/>
                    <a:pt x="111" y="1572"/>
                    <a:pt x="111" y="1069"/>
                  </a:cubicBezTo>
                  <a:lnTo>
                    <a:pt x="111" y="985"/>
                  </a:lnTo>
                  <a:cubicBezTo>
                    <a:pt x="111" y="504"/>
                    <a:pt x="483" y="111"/>
                    <a:pt x="917" y="111"/>
                  </a:cubicBezTo>
                  <a:close/>
                  <a:moveTo>
                    <a:pt x="917" y="1"/>
                  </a:moveTo>
                  <a:cubicBezTo>
                    <a:pt x="415" y="1"/>
                    <a:pt x="1" y="436"/>
                    <a:pt x="1" y="985"/>
                  </a:cubicBezTo>
                  <a:lnTo>
                    <a:pt x="1" y="1069"/>
                  </a:lnTo>
                  <a:cubicBezTo>
                    <a:pt x="1" y="1640"/>
                    <a:pt x="415" y="2075"/>
                    <a:pt x="917" y="2075"/>
                  </a:cubicBezTo>
                  <a:lnTo>
                    <a:pt x="9799" y="2075"/>
                  </a:lnTo>
                  <a:cubicBezTo>
                    <a:pt x="10323" y="2075"/>
                    <a:pt x="10737" y="1640"/>
                    <a:pt x="10737" y="1069"/>
                  </a:cubicBezTo>
                  <a:lnTo>
                    <a:pt x="10737" y="985"/>
                  </a:lnTo>
                  <a:cubicBezTo>
                    <a:pt x="10737" y="436"/>
                    <a:pt x="10323" y="1"/>
                    <a:pt x="979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239;p65">
              <a:extLst>
                <a:ext uri="{FF2B5EF4-FFF2-40B4-BE49-F238E27FC236}">
                  <a16:creationId xmlns:a16="http://schemas.microsoft.com/office/drawing/2014/main" id="{2DB9A7BA-B789-D7DA-FE4F-5E9C616330FF}"/>
                </a:ext>
              </a:extLst>
            </p:cNvPr>
            <p:cNvSpPr/>
            <p:nvPr/>
          </p:nvSpPr>
          <p:spPr>
            <a:xfrm>
              <a:off x="4060525" y="1542508"/>
              <a:ext cx="1697864" cy="700294"/>
            </a:xfrm>
            <a:custGeom>
              <a:avLst/>
              <a:gdLst/>
              <a:ahLst/>
              <a:cxnLst/>
              <a:rect l="l" t="t" r="r" b="b"/>
              <a:pathLst>
                <a:path w="11914" h="4914" extrusionOk="0">
                  <a:moveTo>
                    <a:pt x="288" y="1"/>
                  </a:moveTo>
                  <a:cubicBezTo>
                    <a:pt x="131" y="1"/>
                    <a:pt x="0" y="132"/>
                    <a:pt x="0" y="284"/>
                  </a:cubicBezTo>
                  <a:lnTo>
                    <a:pt x="0" y="4651"/>
                  </a:lnTo>
                  <a:cubicBezTo>
                    <a:pt x="0" y="4803"/>
                    <a:pt x="131" y="4913"/>
                    <a:pt x="288" y="4913"/>
                  </a:cubicBezTo>
                  <a:lnTo>
                    <a:pt x="11631" y="4913"/>
                  </a:lnTo>
                  <a:cubicBezTo>
                    <a:pt x="11783" y="4913"/>
                    <a:pt x="11914" y="4803"/>
                    <a:pt x="11914" y="4651"/>
                  </a:cubicBezTo>
                  <a:lnTo>
                    <a:pt x="11914" y="284"/>
                  </a:lnTo>
                  <a:cubicBezTo>
                    <a:pt x="11914" y="132"/>
                    <a:pt x="11783" y="1"/>
                    <a:pt x="11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240;p65">
              <a:extLst>
                <a:ext uri="{FF2B5EF4-FFF2-40B4-BE49-F238E27FC236}">
                  <a16:creationId xmlns:a16="http://schemas.microsoft.com/office/drawing/2014/main" id="{D0C43D52-2052-0D66-0BBC-1458A7377C53}"/>
                </a:ext>
              </a:extLst>
            </p:cNvPr>
            <p:cNvSpPr/>
            <p:nvPr/>
          </p:nvSpPr>
          <p:spPr>
            <a:xfrm>
              <a:off x="4051547" y="1533530"/>
              <a:ext cx="1716675" cy="718108"/>
            </a:xfrm>
            <a:custGeom>
              <a:avLst/>
              <a:gdLst/>
              <a:ahLst/>
              <a:cxnLst/>
              <a:rect l="l" t="t" r="r" b="b"/>
              <a:pathLst>
                <a:path w="12046" h="5039" extrusionOk="0">
                  <a:moveTo>
                    <a:pt x="11694" y="132"/>
                  </a:moveTo>
                  <a:cubicBezTo>
                    <a:pt x="11825" y="132"/>
                    <a:pt x="11935" y="216"/>
                    <a:pt x="11935" y="347"/>
                  </a:cubicBezTo>
                  <a:lnTo>
                    <a:pt x="11935" y="4714"/>
                  </a:lnTo>
                  <a:cubicBezTo>
                    <a:pt x="11935" y="4819"/>
                    <a:pt x="11825" y="4929"/>
                    <a:pt x="11694" y="4929"/>
                  </a:cubicBezTo>
                  <a:lnTo>
                    <a:pt x="351" y="4929"/>
                  </a:lnTo>
                  <a:cubicBezTo>
                    <a:pt x="220" y="4929"/>
                    <a:pt x="131" y="4819"/>
                    <a:pt x="131" y="4714"/>
                  </a:cubicBezTo>
                  <a:lnTo>
                    <a:pt x="131" y="347"/>
                  </a:lnTo>
                  <a:cubicBezTo>
                    <a:pt x="131" y="216"/>
                    <a:pt x="220" y="132"/>
                    <a:pt x="351" y="132"/>
                  </a:cubicBezTo>
                  <a:close/>
                  <a:moveTo>
                    <a:pt x="351" y="1"/>
                  </a:moveTo>
                  <a:cubicBezTo>
                    <a:pt x="152" y="1"/>
                    <a:pt x="0" y="153"/>
                    <a:pt x="0" y="347"/>
                  </a:cubicBezTo>
                  <a:lnTo>
                    <a:pt x="0" y="4714"/>
                  </a:lnTo>
                  <a:cubicBezTo>
                    <a:pt x="0" y="4887"/>
                    <a:pt x="152" y="5039"/>
                    <a:pt x="351" y="5039"/>
                  </a:cubicBezTo>
                  <a:lnTo>
                    <a:pt x="11694" y="5039"/>
                  </a:lnTo>
                  <a:cubicBezTo>
                    <a:pt x="11893" y="5039"/>
                    <a:pt x="12045" y="4887"/>
                    <a:pt x="12045" y="4714"/>
                  </a:cubicBezTo>
                  <a:lnTo>
                    <a:pt x="12045" y="347"/>
                  </a:lnTo>
                  <a:cubicBezTo>
                    <a:pt x="12045" y="153"/>
                    <a:pt x="11893" y="1"/>
                    <a:pt x="116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241;p65">
              <a:extLst>
                <a:ext uri="{FF2B5EF4-FFF2-40B4-BE49-F238E27FC236}">
                  <a16:creationId xmlns:a16="http://schemas.microsoft.com/office/drawing/2014/main" id="{F0251B27-DF19-2610-960C-0C6B9010F41B}"/>
                </a:ext>
              </a:extLst>
            </p:cNvPr>
            <p:cNvSpPr/>
            <p:nvPr/>
          </p:nvSpPr>
          <p:spPr>
            <a:xfrm>
              <a:off x="4060525" y="2335880"/>
              <a:ext cx="1697864" cy="699439"/>
            </a:xfrm>
            <a:custGeom>
              <a:avLst/>
              <a:gdLst/>
              <a:ahLst/>
              <a:cxnLst/>
              <a:rect l="l" t="t" r="r" b="b"/>
              <a:pathLst>
                <a:path w="11914" h="4908" extrusionOk="0">
                  <a:moveTo>
                    <a:pt x="288" y="1"/>
                  </a:moveTo>
                  <a:cubicBezTo>
                    <a:pt x="131" y="1"/>
                    <a:pt x="0" y="132"/>
                    <a:pt x="0" y="283"/>
                  </a:cubicBezTo>
                  <a:lnTo>
                    <a:pt x="0" y="4646"/>
                  </a:lnTo>
                  <a:cubicBezTo>
                    <a:pt x="0" y="4798"/>
                    <a:pt x="131" y="4908"/>
                    <a:pt x="288" y="4908"/>
                  </a:cubicBezTo>
                  <a:lnTo>
                    <a:pt x="11631" y="4908"/>
                  </a:lnTo>
                  <a:cubicBezTo>
                    <a:pt x="11783" y="4908"/>
                    <a:pt x="11914" y="4798"/>
                    <a:pt x="11914" y="4646"/>
                  </a:cubicBezTo>
                  <a:lnTo>
                    <a:pt x="11914" y="283"/>
                  </a:lnTo>
                  <a:cubicBezTo>
                    <a:pt x="11914" y="132"/>
                    <a:pt x="11783" y="1"/>
                    <a:pt x="11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242;p65">
              <a:extLst>
                <a:ext uri="{FF2B5EF4-FFF2-40B4-BE49-F238E27FC236}">
                  <a16:creationId xmlns:a16="http://schemas.microsoft.com/office/drawing/2014/main" id="{95C4D5E0-7C79-21E8-096D-2F4CD1F800C5}"/>
                </a:ext>
              </a:extLst>
            </p:cNvPr>
            <p:cNvSpPr/>
            <p:nvPr/>
          </p:nvSpPr>
          <p:spPr>
            <a:xfrm>
              <a:off x="4051547" y="2329182"/>
              <a:ext cx="1716675" cy="715828"/>
            </a:xfrm>
            <a:custGeom>
              <a:avLst/>
              <a:gdLst/>
              <a:ahLst/>
              <a:cxnLst/>
              <a:rect l="l" t="t" r="r" b="b"/>
              <a:pathLst>
                <a:path w="12046" h="5023" extrusionOk="0">
                  <a:moveTo>
                    <a:pt x="11694" y="111"/>
                  </a:moveTo>
                  <a:cubicBezTo>
                    <a:pt x="11825" y="111"/>
                    <a:pt x="11935" y="200"/>
                    <a:pt x="11935" y="330"/>
                  </a:cubicBezTo>
                  <a:lnTo>
                    <a:pt x="11935" y="4693"/>
                  </a:lnTo>
                  <a:cubicBezTo>
                    <a:pt x="11935" y="4803"/>
                    <a:pt x="11825" y="4913"/>
                    <a:pt x="11694" y="4913"/>
                  </a:cubicBezTo>
                  <a:lnTo>
                    <a:pt x="351" y="4913"/>
                  </a:lnTo>
                  <a:cubicBezTo>
                    <a:pt x="220" y="4913"/>
                    <a:pt x="131" y="4803"/>
                    <a:pt x="131" y="4693"/>
                  </a:cubicBezTo>
                  <a:lnTo>
                    <a:pt x="131" y="330"/>
                  </a:lnTo>
                  <a:cubicBezTo>
                    <a:pt x="131" y="200"/>
                    <a:pt x="220" y="111"/>
                    <a:pt x="351" y="111"/>
                  </a:cubicBezTo>
                  <a:close/>
                  <a:moveTo>
                    <a:pt x="351" y="1"/>
                  </a:moveTo>
                  <a:cubicBezTo>
                    <a:pt x="152" y="1"/>
                    <a:pt x="0" y="131"/>
                    <a:pt x="0" y="330"/>
                  </a:cubicBezTo>
                  <a:lnTo>
                    <a:pt x="0" y="4693"/>
                  </a:lnTo>
                  <a:cubicBezTo>
                    <a:pt x="0" y="4866"/>
                    <a:pt x="152" y="5023"/>
                    <a:pt x="351" y="5023"/>
                  </a:cubicBezTo>
                  <a:lnTo>
                    <a:pt x="11694" y="5023"/>
                  </a:lnTo>
                  <a:cubicBezTo>
                    <a:pt x="11893" y="5023"/>
                    <a:pt x="12045" y="4866"/>
                    <a:pt x="12045" y="4693"/>
                  </a:cubicBezTo>
                  <a:lnTo>
                    <a:pt x="12045" y="330"/>
                  </a:lnTo>
                  <a:cubicBezTo>
                    <a:pt x="12045" y="131"/>
                    <a:pt x="11893" y="1"/>
                    <a:pt x="116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243;p65">
              <a:extLst>
                <a:ext uri="{FF2B5EF4-FFF2-40B4-BE49-F238E27FC236}">
                  <a16:creationId xmlns:a16="http://schemas.microsoft.com/office/drawing/2014/main" id="{5253C299-AEC0-8F15-F46A-67AE6CB5070B}"/>
                </a:ext>
              </a:extLst>
            </p:cNvPr>
            <p:cNvSpPr/>
            <p:nvPr/>
          </p:nvSpPr>
          <p:spPr>
            <a:xfrm>
              <a:off x="4129070" y="1654524"/>
              <a:ext cx="1560770" cy="109020"/>
            </a:xfrm>
            <a:custGeom>
              <a:avLst/>
              <a:gdLst/>
              <a:ahLst/>
              <a:cxnLst/>
              <a:rect l="l" t="t" r="r" b="b"/>
              <a:pathLst>
                <a:path w="10952" h="765" extrusionOk="0">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244;p65">
              <a:extLst>
                <a:ext uri="{FF2B5EF4-FFF2-40B4-BE49-F238E27FC236}">
                  <a16:creationId xmlns:a16="http://schemas.microsoft.com/office/drawing/2014/main" id="{BF648AB1-58A1-62F7-036B-5BEF65874954}"/>
                </a:ext>
              </a:extLst>
            </p:cNvPr>
            <p:cNvSpPr/>
            <p:nvPr/>
          </p:nvSpPr>
          <p:spPr>
            <a:xfrm>
              <a:off x="4113706" y="1648538"/>
              <a:ext cx="1577158" cy="120991"/>
            </a:xfrm>
            <a:custGeom>
              <a:avLst/>
              <a:gdLst/>
              <a:ahLst/>
              <a:cxnLst/>
              <a:rect l="l" t="t" r="r" b="b"/>
              <a:pathLst>
                <a:path w="11067" h="849" extrusionOk="0">
                  <a:moveTo>
                    <a:pt x="10737" y="110"/>
                  </a:moveTo>
                  <a:cubicBezTo>
                    <a:pt x="10867" y="110"/>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10"/>
                    <a:pt x="352" y="110"/>
                  </a:cubicBezTo>
                  <a:close/>
                  <a:moveTo>
                    <a:pt x="352" y="0"/>
                  </a:moveTo>
                  <a:cubicBezTo>
                    <a:pt x="153" y="0"/>
                    <a:pt x="1" y="131"/>
                    <a:pt x="1" y="325"/>
                  </a:cubicBezTo>
                  <a:lnTo>
                    <a:pt x="1" y="524"/>
                  </a:lnTo>
                  <a:cubicBezTo>
                    <a:pt x="1" y="697"/>
                    <a:pt x="153" y="849"/>
                    <a:pt x="352" y="849"/>
                  </a:cubicBezTo>
                  <a:lnTo>
                    <a:pt x="10737" y="849"/>
                  </a:lnTo>
                  <a:cubicBezTo>
                    <a:pt x="10909" y="849"/>
                    <a:pt x="11066" y="697"/>
                    <a:pt x="11066" y="524"/>
                  </a:cubicBezTo>
                  <a:lnTo>
                    <a:pt x="11066" y="325"/>
                  </a:lnTo>
                  <a:cubicBezTo>
                    <a:pt x="11066" y="131"/>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245;p65">
              <a:extLst>
                <a:ext uri="{FF2B5EF4-FFF2-40B4-BE49-F238E27FC236}">
                  <a16:creationId xmlns:a16="http://schemas.microsoft.com/office/drawing/2014/main" id="{E7833A8A-20DA-23EF-8B56-F60F4DC7676E}"/>
                </a:ext>
              </a:extLst>
            </p:cNvPr>
            <p:cNvSpPr/>
            <p:nvPr/>
          </p:nvSpPr>
          <p:spPr>
            <a:xfrm>
              <a:off x="4129070" y="2447896"/>
              <a:ext cx="1560770" cy="108308"/>
            </a:xfrm>
            <a:custGeom>
              <a:avLst/>
              <a:gdLst/>
              <a:ahLst/>
              <a:cxnLst/>
              <a:rect l="l" t="t" r="r" b="b"/>
              <a:pathLst>
                <a:path w="10952" h="760" extrusionOk="0">
                  <a:moveTo>
                    <a:pt x="284" y="0"/>
                  </a:moveTo>
                  <a:cubicBezTo>
                    <a:pt x="132" y="0"/>
                    <a:pt x="1" y="131"/>
                    <a:pt x="1" y="283"/>
                  </a:cubicBezTo>
                  <a:lnTo>
                    <a:pt x="1" y="477"/>
                  </a:lnTo>
                  <a:cubicBezTo>
                    <a:pt x="1" y="629"/>
                    <a:pt x="132" y="760"/>
                    <a:pt x="284" y="760"/>
                  </a:cubicBezTo>
                  <a:lnTo>
                    <a:pt x="10669" y="760"/>
                  </a:lnTo>
                  <a:cubicBezTo>
                    <a:pt x="10820" y="760"/>
                    <a:pt x="10951" y="629"/>
                    <a:pt x="10951" y="477"/>
                  </a:cubicBezTo>
                  <a:lnTo>
                    <a:pt x="10951" y="283"/>
                  </a:lnTo>
                  <a:cubicBezTo>
                    <a:pt x="10951" y="131"/>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246;p65">
              <a:extLst>
                <a:ext uri="{FF2B5EF4-FFF2-40B4-BE49-F238E27FC236}">
                  <a16:creationId xmlns:a16="http://schemas.microsoft.com/office/drawing/2014/main" id="{4449A1C5-EB26-B4C8-D1C3-2F327ABB7967}"/>
                </a:ext>
              </a:extLst>
            </p:cNvPr>
            <p:cNvSpPr/>
            <p:nvPr/>
          </p:nvSpPr>
          <p:spPr>
            <a:xfrm>
              <a:off x="4113706" y="2441198"/>
              <a:ext cx="1577158" cy="121704"/>
            </a:xfrm>
            <a:custGeom>
              <a:avLst/>
              <a:gdLst/>
              <a:ahLst/>
              <a:cxnLst/>
              <a:rect l="l" t="t" r="r" b="b"/>
              <a:pathLst>
                <a:path w="11067" h="854" extrusionOk="0">
                  <a:moveTo>
                    <a:pt x="10737" y="110"/>
                  </a:moveTo>
                  <a:cubicBezTo>
                    <a:pt x="10867" y="110"/>
                    <a:pt x="10956" y="199"/>
                    <a:pt x="10956" y="330"/>
                  </a:cubicBezTo>
                  <a:lnTo>
                    <a:pt x="10956" y="524"/>
                  </a:lnTo>
                  <a:cubicBezTo>
                    <a:pt x="10956" y="655"/>
                    <a:pt x="10867" y="744"/>
                    <a:pt x="10737" y="744"/>
                  </a:cubicBezTo>
                  <a:lnTo>
                    <a:pt x="352" y="744"/>
                  </a:lnTo>
                  <a:cubicBezTo>
                    <a:pt x="221" y="744"/>
                    <a:pt x="132" y="655"/>
                    <a:pt x="132" y="524"/>
                  </a:cubicBezTo>
                  <a:lnTo>
                    <a:pt x="132" y="330"/>
                  </a:lnTo>
                  <a:cubicBezTo>
                    <a:pt x="132" y="199"/>
                    <a:pt x="221" y="110"/>
                    <a:pt x="352" y="110"/>
                  </a:cubicBezTo>
                  <a:close/>
                  <a:moveTo>
                    <a:pt x="352" y="0"/>
                  </a:moveTo>
                  <a:cubicBezTo>
                    <a:pt x="153" y="0"/>
                    <a:pt x="1" y="131"/>
                    <a:pt x="1" y="330"/>
                  </a:cubicBezTo>
                  <a:lnTo>
                    <a:pt x="1" y="524"/>
                  </a:lnTo>
                  <a:cubicBezTo>
                    <a:pt x="1" y="723"/>
                    <a:pt x="153" y="854"/>
                    <a:pt x="352" y="854"/>
                  </a:cubicBezTo>
                  <a:lnTo>
                    <a:pt x="10737" y="854"/>
                  </a:lnTo>
                  <a:cubicBezTo>
                    <a:pt x="10909" y="854"/>
                    <a:pt x="11066" y="723"/>
                    <a:pt x="11066" y="524"/>
                  </a:cubicBezTo>
                  <a:lnTo>
                    <a:pt x="11066" y="330"/>
                  </a:lnTo>
                  <a:cubicBezTo>
                    <a:pt x="11066" y="131"/>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247;p65">
              <a:extLst>
                <a:ext uri="{FF2B5EF4-FFF2-40B4-BE49-F238E27FC236}">
                  <a16:creationId xmlns:a16="http://schemas.microsoft.com/office/drawing/2014/main" id="{A8A5655C-F193-E317-77BE-7D4526C3D842}"/>
                </a:ext>
              </a:extLst>
            </p:cNvPr>
            <p:cNvSpPr/>
            <p:nvPr/>
          </p:nvSpPr>
          <p:spPr>
            <a:xfrm>
              <a:off x="4120095" y="1819412"/>
              <a:ext cx="1560770" cy="106170"/>
            </a:xfrm>
            <a:custGeom>
              <a:avLst/>
              <a:gdLst/>
              <a:ahLst/>
              <a:cxnLst/>
              <a:rect l="l" t="t" r="r" b="b"/>
              <a:pathLst>
                <a:path w="10952" h="745" extrusionOk="0">
                  <a:moveTo>
                    <a:pt x="284" y="1"/>
                  </a:moveTo>
                  <a:cubicBezTo>
                    <a:pt x="132" y="1"/>
                    <a:pt x="1" y="111"/>
                    <a:pt x="1" y="263"/>
                  </a:cubicBezTo>
                  <a:lnTo>
                    <a:pt x="1" y="456"/>
                  </a:lnTo>
                  <a:cubicBezTo>
                    <a:pt x="1" y="613"/>
                    <a:pt x="132" y="744"/>
                    <a:pt x="284" y="744"/>
                  </a:cubicBezTo>
                  <a:lnTo>
                    <a:pt x="10669" y="744"/>
                  </a:lnTo>
                  <a:cubicBezTo>
                    <a:pt x="10820" y="744"/>
                    <a:pt x="10951" y="613"/>
                    <a:pt x="10951" y="456"/>
                  </a:cubicBezTo>
                  <a:lnTo>
                    <a:pt x="10951" y="263"/>
                  </a:lnTo>
                  <a:cubicBezTo>
                    <a:pt x="10951" y="111"/>
                    <a:pt x="10820" y="1"/>
                    <a:pt x="10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248;p65">
              <a:extLst>
                <a:ext uri="{FF2B5EF4-FFF2-40B4-BE49-F238E27FC236}">
                  <a16:creationId xmlns:a16="http://schemas.microsoft.com/office/drawing/2014/main" id="{52F45A76-18FE-4CB4-BD00-8F8ACDC8C9FC}"/>
                </a:ext>
              </a:extLst>
            </p:cNvPr>
            <p:cNvSpPr/>
            <p:nvPr/>
          </p:nvSpPr>
          <p:spPr>
            <a:xfrm>
              <a:off x="4113706" y="1809721"/>
              <a:ext cx="1577158" cy="124839"/>
            </a:xfrm>
            <a:custGeom>
              <a:avLst/>
              <a:gdLst/>
              <a:ahLst/>
              <a:cxnLst/>
              <a:rect l="l" t="t" r="r" b="b"/>
              <a:pathLst>
                <a:path w="11067" h="876" extrusionOk="0">
                  <a:moveTo>
                    <a:pt x="10737" y="111"/>
                  </a:moveTo>
                  <a:cubicBezTo>
                    <a:pt x="10867" y="111"/>
                    <a:pt x="10956" y="221"/>
                    <a:pt x="10956" y="331"/>
                  </a:cubicBezTo>
                  <a:lnTo>
                    <a:pt x="10956" y="524"/>
                  </a:lnTo>
                  <a:cubicBezTo>
                    <a:pt x="10956" y="655"/>
                    <a:pt x="10867" y="744"/>
                    <a:pt x="10737" y="744"/>
                  </a:cubicBezTo>
                  <a:lnTo>
                    <a:pt x="352" y="744"/>
                  </a:lnTo>
                  <a:cubicBezTo>
                    <a:pt x="221" y="744"/>
                    <a:pt x="132" y="655"/>
                    <a:pt x="132" y="524"/>
                  </a:cubicBezTo>
                  <a:lnTo>
                    <a:pt x="132" y="331"/>
                  </a:lnTo>
                  <a:cubicBezTo>
                    <a:pt x="132" y="221"/>
                    <a:pt x="221" y="111"/>
                    <a:pt x="352" y="111"/>
                  </a:cubicBezTo>
                  <a:close/>
                  <a:moveTo>
                    <a:pt x="352" y="1"/>
                  </a:moveTo>
                  <a:cubicBezTo>
                    <a:pt x="153" y="1"/>
                    <a:pt x="1" y="158"/>
                    <a:pt x="1" y="331"/>
                  </a:cubicBezTo>
                  <a:lnTo>
                    <a:pt x="1" y="524"/>
                  </a:lnTo>
                  <a:cubicBezTo>
                    <a:pt x="1" y="723"/>
                    <a:pt x="153" y="875"/>
                    <a:pt x="352" y="875"/>
                  </a:cubicBezTo>
                  <a:lnTo>
                    <a:pt x="10737" y="875"/>
                  </a:lnTo>
                  <a:cubicBezTo>
                    <a:pt x="10909" y="875"/>
                    <a:pt x="11066" y="723"/>
                    <a:pt x="11066" y="524"/>
                  </a:cubicBezTo>
                  <a:lnTo>
                    <a:pt x="11066" y="331"/>
                  </a:lnTo>
                  <a:cubicBezTo>
                    <a:pt x="11066" y="158"/>
                    <a:pt x="10909" y="1"/>
                    <a:pt x="1073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249;p65">
              <a:extLst>
                <a:ext uri="{FF2B5EF4-FFF2-40B4-BE49-F238E27FC236}">
                  <a16:creationId xmlns:a16="http://schemas.microsoft.com/office/drawing/2014/main" id="{76F35EED-151E-F624-B13E-ED15253C7869}"/>
                </a:ext>
              </a:extLst>
            </p:cNvPr>
            <p:cNvSpPr/>
            <p:nvPr/>
          </p:nvSpPr>
          <p:spPr>
            <a:xfrm>
              <a:off x="4120095" y="2612072"/>
              <a:ext cx="1560770" cy="106027"/>
            </a:xfrm>
            <a:custGeom>
              <a:avLst/>
              <a:gdLst/>
              <a:ahLst/>
              <a:cxnLst/>
              <a:rect l="l" t="t" r="r" b="b"/>
              <a:pathLst>
                <a:path w="10952" h="744" extrusionOk="0">
                  <a:moveTo>
                    <a:pt x="284" y="0"/>
                  </a:moveTo>
                  <a:cubicBezTo>
                    <a:pt x="132" y="0"/>
                    <a:pt x="1" y="110"/>
                    <a:pt x="1" y="262"/>
                  </a:cubicBezTo>
                  <a:lnTo>
                    <a:pt x="1" y="482"/>
                  </a:lnTo>
                  <a:cubicBezTo>
                    <a:pt x="1" y="634"/>
                    <a:pt x="132" y="744"/>
                    <a:pt x="284" y="744"/>
                  </a:cubicBezTo>
                  <a:lnTo>
                    <a:pt x="10669" y="744"/>
                  </a:lnTo>
                  <a:cubicBezTo>
                    <a:pt x="10820" y="744"/>
                    <a:pt x="10951" y="634"/>
                    <a:pt x="10951" y="482"/>
                  </a:cubicBezTo>
                  <a:lnTo>
                    <a:pt x="10951" y="262"/>
                  </a:lnTo>
                  <a:cubicBezTo>
                    <a:pt x="10951" y="110"/>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4250;p65">
              <a:extLst>
                <a:ext uri="{FF2B5EF4-FFF2-40B4-BE49-F238E27FC236}">
                  <a16:creationId xmlns:a16="http://schemas.microsoft.com/office/drawing/2014/main" id="{1BF1D57A-374C-2A7B-DD02-B3F82EC52393}"/>
                </a:ext>
              </a:extLst>
            </p:cNvPr>
            <p:cNvSpPr/>
            <p:nvPr/>
          </p:nvSpPr>
          <p:spPr>
            <a:xfrm>
              <a:off x="4113706" y="2603093"/>
              <a:ext cx="1577158" cy="124839"/>
            </a:xfrm>
            <a:custGeom>
              <a:avLst/>
              <a:gdLst/>
              <a:ahLst/>
              <a:cxnLst/>
              <a:rect l="l" t="t" r="r" b="b"/>
              <a:pathLst>
                <a:path w="11067" h="876" extrusionOk="0">
                  <a:moveTo>
                    <a:pt x="10737" y="110"/>
                  </a:moveTo>
                  <a:cubicBezTo>
                    <a:pt x="10867" y="110"/>
                    <a:pt x="10956" y="220"/>
                    <a:pt x="10956" y="325"/>
                  </a:cubicBezTo>
                  <a:lnTo>
                    <a:pt x="10956" y="545"/>
                  </a:lnTo>
                  <a:cubicBezTo>
                    <a:pt x="10956" y="655"/>
                    <a:pt x="10867" y="765"/>
                    <a:pt x="10737" y="765"/>
                  </a:cubicBezTo>
                  <a:lnTo>
                    <a:pt x="352" y="765"/>
                  </a:lnTo>
                  <a:cubicBezTo>
                    <a:pt x="221" y="765"/>
                    <a:pt x="132" y="655"/>
                    <a:pt x="132" y="545"/>
                  </a:cubicBezTo>
                  <a:lnTo>
                    <a:pt x="132" y="325"/>
                  </a:lnTo>
                  <a:cubicBezTo>
                    <a:pt x="132" y="220"/>
                    <a:pt x="221" y="110"/>
                    <a:pt x="352" y="110"/>
                  </a:cubicBezTo>
                  <a:close/>
                  <a:moveTo>
                    <a:pt x="352" y="0"/>
                  </a:moveTo>
                  <a:cubicBezTo>
                    <a:pt x="153" y="0"/>
                    <a:pt x="1" y="152"/>
                    <a:pt x="1" y="325"/>
                  </a:cubicBezTo>
                  <a:lnTo>
                    <a:pt x="1" y="545"/>
                  </a:lnTo>
                  <a:cubicBezTo>
                    <a:pt x="1" y="718"/>
                    <a:pt x="153" y="875"/>
                    <a:pt x="352" y="875"/>
                  </a:cubicBezTo>
                  <a:lnTo>
                    <a:pt x="10737" y="875"/>
                  </a:lnTo>
                  <a:cubicBezTo>
                    <a:pt x="10909" y="875"/>
                    <a:pt x="11066" y="718"/>
                    <a:pt x="11066" y="545"/>
                  </a:cubicBezTo>
                  <a:lnTo>
                    <a:pt x="11066" y="325"/>
                  </a:lnTo>
                  <a:cubicBezTo>
                    <a:pt x="11066" y="152"/>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4251;p65">
              <a:extLst>
                <a:ext uri="{FF2B5EF4-FFF2-40B4-BE49-F238E27FC236}">
                  <a16:creationId xmlns:a16="http://schemas.microsoft.com/office/drawing/2014/main" id="{DD13FCB8-CB50-10E8-5AC2-CB02DF613971}"/>
                </a:ext>
              </a:extLst>
            </p:cNvPr>
            <p:cNvSpPr/>
            <p:nvPr/>
          </p:nvSpPr>
          <p:spPr>
            <a:xfrm>
              <a:off x="4120095" y="1968766"/>
              <a:ext cx="1560770" cy="109020"/>
            </a:xfrm>
            <a:custGeom>
              <a:avLst/>
              <a:gdLst/>
              <a:ahLst/>
              <a:cxnLst/>
              <a:rect l="l" t="t" r="r" b="b"/>
              <a:pathLst>
                <a:path w="10952" h="765" extrusionOk="0">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4252;p65">
              <a:extLst>
                <a:ext uri="{FF2B5EF4-FFF2-40B4-BE49-F238E27FC236}">
                  <a16:creationId xmlns:a16="http://schemas.microsoft.com/office/drawing/2014/main" id="{35D9BE14-BFE6-3EE3-190B-D58D653B8560}"/>
                </a:ext>
              </a:extLst>
            </p:cNvPr>
            <p:cNvSpPr/>
            <p:nvPr/>
          </p:nvSpPr>
          <p:spPr>
            <a:xfrm>
              <a:off x="4113706" y="1962780"/>
              <a:ext cx="1577158" cy="120991"/>
            </a:xfrm>
            <a:custGeom>
              <a:avLst/>
              <a:gdLst/>
              <a:ahLst/>
              <a:cxnLst/>
              <a:rect l="l" t="t" r="r" b="b"/>
              <a:pathLst>
                <a:path w="11067" h="849" extrusionOk="0">
                  <a:moveTo>
                    <a:pt x="10737" y="105"/>
                  </a:moveTo>
                  <a:cubicBezTo>
                    <a:pt x="10867" y="105"/>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05"/>
                    <a:pt x="352" y="105"/>
                  </a:cubicBezTo>
                  <a:close/>
                  <a:moveTo>
                    <a:pt x="352" y="0"/>
                  </a:moveTo>
                  <a:cubicBezTo>
                    <a:pt x="153" y="0"/>
                    <a:pt x="1" y="131"/>
                    <a:pt x="1" y="325"/>
                  </a:cubicBezTo>
                  <a:lnTo>
                    <a:pt x="1" y="524"/>
                  </a:lnTo>
                  <a:cubicBezTo>
                    <a:pt x="1" y="718"/>
                    <a:pt x="153" y="849"/>
                    <a:pt x="352" y="849"/>
                  </a:cubicBezTo>
                  <a:lnTo>
                    <a:pt x="10737" y="849"/>
                  </a:lnTo>
                  <a:cubicBezTo>
                    <a:pt x="10909" y="849"/>
                    <a:pt x="11066" y="718"/>
                    <a:pt x="11066" y="524"/>
                  </a:cubicBezTo>
                  <a:lnTo>
                    <a:pt x="11066" y="325"/>
                  </a:lnTo>
                  <a:cubicBezTo>
                    <a:pt x="11066" y="131"/>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4253;p65">
              <a:extLst>
                <a:ext uri="{FF2B5EF4-FFF2-40B4-BE49-F238E27FC236}">
                  <a16:creationId xmlns:a16="http://schemas.microsoft.com/office/drawing/2014/main" id="{A87E23B3-023F-63CD-85D9-CC8FAF3C093F}"/>
                </a:ext>
              </a:extLst>
            </p:cNvPr>
            <p:cNvSpPr/>
            <p:nvPr/>
          </p:nvSpPr>
          <p:spPr>
            <a:xfrm>
              <a:off x="4120095" y="2761283"/>
              <a:ext cx="1560770" cy="109163"/>
            </a:xfrm>
            <a:custGeom>
              <a:avLst/>
              <a:gdLst/>
              <a:ahLst/>
              <a:cxnLst/>
              <a:rect l="l" t="t" r="r" b="b"/>
              <a:pathLst>
                <a:path w="10952" h="766" extrusionOk="0">
                  <a:moveTo>
                    <a:pt x="284" y="1"/>
                  </a:moveTo>
                  <a:cubicBezTo>
                    <a:pt x="132" y="1"/>
                    <a:pt x="1" y="132"/>
                    <a:pt x="1" y="289"/>
                  </a:cubicBezTo>
                  <a:lnTo>
                    <a:pt x="1" y="483"/>
                  </a:lnTo>
                  <a:cubicBezTo>
                    <a:pt x="1" y="634"/>
                    <a:pt x="132" y="765"/>
                    <a:pt x="284" y="765"/>
                  </a:cubicBezTo>
                  <a:lnTo>
                    <a:pt x="10669" y="765"/>
                  </a:lnTo>
                  <a:cubicBezTo>
                    <a:pt x="10820" y="765"/>
                    <a:pt x="10951" y="634"/>
                    <a:pt x="10951" y="483"/>
                  </a:cubicBezTo>
                  <a:lnTo>
                    <a:pt x="10951" y="289"/>
                  </a:lnTo>
                  <a:cubicBezTo>
                    <a:pt x="10951" y="132"/>
                    <a:pt x="10820" y="1"/>
                    <a:pt x="10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4254;p65">
              <a:extLst>
                <a:ext uri="{FF2B5EF4-FFF2-40B4-BE49-F238E27FC236}">
                  <a16:creationId xmlns:a16="http://schemas.microsoft.com/office/drawing/2014/main" id="{9999B039-CE30-B18A-ED51-BC8F41DA3499}"/>
                </a:ext>
              </a:extLst>
            </p:cNvPr>
            <p:cNvSpPr/>
            <p:nvPr/>
          </p:nvSpPr>
          <p:spPr>
            <a:xfrm>
              <a:off x="4113706" y="2755298"/>
              <a:ext cx="1577158" cy="121846"/>
            </a:xfrm>
            <a:custGeom>
              <a:avLst/>
              <a:gdLst/>
              <a:ahLst/>
              <a:cxnLst/>
              <a:rect l="l" t="t" r="r" b="b"/>
              <a:pathLst>
                <a:path w="11067" h="855" extrusionOk="0">
                  <a:moveTo>
                    <a:pt x="10737" y="111"/>
                  </a:moveTo>
                  <a:cubicBezTo>
                    <a:pt x="10867" y="111"/>
                    <a:pt x="10956" y="200"/>
                    <a:pt x="10956" y="331"/>
                  </a:cubicBezTo>
                  <a:lnTo>
                    <a:pt x="10956" y="525"/>
                  </a:lnTo>
                  <a:cubicBezTo>
                    <a:pt x="10956" y="655"/>
                    <a:pt x="10867" y="744"/>
                    <a:pt x="10737" y="744"/>
                  </a:cubicBezTo>
                  <a:lnTo>
                    <a:pt x="352" y="744"/>
                  </a:lnTo>
                  <a:cubicBezTo>
                    <a:pt x="221" y="744"/>
                    <a:pt x="132" y="655"/>
                    <a:pt x="132" y="525"/>
                  </a:cubicBezTo>
                  <a:lnTo>
                    <a:pt x="132" y="331"/>
                  </a:lnTo>
                  <a:cubicBezTo>
                    <a:pt x="132" y="200"/>
                    <a:pt x="221" y="111"/>
                    <a:pt x="352" y="111"/>
                  </a:cubicBezTo>
                  <a:close/>
                  <a:moveTo>
                    <a:pt x="352" y="1"/>
                  </a:moveTo>
                  <a:cubicBezTo>
                    <a:pt x="153" y="1"/>
                    <a:pt x="1" y="153"/>
                    <a:pt x="1" y="331"/>
                  </a:cubicBezTo>
                  <a:lnTo>
                    <a:pt x="1" y="525"/>
                  </a:lnTo>
                  <a:cubicBezTo>
                    <a:pt x="1" y="724"/>
                    <a:pt x="153" y="854"/>
                    <a:pt x="352" y="854"/>
                  </a:cubicBezTo>
                  <a:lnTo>
                    <a:pt x="10737" y="854"/>
                  </a:lnTo>
                  <a:cubicBezTo>
                    <a:pt x="10909" y="854"/>
                    <a:pt x="11066" y="724"/>
                    <a:pt x="11066" y="525"/>
                  </a:cubicBezTo>
                  <a:lnTo>
                    <a:pt x="11066" y="331"/>
                  </a:lnTo>
                  <a:cubicBezTo>
                    <a:pt x="11066" y="153"/>
                    <a:pt x="10909" y="1"/>
                    <a:pt x="1073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4255;p65">
              <a:extLst>
                <a:ext uri="{FF2B5EF4-FFF2-40B4-BE49-F238E27FC236}">
                  <a16:creationId xmlns:a16="http://schemas.microsoft.com/office/drawing/2014/main" id="{3BE5DAA6-D669-CC3F-B304-FFF891D49EF0}"/>
                </a:ext>
              </a:extLst>
            </p:cNvPr>
            <p:cNvSpPr/>
            <p:nvPr/>
          </p:nvSpPr>
          <p:spPr>
            <a:xfrm>
              <a:off x="5938990" y="1051406"/>
              <a:ext cx="1838236" cy="2157744"/>
            </a:xfrm>
            <a:custGeom>
              <a:avLst/>
              <a:gdLst/>
              <a:ahLst/>
              <a:cxnLst/>
              <a:rect l="l" t="t" r="r" b="b"/>
              <a:pathLst>
                <a:path w="12899" h="15141" extrusionOk="0">
                  <a:moveTo>
                    <a:pt x="12569" y="111"/>
                  </a:moveTo>
                  <a:cubicBezTo>
                    <a:pt x="12679" y="111"/>
                    <a:pt x="12789" y="195"/>
                    <a:pt x="12789" y="326"/>
                  </a:cubicBezTo>
                  <a:lnTo>
                    <a:pt x="12789" y="14795"/>
                  </a:lnTo>
                  <a:cubicBezTo>
                    <a:pt x="12789" y="14926"/>
                    <a:pt x="12679" y="15010"/>
                    <a:pt x="12569" y="15010"/>
                  </a:cubicBezTo>
                  <a:lnTo>
                    <a:pt x="330" y="15010"/>
                  </a:lnTo>
                  <a:cubicBezTo>
                    <a:pt x="220" y="15010"/>
                    <a:pt x="110" y="14926"/>
                    <a:pt x="110" y="14795"/>
                  </a:cubicBezTo>
                  <a:lnTo>
                    <a:pt x="110" y="326"/>
                  </a:lnTo>
                  <a:cubicBezTo>
                    <a:pt x="110" y="195"/>
                    <a:pt x="220" y="111"/>
                    <a:pt x="330" y="111"/>
                  </a:cubicBezTo>
                  <a:close/>
                  <a:moveTo>
                    <a:pt x="330" y="1"/>
                  </a:moveTo>
                  <a:cubicBezTo>
                    <a:pt x="152" y="1"/>
                    <a:pt x="0" y="132"/>
                    <a:pt x="0" y="326"/>
                  </a:cubicBezTo>
                  <a:lnTo>
                    <a:pt x="0" y="14795"/>
                  </a:lnTo>
                  <a:cubicBezTo>
                    <a:pt x="0" y="14989"/>
                    <a:pt x="152" y="15141"/>
                    <a:pt x="330" y="15141"/>
                  </a:cubicBezTo>
                  <a:lnTo>
                    <a:pt x="12569" y="15141"/>
                  </a:lnTo>
                  <a:cubicBezTo>
                    <a:pt x="12742" y="15141"/>
                    <a:pt x="12899" y="14989"/>
                    <a:pt x="12899" y="14795"/>
                  </a:cubicBezTo>
                  <a:lnTo>
                    <a:pt x="12899" y="326"/>
                  </a:lnTo>
                  <a:cubicBezTo>
                    <a:pt x="12899" y="132"/>
                    <a:pt x="12742" y="1"/>
                    <a:pt x="1256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4256;p65">
              <a:extLst>
                <a:ext uri="{FF2B5EF4-FFF2-40B4-BE49-F238E27FC236}">
                  <a16:creationId xmlns:a16="http://schemas.microsoft.com/office/drawing/2014/main" id="{6EE255EB-AA17-39A7-EED7-58FDB45984A7}"/>
                </a:ext>
              </a:extLst>
            </p:cNvPr>
            <p:cNvSpPr/>
            <p:nvPr/>
          </p:nvSpPr>
          <p:spPr>
            <a:xfrm>
              <a:off x="6980761" y="1436620"/>
              <a:ext cx="1517446" cy="1051724"/>
            </a:xfrm>
            <a:custGeom>
              <a:avLst/>
              <a:gdLst/>
              <a:ahLst/>
              <a:cxnLst/>
              <a:rect l="l" t="t" r="r" b="b"/>
              <a:pathLst>
                <a:path w="10648" h="7380" extrusionOk="0">
                  <a:moveTo>
                    <a:pt x="284" y="0"/>
                  </a:moveTo>
                  <a:cubicBezTo>
                    <a:pt x="132" y="0"/>
                    <a:pt x="1" y="110"/>
                    <a:pt x="1" y="262"/>
                  </a:cubicBezTo>
                  <a:lnTo>
                    <a:pt x="1" y="7096"/>
                  </a:lnTo>
                  <a:cubicBezTo>
                    <a:pt x="1" y="7248"/>
                    <a:pt x="132" y="7379"/>
                    <a:pt x="284" y="7379"/>
                  </a:cubicBezTo>
                  <a:lnTo>
                    <a:pt x="10386" y="7379"/>
                  </a:lnTo>
                  <a:cubicBezTo>
                    <a:pt x="10538" y="7379"/>
                    <a:pt x="10648" y="7248"/>
                    <a:pt x="10648" y="7096"/>
                  </a:cubicBezTo>
                  <a:lnTo>
                    <a:pt x="10648" y="262"/>
                  </a:lnTo>
                  <a:cubicBezTo>
                    <a:pt x="10648" y="110"/>
                    <a:pt x="10538" y="0"/>
                    <a:pt x="10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4257;p65">
              <a:extLst>
                <a:ext uri="{FF2B5EF4-FFF2-40B4-BE49-F238E27FC236}">
                  <a16:creationId xmlns:a16="http://schemas.microsoft.com/office/drawing/2014/main" id="{117FC37A-31B6-4ADB-275F-0BFF04B5A23D}"/>
                </a:ext>
              </a:extLst>
            </p:cNvPr>
            <p:cNvSpPr/>
            <p:nvPr/>
          </p:nvSpPr>
          <p:spPr>
            <a:xfrm>
              <a:off x="6974918" y="1427642"/>
              <a:ext cx="1532980" cy="1069538"/>
            </a:xfrm>
            <a:custGeom>
              <a:avLst/>
              <a:gdLst/>
              <a:ahLst/>
              <a:cxnLst/>
              <a:rect l="l" t="t" r="r" b="b"/>
              <a:pathLst>
                <a:path w="10757" h="7505" extrusionOk="0">
                  <a:moveTo>
                    <a:pt x="10427" y="110"/>
                  </a:moveTo>
                  <a:cubicBezTo>
                    <a:pt x="10537" y="110"/>
                    <a:pt x="10647" y="220"/>
                    <a:pt x="10647" y="325"/>
                  </a:cubicBezTo>
                  <a:lnTo>
                    <a:pt x="10647" y="7159"/>
                  </a:lnTo>
                  <a:cubicBezTo>
                    <a:pt x="10647" y="7290"/>
                    <a:pt x="10537" y="7374"/>
                    <a:pt x="10427" y="7374"/>
                  </a:cubicBezTo>
                  <a:lnTo>
                    <a:pt x="325" y="7374"/>
                  </a:lnTo>
                  <a:cubicBezTo>
                    <a:pt x="194" y="7374"/>
                    <a:pt x="105" y="7290"/>
                    <a:pt x="105" y="7159"/>
                  </a:cubicBezTo>
                  <a:lnTo>
                    <a:pt x="105" y="325"/>
                  </a:lnTo>
                  <a:cubicBezTo>
                    <a:pt x="105" y="220"/>
                    <a:pt x="194" y="110"/>
                    <a:pt x="325" y="110"/>
                  </a:cubicBezTo>
                  <a:close/>
                  <a:moveTo>
                    <a:pt x="325" y="0"/>
                  </a:moveTo>
                  <a:cubicBezTo>
                    <a:pt x="131" y="0"/>
                    <a:pt x="0" y="152"/>
                    <a:pt x="0" y="325"/>
                  </a:cubicBezTo>
                  <a:lnTo>
                    <a:pt x="0" y="7159"/>
                  </a:lnTo>
                  <a:cubicBezTo>
                    <a:pt x="0" y="7353"/>
                    <a:pt x="131" y="7505"/>
                    <a:pt x="325" y="7505"/>
                  </a:cubicBezTo>
                  <a:lnTo>
                    <a:pt x="10427" y="7505"/>
                  </a:lnTo>
                  <a:cubicBezTo>
                    <a:pt x="10605" y="7505"/>
                    <a:pt x="10757" y="7353"/>
                    <a:pt x="10757" y="7159"/>
                  </a:cubicBezTo>
                  <a:lnTo>
                    <a:pt x="10757" y="325"/>
                  </a:lnTo>
                  <a:cubicBezTo>
                    <a:pt x="10757" y="152"/>
                    <a:pt x="10605" y="0"/>
                    <a:pt x="1042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4258;p65">
              <a:extLst>
                <a:ext uri="{FF2B5EF4-FFF2-40B4-BE49-F238E27FC236}">
                  <a16:creationId xmlns:a16="http://schemas.microsoft.com/office/drawing/2014/main" id="{DBB7006B-64E6-9E03-097E-08C83DB35521}"/>
                </a:ext>
              </a:extLst>
            </p:cNvPr>
            <p:cNvSpPr/>
            <p:nvPr/>
          </p:nvSpPr>
          <p:spPr>
            <a:xfrm>
              <a:off x="7524876" y="1735044"/>
              <a:ext cx="447909" cy="448051"/>
            </a:xfrm>
            <a:custGeom>
              <a:avLst/>
              <a:gdLst/>
              <a:ahLst/>
              <a:cxnLst/>
              <a:rect l="l" t="t" r="r" b="b"/>
              <a:pathLst>
                <a:path w="3143" h="3144" extrusionOk="0">
                  <a:moveTo>
                    <a:pt x="1572" y="1"/>
                  </a:moveTo>
                  <a:cubicBezTo>
                    <a:pt x="697" y="1"/>
                    <a:pt x="1" y="703"/>
                    <a:pt x="1" y="1572"/>
                  </a:cubicBezTo>
                  <a:cubicBezTo>
                    <a:pt x="1" y="2447"/>
                    <a:pt x="697" y="3143"/>
                    <a:pt x="1572" y="3143"/>
                  </a:cubicBezTo>
                  <a:cubicBezTo>
                    <a:pt x="2446" y="3143"/>
                    <a:pt x="3143" y="2447"/>
                    <a:pt x="3143" y="1572"/>
                  </a:cubicBezTo>
                  <a:cubicBezTo>
                    <a:pt x="3143" y="703"/>
                    <a:pt x="2446" y="1"/>
                    <a:pt x="15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4259;p65">
              <a:extLst>
                <a:ext uri="{FF2B5EF4-FFF2-40B4-BE49-F238E27FC236}">
                  <a16:creationId xmlns:a16="http://schemas.microsoft.com/office/drawing/2014/main" id="{B8CF3CEE-188A-EC9F-A618-4A4888EBEFEB}"/>
                </a:ext>
              </a:extLst>
            </p:cNvPr>
            <p:cNvSpPr/>
            <p:nvPr/>
          </p:nvSpPr>
          <p:spPr>
            <a:xfrm>
              <a:off x="7518891" y="1729201"/>
              <a:ext cx="463585" cy="460592"/>
            </a:xfrm>
            <a:custGeom>
              <a:avLst/>
              <a:gdLst/>
              <a:ahLst/>
              <a:cxnLst/>
              <a:rect l="l" t="t" r="r" b="b"/>
              <a:pathLst>
                <a:path w="3253" h="3232" extrusionOk="0">
                  <a:moveTo>
                    <a:pt x="1614" y="110"/>
                  </a:moveTo>
                  <a:cubicBezTo>
                    <a:pt x="2441" y="110"/>
                    <a:pt x="3122" y="786"/>
                    <a:pt x="3122" y="1613"/>
                  </a:cubicBezTo>
                  <a:cubicBezTo>
                    <a:pt x="3122" y="2446"/>
                    <a:pt x="2441" y="3121"/>
                    <a:pt x="1614" y="3121"/>
                  </a:cubicBezTo>
                  <a:cubicBezTo>
                    <a:pt x="786" y="3121"/>
                    <a:pt x="111" y="2446"/>
                    <a:pt x="111" y="1613"/>
                  </a:cubicBezTo>
                  <a:cubicBezTo>
                    <a:pt x="111" y="786"/>
                    <a:pt x="786" y="110"/>
                    <a:pt x="1614" y="110"/>
                  </a:cubicBezTo>
                  <a:close/>
                  <a:moveTo>
                    <a:pt x="1614" y="0"/>
                  </a:moveTo>
                  <a:cubicBezTo>
                    <a:pt x="718" y="0"/>
                    <a:pt x="1" y="723"/>
                    <a:pt x="1" y="1613"/>
                  </a:cubicBezTo>
                  <a:cubicBezTo>
                    <a:pt x="1" y="2509"/>
                    <a:pt x="718" y="3231"/>
                    <a:pt x="1614" y="3231"/>
                  </a:cubicBezTo>
                  <a:cubicBezTo>
                    <a:pt x="2509" y="3231"/>
                    <a:pt x="3253" y="2509"/>
                    <a:pt x="3253" y="1613"/>
                  </a:cubicBezTo>
                  <a:cubicBezTo>
                    <a:pt x="3253" y="723"/>
                    <a:pt x="2509" y="0"/>
                    <a:pt x="161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4260;p65">
              <a:extLst>
                <a:ext uri="{FF2B5EF4-FFF2-40B4-BE49-F238E27FC236}">
                  <a16:creationId xmlns:a16="http://schemas.microsoft.com/office/drawing/2014/main" id="{1E6483F4-F050-C62D-9C6D-A4844CB5AA66}"/>
                </a:ext>
              </a:extLst>
            </p:cNvPr>
            <p:cNvSpPr/>
            <p:nvPr/>
          </p:nvSpPr>
          <p:spPr>
            <a:xfrm>
              <a:off x="7698742" y="1875419"/>
              <a:ext cx="165169" cy="174005"/>
            </a:xfrm>
            <a:custGeom>
              <a:avLst/>
              <a:gdLst/>
              <a:ahLst/>
              <a:cxnLst/>
              <a:rect l="l" t="t" r="r" b="b"/>
              <a:pathLst>
                <a:path w="1159" h="1221" extrusionOk="0">
                  <a:moveTo>
                    <a:pt x="1" y="1"/>
                  </a:moveTo>
                  <a:lnTo>
                    <a:pt x="1" y="1221"/>
                  </a:lnTo>
                  <a:lnTo>
                    <a:pt x="1158" y="65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4261;p65">
              <a:extLst>
                <a:ext uri="{FF2B5EF4-FFF2-40B4-BE49-F238E27FC236}">
                  <a16:creationId xmlns:a16="http://schemas.microsoft.com/office/drawing/2014/main" id="{0249E85E-C4A9-8993-F685-6E34E8BEB2E3}"/>
                </a:ext>
              </a:extLst>
            </p:cNvPr>
            <p:cNvSpPr/>
            <p:nvPr/>
          </p:nvSpPr>
          <p:spPr>
            <a:xfrm>
              <a:off x="7689906" y="1862736"/>
              <a:ext cx="189681" cy="199371"/>
            </a:xfrm>
            <a:custGeom>
              <a:avLst/>
              <a:gdLst/>
              <a:ahLst/>
              <a:cxnLst/>
              <a:rect l="l" t="t" r="r" b="b"/>
              <a:pathLst>
                <a:path w="1331" h="1399" extrusionOk="0">
                  <a:moveTo>
                    <a:pt x="110" y="199"/>
                  </a:moveTo>
                  <a:lnTo>
                    <a:pt x="1089" y="744"/>
                  </a:lnTo>
                  <a:lnTo>
                    <a:pt x="110" y="1226"/>
                  </a:lnTo>
                  <a:lnTo>
                    <a:pt x="110" y="199"/>
                  </a:lnTo>
                  <a:close/>
                  <a:moveTo>
                    <a:pt x="0" y="0"/>
                  </a:moveTo>
                  <a:lnTo>
                    <a:pt x="0" y="90"/>
                  </a:lnTo>
                  <a:lnTo>
                    <a:pt x="0" y="1399"/>
                  </a:lnTo>
                  <a:lnTo>
                    <a:pt x="1330" y="744"/>
                  </a:lnTo>
                  <a:lnTo>
                    <a:pt x="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4262;p65">
              <a:extLst>
                <a:ext uri="{FF2B5EF4-FFF2-40B4-BE49-F238E27FC236}">
                  <a16:creationId xmlns:a16="http://schemas.microsoft.com/office/drawing/2014/main" id="{7775DD34-0173-C8BE-A01C-D18FAF8083F3}"/>
                </a:ext>
              </a:extLst>
            </p:cNvPr>
            <p:cNvSpPr/>
            <p:nvPr/>
          </p:nvSpPr>
          <p:spPr>
            <a:xfrm>
              <a:off x="6069532" y="2947833"/>
              <a:ext cx="1545806" cy="121846"/>
            </a:xfrm>
            <a:custGeom>
              <a:avLst/>
              <a:gdLst/>
              <a:ahLst/>
              <a:cxnLst/>
              <a:rect l="l" t="t" r="r" b="b"/>
              <a:pathLst>
                <a:path w="10847" h="855" extrusionOk="0">
                  <a:moveTo>
                    <a:pt x="435" y="1"/>
                  </a:moveTo>
                  <a:cubicBezTo>
                    <a:pt x="200" y="1"/>
                    <a:pt x="1" y="179"/>
                    <a:pt x="1" y="420"/>
                  </a:cubicBezTo>
                  <a:cubicBezTo>
                    <a:pt x="1" y="656"/>
                    <a:pt x="200" y="855"/>
                    <a:pt x="435" y="855"/>
                  </a:cubicBezTo>
                  <a:lnTo>
                    <a:pt x="10412" y="855"/>
                  </a:lnTo>
                  <a:cubicBezTo>
                    <a:pt x="10647" y="855"/>
                    <a:pt x="10846" y="656"/>
                    <a:pt x="10846" y="420"/>
                  </a:cubicBezTo>
                  <a:cubicBezTo>
                    <a:pt x="10846" y="179"/>
                    <a:pt x="10647" y="1"/>
                    <a:pt x="10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4263;p65">
              <a:extLst>
                <a:ext uri="{FF2B5EF4-FFF2-40B4-BE49-F238E27FC236}">
                  <a16:creationId xmlns:a16="http://schemas.microsoft.com/office/drawing/2014/main" id="{498B02F6-4D0E-FF09-DD54-641B2F9F8D1D}"/>
                </a:ext>
              </a:extLst>
            </p:cNvPr>
            <p:cNvSpPr/>
            <p:nvPr/>
          </p:nvSpPr>
          <p:spPr>
            <a:xfrm>
              <a:off x="6076217" y="2938997"/>
              <a:ext cx="1563762" cy="139660"/>
            </a:xfrm>
            <a:custGeom>
              <a:avLst/>
              <a:gdLst/>
              <a:ahLst/>
              <a:cxnLst/>
              <a:rect l="l" t="t" r="r" b="b"/>
              <a:pathLst>
                <a:path w="10973" h="980" extrusionOk="0">
                  <a:moveTo>
                    <a:pt x="10475" y="110"/>
                  </a:moveTo>
                  <a:cubicBezTo>
                    <a:pt x="10689" y="110"/>
                    <a:pt x="10841" y="283"/>
                    <a:pt x="10841" y="482"/>
                  </a:cubicBezTo>
                  <a:cubicBezTo>
                    <a:pt x="10841" y="697"/>
                    <a:pt x="10689" y="848"/>
                    <a:pt x="10475" y="848"/>
                  </a:cubicBezTo>
                  <a:lnTo>
                    <a:pt x="498" y="848"/>
                  </a:lnTo>
                  <a:cubicBezTo>
                    <a:pt x="284" y="848"/>
                    <a:pt x="106" y="697"/>
                    <a:pt x="106" y="482"/>
                  </a:cubicBezTo>
                  <a:cubicBezTo>
                    <a:pt x="106" y="283"/>
                    <a:pt x="284" y="110"/>
                    <a:pt x="498" y="110"/>
                  </a:cubicBezTo>
                  <a:close/>
                  <a:moveTo>
                    <a:pt x="498" y="0"/>
                  </a:moveTo>
                  <a:cubicBezTo>
                    <a:pt x="216" y="0"/>
                    <a:pt x="1" y="220"/>
                    <a:pt x="1" y="482"/>
                  </a:cubicBezTo>
                  <a:cubicBezTo>
                    <a:pt x="1" y="765"/>
                    <a:pt x="216" y="979"/>
                    <a:pt x="498" y="979"/>
                  </a:cubicBezTo>
                  <a:lnTo>
                    <a:pt x="10475" y="979"/>
                  </a:lnTo>
                  <a:cubicBezTo>
                    <a:pt x="10757" y="979"/>
                    <a:pt x="10972" y="765"/>
                    <a:pt x="10972" y="482"/>
                  </a:cubicBezTo>
                  <a:cubicBezTo>
                    <a:pt x="10972" y="220"/>
                    <a:pt x="10757" y="0"/>
                    <a:pt x="1047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4264;p65">
              <a:extLst>
                <a:ext uri="{FF2B5EF4-FFF2-40B4-BE49-F238E27FC236}">
                  <a16:creationId xmlns:a16="http://schemas.microsoft.com/office/drawing/2014/main" id="{C2661140-AC39-F6CD-61F3-057EA4D6276A}"/>
                </a:ext>
              </a:extLst>
            </p:cNvPr>
            <p:cNvSpPr/>
            <p:nvPr/>
          </p:nvSpPr>
          <p:spPr>
            <a:xfrm>
              <a:off x="6069532" y="2752305"/>
              <a:ext cx="1545806" cy="121133"/>
            </a:xfrm>
            <a:custGeom>
              <a:avLst/>
              <a:gdLst/>
              <a:ahLst/>
              <a:cxnLst/>
              <a:rect l="l" t="t" r="r" b="b"/>
              <a:pathLst>
                <a:path w="10847" h="850" extrusionOk="0">
                  <a:moveTo>
                    <a:pt x="435" y="1"/>
                  </a:moveTo>
                  <a:cubicBezTo>
                    <a:pt x="200" y="1"/>
                    <a:pt x="1" y="195"/>
                    <a:pt x="1" y="436"/>
                  </a:cubicBezTo>
                  <a:cubicBezTo>
                    <a:pt x="1" y="676"/>
                    <a:pt x="200" y="849"/>
                    <a:pt x="435" y="849"/>
                  </a:cubicBezTo>
                  <a:lnTo>
                    <a:pt x="10412" y="849"/>
                  </a:lnTo>
                  <a:cubicBezTo>
                    <a:pt x="10647" y="849"/>
                    <a:pt x="10846" y="676"/>
                    <a:pt x="10846" y="436"/>
                  </a:cubicBezTo>
                  <a:cubicBezTo>
                    <a:pt x="10846" y="195"/>
                    <a:pt x="10647" y="1"/>
                    <a:pt x="10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4265;p65">
              <a:extLst>
                <a:ext uri="{FF2B5EF4-FFF2-40B4-BE49-F238E27FC236}">
                  <a16:creationId xmlns:a16="http://schemas.microsoft.com/office/drawing/2014/main" id="{4463C83F-77B4-A3D8-CF77-0718D98DD07C}"/>
                </a:ext>
              </a:extLst>
            </p:cNvPr>
            <p:cNvSpPr/>
            <p:nvPr/>
          </p:nvSpPr>
          <p:spPr>
            <a:xfrm>
              <a:off x="6076217" y="2742614"/>
              <a:ext cx="1563762" cy="140515"/>
            </a:xfrm>
            <a:custGeom>
              <a:avLst/>
              <a:gdLst/>
              <a:ahLst/>
              <a:cxnLst/>
              <a:rect l="l" t="t" r="r" b="b"/>
              <a:pathLst>
                <a:path w="10973" h="986" extrusionOk="0">
                  <a:moveTo>
                    <a:pt x="10475" y="111"/>
                  </a:moveTo>
                  <a:cubicBezTo>
                    <a:pt x="10689" y="111"/>
                    <a:pt x="10841" y="289"/>
                    <a:pt x="10841" y="504"/>
                  </a:cubicBezTo>
                  <a:cubicBezTo>
                    <a:pt x="10841" y="703"/>
                    <a:pt x="10689" y="875"/>
                    <a:pt x="10475" y="875"/>
                  </a:cubicBezTo>
                  <a:lnTo>
                    <a:pt x="498" y="875"/>
                  </a:lnTo>
                  <a:cubicBezTo>
                    <a:pt x="284" y="875"/>
                    <a:pt x="106" y="703"/>
                    <a:pt x="106" y="504"/>
                  </a:cubicBezTo>
                  <a:cubicBezTo>
                    <a:pt x="106" y="289"/>
                    <a:pt x="284" y="111"/>
                    <a:pt x="498" y="111"/>
                  </a:cubicBezTo>
                  <a:close/>
                  <a:moveTo>
                    <a:pt x="498" y="1"/>
                  </a:moveTo>
                  <a:cubicBezTo>
                    <a:pt x="216" y="1"/>
                    <a:pt x="1" y="221"/>
                    <a:pt x="1" y="504"/>
                  </a:cubicBezTo>
                  <a:cubicBezTo>
                    <a:pt x="1" y="765"/>
                    <a:pt x="216" y="985"/>
                    <a:pt x="498" y="985"/>
                  </a:cubicBezTo>
                  <a:lnTo>
                    <a:pt x="10475" y="985"/>
                  </a:lnTo>
                  <a:cubicBezTo>
                    <a:pt x="10757" y="985"/>
                    <a:pt x="10972" y="765"/>
                    <a:pt x="10972" y="504"/>
                  </a:cubicBezTo>
                  <a:cubicBezTo>
                    <a:pt x="10972" y="221"/>
                    <a:pt x="10757" y="1"/>
                    <a:pt x="104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4266;p65">
              <a:extLst>
                <a:ext uri="{FF2B5EF4-FFF2-40B4-BE49-F238E27FC236}">
                  <a16:creationId xmlns:a16="http://schemas.microsoft.com/office/drawing/2014/main" id="{CF2EBE9E-6556-3F55-A71E-BDE0973246F9}"/>
                </a:ext>
              </a:extLst>
            </p:cNvPr>
            <p:cNvSpPr/>
            <p:nvPr/>
          </p:nvSpPr>
          <p:spPr>
            <a:xfrm>
              <a:off x="6069532" y="2544093"/>
              <a:ext cx="1545806" cy="124126"/>
            </a:xfrm>
            <a:custGeom>
              <a:avLst/>
              <a:gdLst/>
              <a:ahLst/>
              <a:cxnLst/>
              <a:rect l="l" t="t" r="r" b="b"/>
              <a:pathLst>
                <a:path w="10847" h="871" extrusionOk="0">
                  <a:moveTo>
                    <a:pt x="435" y="1"/>
                  </a:moveTo>
                  <a:cubicBezTo>
                    <a:pt x="200" y="1"/>
                    <a:pt x="1" y="195"/>
                    <a:pt x="1" y="435"/>
                  </a:cubicBezTo>
                  <a:cubicBezTo>
                    <a:pt x="1" y="676"/>
                    <a:pt x="200" y="870"/>
                    <a:pt x="435" y="870"/>
                  </a:cubicBezTo>
                  <a:lnTo>
                    <a:pt x="10412" y="870"/>
                  </a:lnTo>
                  <a:cubicBezTo>
                    <a:pt x="10647" y="870"/>
                    <a:pt x="10846" y="676"/>
                    <a:pt x="10846" y="435"/>
                  </a:cubicBezTo>
                  <a:cubicBezTo>
                    <a:pt x="10846" y="195"/>
                    <a:pt x="10647" y="1"/>
                    <a:pt x="10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4267;p65">
              <a:extLst>
                <a:ext uri="{FF2B5EF4-FFF2-40B4-BE49-F238E27FC236}">
                  <a16:creationId xmlns:a16="http://schemas.microsoft.com/office/drawing/2014/main" id="{C6B874B2-98FA-7C20-239B-106E5206CA24}"/>
                </a:ext>
              </a:extLst>
            </p:cNvPr>
            <p:cNvSpPr/>
            <p:nvPr/>
          </p:nvSpPr>
          <p:spPr>
            <a:xfrm>
              <a:off x="6076217" y="2537395"/>
              <a:ext cx="1563762" cy="140515"/>
            </a:xfrm>
            <a:custGeom>
              <a:avLst/>
              <a:gdLst/>
              <a:ahLst/>
              <a:cxnLst/>
              <a:rect l="l" t="t" r="r" b="b"/>
              <a:pathLst>
                <a:path w="10973" h="986" extrusionOk="0">
                  <a:moveTo>
                    <a:pt x="10475" y="111"/>
                  </a:moveTo>
                  <a:cubicBezTo>
                    <a:pt x="10689" y="111"/>
                    <a:pt x="10841" y="289"/>
                    <a:pt x="10841" y="482"/>
                  </a:cubicBezTo>
                  <a:cubicBezTo>
                    <a:pt x="10841" y="702"/>
                    <a:pt x="10689" y="854"/>
                    <a:pt x="10475" y="854"/>
                  </a:cubicBezTo>
                  <a:lnTo>
                    <a:pt x="498" y="854"/>
                  </a:lnTo>
                  <a:cubicBezTo>
                    <a:pt x="284" y="854"/>
                    <a:pt x="106" y="702"/>
                    <a:pt x="106" y="482"/>
                  </a:cubicBezTo>
                  <a:cubicBezTo>
                    <a:pt x="106" y="289"/>
                    <a:pt x="284" y="111"/>
                    <a:pt x="498" y="111"/>
                  </a:cubicBezTo>
                  <a:close/>
                  <a:moveTo>
                    <a:pt x="498" y="1"/>
                  </a:moveTo>
                  <a:cubicBezTo>
                    <a:pt x="216" y="1"/>
                    <a:pt x="1" y="221"/>
                    <a:pt x="1" y="482"/>
                  </a:cubicBezTo>
                  <a:cubicBezTo>
                    <a:pt x="1" y="765"/>
                    <a:pt x="216" y="985"/>
                    <a:pt x="498" y="985"/>
                  </a:cubicBezTo>
                  <a:lnTo>
                    <a:pt x="10475" y="985"/>
                  </a:lnTo>
                  <a:cubicBezTo>
                    <a:pt x="10757" y="985"/>
                    <a:pt x="10972" y="765"/>
                    <a:pt x="10972" y="482"/>
                  </a:cubicBezTo>
                  <a:cubicBezTo>
                    <a:pt x="10972" y="221"/>
                    <a:pt x="10757" y="1"/>
                    <a:pt x="104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4268;p65">
              <a:extLst>
                <a:ext uri="{FF2B5EF4-FFF2-40B4-BE49-F238E27FC236}">
                  <a16:creationId xmlns:a16="http://schemas.microsoft.com/office/drawing/2014/main" id="{80228D18-D1B4-3A39-3BA6-46DCB8A3B4AB}"/>
                </a:ext>
              </a:extLst>
            </p:cNvPr>
            <p:cNvSpPr/>
            <p:nvPr/>
          </p:nvSpPr>
          <p:spPr>
            <a:xfrm>
              <a:off x="5609072" y="933690"/>
              <a:ext cx="215048" cy="208065"/>
            </a:xfrm>
            <a:custGeom>
              <a:avLst/>
              <a:gdLst/>
              <a:ahLst/>
              <a:cxnLst/>
              <a:rect l="l" t="t" r="r" b="b"/>
              <a:pathLst>
                <a:path w="1509" h="1460" extrusionOk="0">
                  <a:moveTo>
                    <a:pt x="273" y="1"/>
                  </a:moveTo>
                  <a:cubicBezTo>
                    <a:pt x="210" y="1"/>
                    <a:pt x="145" y="28"/>
                    <a:pt x="90" y="83"/>
                  </a:cubicBezTo>
                  <a:cubicBezTo>
                    <a:pt x="1" y="172"/>
                    <a:pt x="1" y="324"/>
                    <a:pt x="90" y="434"/>
                  </a:cubicBezTo>
                  <a:lnTo>
                    <a:pt x="1048" y="1393"/>
                  </a:lnTo>
                  <a:cubicBezTo>
                    <a:pt x="1103" y="1437"/>
                    <a:pt x="1168" y="1459"/>
                    <a:pt x="1231" y="1459"/>
                  </a:cubicBezTo>
                  <a:cubicBezTo>
                    <a:pt x="1294" y="1459"/>
                    <a:pt x="1354" y="1437"/>
                    <a:pt x="1399" y="1393"/>
                  </a:cubicBezTo>
                  <a:cubicBezTo>
                    <a:pt x="1509" y="1283"/>
                    <a:pt x="1509" y="1131"/>
                    <a:pt x="1399" y="1042"/>
                  </a:cubicBezTo>
                  <a:lnTo>
                    <a:pt x="440" y="83"/>
                  </a:lnTo>
                  <a:cubicBezTo>
                    <a:pt x="396" y="28"/>
                    <a:pt x="336" y="1"/>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4269;p65">
              <a:extLst>
                <a:ext uri="{FF2B5EF4-FFF2-40B4-BE49-F238E27FC236}">
                  <a16:creationId xmlns:a16="http://schemas.microsoft.com/office/drawing/2014/main" id="{13B4ADAC-B3F0-C118-86F6-0B0C782B5296}"/>
                </a:ext>
              </a:extLst>
            </p:cNvPr>
            <p:cNvSpPr/>
            <p:nvPr/>
          </p:nvSpPr>
          <p:spPr>
            <a:xfrm>
              <a:off x="5600094" y="927705"/>
              <a:ext cx="230011" cy="222173"/>
            </a:xfrm>
            <a:custGeom>
              <a:avLst/>
              <a:gdLst/>
              <a:ahLst/>
              <a:cxnLst/>
              <a:rect l="l" t="t" r="r" b="b"/>
              <a:pathLst>
                <a:path w="1614" h="1559" extrusionOk="0">
                  <a:moveTo>
                    <a:pt x="327" y="104"/>
                  </a:moveTo>
                  <a:cubicBezTo>
                    <a:pt x="376" y="104"/>
                    <a:pt x="425" y="125"/>
                    <a:pt x="456" y="167"/>
                  </a:cubicBezTo>
                  <a:lnTo>
                    <a:pt x="1420" y="1131"/>
                  </a:lnTo>
                  <a:cubicBezTo>
                    <a:pt x="1504" y="1194"/>
                    <a:pt x="1504" y="1325"/>
                    <a:pt x="1420" y="1393"/>
                  </a:cubicBezTo>
                  <a:cubicBezTo>
                    <a:pt x="1386" y="1424"/>
                    <a:pt x="1341" y="1440"/>
                    <a:pt x="1295" y="1440"/>
                  </a:cubicBezTo>
                  <a:cubicBezTo>
                    <a:pt x="1248" y="1440"/>
                    <a:pt x="1200" y="1424"/>
                    <a:pt x="1158" y="1393"/>
                  </a:cubicBezTo>
                  <a:lnTo>
                    <a:pt x="195" y="429"/>
                  </a:lnTo>
                  <a:cubicBezTo>
                    <a:pt x="132" y="345"/>
                    <a:pt x="132" y="235"/>
                    <a:pt x="195" y="167"/>
                  </a:cubicBezTo>
                  <a:cubicBezTo>
                    <a:pt x="229" y="125"/>
                    <a:pt x="278" y="104"/>
                    <a:pt x="327" y="104"/>
                  </a:cubicBezTo>
                  <a:close/>
                  <a:moveTo>
                    <a:pt x="336" y="1"/>
                  </a:moveTo>
                  <a:cubicBezTo>
                    <a:pt x="257" y="1"/>
                    <a:pt x="176" y="28"/>
                    <a:pt x="111" y="83"/>
                  </a:cubicBezTo>
                  <a:cubicBezTo>
                    <a:pt x="1" y="193"/>
                    <a:pt x="1" y="387"/>
                    <a:pt x="111" y="518"/>
                  </a:cubicBezTo>
                  <a:lnTo>
                    <a:pt x="1069" y="1476"/>
                  </a:lnTo>
                  <a:cubicBezTo>
                    <a:pt x="1135" y="1531"/>
                    <a:pt x="1217" y="1559"/>
                    <a:pt x="1296" y="1559"/>
                  </a:cubicBezTo>
                  <a:cubicBezTo>
                    <a:pt x="1375" y="1559"/>
                    <a:pt x="1451" y="1531"/>
                    <a:pt x="1504" y="1476"/>
                  </a:cubicBezTo>
                  <a:cubicBezTo>
                    <a:pt x="1614" y="1346"/>
                    <a:pt x="1614" y="1152"/>
                    <a:pt x="1504" y="1042"/>
                  </a:cubicBezTo>
                  <a:lnTo>
                    <a:pt x="545" y="83"/>
                  </a:lnTo>
                  <a:cubicBezTo>
                    <a:pt x="490" y="28"/>
                    <a:pt x="414" y="1"/>
                    <a:pt x="3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4270;p65">
              <a:extLst>
                <a:ext uri="{FF2B5EF4-FFF2-40B4-BE49-F238E27FC236}">
                  <a16:creationId xmlns:a16="http://schemas.microsoft.com/office/drawing/2014/main" id="{D22D5A84-99E4-1246-2BFB-E6175A6CC5FC}"/>
                </a:ext>
              </a:extLst>
            </p:cNvPr>
            <p:cNvSpPr/>
            <p:nvPr/>
          </p:nvSpPr>
          <p:spPr>
            <a:xfrm>
              <a:off x="5432214" y="768375"/>
              <a:ext cx="280032" cy="255093"/>
            </a:xfrm>
            <a:custGeom>
              <a:avLst/>
              <a:gdLst/>
              <a:ahLst/>
              <a:cxnLst/>
              <a:rect l="l" t="t" r="r" b="b"/>
              <a:pathLst>
                <a:path w="1965" h="1790" extrusionOk="0">
                  <a:moveTo>
                    <a:pt x="982" y="1"/>
                  </a:moveTo>
                  <a:cubicBezTo>
                    <a:pt x="753" y="1"/>
                    <a:pt x="524" y="89"/>
                    <a:pt x="351" y="264"/>
                  </a:cubicBezTo>
                  <a:cubicBezTo>
                    <a:pt x="0" y="610"/>
                    <a:pt x="0" y="1180"/>
                    <a:pt x="351" y="1526"/>
                  </a:cubicBezTo>
                  <a:cubicBezTo>
                    <a:pt x="524" y="1702"/>
                    <a:pt x="753" y="1789"/>
                    <a:pt x="982" y="1789"/>
                  </a:cubicBezTo>
                  <a:cubicBezTo>
                    <a:pt x="1211" y="1789"/>
                    <a:pt x="1441" y="1702"/>
                    <a:pt x="1613" y="1526"/>
                  </a:cubicBezTo>
                  <a:cubicBezTo>
                    <a:pt x="1964" y="1180"/>
                    <a:pt x="1964" y="610"/>
                    <a:pt x="1613" y="264"/>
                  </a:cubicBezTo>
                  <a:cubicBezTo>
                    <a:pt x="1441" y="89"/>
                    <a:pt x="1211"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4271;p65">
              <a:extLst>
                <a:ext uri="{FF2B5EF4-FFF2-40B4-BE49-F238E27FC236}">
                  <a16:creationId xmlns:a16="http://schemas.microsoft.com/office/drawing/2014/main" id="{C97E2735-1835-D636-00A0-3D29497A6A8D}"/>
                </a:ext>
              </a:extLst>
            </p:cNvPr>
            <p:cNvSpPr/>
            <p:nvPr/>
          </p:nvSpPr>
          <p:spPr>
            <a:xfrm>
              <a:off x="5422523" y="759396"/>
              <a:ext cx="298701" cy="272479"/>
            </a:xfrm>
            <a:custGeom>
              <a:avLst/>
              <a:gdLst/>
              <a:ahLst/>
              <a:cxnLst/>
              <a:rect l="l" t="t" r="r" b="b"/>
              <a:pathLst>
                <a:path w="2096" h="1912" extrusionOk="0">
                  <a:moveTo>
                    <a:pt x="1048" y="121"/>
                  </a:moveTo>
                  <a:cubicBezTo>
                    <a:pt x="1261" y="121"/>
                    <a:pt x="1475" y="204"/>
                    <a:pt x="1640" y="369"/>
                  </a:cubicBezTo>
                  <a:cubicBezTo>
                    <a:pt x="1964" y="694"/>
                    <a:pt x="1964" y="1217"/>
                    <a:pt x="1640" y="1547"/>
                  </a:cubicBezTo>
                  <a:cubicBezTo>
                    <a:pt x="1475" y="1710"/>
                    <a:pt x="1261" y="1791"/>
                    <a:pt x="1048" y="1791"/>
                  </a:cubicBezTo>
                  <a:cubicBezTo>
                    <a:pt x="836" y="1791"/>
                    <a:pt x="624" y="1710"/>
                    <a:pt x="461" y="1547"/>
                  </a:cubicBezTo>
                  <a:cubicBezTo>
                    <a:pt x="131" y="1217"/>
                    <a:pt x="131" y="694"/>
                    <a:pt x="461" y="369"/>
                  </a:cubicBezTo>
                  <a:cubicBezTo>
                    <a:pt x="624" y="204"/>
                    <a:pt x="836" y="121"/>
                    <a:pt x="1048" y="121"/>
                  </a:cubicBezTo>
                  <a:close/>
                  <a:moveTo>
                    <a:pt x="1050" y="1"/>
                  </a:moveTo>
                  <a:cubicBezTo>
                    <a:pt x="804" y="1"/>
                    <a:pt x="558" y="94"/>
                    <a:pt x="372" y="280"/>
                  </a:cubicBezTo>
                  <a:cubicBezTo>
                    <a:pt x="0" y="652"/>
                    <a:pt x="0" y="1264"/>
                    <a:pt x="372" y="1636"/>
                  </a:cubicBezTo>
                  <a:cubicBezTo>
                    <a:pt x="558" y="1820"/>
                    <a:pt x="804" y="1911"/>
                    <a:pt x="1050" y="1911"/>
                  </a:cubicBezTo>
                  <a:cubicBezTo>
                    <a:pt x="1296" y="1911"/>
                    <a:pt x="1543" y="1820"/>
                    <a:pt x="1729" y="1636"/>
                  </a:cubicBezTo>
                  <a:cubicBezTo>
                    <a:pt x="2095" y="1264"/>
                    <a:pt x="2095" y="652"/>
                    <a:pt x="1729" y="280"/>
                  </a:cubicBezTo>
                  <a:cubicBezTo>
                    <a:pt x="1543" y="94"/>
                    <a:pt x="1296" y="1"/>
                    <a:pt x="105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4272;p65">
              <a:extLst>
                <a:ext uri="{FF2B5EF4-FFF2-40B4-BE49-F238E27FC236}">
                  <a16:creationId xmlns:a16="http://schemas.microsoft.com/office/drawing/2014/main" id="{A9113338-E4B9-61F9-08F6-1B89783896DF}"/>
                </a:ext>
              </a:extLst>
            </p:cNvPr>
            <p:cNvSpPr/>
            <p:nvPr/>
          </p:nvSpPr>
          <p:spPr>
            <a:xfrm>
              <a:off x="5466559" y="799585"/>
              <a:ext cx="211342" cy="189681"/>
            </a:xfrm>
            <a:custGeom>
              <a:avLst/>
              <a:gdLst/>
              <a:ahLst/>
              <a:cxnLst/>
              <a:rect l="l" t="t" r="r" b="b"/>
              <a:pathLst>
                <a:path w="1483" h="1331" extrusionOk="0">
                  <a:moveTo>
                    <a:pt x="741" y="0"/>
                  </a:moveTo>
                  <a:cubicBezTo>
                    <a:pt x="567" y="0"/>
                    <a:pt x="393" y="66"/>
                    <a:pt x="262" y="197"/>
                  </a:cubicBezTo>
                  <a:cubicBezTo>
                    <a:pt x="0" y="459"/>
                    <a:pt x="0" y="893"/>
                    <a:pt x="262" y="1134"/>
                  </a:cubicBezTo>
                  <a:cubicBezTo>
                    <a:pt x="393" y="1265"/>
                    <a:pt x="567" y="1331"/>
                    <a:pt x="741" y="1331"/>
                  </a:cubicBezTo>
                  <a:cubicBezTo>
                    <a:pt x="915" y="1331"/>
                    <a:pt x="1090" y="1265"/>
                    <a:pt x="1221" y="1134"/>
                  </a:cubicBezTo>
                  <a:cubicBezTo>
                    <a:pt x="1482" y="893"/>
                    <a:pt x="1482" y="459"/>
                    <a:pt x="1221" y="197"/>
                  </a:cubicBezTo>
                  <a:cubicBezTo>
                    <a:pt x="1090" y="66"/>
                    <a:pt x="915" y="0"/>
                    <a:pt x="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4273;p65">
              <a:extLst>
                <a:ext uri="{FF2B5EF4-FFF2-40B4-BE49-F238E27FC236}">
                  <a16:creationId xmlns:a16="http://schemas.microsoft.com/office/drawing/2014/main" id="{9B266944-456F-61F0-3F75-A4253052563C}"/>
                </a:ext>
              </a:extLst>
            </p:cNvPr>
            <p:cNvSpPr/>
            <p:nvPr/>
          </p:nvSpPr>
          <p:spPr>
            <a:xfrm>
              <a:off x="5459861" y="790607"/>
              <a:ext cx="227731" cy="206925"/>
            </a:xfrm>
            <a:custGeom>
              <a:avLst/>
              <a:gdLst/>
              <a:ahLst/>
              <a:cxnLst/>
              <a:rect l="l" t="t" r="r" b="b"/>
              <a:pathLst>
                <a:path w="1598" h="1452" extrusionOk="0">
                  <a:moveTo>
                    <a:pt x="788" y="121"/>
                  </a:moveTo>
                  <a:cubicBezTo>
                    <a:pt x="947" y="121"/>
                    <a:pt x="1105" y="181"/>
                    <a:pt x="1226" y="302"/>
                  </a:cubicBezTo>
                  <a:cubicBezTo>
                    <a:pt x="1467" y="543"/>
                    <a:pt x="1467" y="935"/>
                    <a:pt x="1226" y="1176"/>
                  </a:cubicBezTo>
                  <a:cubicBezTo>
                    <a:pt x="1105" y="1297"/>
                    <a:pt x="947" y="1357"/>
                    <a:pt x="788" y="1357"/>
                  </a:cubicBezTo>
                  <a:cubicBezTo>
                    <a:pt x="630" y="1357"/>
                    <a:pt x="472" y="1297"/>
                    <a:pt x="351" y="1176"/>
                  </a:cubicBezTo>
                  <a:cubicBezTo>
                    <a:pt x="110" y="935"/>
                    <a:pt x="110" y="543"/>
                    <a:pt x="351" y="302"/>
                  </a:cubicBezTo>
                  <a:cubicBezTo>
                    <a:pt x="472" y="181"/>
                    <a:pt x="630" y="121"/>
                    <a:pt x="788" y="121"/>
                  </a:cubicBezTo>
                  <a:close/>
                  <a:moveTo>
                    <a:pt x="799" y="1"/>
                  </a:moveTo>
                  <a:cubicBezTo>
                    <a:pt x="614" y="1"/>
                    <a:pt x="430" y="71"/>
                    <a:pt x="288" y="213"/>
                  </a:cubicBezTo>
                  <a:cubicBezTo>
                    <a:pt x="0" y="501"/>
                    <a:pt x="0" y="956"/>
                    <a:pt x="288" y="1239"/>
                  </a:cubicBezTo>
                  <a:cubicBezTo>
                    <a:pt x="430" y="1381"/>
                    <a:pt x="614" y="1451"/>
                    <a:pt x="799" y="1451"/>
                  </a:cubicBezTo>
                  <a:cubicBezTo>
                    <a:pt x="983" y="1451"/>
                    <a:pt x="1168" y="1381"/>
                    <a:pt x="1309" y="1239"/>
                  </a:cubicBezTo>
                  <a:cubicBezTo>
                    <a:pt x="1597" y="956"/>
                    <a:pt x="1597" y="501"/>
                    <a:pt x="1309" y="213"/>
                  </a:cubicBezTo>
                  <a:cubicBezTo>
                    <a:pt x="1168" y="71"/>
                    <a:pt x="983" y="1"/>
                    <a:pt x="79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79194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36"/>
          <p:cNvSpPr txBox="1">
            <a:spLocks noGrp="1"/>
          </p:cNvSpPr>
          <p:nvPr>
            <p:ph type="title"/>
          </p:nvPr>
        </p:nvSpPr>
        <p:spPr>
          <a:xfrm>
            <a:off x="709418" y="2653425"/>
            <a:ext cx="47409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Organigrama</a:t>
            </a:r>
            <a:endParaRPr dirty="0"/>
          </a:p>
        </p:txBody>
      </p:sp>
      <p:sp>
        <p:nvSpPr>
          <p:cNvPr id="758" name="Google Shape;758;p36"/>
          <p:cNvSpPr txBox="1">
            <a:spLocks noGrp="1"/>
          </p:cNvSpPr>
          <p:nvPr>
            <p:ph type="title" idx="2"/>
          </p:nvPr>
        </p:nvSpPr>
        <p:spPr>
          <a:xfrm>
            <a:off x="720000" y="1249000"/>
            <a:ext cx="17025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grpSp>
        <p:nvGrpSpPr>
          <p:cNvPr id="2" name="Google Shape;2068;p47">
            <a:extLst>
              <a:ext uri="{FF2B5EF4-FFF2-40B4-BE49-F238E27FC236}">
                <a16:creationId xmlns:a16="http://schemas.microsoft.com/office/drawing/2014/main" id="{02FDCBDD-C76D-9996-42FF-54F30CA849E4}"/>
              </a:ext>
            </a:extLst>
          </p:cNvPr>
          <p:cNvGrpSpPr/>
          <p:nvPr/>
        </p:nvGrpSpPr>
        <p:grpSpPr>
          <a:xfrm>
            <a:off x="5236275" y="1249000"/>
            <a:ext cx="3198307" cy="3109297"/>
            <a:chOff x="5117700" y="1284078"/>
            <a:chExt cx="3198307" cy="3109297"/>
          </a:xfrm>
        </p:grpSpPr>
        <p:grpSp>
          <p:nvGrpSpPr>
            <p:cNvPr id="3" name="Google Shape;2069;p47">
              <a:extLst>
                <a:ext uri="{FF2B5EF4-FFF2-40B4-BE49-F238E27FC236}">
                  <a16:creationId xmlns:a16="http://schemas.microsoft.com/office/drawing/2014/main" id="{18A7A262-ABB6-84A1-E380-EB7EF678F9E5}"/>
                </a:ext>
              </a:extLst>
            </p:cNvPr>
            <p:cNvGrpSpPr/>
            <p:nvPr/>
          </p:nvGrpSpPr>
          <p:grpSpPr>
            <a:xfrm>
              <a:off x="5117700" y="1334265"/>
              <a:ext cx="3198307" cy="3059110"/>
              <a:chOff x="5117700" y="1334265"/>
              <a:chExt cx="3198307" cy="3059110"/>
            </a:xfrm>
          </p:grpSpPr>
          <p:grpSp>
            <p:nvGrpSpPr>
              <p:cNvPr id="770" name="Google Shape;2070;p47">
                <a:extLst>
                  <a:ext uri="{FF2B5EF4-FFF2-40B4-BE49-F238E27FC236}">
                    <a16:creationId xmlns:a16="http://schemas.microsoft.com/office/drawing/2014/main" id="{0CD81009-1C0C-AA8F-7D05-458A0DE88F34}"/>
                  </a:ext>
                </a:extLst>
              </p:cNvPr>
              <p:cNvGrpSpPr/>
              <p:nvPr/>
            </p:nvGrpSpPr>
            <p:grpSpPr>
              <a:xfrm>
                <a:off x="6884953" y="1334265"/>
                <a:ext cx="1431054" cy="2335624"/>
                <a:chOff x="4086200" y="365075"/>
                <a:chExt cx="2363426" cy="3857348"/>
              </a:xfrm>
            </p:grpSpPr>
            <p:sp>
              <p:nvSpPr>
                <p:cNvPr id="863" name="Google Shape;2071;p47">
                  <a:extLst>
                    <a:ext uri="{FF2B5EF4-FFF2-40B4-BE49-F238E27FC236}">
                      <a16:creationId xmlns:a16="http://schemas.microsoft.com/office/drawing/2014/main" id="{AAA8C919-22A9-AD56-0493-17789CEB4686}"/>
                    </a:ext>
                  </a:extLst>
                </p:cNvPr>
                <p:cNvSpPr/>
                <p:nvPr/>
              </p:nvSpPr>
              <p:spPr>
                <a:xfrm>
                  <a:off x="4556187" y="369243"/>
                  <a:ext cx="1878028" cy="1091678"/>
                </a:xfrm>
                <a:custGeom>
                  <a:avLst/>
                  <a:gdLst/>
                  <a:ahLst/>
                  <a:cxnLst/>
                  <a:rect l="l" t="t" r="r" b="b"/>
                  <a:pathLst>
                    <a:path w="9011" h="5238" extrusionOk="0">
                      <a:moveTo>
                        <a:pt x="1137" y="0"/>
                      </a:moveTo>
                      <a:cubicBezTo>
                        <a:pt x="961" y="0"/>
                        <a:pt x="809" y="134"/>
                        <a:pt x="767" y="310"/>
                      </a:cubicBezTo>
                      <a:lnTo>
                        <a:pt x="37" y="4353"/>
                      </a:lnTo>
                      <a:cubicBezTo>
                        <a:pt x="0" y="4542"/>
                        <a:pt x="116" y="4699"/>
                        <a:pt x="287" y="4699"/>
                      </a:cubicBezTo>
                      <a:lnTo>
                        <a:pt x="8123" y="5235"/>
                      </a:lnTo>
                      <a:cubicBezTo>
                        <a:pt x="8136" y="5237"/>
                        <a:pt x="8149" y="5238"/>
                        <a:pt x="8161" y="5238"/>
                      </a:cubicBezTo>
                      <a:cubicBezTo>
                        <a:pt x="8339" y="5238"/>
                        <a:pt x="8490" y="5089"/>
                        <a:pt x="8507" y="4912"/>
                      </a:cubicBezTo>
                      <a:lnTo>
                        <a:pt x="8992" y="596"/>
                      </a:lnTo>
                      <a:cubicBezTo>
                        <a:pt x="9010" y="425"/>
                        <a:pt x="8876" y="268"/>
                        <a:pt x="8701" y="268"/>
                      </a:cubicBezTo>
                      <a:lnTo>
                        <a:pt x="11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2072;p47">
                  <a:extLst>
                    <a:ext uri="{FF2B5EF4-FFF2-40B4-BE49-F238E27FC236}">
                      <a16:creationId xmlns:a16="http://schemas.microsoft.com/office/drawing/2014/main" id="{28D62625-809F-1CCC-9C3A-F2D7C2C4843E}"/>
                    </a:ext>
                  </a:extLst>
                </p:cNvPr>
                <p:cNvSpPr/>
                <p:nvPr/>
              </p:nvSpPr>
              <p:spPr>
                <a:xfrm>
                  <a:off x="4555134" y="365075"/>
                  <a:ext cx="1894492" cy="1104391"/>
                </a:xfrm>
                <a:custGeom>
                  <a:avLst/>
                  <a:gdLst/>
                  <a:ahLst/>
                  <a:cxnLst/>
                  <a:rect l="l" t="t" r="r" b="b"/>
                  <a:pathLst>
                    <a:path w="9090" h="5299" extrusionOk="0">
                      <a:moveTo>
                        <a:pt x="1156" y="57"/>
                      </a:moveTo>
                      <a:lnTo>
                        <a:pt x="8743" y="311"/>
                      </a:lnTo>
                      <a:cubicBezTo>
                        <a:pt x="8895" y="330"/>
                        <a:pt x="9011" y="464"/>
                        <a:pt x="8992" y="616"/>
                      </a:cubicBezTo>
                      <a:lnTo>
                        <a:pt x="8512" y="4909"/>
                      </a:lnTo>
                      <a:cubicBezTo>
                        <a:pt x="8494" y="5091"/>
                        <a:pt x="8359" y="5220"/>
                        <a:pt x="8198" y="5220"/>
                      </a:cubicBezTo>
                      <a:cubicBezTo>
                        <a:pt x="8187" y="5220"/>
                        <a:pt x="8176" y="5220"/>
                        <a:pt x="8165" y="5218"/>
                      </a:cubicBezTo>
                      <a:lnTo>
                        <a:pt x="329" y="4701"/>
                      </a:lnTo>
                      <a:cubicBezTo>
                        <a:pt x="176" y="4678"/>
                        <a:pt x="79" y="4544"/>
                        <a:pt x="98" y="4373"/>
                      </a:cubicBezTo>
                      <a:lnTo>
                        <a:pt x="851" y="330"/>
                      </a:lnTo>
                      <a:cubicBezTo>
                        <a:pt x="869" y="173"/>
                        <a:pt x="1022" y="57"/>
                        <a:pt x="1156" y="57"/>
                      </a:cubicBezTo>
                      <a:close/>
                      <a:moveTo>
                        <a:pt x="1147" y="0"/>
                      </a:moveTo>
                      <a:cubicBezTo>
                        <a:pt x="966" y="0"/>
                        <a:pt x="807" y="146"/>
                        <a:pt x="772" y="330"/>
                      </a:cubicBezTo>
                      <a:lnTo>
                        <a:pt x="42" y="4373"/>
                      </a:lnTo>
                      <a:cubicBezTo>
                        <a:pt x="1" y="4562"/>
                        <a:pt x="116" y="4756"/>
                        <a:pt x="310" y="4756"/>
                      </a:cubicBezTo>
                      <a:lnTo>
                        <a:pt x="8147" y="5297"/>
                      </a:lnTo>
                      <a:cubicBezTo>
                        <a:pt x="8158" y="5298"/>
                        <a:pt x="8169" y="5298"/>
                        <a:pt x="8180" y="5298"/>
                      </a:cubicBezTo>
                      <a:cubicBezTo>
                        <a:pt x="8396" y="5298"/>
                        <a:pt x="8573" y="5130"/>
                        <a:pt x="8590" y="4932"/>
                      </a:cubicBezTo>
                      <a:lnTo>
                        <a:pt x="9071" y="635"/>
                      </a:lnTo>
                      <a:cubicBezTo>
                        <a:pt x="9089" y="427"/>
                        <a:pt x="8955" y="251"/>
                        <a:pt x="8743" y="251"/>
                      </a:cubicBezTo>
                      <a:lnTo>
                        <a:pt x="1179" y="2"/>
                      </a:lnTo>
                      <a:cubicBezTo>
                        <a:pt x="1168" y="1"/>
                        <a:pt x="1158" y="0"/>
                        <a:pt x="11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2073;p47">
                  <a:extLst>
                    <a:ext uri="{FF2B5EF4-FFF2-40B4-BE49-F238E27FC236}">
                      <a16:creationId xmlns:a16="http://schemas.microsoft.com/office/drawing/2014/main" id="{CF6718CB-FC78-0D9E-4570-565A647D2F04}"/>
                    </a:ext>
                  </a:extLst>
                </p:cNvPr>
                <p:cNvSpPr/>
                <p:nvPr/>
              </p:nvSpPr>
              <p:spPr>
                <a:xfrm>
                  <a:off x="4330890" y="1504273"/>
                  <a:ext cx="1966604" cy="1261328"/>
                </a:xfrm>
                <a:custGeom>
                  <a:avLst/>
                  <a:gdLst/>
                  <a:ahLst/>
                  <a:cxnLst/>
                  <a:rect l="l" t="t" r="r" b="b"/>
                  <a:pathLst>
                    <a:path w="9436" h="6052" extrusionOk="0">
                      <a:moveTo>
                        <a:pt x="1205" y="0"/>
                      </a:moveTo>
                      <a:cubicBezTo>
                        <a:pt x="1044" y="0"/>
                        <a:pt x="885" y="147"/>
                        <a:pt x="850" y="330"/>
                      </a:cubicBezTo>
                      <a:lnTo>
                        <a:pt x="42" y="4756"/>
                      </a:lnTo>
                      <a:cubicBezTo>
                        <a:pt x="0" y="4951"/>
                        <a:pt x="116" y="5145"/>
                        <a:pt x="310" y="5163"/>
                      </a:cubicBezTo>
                      <a:lnTo>
                        <a:pt x="8474" y="6050"/>
                      </a:lnTo>
                      <a:cubicBezTo>
                        <a:pt x="8484" y="6051"/>
                        <a:pt x="8495" y="6052"/>
                        <a:pt x="8505" y="6052"/>
                      </a:cubicBezTo>
                      <a:cubicBezTo>
                        <a:pt x="8684" y="6052"/>
                        <a:pt x="8859" y="5900"/>
                        <a:pt x="8876" y="5704"/>
                      </a:cubicBezTo>
                      <a:lnTo>
                        <a:pt x="9417" y="968"/>
                      </a:lnTo>
                      <a:cubicBezTo>
                        <a:pt x="9435" y="774"/>
                        <a:pt x="9301" y="598"/>
                        <a:pt x="9107" y="579"/>
                      </a:cubicBezTo>
                      <a:lnTo>
                        <a:pt x="1234" y="2"/>
                      </a:lnTo>
                      <a:cubicBezTo>
                        <a:pt x="1224" y="1"/>
                        <a:pt x="1215" y="0"/>
                        <a:pt x="1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2074;p47">
                  <a:extLst>
                    <a:ext uri="{FF2B5EF4-FFF2-40B4-BE49-F238E27FC236}">
                      <a16:creationId xmlns:a16="http://schemas.microsoft.com/office/drawing/2014/main" id="{1932BA6F-52AC-7865-670C-17B800B26CC7}"/>
                    </a:ext>
                  </a:extLst>
                </p:cNvPr>
                <p:cNvSpPr/>
                <p:nvPr/>
              </p:nvSpPr>
              <p:spPr>
                <a:xfrm>
                  <a:off x="4330879" y="1496562"/>
                  <a:ext cx="1982027" cy="1280502"/>
                </a:xfrm>
                <a:custGeom>
                  <a:avLst/>
                  <a:gdLst/>
                  <a:ahLst/>
                  <a:cxnLst/>
                  <a:rect l="l" t="t" r="r" b="b"/>
                  <a:pathLst>
                    <a:path w="9510" h="6144" extrusionOk="0">
                      <a:moveTo>
                        <a:pt x="1219" y="78"/>
                      </a:moveTo>
                      <a:cubicBezTo>
                        <a:pt x="1230" y="78"/>
                        <a:pt x="1241" y="79"/>
                        <a:pt x="1252" y="80"/>
                      </a:cubicBezTo>
                      <a:lnTo>
                        <a:pt x="9144" y="658"/>
                      </a:lnTo>
                      <a:cubicBezTo>
                        <a:pt x="9320" y="658"/>
                        <a:pt x="9435" y="811"/>
                        <a:pt x="9417" y="1005"/>
                      </a:cubicBezTo>
                      <a:lnTo>
                        <a:pt x="8876" y="5741"/>
                      </a:lnTo>
                      <a:cubicBezTo>
                        <a:pt x="8859" y="5918"/>
                        <a:pt x="8720" y="6047"/>
                        <a:pt x="8546" y="6047"/>
                      </a:cubicBezTo>
                      <a:cubicBezTo>
                        <a:pt x="8535" y="6047"/>
                        <a:pt x="8523" y="6047"/>
                        <a:pt x="8511" y="6046"/>
                      </a:cubicBezTo>
                      <a:lnTo>
                        <a:pt x="347" y="5163"/>
                      </a:lnTo>
                      <a:cubicBezTo>
                        <a:pt x="194" y="5140"/>
                        <a:pt x="79" y="4969"/>
                        <a:pt x="116" y="4793"/>
                      </a:cubicBezTo>
                      <a:lnTo>
                        <a:pt x="924" y="367"/>
                      </a:lnTo>
                      <a:cubicBezTo>
                        <a:pt x="959" y="209"/>
                        <a:pt x="1080" y="78"/>
                        <a:pt x="1219" y="78"/>
                      </a:cubicBezTo>
                      <a:close/>
                      <a:moveTo>
                        <a:pt x="1242" y="1"/>
                      </a:moveTo>
                      <a:cubicBezTo>
                        <a:pt x="1060" y="1"/>
                        <a:pt x="904" y="164"/>
                        <a:pt x="869" y="348"/>
                      </a:cubicBezTo>
                      <a:lnTo>
                        <a:pt x="37" y="4775"/>
                      </a:lnTo>
                      <a:cubicBezTo>
                        <a:pt x="0" y="5006"/>
                        <a:pt x="134" y="5200"/>
                        <a:pt x="328" y="5237"/>
                      </a:cubicBezTo>
                      <a:lnTo>
                        <a:pt x="8511" y="6143"/>
                      </a:lnTo>
                      <a:cubicBezTo>
                        <a:pt x="8522" y="6144"/>
                        <a:pt x="8532" y="6144"/>
                        <a:pt x="8543" y="6144"/>
                      </a:cubicBezTo>
                      <a:cubicBezTo>
                        <a:pt x="8744" y="6144"/>
                        <a:pt x="8933" y="5978"/>
                        <a:pt x="8955" y="5741"/>
                      </a:cubicBezTo>
                      <a:lnTo>
                        <a:pt x="9491" y="1005"/>
                      </a:lnTo>
                      <a:cubicBezTo>
                        <a:pt x="9509" y="792"/>
                        <a:pt x="9357" y="598"/>
                        <a:pt x="9144" y="579"/>
                      </a:cubicBezTo>
                      <a:lnTo>
                        <a:pt x="1271" y="2"/>
                      </a:lnTo>
                      <a:cubicBezTo>
                        <a:pt x="1261" y="1"/>
                        <a:pt x="1252" y="1"/>
                        <a:pt x="124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2075;p47">
                  <a:extLst>
                    <a:ext uri="{FF2B5EF4-FFF2-40B4-BE49-F238E27FC236}">
                      <a16:creationId xmlns:a16="http://schemas.microsoft.com/office/drawing/2014/main" id="{38022D00-07DF-FBDA-0624-6070EC0CE5D7}"/>
                    </a:ext>
                  </a:extLst>
                </p:cNvPr>
                <p:cNvSpPr/>
                <p:nvPr/>
              </p:nvSpPr>
              <p:spPr>
                <a:xfrm>
                  <a:off x="4086212" y="2748512"/>
                  <a:ext cx="2062892" cy="1466200"/>
                </a:xfrm>
                <a:custGeom>
                  <a:avLst/>
                  <a:gdLst/>
                  <a:ahLst/>
                  <a:cxnLst/>
                  <a:rect l="l" t="t" r="r" b="b"/>
                  <a:pathLst>
                    <a:path w="9898" h="7035" extrusionOk="0">
                      <a:moveTo>
                        <a:pt x="1299" y="0"/>
                      </a:moveTo>
                      <a:cubicBezTo>
                        <a:pt x="1119" y="0"/>
                        <a:pt x="964" y="147"/>
                        <a:pt x="925" y="348"/>
                      </a:cubicBezTo>
                      <a:lnTo>
                        <a:pt x="42" y="5218"/>
                      </a:lnTo>
                      <a:cubicBezTo>
                        <a:pt x="0" y="5449"/>
                        <a:pt x="116" y="5643"/>
                        <a:pt x="310" y="5680"/>
                      </a:cubicBezTo>
                      <a:lnTo>
                        <a:pt x="8840" y="7030"/>
                      </a:lnTo>
                      <a:cubicBezTo>
                        <a:pt x="8859" y="7033"/>
                        <a:pt x="8878" y="7035"/>
                        <a:pt x="8897" y="7035"/>
                      </a:cubicBezTo>
                      <a:cubicBezTo>
                        <a:pt x="9085" y="7035"/>
                        <a:pt x="9243" y="6872"/>
                        <a:pt x="9260" y="6641"/>
                      </a:cubicBezTo>
                      <a:lnTo>
                        <a:pt x="9861" y="1406"/>
                      </a:lnTo>
                      <a:cubicBezTo>
                        <a:pt x="9898" y="1194"/>
                        <a:pt x="9745" y="981"/>
                        <a:pt x="9551" y="963"/>
                      </a:cubicBezTo>
                      <a:lnTo>
                        <a:pt x="1331" y="2"/>
                      </a:lnTo>
                      <a:cubicBezTo>
                        <a:pt x="1321" y="1"/>
                        <a:pt x="1310" y="0"/>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2076;p47">
                  <a:extLst>
                    <a:ext uri="{FF2B5EF4-FFF2-40B4-BE49-F238E27FC236}">
                      <a16:creationId xmlns:a16="http://schemas.microsoft.com/office/drawing/2014/main" id="{38E8CBE4-E33E-DBA5-7FC3-7CE0A8530A03}"/>
                    </a:ext>
                  </a:extLst>
                </p:cNvPr>
                <p:cNvSpPr/>
                <p:nvPr/>
              </p:nvSpPr>
              <p:spPr>
                <a:xfrm>
                  <a:off x="4086200" y="2740592"/>
                  <a:ext cx="2078314" cy="1481831"/>
                </a:xfrm>
                <a:custGeom>
                  <a:avLst/>
                  <a:gdLst/>
                  <a:ahLst/>
                  <a:cxnLst/>
                  <a:rect l="l" t="t" r="r" b="b"/>
                  <a:pathLst>
                    <a:path w="9972" h="7110" extrusionOk="0">
                      <a:moveTo>
                        <a:pt x="1321" y="75"/>
                      </a:moveTo>
                      <a:cubicBezTo>
                        <a:pt x="1330" y="75"/>
                        <a:pt x="1340" y="75"/>
                        <a:pt x="1350" y="77"/>
                      </a:cubicBezTo>
                      <a:lnTo>
                        <a:pt x="9570" y="1042"/>
                      </a:lnTo>
                      <a:cubicBezTo>
                        <a:pt x="9759" y="1061"/>
                        <a:pt x="9898" y="1232"/>
                        <a:pt x="9856" y="1444"/>
                      </a:cubicBezTo>
                      <a:lnTo>
                        <a:pt x="9260" y="6679"/>
                      </a:lnTo>
                      <a:cubicBezTo>
                        <a:pt x="9243" y="6878"/>
                        <a:pt x="9088" y="7028"/>
                        <a:pt x="8914" y="7028"/>
                      </a:cubicBezTo>
                      <a:cubicBezTo>
                        <a:pt x="8901" y="7028"/>
                        <a:pt x="8889" y="7027"/>
                        <a:pt x="8877" y="7026"/>
                      </a:cubicBezTo>
                      <a:lnTo>
                        <a:pt x="347" y="5681"/>
                      </a:lnTo>
                      <a:cubicBezTo>
                        <a:pt x="171" y="5640"/>
                        <a:pt x="79" y="5469"/>
                        <a:pt x="116" y="5256"/>
                      </a:cubicBezTo>
                      <a:lnTo>
                        <a:pt x="1003" y="386"/>
                      </a:lnTo>
                      <a:cubicBezTo>
                        <a:pt x="1038" y="204"/>
                        <a:pt x="1174" y="75"/>
                        <a:pt x="1321" y="75"/>
                      </a:cubicBezTo>
                      <a:close/>
                      <a:moveTo>
                        <a:pt x="1334" y="1"/>
                      </a:moveTo>
                      <a:cubicBezTo>
                        <a:pt x="1152" y="1"/>
                        <a:pt x="977" y="169"/>
                        <a:pt x="925" y="386"/>
                      </a:cubicBezTo>
                      <a:lnTo>
                        <a:pt x="37" y="5256"/>
                      </a:lnTo>
                      <a:cubicBezTo>
                        <a:pt x="1" y="5506"/>
                        <a:pt x="135" y="5737"/>
                        <a:pt x="329" y="5755"/>
                      </a:cubicBezTo>
                      <a:lnTo>
                        <a:pt x="8877" y="7104"/>
                      </a:lnTo>
                      <a:cubicBezTo>
                        <a:pt x="8898" y="7108"/>
                        <a:pt x="8919" y="7110"/>
                        <a:pt x="8939" y="7110"/>
                      </a:cubicBezTo>
                      <a:cubicBezTo>
                        <a:pt x="9145" y="7110"/>
                        <a:pt x="9324" y="6946"/>
                        <a:pt x="9357" y="6703"/>
                      </a:cubicBezTo>
                      <a:lnTo>
                        <a:pt x="9935" y="1444"/>
                      </a:lnTo>
                      <a:cubicBezTo>
                        <a:pt x="9972" y="1213"/>
                        <a:pt x="9819" y="982"/>
                        <a:pt x="9588" y="964"/>
                      </a:cubicBezTo>
                      <a:lnTo>
                        <a:pt x="1368" y="3"/>
                      </a:lnTo>
                      <a:cubicBezTo>
                        <a:pt x="1357" y="1"/>
                        <a:pt x="1345" y="1"/>
                        <a:pt x="13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2077;p47">
                  <a:extLst>
                    <a:ext uri="{FF2B5EF4-FFF2-40B4-BE49-F238E27FC236}">
                      <a16:creationId xmlns:a16="http://schemas.microsoft.com/office/drawing/2014/main" id="{BFB2573A-86E1-6AEE-A2DB-BEBBD7971C6D}"/>
                    </a:ext>
                  </a:extLst>
                </p:cNvPr>
                <p:cNvSpPr/>
                <p:nvPr/>
              </p:nvSpPr>
              <p:spPr>
                <a:xfrm>
                  <a:off x="4804618" y="485747"/>
                  <a:ext cx="1529349" cy="185489"/>
                </a:xfrm>
                <a:custGeom>
                  <a:avLst/>
                  <a:gdLst/>
                  <a:ahLst/>
                  <a:cxnLst/>
                  <a:rect l="l" t="t" r="r" b="b"/>
                  <a:pathLst>
                    <a:path w="7338" h="890" extrusionOk="0">
                      <a:moveTo>
                        <a:pt x="365" y="0"/>
                      </a:moveTo>
                      <a:cubicBezTo>
                        <a:pt x="213" y="0"/>
                        <a:pt x="61" y="134"/>
                        <a:pt x="37" y="287"/>
                      </a:cubicBezTo>
                      <a:cubicBezTo>
                        <a:pt x="0" y="462"/>
                        <a:pt x="97" y="596"/>
                        <a:pt x="268" y="615"/>
                      </a:cubicBezTo>
                      <a:lnTo>
                        <a:pt x="6950" y="887"/>
                      </a:lnTo>
                      <a:cubicBezTo>
                        <a:pt x="6962" y="889"/>
                        <a:pt x="6974" y="889"/>
                        <a:pt x="6985" y="889"/>
                      </a:cubicBezTo>
                      <a:cubicBezTo>
                        <a:pt x="7162" y="889"/>
                        <a:pt x="7297" y="760"/>
                        <a:pt x="7315" y="578"/>
                      </a:cubicBezTo>
                      <a:cubicBezTo>
                        <a:pt x="7338" y="402"/>
                        <a:pt x="7222" y="268"/>
                        <a:pt x="7028" y="268"/>
                      </a:cubicBezTo>
                      <a:lnTo>
                        <a:pt x="3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2078;p47">
                  <a:extLst>
                    <a:ext uri="{FF2B5EF4-FFF2-40B4-BE49-F238E27FC236}">
                      <a16:creationId xmlns:a16="http://schemas.microsoft.com/office/drawing/2014/main" id="{33E36951-0280-0C7C-A397-70A9CC340160}"/>
                    </a:ext>
                  </a:extLst>
                </p:cNvPr>
                <p:cNvSpPr/>
                <p:nvPr/>
              </p:nvSpPr>
              <p:spPr>
                <a:xfrm>
                  <a:off x="4804606" y="481579"/>
                  <a:ext cx="1544772" cy="196952"/>
                </a:xfrm>
                <a:custGeom>
                  <a:avLst/>
                  <a:gdLst/>
                  <a:ahLst/>
                  <a:cxnLst/>
                  <a:rect l="l" t="t" r="r" b="b"/>
                  <a:pathLst>
                    <a:path w="7412" h="945" extrusionOk="0">
                      <a:moveTo>
                        <a:pt x="402" y="57"/>
                      </a:moveTo>
                      <a:lnTo>
                        <a:pt x="7065" y="307"/>
                      </a:lnTo>
                      <a:cubicBezTo>
                        <a:pt x="7218" y="330"/>
                        <a:pt x="7333" y="445"/>
                        <a:pt x="7315" y="598"/>
                      </a:cubicBezTo>
                      <a:cubicBezTo>
                        <a:pt x="7298" y="741"/>
                        <a:pt x="7179" y="868"/>
                        <a:pt x="7034" y="868"/>
                      </a:cubicBezTo>
                      <a:cubicBezTo>
                        <a:pt x="7025" y="868"/>
                        <a:pt x="7015" y="867"/>
                        <a:pt x="7005" y="866"/>
                      </a:cubicBezTo>
                      <a:lnTo>
                        <a:pt x="305" y="598"/>
                      </a:lnTo>
                      <a:cubicBezTo>
                        <a:pt x="171" y="598"/>
                        <a:pt x="74" y="464"/>
                        <a:pt x="98" y="307"/>
                      </a:cubicBezTo>
                      <a:cubicBezTo>
                        <a:pt x="134" y="173"/>
                        <a:pt x="268" y="57"/>
                        <a:pt x="402" y="57"/>
                      </a:cubicBezTo>
                      <a:close/>
                      <a:moveTo>
                        <a:pt x="390" y="0"/>
                      </a:moveTo>
                      <a:cubicBezTo>
                        <a:pt x="214" y="0"/>
                        <a:pt x="72" y="145"/>
                        <a:pt x="37" y="307"/>
                      </a:cubicBezTo>
                      <a:cubicBezTo>
                        <a:pt x="0" y="501"/>
                        <a:pt x="116" y="653"/>
                        <a:pt x="287" y="653"/>
                      </a:cubicBezTo>
                      <a:lnTo>
                        <a:pt x="6987" y="944"/>
                      </a:lnTo>
                      <a:cubicBezTo>
                        <a:pt x="7181" y="944"/>
                        <a:pt x="7375" y="810"/>
                        <a:pt x="7393" y="616"/>
                      </a:cubicBezTo>
                      <a:cubicBezTo>
                        <a:pt x="7412" y="404"/>
                        <a:pt x="7278" y="251"/>
                        <a:pt x="7084" y="251"/>
                      </a:cubicBezTo>
                      <a:lnTo>
                        <a:pt x="421" y="2"/>
                      </a:lnTo>
                      <a:cubicBezTo>
                        <a:pt x="410" y="1"/>
                        <a:pt x="400" y="0"/>
                        <a:pt x="39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2079;p47">
                  <a:extLst>
                    <a:ext uri="{FF2B5EF4-FFF2-40B4-BE49-F238E27FC236}">
                      <a16:creationId xmlns:a16="http://schemas.microsoft.com/office/drawing/2014/main" id="{089E8833-9284-1760-0050-4C36603F10FD}"/>
                    </a:ext>
                  </a:extLst>
                </p:cNvPr>
                <p:cNvSpPr/>
                <p:nvPr/>
              </p:nvSpPr>
              <p:spPr>
                <a:xfrm>
                  <a:off x="4600371" y="1637033"/>
                  <a:ext cx="950789" cy="204872"/>
                </a:xfrm>
                <a:custGeom>
                  <a:avLst/>
                  <a:gdLst/>
                  <a:ahLst/>
                  <a:cxnLst/>
                  <a:rect l="l" t="t" r="r" b="b"/>
                  <a:pathLst>
                    <a:path w="4562" h="983" extrusionOk="0">
                      <a:moveTo>
                        <a:pt x="352" y="1"/>
                      </a:moveTo>
                      <a:cubicBezTo>
                        <a:pt x="190" y="1"/>
                        <a:pt x="54" y="130"/>
                        <a:pt x="19" y="307"/>
                      </a:cubicBezTo>
                      <a:cubicBezTo>
                        <a:pt x="1" y="483"/>
                        <a:pt x="93" y="636"/>
                        <a:pt x="269" y="654"/>
                      </a:cubicBezTo>
                      <a:lnTo>
                        <a:pt x="4178" y="982"/>
                      </a:lnTo>
                      <a:cubicBezTo>
                        <a:pt x="4349" y="982"/>
                        <a:pt x="4506" y="848"/>
                        <a:pt x="4543" y="654"/>
                      </a:cubicBezTo>
                      <a:cubicBezTo>
                        <a:pt x="4561" y="483"/>
                        <a:pt x="4446" y="307"/>
                        <a:pt x="4275" y="289"/>
                      </a:cubicBezTo>
                      <a:lnTo>
                        <a:pt x="384" y="3"/>
                      </a:lnTo>
                      <a:cubicBezTo>
                        <a:pt x="374" y="1"/>
                        <a:pt x="363"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2080;p47">
                  <a:extLst>
                    <a:ext uri="{FF2B5EF4-FFF2-40B4-BE49-F238E27FC236}">
                      <a16:creationId xmlns:a16="http://schemas.microsoft.com/office/drawing/2014/main" id="{E61A8404-38FC-65D0-661F-FFF699A2BA8B}"/>
                    </a:ext>
                  </a:extLst>
                </p:cNvPr>
                <p:cNvSpPr/>
                <p:nvPr/>
              </p:nvSpPr>
              <p:spPr>
                <a:xfrm>
                  <a:off x="4599526" y="1628488"/>
                  <a:ext cx="967046" cy="221962"/>
                </a:xfrm>
                <a:custGeom>
                  <a:avLst/>
                  <a:gdLst/>
                  <a:ahLst/>
                  <a:cxnLst/>
                  <a:rect l="l" t="t" r="r" b="b"/>
                  <a:pathLst>
                    <a:path w="4640" h="1065" extrusionOk="0">
                      <a:moveTo>
                        <a:pt x="393" y="79"/>
                      </a:moveTo>
                      <a:cubicBezTo>
                        <a:pt x="404" y="79"/>
                        <a:pt x="415" y="79"/>
                        <a:pt x="425" y="80"/>
                      </a:cubicBezTo>
                      <a:lnTo>
                        <a:pt x="4316" y="372"/>
                      </a:lnTo>
                      <a:cubicBezTo>
                        <a:pt x="4468" y="390"/>
                        <a:pt x="4565" y="524"/>
                        <a:pt x="4547" y="695"/>
                      </a:cubicBezTo>
                      <a:cubicBezTo>
                        <a:pt x="4524" y="871"/>
                        <a:pt x="4371" y="986"/>
                        <a:pt x="4219" y="986"/>
                      </a:cubicBezTo>
                      <a:lnTo>
                        <a:pt x="310" y="658"/>
                      </a:lnTo>
                      <a:cubicBezTo>
                        <a:pt x="157" y="640"/>
                        <a:pt x="79" y="506"/>
                        <a:pt x="97" y="348"/>
                      </a:cubicBezTo>
                      <a:cubicBezTo>
                        <a:pt x="132" y="190"/>
                        <a:pt x="254" y="79"/>
                        <a:pt x="393" y="79"/>
                      </a:cubicBezTo>
                      <a:close/>
                      <a:moveTo>
                        <a:pt x="397" y="0"/>
                      </a:moveTo>
                      <a:cubicBezTo>
                        <a:pt x="230" y="0"/>
                        <a:pt x="59" y="152"/>
                        <a:pt x="42" y="348"/>
                      </a:cubicBezTo>
                      <a:cubicBezTo>
                        <a:pt x="0" y="543"/>
                        <a:pt x="116" y="718"/>
                        <a:pt x="310" y="737"/>
                      </a:cubicBezTo>
                      <a:lnTo>
                        <a:pt x="4200" y="1065"/>
                      </a:lnTo>
                      <a:cubicBezTo>
                        <a:pt x="4408" y="1065"/>
                        <a:pt x="4584" y="908"/>
                        <a:pt x="4621" y="695"/>
                      </a:cubicBezTo>
                      <a:cubicBezTo>
                        <a:pt x="4639" y="506"/>
                        <a:pt x="4505" y="312"/>
                        <a:pt x="4316" y="312"/>
                      </a:cubicBezTo>
                      <a:lnTo>
                        <a:pt x="425" y="2"/>
                      </a:lnTo>
                      <a:cubicBezTo>
                        <a:pt x="416" y="1"/>
                        <a:pt x="407" y="0"/>
                        <a:pt x="39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2081;p47">
                  <a:extLst>
                    <a:ext uri="{FF2B5EF4-FFF2-40B4-BE49-F238E27FC236}">
                      <a16:creationId xmlns:a16="http://schemas.microsoft.com/office/drawing/2014/main" id="{027D8D5D-9A16-4659-F8E2-B61BC4FC9A47}"/>
                    </a:ext>
                  </a:extLst>
                </p:cNvPr>
                <p:cNvSpPr/>
                <p:nvPr/>
              </p:nvSpPr>
              <p:spPr>
                <a:xfrm>
                  <a:off x="4371323" y="2900447"/>
                  <a:ext cx="994973" cy="258018"/>
                </a:xfrm>
                <a:custGeom>
                  <a:avLst/>
                  <a:gdLst/>
                  <a:ahLst/>
                  <a:cxnLst/>
                  <a:rect l="l" t="t" r="r" b="b"/>
                  <a:pathLst>
                    <a:path w="4774" h="1238" extrusionOk="0">
                      <a:moveTo>
                        <a:pt x="393" y="1"/>
                      </a:moveTo>
                      <a:cubicBezTo>
                        <a:pt x="229" y="1"/>
                        <a:pt x="76" y="130"/>
                        <a:pt x="37" y="312"/>
                      </a:cubicBezTo>
                      <a:cubicBezTo>
                        <a:pt x="0" y="525"/>
                        <a:pt x="116" y="696"/>
                        <a:pt x="291" y="714"/>
                      </a:cubicBezTo>
                      <a:lnTo>
                        <a:pt x="4353" y="1236"/>
                      </a:lnTo>
                      <a:cubicBezTo>
                        <a:pt x="4363" y="1237"/>
                        <a:pt x="4374" y="1238"/>
                        <a:pt x="4384" y="1238"/>
                      </a:cubicBezTo>
                      <a:cubicBezTo>
                        <a:pt x="4561" y="1238"/>
                        <a:pt x="4719" y="1092"/>
                        <a:pt x="4736" y="908"/>
                      </a:cubicBezTo>
                      <a:cubicBezTo>
                        <a:pt x="4773" y="696"/>
                        <a:pt x="4639" y="506"/>
                        <a:pt x="4468" y="483"/>
                      </a:cubicBezTo>
                      <a:lnTo>
                        <a:pt x="425" y="3"/>
                      </a:lnTo>
                      <a:cubicBezTo>
                        <a:pt x="414" y="2"/>
                        <a:pt x="404" y="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2082;p47">
                  <a:extLst>
                    <a:ext uri="{FF2B5EF4-FFF2-40B4-BE49-F238E27FC236}">
                      <a16:creationId xmlns:a16="http://schemas.microsoft.com/office/drawing/2014/main" id="{12DDCCCA-D5C8-C79D-2F5F-E81A8AF5058C}"/>
                    </a:ext>
                  </a:extLst>
                </p:cNvPr>
                <p:cNvSpPr/>
                <p:nvPr/>
              </p:nvSpPr>
              <p:spPr>
                <a:xfrm>
                  <a:off x="4371312" y="2892110"/>
                  <a:ext cx="1011230" cy="274066"/>
                </a:xfrm>
                <a:custGeom>
                  <a:avLst/>
                  <a:gdLst/>
                  <a:ahLst/>
                  <a:cxnLst/>
                  <a:rect l="l" t="t" r="r" b="b"/>
                  <a:pathLst>
                    <a:path w="4852" h="1315" extrusionOk="0">
                      <a:moveTo>
                        <a:pt x="404" y="81"/>
                      </a:moveTo>
                      <a:cubicBezTo>
                        <a:pt x="417" y="81"/>
                        <a:pt x="430" y="82"/>
                        <a:pt x="444" y="84"/>
                      </a:cubicBezTo>
                      <a:lnTo>
                        <a:pt x="4505" y="565"/>
                      </a:lnTo>
                      <a:cubicBezTo>
                        <a:pt x="4658" y="583"/>
                        <a:pt x="4773" y="754"/>
                        <a:pt x="4736" y="930"/>
                      </a:cubicBezTo>
                      <a:cubicBezTo>
                        <a:pt x="4719" y="1112"/>
                        <a:pt x="4580" y="1241"/>
                        <a:pt x="4437" y="1241"/>
                      </a:cubicBezTo>
                      <a:cubicBezTo>
                        <a:pt x="4427" y="1241"/>
                        <a:pt x="4418" y="1241"/>
                        <a:pt x="4408" y="1239"/>
                      </a:cubicBezTo>
                      <a:lnTo>
                        <a:pt x="328" y="717"/>
                      </a:lnTo>
                      <a:cubicBezTo>
                        <a:pt x="171" y="699"/>
                        <a:pt x="74" y="546"/>
                        <a:pt x="116" y="371"/>
                      </a:cubicBezTo>
                      <a:cubicBezTo>
                        <a:pt x="133" y="193"/>
                        <a:pt x="262" y="81"/>
                        <a:pt x="404" y="81"/>
                      </a:cubicBezTo>
                      <a:close/>
                      <a:moveTo>
                        <a:pt x="409" y="1"/>
                      </a:moveTo>
                      <a:cubicBezTo>
                        <a:pt x="234" y="1"/>
                        <a:pt x="71" y="159"/>
                        <a:pt x="37" y="352"/>
                      </a:cubicBezTo>
                      <a:cubicBezTo>
                        <a:pt x="0" y="583"/>
                        <a:pt x="134" y="777"/>
                        <a:pt x="328" y="796"/>
                      </a:cubicBezTo>
                      <a:lnTo>
                        <a:pt x="4390" y="1313"/>
                      </a:lnTo>
                      <a:cubicBezTo>
                        <a:pt x="4401" y="1314"/>
                        <a:pt x="4413" y="1315"/>
                        <a:pt x="4425" y="1315"/>
                      </a:cubicBezTo>
                      <a:cubicBezTo>
                        <a:pt x="4623" y="1315"/>
                        <a:pt x="4793" y="1167"/>
                        <a:pt x="4810" y="948"/>
                      </a:cubicBezTo>
                      <a:cubicBezTo>
                        <a:pt x="4852" y="717"/>
                        <a:pt x="4718" y="505"/>
                        <a:pt x="4505" y="486"/>
                      </a:cubicBezTo>
                      <a:lnTo>
                        <a:pt x="462" y="6"/>
                      </a:lnTo>
                      <a:cubicBezTo>
                        <a:pt x="444" y="2"/>
                        <a:pt x="426" y="1"/>
                        <a:pt x="4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2083;p47">
                  <a:extLst>
                    <a:ext uri="{FF2B5EF4-FFF2-40B4-BE49-F238E27FC236}">
                      <a16:creationId xmlns:a16="http://schemas.microsoft.com/office/drawing/2014/main" id="{71533189-CDA5-9051-5FE2-356A33455B0C}"/>
                    </a:ext>
                  </a:extLst>
                </p:cNvPr>
                <p:cNvSpPr/>
                <p:nvPr/>
              </p:nvSpPr>
              <p:spPr>
                <a:xfrm>
                  <a:off x="4772730" y="677906"/>
                  <a:ext cx="1537269" cy="193618"/>
                </a:xfrm>
                <a:custGeom>
                  <a:avLst/>
                  <a:gdLst/>
                  <a:ahLst/>
                  <a:cxnLst/>
                  <a:rect l="l" t="t" r="r" b="b"/>
                  <a:pathLst>
                    <a:path w="7376" h="929" extrusionOk="0">
                      <a:moveTo>
                        <a:pt x="338" y="1"/>
                      </a:moveTo>
                      <a:cubicBezTo>
                        <a:pt x="194" y="1"/>
                        <a:pt x="54" y="129"/>
                        <a:pt x="19" y="289"/>
                      </a:cubicBezTo>
                      <a:cubicBezTo>
                        <a:pt x="1" y="446"/>
                        <a:pt x="98" y="598"/>
                        <a:pt x="250" y="598"/>
                      </a:cubicBezTo>
                      <a:lnTo>
                        <a:pt x="6987" y="927"/>
                      </a:lnTo>
                      <a:cubicBezTo>
                        <a:pt x="6999" y="928"/>
                        <a:pt x="7011" y="928"/>
                        <a:pt x="7023" y="928"/>
                      </a:cubicBezTo>
                      <a:cubicBezTo>
                        <a:pt x="7200" y="928"/>
                        <a:pt x="7335" y="799"/>
                        <a:pt x="7352" y="617"/>
                      </a:cubicBezTo>
                      <a:cubicBezTo>
                        <a:pt x="7375" y="446"/>
                        <a:pt x="7260" y="289"/>
                        <a:pt x="7066" y="289"/>
                      </a:cubicBezTo>
                      <a:lnTo>
                        <a:pt x="366" y="2"/>
                      </a:lnTo>
                      <a:cubicBezTo>
                        <a:pt x="357" y="1"/>
                        <a:pt x="347"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2084;p47">
                  <a:extLst>
                    <a:ext uri="{FF2B5EF4-FFF2-40B4-BE49-F238E27FC236}">
                      <a16:creationId xmlns:a16="http://schemas.microsoft.com/office/drawing/2014/main" id="{1BEB2FF9-155F-F233-4D62-14A9E795EC52}"/>
                    </a:ext>
                  </a:extLst>
                </p:cNvPr>
                <p:cNvSpPr/>
                <p:nvPr/>
              </p:nvSpPr>
              <p:spPr>
                <a:xfrm>
                  <a:off x="4771885" y="670195"/>
                  <a:ext cx="1553525" cy="209040"/>
                </a:xfrm>
                <a:custGeom>
                  <a:avLst/>
                  <a:gdLst/>
                  <a:ahLst/>
                  <a:cxnLst/>
                  <a:rect l="l" t="t" r="r" b="b"/>
                  <a:pathLst>
                    <a:path w="7454" h="1003" extrusionOk="0">
                      <a:moveTo>
                        <a:pt x="407" y="58"/>
                      </a:moveTo>
                      <a:lnTo>
                        <a:pt x="7107" y="367"/>
                      </a:lnTo>
                      <a:cubicBezTo>
                        <a:pt x="7259" y="367"/>
                        <a:pt x="7375" y="501"/>
                        <a:pt x="7356" y="654"/>
                      </a:cubicBezTo>
                      <a:cubicBezTo>
                        <a:pt x="7339" y="801"/>
                        <a:pt x="7220" y="928"/>
                        <a:pt x="7076" y="928"/>
                      </a:cubicBezTo>
                      <a:cubicBezTo>
                        <a:pt x="7066" y="928"/>
                        <a:pt x="7057" y="928"/>
                        <a:pt x="7047" y="927"/>
                      </a:cubicBezTo>
                      <a:lnTo>
                        <a:pt x="310" y="599"/>
                      </a:lnTo>
                      <a:cubicBezTo>
                        <a:pt x="157" y="599"/>
                        <a:pt x="60" y="483"/>
                        <a:pt x="97" y="326"/>
                      </a:cubicBezTo>
                      <a:cubicBezTo>
                        <a:pt x="116" y="173"/>
                        <a:pt x="255" y="58"/>
                        <a:pt x="407" y="58"/>
                      </a:cubicBezTo>
                      <a:close/>
                      <a:moveTo>
                        <a:pt x="372" y="0"/>
                      </a:moveTo>
                      <a:cubicBezTo>
                        <a:pt x="209" y="0"/>
                        <a:pt x="58" y="149"/>
                        <a:pt x="23" y="326"/>
                      </a:cubicBezTo>
                      <a:cubicBezTo>
                        <a:pt x="0" y="501"/>
                        <a:pt x="116" y="672"/>
                        <a:pt x="291" y="672"/>
                      </a:cubicBezTo>
                      <a:lnTo>
                        <a:pt x="7028" y="1001"/>
                      </a:lnTo>
                      <a:cubicBezTo>
                        <a:pt x="7040" y="1002"/>
                        <a:pt x="7052" y="1002"/>
                        <a:pt x="7063" y="1002"/>
                      </a:cubicBezTo>
                      <a:cubicBezTo>
                        <a:pt x="7260" y="1002"/>
                        <a:pt x="7417" y="855"/>
                        <a:pt x="7435" y="654"/>
                      </a:cubicBezTo>
                      <a:cubicBezTo>
                        <a:pt x="7453" y="465"/>
                        <a:pt x="7319" y="307"/>
                        <a:pt x="7125" y="289"/>
                      </a:cubicBezTo>
                      <a:lnTo>
                        <a:pt x="407" y="2"/>
                      </a:lnTo>
                      <a:cubicBezTo>
                        <a:pt x="395" y="1"/>
                        <a:pt x="384" y="0"/>
                        <a:pt x="3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2085;p47">
                  <a:extLst>
                    <a:ext uri="{FF2B5EF4-FFF2-40B4-BE49-F238E27FC236}">
                      <a16:creationId xmlns:a16="http://schemas.microsoft.com/office/drawing/2014/main" id="{9D773808-0F61-D966-5BA6-47DC9DCB1630}"/>
                    </a:ext>
                  </a:extLst>
                </p:cNvPr>
                <p:cNvSpPr/>
                <p:nvPr/>
              </p:nvSpPr>
              <p:spPr>
                <a:xfrm>
                  <a:off x="4559938" y="1845032"/>
                  <a:ext cx="963294" cy="209874"/>
                </a:xfrm>
                <a:custGeom>
                  <a:avLst/>
                  <a:gdLst/>
                  <a:ahLst/>
                  <a:cxnLst/>
                  <a:rect l="l" t="t" r="r" b="b"/>
                  <a:pathLst>
                    <a:path w="4622" h="1007" extrusionOk="0">
                      <a:moveTo>
                        <a:pt x="371" y="1"/>
                      </a:moveTo>
                      <a:cubicBezTo>
                        <a:pt x="213" y="1"/>
                        <a:pt x="77" y="129"/>
                        <a:pt x="38" y="294"/>
                      </a:cubicBezTo>
                      <a:cubicBezTo>
                        <a:pt x="1" y="488"/>
                        <a:pt x="116" y="640"/>
                        <a:pt x="287" y="659"/>
                      </a:cubicBezTo>
                      <a:lnTo>
                        <a:pt x="4215" y="1005"/>
                      </a:lnTo>
                      <a:cubicBezTo>
                        <a:pt x="4226" y="1006"/>
                        <a:pt x="4236" y="1007"/>
                        <a:pt x="4247" y="1007"/>
                      </a:cubicBezTo>
                      <a:cubicBezTo>
                        <a:pt x="4411" y="1007"/>
                        <a:pt x="4563" y="878"/>
                        <a:pt x="4584" y="696"/>
                      </a:cubicBezTo>
                      <a:cubicBezTo>
                        <a:pt x="4621" y="506"/>
                        <a:pt x="4487" y="331"/>
                        <a:pt x="4312" y="331"/>
                      </a:cubicBezTo>
                      <a:lnTo>
                        <a:pt x="403" y="3"/>
                      </a:lnTo>
                      <a:cubicBezTo>
                        <a:pt x="392" y="1"/>
                        <a:pt x="382" y="1"/>
                        <a:pt x="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2086;p47">
                  <a:extLst>
                    <a:ext uri="{FF2B5EF4-FFF2-40B4-BE49-F238E27FC236}">
                      <a16:creationId xmlns:a16="http://schemas.microsoft.com/office/drawing/2014/main" id="{FBFD2323-4430-C7AA-3953-4843377BA059}"/>
                    </a:ext>
                  </a:extLst>
                </p:cNvPr>
                <p:cNvSpPr/>
                <p:nvPr/>
              </p:nvSpPr>
              <p:spPr>
                <a:xfrm>
                  <a:off x="4559927" y="1837529"/>
                  <a:ext cx="978717" cy="225297"/>
                </a:xfrm>
                <a:custGeom>
                  <a:avLst/>
                  <a:gdLst/>
                  <a:ahLst/>
                  <a:cxnLst/>
                  <a:rect l="l" t="t" r="r" b="b"/>
                  <a:pathLst>
                    <a:path w="4696" h="1081" extrusionOk="0">
                      <a:moveTo>
                        <a:pt x="421" y="62"/>
                      </a:moveTo>
                      <a:lnTo>
                        <a:pt x="4349" y="408"/>
                      </a:lnTo>
                      <a:cubicBezTo>
                        <a:pt x="4506" y="408"/>
                        <a:pt x="4621" y="561"/>
                        <a:pt x="4580" y="732"/>
                      </a:cubicBezTo>
                      <a:cubicBezTo>
                        <a:pt x="4563" y="895"/>
                        <a:pt x="4446" y="1006"/>
                        <a:pt x="4288" y="1006"/>
                      </a:cubicBezTo>
                      <a:cubicBezTo>
                        <a:pt x="4276" y="1006"/>
                        <a:pt x="4264" y="1006"/>
                        <a:pt x="4252" y="1004"/>
                      </a:cubicBezTo>
                      <a:lnTo>
                        <a:pt x="324" y="658"/>
                      </a:lnTo>
                      <a:cubicBezTo>
                        <a:pt x="172" y="658"/>
                        <a:pt x="75" y="501"/>
                        <a:pt x="116" y="348"/>
                      </a:cubicBezTo>
                      <a:cubicBezTo>
                        <a:pt x="135" y="177"/>
                        <a:pt x="287" y="62"/>
                        <a:pt x="421" y="62"/>
                      </a:cubicBezTo>
                      <a:close/>
                      <a:moveTo>
                        <a:pt x="411" y="0"/>
                      </a:moveTo>
                      <a:cubicBezTo>
                        <a:pt x="248" y="0"/>
                        <a:pt x="73" y="146"/>
                        <a:pt x="38" y="330"/>
                      </a:cubicBezTo>
                      <a:cubicBezTo>
                        <a:pt x="1" y="542"/>
                        <a:pt x="135" y="713"/>
                        <a:pt x="306" y="732"/>
                      </a:cubicBezTo>
                      <a:lnTo>
                        <a:pt x="4252" y="1078"/>
                      </a:lnTo>
                      <a:cubicBezTo>
                        <a:pt x="4265" y="1080"/>
                        <a:pt x="4277" y="1080"/>
                        <a:pt x="4290" y="1080"/>
                      </a:cubicBezTo>
                      <a:cubicBezTo>
                        <a:pt x="4471" y="1080"/>
                        <a:pt x="4641" y="930"/>
                        <a:pt x="4658" y="732"/>
                      </a:cubicBezTo>
                      <a:cubicBezTo>
                        <a:pt x="4695" y="524"/>
                        <a:pt x="4561" y="348"/>
                        <a:pt x="4349" y="330"/>
                      </a:cubicBezTo>
                      <a:lnTo>
                        <a:pt x="440" y="2"/>
                      </a:lnTo>
                      <a:cubicBezTo>
                        <a:pt x="430" y="1"/>
                        <a:pt x="421" y="0"/>
                        <a:pt x="41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2087;p47">
                  <a:extLst>
                    <a:ext uri="{FF2B5EF4-FFF2-40B4-BE49-F238E27FC236}">
                      <a16:creationId xmlns:a16="http://schemas.microsoft.com/office/drawing/2014/main" id="{9E898199-7341-E7E2-0A73-1218A3248D00}"/>
                    </a:ext>
                  </a:extLst>
                </p:cNvPr>
                <p:cNvSpPr/>
                <p:nvPr/>
              </p:nvSpPr>
              <p:spPr>
                <a:xfrm>
                  <a:off x="4330890" y="3125744"/>
                  <a:ext cx="1003518" cy="270523"/>
                </a:xfrm>
                <a:custGeom>
                  <a:avLst/>
                  <a:gdLst/>
                  <a:ahLst/>
                  <a:cxnLst/>
                  <a:rect l="l" t="t" r="r" b="b"/>
                  <a:pathLst>
                    <a:path w="4815" h="1298" extrusionOk="0">
                      <a:moveTo>
                        <a:pt x="387" y="1"/>
                      </a:moveTo>
                      <a:cubicBezTo>
                        <a:pt x="212" y="1"/>
                        <a:pt x="76" y="149"/>
                        <a:pt x="42" y="326"/>
                      </a:cubicBezTo>
                      <a:cubicBezTo>
                        <a:pt x="0" y="539"/>
                        <a:pt x="116" y="714"/>
                        <a:pt x="291" y="751"/>
                      </a:cubicBezTo>
                      <a:lnTo>
                        <a:pt x="4390" y="1292"/>
                      </a:lnTo>
                      <a:cubicBezTo>
                        <a:pt x="4407" y="1296"/>
                        <a:pt x="4425" y="1298"/>
                        <a:pt x="4443" y="1298"/>
                      </a:cubicBezTo>
                      <a:cubicBezTo>
                        <a:pt x="4598" y="1298"/>
                        <a:pt x="4740" y="1155"/>
                        <a:pt x="4778" y="964"/>
                      </a:cubicBezTo>
                      <a:cubicBezTo>
                        <a:pt x="4815" y="751"/>
                        <a:pt x="4681" y="557"/>
                        <a:pt x="4487" y="539"/>
                      </a:cubicBezTo>
                      <a:lnTo>
                        <a:pt x="425" y="3"/>
                      </a:lnTo>
                      <a:cubicBezTo>
                        <a:pt x="412" y="1"/>
                        <a:pt x="400" y="1"/>
                        <a:pt x="3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2088;p47">
                  <a:extLst>
                    <a:ext uri="{FF2B5EF4-FFF2-40B4-BE49-F238E27FC236}">
                      <a16:creationId xmlns:a16="http://schemas.microsoft.com/office/drawing/2014/main" id="{6C7AA3F9-6ACC-3426-CE1D-C449644A3F6E}"/>
                    </a:ext>
                  </a:extLst>
                </p:cNvPr>
                <p:cNvSpPr/>
                <p:nvPr/>
              </p:nvSpPr>
              <p:spPr>
                <a:xfrm>
                  <a:off x="4330879" y="3117199"/>
                  <a:ext cx="1018941" cy="286779"/>
                </a:xfrm>
                <a:custGeom>
                  <a:avLst/>
                  <a:gdLst/>
                  <a:ahLst/>
                  <a:cxnLst/>
                  <a:rect l="l" t="t" r="r" b="b"/>
                  <a:pathLst>
                    <a:path w="4889" h="1376" extrusionOk="0">
                      <a:moveTo>
                        <a:pt x="412" y="97"/>
                      </a:moveTo>
                      <a:cubicBezTo>
                        <a:pt x="422" y="97"/>
                        <a:pt x="433" y="98"/>
                        <a:pt x="444" y="99"/>
                      </a:cubicBezTo>
                      <a:lnTo>
                        <a:pt x="4524" y="621"/>
                      </a:lnTo>
                      <a:cubicBezTo>
                        <a:pt x="4699" y="640"/>
                        <a:pt x="4796" y="811"/>
                        <a:pt x="4773" y="1005"/>
                      </a:cubicBezTo>
                      <a:cubicBezTo>
                        <a:pt x="4756" y="1163"/>
                        <a:pt x="4624" y="1294"/>
                        <a:pt x="4465" y="1294"/>
                      </a:cubicBezTo>
                      <a:cubicBezTo>
                        <a:pt x="4452" y="1294"/>
                        <a:pt x="4440" y="1293"/>
                        <a:pt x="4427" y="1291"/>
                      </a:cubicBezTo>
                      <a:lnTo>
                        <a:pt x="328" y="737"/>
                      </a:lnTo>
                      <a:cubicBezTo>
                        <a:pt x="176" y="714"/>
                        <a:pt x="79" y="561"/>
                        <a:pt x="116" y="390"/>
                      </a:cubicBezTo>
                      <a:cubicBezTo>
                        <a:pt x="133" y="210"/>
                        <a:pt x="270" y="97"/>
                        <a:pt x="412" y="97"/>
                      </a:cubicBezTo>
                      <a:close/>
                      <a:moveTo>
                        <a:pt x="430" y="1"/>
                      </a:moveTo>
                      <a:cubicBezTo>
                        <a:pt x="248" y="1"/>
                        <a:pt x="76" y="149"/>
                        <a:pt x="37" y="367"/>
                      </a:cubicBezTo>
                      <a:cubicBezTo>
                        <a:pt x="0" y="598"/>
                        <a:pt x="116" y="792"/>
                        <a:pt x="310" y="829"/>
                      </a:cubicBezTo>
                      <a:lnTo>
                        <a:pt x="4408" y="1370"/>
                      </a:lnTo>
                      <a:cubicBezTo>
                        <a:pt x="4428" y="1373"/>
                        <a:pt x="4447" y="1375"/>
                        <a:pt x="4466" y="1375"/>
                      </a:cubicBezTo>
                      <a:cubicBezTo>
                        <a:pt x="4655" y="1375"/>
                        <a:pt x="4818" y="1215"/>
                        <a:pt x="4852" y="1005"/>
                      </a:cubicBezTo>
                      <a:cubicBezTo>
                        <a:pt x="4889" y="774"/>
                        <a:pt x="4736" y="561"/>
                        <a:pt x="4542" y="543"/>
                      </a:cubicBezTo>
                      <a:lnTo>
                        <a:pt x="462" y="2"/>
                      </a:lnTo>
                      <a:cubicBezTo>
                        <a:pt x="452" y="1"/>
                        <a:pt x="441" y="1"/>
                        <a:pt x="43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2089;p47">
                  <a:extLst>
                    <a:ext uri="{FF2B5EF4-FFF2-40B4-BE49-F238E27FC236}">
                      <a16:creationId xmlns:a16="http://schemas.microsoft.com/office/drawing/2014/main" id="{8307381B-68F0-2196-EC0D-D50EB712CBC1}"/>
                    </a:ext>
                  </a:extLst>
                </p:cNvPr>
                <p:cNvSpPr/>
                <p:nvPr/>
              </p:nvSpPr>
              <p:spPr>
                <a:xfrm>
                  <a:off x="4728546" y="919043"/>
                  <a:ext cx="1552483" cy="213000"/>
                </a:xfrm>
                <a:custGeom>
                  <a:avLst/>
                  <a:gdLst/>
                  <a:ahLst/>
                  <a:cxnLst/>
                  <a:rect l="l" t="t" r="r" b="b"/>
                  <a:pathLst>
                    <a:path w="7449" h="1022" extrusionOk="0">
                      <a:moveTo>
                        <a:pt x="365" y="1"/>
                      </a:moveTo>
                      <a:cubicBezTo>
                        <a:pt x="213" y="1"/>
                        <a:pt x="56" y="135"/>
                        <a:pt x="19" y="310"/>
                      </a:cubicBezTo>
                      <a:cubicBezTo>
                        <a:pt x="0" y="481"/>
                        <a:pt x="97" y="615"/>
                        <a:pt x="268" y="634"/>
                      </a:cubicBezTo>
                      <a:lnTo>
                        <a:pt x="7065" y="1022"/>
                      </a:lnTo>
                      <a:cubicBezTo>
                        <a:pt x="7241" y="1022"/>
                        <a:pt x="7412" y="888"/>
                        <a:pt x="7430" y="712"/>
                      </a:cubicBezTo>
                      <a:cubicBezTo>
                        <a:pt x="7449" y="518"/>
                        <a:pt x="7315" y="366"/>
                        <a:pt x="7144" y="366"/>
                      </a:cubicBez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2090;p47">
                  <a:extLst>
                    <a:ext uri="{FF2B5EF4-FFF2-40B4-BE49-F238E27FC236}">
                      <a16:creationId xmlns:a16="http://schemas.microsoft.com/office/drawing/2014/main" id="{0C3A47E9-F117-9E46-7407-474DAE9B9001}"/>
                    </a:ext>
                  </a:extLst>
                </p:cNvPr>
                <p:cNvSpPr/>
                <p:nvPr/>
              </p:nvSpPr>
              <p:spPr>
                <a:xfrm>
                  <a:off x="4728535" y="914875"/>
                  <a:ext cx="1568948" cy="224880"/>
                </a:xfrm>
                <a:custGeom>
                  <a:avLst/>
                  <a:gdLst/>
                  <a:ahLst/>
                  <a:cxnLst/>
                  <a:rect l="l" t="t" r="r" b="b"/>
                  <a:pathLst>
                    <a:path w="7528" h="1079" extrusionOk="0">
                      <a:moveTo>
                        <a:pt x="402" y="58"/>
                      </a:moveTo>
                      <a:lnTo>
                        <a:pt x="7181" y="423"/>
                      </a:lnTo>
                      <a:cubicBezTo>
                        <a:pt x="7333" y="423"/>
                        <a:pt x="7449" y="561"/>
                        <a:pt x="7430" y="732"/>
                      </a:cubicBezTo>
                      <a:cubicBezTo>
                        <a:pt x="7412" y="885"/>
                        <a:pt x="7255" y="1000"/>
                        <a:pt x="7102" y="1000"/>
                      </a:cubicBezTo>
                      <a:lnTo>
                        <a:pt x="305" y="617"/>
                      </a:lnTo>
                      <a:cubicBezTo>
                        <a:pt x="153" y="598"/>
                        <a:pt x="74" y="483"/>
                        <a:pt x="93" y="330"/>
                      </a:cubicBezTo>
                      <a:cubicBezTo>
                        <a:pt x="116" y="173"/>
                        <a:pt x="250" y="58"/>
                        <a:pt x="402" y="58"/>
                      </a:cubicBezTo>
                      <a:close/>
                      <a:moveTo>
                        <a:pt x="390" y="1"/>
                      </a:moveTo>
                      <a:cubicBezTo>
                        <a:pt x="213" y="1"/>
                        <a:pt x="55" y="147"/>
                        <a:pt x="37" y="330"/>
                      </a:cubicBezTo>
                      <a:cubicBezTo>
                        <a:pt x="0" y="501"/>
                        <a:pt x="116" y="677"/>
                        <a:pt x="287" y="677"/>
                      </a:cubicBezTo>
                      <a:lnTo>
                        <a:pt x="7102" y="1079"/>
                      </a:lnTo>
                      <a:cubicBezTo>
                        <a:pt x="7296" y="1079"/>
                        <a:pt x="7467" y="926"/>
                        <a:pt x="7509" y="732"/>
                      </a:cubicBezTo>
                      <a:cubicBezTo>
                        <a:pt x="7527" y="520"/>
                        <a:pt x="7370" y="349"/>
                        <a:pt x="7181" y="349"/>
                      </a:cubicBezTo>
                      <a:lnTo>
                        <a:pt x="421" y="2"/>
                      </a:lnTo>
                      <a:cubicBezTo>
                        <a:pt x="410" y="1"/>
                        <a:pt x="400" y="1"/>
                        <a:pt x="39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2091;p47">
                  <a:extLst>
                    <a:ext uri="{FF2B5EF4-FFF2-40B4-BE49-F238E27FC236}">
                      <a16:creationId xmlns:a16="http://schemas.microsoft.com/office/drawing/2014/main" id="{51CC43B8-7148-8C3F-A891-B25A953106CE}"/>
                    </a:ext>
                  </a:extLst>
                </p:cNvPr>
                <p:cNvSpPr/>
                <p:nvPr/>
              </p:nvSpPr>
              <p:spPr>
                <a:xfrm>
                  <a:off x="4511795" y="2109928"/>
                  <a:ext cx="971005" cy="226130"/>
                </a:xfrm>
                <a:custGeom>
                  <a:avLst/>
                  <a:gdLst/>
                  <a:ahLst/>
                  <a:cxnLst/>
                  <a:rect l="l" t="t" r="r" b="b"/>
                  <a:pathLst>
                    <a:path w="4659" h="1085" extrusionOk="0">
                      <a:moveTo>
                        <a:pt x="375" y="1"/>
                      </a:moveTo>
                      <a:cubicBezTo>
                        <a:pt x="216" y="1"/>
                        <a:pt x="77" y="150"/>
                        <a:pt x="38" y="312"/>
                      </a:cubicBezTo>
                      <a:cubicBezTo>
                        <a:pt x="1" y="506"/>
                        <a:pt x="116" y="677"/>
                        <a:pt x="287" y="695"/>
                      </a:cubicBezTo>
                      <a:lnTo>
                        <a:pt x="4256" y="1083"/>
                      </a:lnTo>
                      <a:cubicBezTo>
                        <a:pt x="4266" y="1084"/>
                        <a:pt x="4275" y="1085"/>
                        <a:pt x="4285" y="1085"/>
                      </a:cubicBezTo>
                      <a:cubicBezTo>
                        <a:pt x="4446" y="1085"/>
                        <a:pt x="4604" y="939"/>
                        <a:pt x="4621" y="755"/>
                      </a:cubicBezTo>
                      <a:cubicBezTo>
                        <a:pt x="4658" y="561"/>
                        <a:pt x="4543" y="390"/>
                        <a:pt x="4353" y="372"/>
                      </a:cubicBezTo>
                      <a:lnTo>
                        <a:pt x="403" y="2"/>
                      </a:lnTo>
                      <a:cubicBezTo>
                        <a:pt x="394" y="1"/>
                        <a:pt x="384" y="1"/>
                        <a:pt x="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2092;p47">
                  <a:extLst>
                    <a:ext uri="{FF2B5EF4-FFF2-40B4-BE49-F238E27FC236}">
                      <a16:creationId xmlns:a16="http://schemas.microsoft.com/office/drawing/2014/main" id="{05631D6F-FB6F-1AD5-1955-A276A4FF704E}"/>
                    </a:ext>
                  </a:extLst>
                </p:cNvPr>
                <p:cNvSpPr/>
                <p:nvPr/>
              </p:nvSpPr>
              <p:spPr>
                <a:xfrm>
                  <a:off x="4511783" y="2102216"/>
                  <a:ext cx="987262" cy="241553"/>
                </a:xfrm>
                <a:custGeom>
                  <a:avLst/>
                  <a:gdLst/>
                  <a:ahLst/>
                  <a:cxnLst/>
                  <a:rect l="l" t="t" r="r" b="b"/>
                  <a:pathLst>
                    <a:path w="4737" h="1159" extrusionOk="0">
                      <a:moveTo>
                        <a:pt x="411" y="79"/>
                      </a:moveTo>
                      <a:cubicBezTo>
                        <a:pt x="421" y="79"/>
                        <a:pt x="430" y="80"/>
                        <a:pt x="440" y="81"/>
                      </a:cubicBezTo>
                      <a:lnTo>
                        <a:pt x="4390" y="446"/>
                      </a:lnTo>
                      <a:cubicBezTo>
                        <a:pt x="4543" y="464"/>
                        <a:pt x="4658" y="617"/>
                        <a:pt x="4640" y="792"/>
                      </a:cubicBezTo>
                      <a:cubicBezTo>
                        <a:pt x="4601" y="951"/>
                        <a:pt x="4484" y="1081"/>
                        <a:pt x="4330" y="1081"/>
                      </a:cubicBezTo>
                      <a:cubicBezTo>
                        <a:pt x="4318" y="1081"/>
                        <a:pt x="4306" y="1081"/>
                        <a:pt x="4293" y="1079"/>
                      </a:cubicBezTo>
                      <a:lnTo>
                        <a:pt x="324" y="695"/>
                      </a:lnTo>
                      <a:cubicBezTo>
                        <a:pt x="172" y="677"/>
                        <a:pt x="75" y="524"/>
                        <a:pt x="116" y="349"/>
                      </a:cubicBezTo>
                      <a:cubicBezTo>
                        <a:pt x="134" y="206"/>
                        <a:pt x="269" y="79"/>
                        <a:pt x="411" y="79"/>
                      </a:cubicBezTo>
                      <a:close/>
                      <a:moveTo>
                        <a:pt x="411" y="1"/>
                      </a:moveTo>
                      <a:cubicBezTo>
                        <a:pt x="248" y="1"/>
                        <a:pt x="73" y="148"/>
                        <a:pt x="38" y="349"/>
                      </a:cubicBezTo>
                      <a:cubicBezTo>
                        <a:pt x="1" y="561"/>
                        <a:pt x="135" y="755"/>
                        <a:pt x="324" y="774"/>
                      </a:cubicBezTo>
                      <a:lnTo>
                        <a:pt x="4293" y="1157"/>
                      </a:lnTo>
                      <a:cubicBezTo>
                        <a:pt x="4304" y="1158"/>
                        <a:pt x="4314" y="1159"/>
                        <a:pt x="4325" y="1159"/>
                      </a:cubicBezTo>
                      <a:cubicBezTo>
                        <a:pt x="4504" y="1159"/>
                        <a:pt x="4678" y="1011"/>
                        <a:pt x="4695" y="792"/>
                      </a:cubicBezTo>
                      <a:cubicBezTo>
                        <a:pt x="4737" y="580"/>
                        <a:pt x="4598" y="386"/>
                        <a:pt x="4409" y="367"/>
                      </a:cubicBezTo>
                      <a:lnTo>
                        <a:pt x="440" y="2"/>
                      </a:lnTo>
                      <a:cubicBezTo>
                        <a:pt x="430" y="1"/>
                        <a:pt x="421" y="1"/>
                        <a:pt x="4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2093;p47">
                  <a:extLst>
                    <a:ext uri="{FF2B5EF4-FFF2-40B4-BE49-F238E27FC236}">
                      <a16:creationId xmlns:a16="http://schemas.microsoft.com/office/drawing/2014/main" id="{34876F31-74EF-877A-A173-5AF7E9DDAEC0}"/>
                    </a:ext>
                  </a:extLst>
                </p:cNvPr>
                <p:cNvSpPr/>
                <p:nvPr/>
              </p:nvSpPr>
              <p:spPr>
                <a:xfrm>
                  <a:off x="4278787" y="3422527"/>
                  <a:ext cx="1011438" cy="281985"/>
                </a:xfrm>
                <a:custGeom>
                  <a:avLst/>
                  <a:gdLst/>
                  <a:ahLst/>
                  <a:cxnLst/>
                  <a:rect l="l" t="t" r="r" b="b"/>
                  <a:pathLst>
                    <a:path w="4853" h="1353" extrusionOk="0">
                      <a:moveTo>
                        <a:pt x="390" y="0"/>
                      </a:moveTo>
                      <a:cubicBezTo>
                        <a:pt x="213" y="0"/>
                        <a:pt x="77" y="131"/>
                        <a:pt x="42" y="330"/>
                      </a:cubicBezTo>
                      <a:cubicBezTo>
                        <a:pt x="1" y="543"/>
                        <a:pt x="116" y="732"/>
                        <a:pt x="292" y="751"/>
                      </a:cubicBezTo>
                      <a:lnTo>
                        <a:pt x="4432" y="1351"/>
                      </a:lnTo>
                      <a:cubicBezTo>
                        <a:pt x="4442" y="1352"/>
                        <a:pt x="4453" y="1353"/>
                        <a:pt x="4463" y="1353"/>
                      </a:cubicBezTo>
                      <a:cubicBezTo>
                        <a:pt x="4626" y="1353"/>
                        <a:pt x="4798" y="1222"/>
                        <a:pt x="4815" y="1005"/>
                      </a:cubicBezTo>
                      <a:cubicBezTo>
                        <a:pt x="4852" y="792"/>
                        <a:pt x="4718" y="598"/>
                        <a:pt x="4547" y="580"/>
                      </a:cubicBezTo>
                      <a:lnTo>
                        <a:pt x="426" y="2"/>
                      </a:lnTo>
                      <a:cubicBezTo>
                        <a:pt x="414" y="1"/>
                        <a:pt x="402" y="0"/>
                        <a:pt x="3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2094;p47">
                  <a:extLst>
                    <a:ext uri="{FF2B5EF4-FFF2-40B4-BE49-F238E27FC236}">
                      <a16:creationId xmlns:a16="http://schemas.microsoft.com/office/drawing/2014/main" id="{B106B531-3CD3-E37C-79EB-CF85E7432EA7}"/>
                    </a:ext>
                  </a:extLst>
                </p:cNvPr>
                <p:cNvSpPr/>
                <p:nvPr/>
              </p:nvSpPr>
              <p:spPr>
                <a:xfrm>
                  <a:off x="4278775" y="3413774"/>
                  <a:ext cx="1027694" cy="299284"/>
                </a:xfrm>
                <a:custGeom>
                  <a:avLst/>
                  <a:gdLst/>
                  <a:ahLst/>
                  <a:cxnLst/>
                  <a:rect l="l" t="t" r="r" b="b"/>
                  <a:pathLst>
                    <a:path w="4931" h="1436" extrusionOk="0">
                      <a:moveTo>
                        <a:pt x="415" y="79"/>
                      </a:moveTo>
                      <a:cubicBezTo>
                        <a:pt x="425" y="79"/>
                        <a:pt x="434" y="80"/>
                        <a:pt x="444" y="81"/>
                      </a:cubicBezTo>
                      <a:lnTo>
                        <a:pt x="4561" y="659"/>
                      </a:lnTo>
                      <a:cubicBezTo>
                        <a:pt x="4737" y="677"/>
                        <a:pt x="4852" y="853"/>
                        <a:pt x="4815" y="1047"/>
                      </a:cubicBezTo>
                      <a:cubicBezTo>
                        <a:pt x="4794" y="1224"/>
                        <a:pt x="4658" y="1353"/>
                        <a:pt x="4500" y="1353"/>
                      </a:cubicBezTo>
                      <a:cubicBezTo>
                        <a:pt x="4490" y="1353"/>
                        <a:pt x="4479" y="1353"/>
                        <a:pt x="4469" y="1352"/>
                      </a:cubicBezTo>
                      <a:lnTo>
                        <a:pt x="329" y="756"/>
                      </a:lnTo>
                      <a:cubicBezTo>
                        <a:pt x="172" y="719"/>
                        <a:pt x="79" y="562"/>
                        <a:pt x="116" y="372"/>
                      </a:cubicBezTo>
                      <a:cubicBezTo>
                        <a:pt x="133" y="207"/>
                        <a:pt x="269" y="79"/>
                        <a:pt x="415" y="79"/>
                      </a:cubicBezTo>
                      <a:close/>
                      <a:moveTo>
                        <a:pt x="405" y="1"/>
                      </a:moveTo>
                      <a:cubicBezTo>
                        <a:pt x="232" y="1"/>
                        <a:pt x="75" y="164"/>
                        <a:pt x="38" y="372"/>
                      </a:cubicBezTo>
                      <a:cubicBezTo>
                        <a:pt x="1" y="603"/>
                        <a:pt x="116" y="816"/>
                        <a:pt x="310" y="834"/>
                      </a:cubicBezTo>
                      <a:lnTo>
                        <a:pt x="4446" y="1430"/>
                      </a:lnTo>
                      <a:cubicBezTo>
                        <a:pt x="4465" y="1434"/>
                        <a:pt x="4485" y="1435"/>
                        <a:pt x="4504" y="1435"/>
                      </a:cubicBezTo>
                      <a:cubicBezTo>
                        <a:pt x="4693" y="1435"/>
                        <a:pt x="4856" y="1275"/>
                        <a:pt x="4889" y="1065"/>
                      </a:cubicBezTo>
                      <a:cubicBezTo>
                        <a:pt x="4931" y="816"/>
                        <a:pt x="4792" y="603"/>
                        <a:pt x="4584" y="562"/>
                      </a:cubicBezTo>
                      <a:lnTo>
                        <a:pt x="463" y="7"/>
                      </a:lnTo>
                      <a:cubicBezTo>
                        <a:pt x="443" y="3"/>
                        <a:pt x="424" y="1"/>
                        <a:pt x="40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2095;p47">
                  <a:extLst>
                    <a:ext uri="{FF2B5EF4-FFF2-40B4-BE49-F238E27FC236}">
                      <a16:creationId xmlns:a16="http://schemas.microsoft.com/office/drawing/2014/main" id="{1A891C08-CB2D-11A8-FF7B-EC002B2F36ED}"/>
                    </a:ext>
                  </a:extLst>
                </p:cNvPr>
                <p:cNvSpPr/>
                <p:nvPr/>
              </p:nvSpPr>
              <p:spPr>
                <a:xfrm>
                  <a:off x="4691865" y="1103490"/>
                  <a:ext cx="1565197" cy="221545"/>
                </a:xfrm>
                <a:custGeom>
                  <a:avLst/>
                  <a:gdLst/>
                  <a:ahLst/>
                  <a:cxnLst/>
                  <a:rect l="l" t="t" r="r" b="b"/>
                  <a:pathLst>
                    <a:path w="7510" h="1063" extrusionOk="0">
                      <a:moveTo>
                        <a:pt x="354" y="0"/>
                      </a:moveTo>
                      <a:cubicBezTo>
                        <a:pt x="210" y="0"/>
                        <a:pt x="77" y="131"/>
                        <a:pt x="42" y="289"/>
                      </a:cubicBezTo>
                      <a:cubicBezTo>
                        <a:pt x="1" y="465"/>
                        <a:pt x="116" y="617"/>
                        <a:pt x="292" y="617"/>
                      </a:cubicBezTo>
                      <a:lnTo>
                        <a:pt x="7126" y="1061"/>
                      </a:lnTo>
                      <a:cubicBezTo>
                        <a:pt x="7135" y="1062"/>
                        <a:pt x="7145" y="1062"/>
                        <a:pt x="7155" y="1062"/>
                      </a:cubicBezTo>
                      <a:cubicBezTo>
                        <a:pt x="7320" y="1062"/>
                        <a:pt x="7473" y="917"/>
                        <a:pt x="7491" y="751"/>
                      </a:cubicBezTo>
                      <a:cubicBezTo>
                        <a:pt x="7509" y="557"/>
                        <a:pt x="7375" y="405"/>
                        <a:pt x="7204" y="405"/>
                      </a:cubicBezTo>
                      <a:lnTo>
                        <a:pt x="389" y="3"/>
                      </a:lnTo>
                      <a:cubicBezTo>
                        <a:pt x="377" y="1"/>
                        <a:pt x="366" y="0"/>
                        <a:pt x="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2096;p47">
                  <a:extLst>
                    <a:ext uri="{FF2B5EF4-FFF2-40B4-BE49-F238E27FC236}">
                      <a16:creationId xmlns:a16="http://schemas.microsoft.com/office/drawing/2014/main" id="{0A9430CF-0FBF-EB70-6B59-09AF022B4F51}"/>
                    </a:ext>
                  </a:extLst>
                </p:cNvPr>
                <p:cNvSpPr/>
                <p:nvPr/>
              </p:nvSpPr>
              <p:spPr>
                <a:xfrm>
                  <a:off x="4695814" y="1094945"/>
                  <a:ext cx="1577493" cy="237802"/>
                </a:xfrm>
                <a:custGeom>
                  <a:avLst/>
                  <a:gdLst/>
                  <a:ahLst/>
                  <a:cxnLst/>
                  <a:rect l="l" t="t" r="r" b="b"/>
                  <a:pathLst>
                    <a:path w="7569" h="1141" extrusionOk="0">
                      <a:moveTo>
                        <a:pt x="374" y="79"/>
                      </a:moveTo>
                      <a:cubicBezTo>
                        <a:pt x="385" y="79"/>
                        <a:pt x="396" y="79"/>
                        <a:pt x="407" y="81"/>
                      </a:cubicBezTo>
                      <a:lnTo>
                        <a:pt x="7222" y="464"/>
                      </a:lnTo>
                      <a:cubicBezTo>
                        <a:pt x="7375" y="483"/>
                        <a:pt x="7490" y="621"/>
                        <a:pt x="7472" y="792"/>
                      </a:cubicBezTo>
                      <a:cubicBezTo>
                        <a:pt x="7455" y="933"/>
                        <a:pt x="7339" y="1063"/>
                        <a:pt x="7182" y="1063"/>
                      </a:cubicBezTo>
                      <a:cubicBezTo>
                        <a:pt x="7169" y="1063"/>
                        <a:pt x="7157" y="1062"/>
                        <a:pt x="7144" y="1060"/>
                      </a:cubicBezTo>
                      <a:lnTo>
                        <a:pt x="310" y="640"/>
                      </a:lnTo>
                      <a:cubicBezTo>
                        <a:pt x="157" y="621"/>
                        <a:pt x="60" y="483"/>
                        <a:pt x="97" y="330"/>
                      </a:cubicBezTo>
                      <a:cubicBezTo>
                        <a:pt x="115" y="189"/>
                        <a:pt x="231" y="79"/>
                        <a:pt x="374" y="79"/>
                      </a:cubicBezTo>
                      <a:close/>
                      <a:moveTo>
                        <a:pt x="394" y="1"/>
                      </a:moveTo>
                      <a:cubicBezTo>
                        <a:pt x="213" y="1"/>
                        <a:pt x="58" y="147"/>
                        <a:pt x="19" y="330"/>
                      </a:cubicBezTo>
                      <a:cubicBezTo>
                        <a:pt x="0" y="524"/>
                        <a:pt x="116" y="695"/>
                        <a:pt x="291" y="695"/>
                      </a:cubicBezTo>
                      <a:lnTo>
                        <a:pt x="7144" y="1139"/>
                      </a:lnTo>
                      <a:cubicBezTo>
                        <a:pt x="7153" y="1140"/>
                        <a:pt x="7163" y="1140"/>
                        <a:pt x="7173" y="1140"/>
                      </a:cubicBezTo>
                      <a:cubicBezTo>
                        <a:pt x="7356" y="1140"/>
                        <a:pt x="7528" y="977"/>
                        <a:pt x="7550" y="792"/>
                      </a:cubicBezTo>
                      <a:cubicBezTo>
                        <a:pt x="7569" y="580"/>
                        <a:pt x="7435" y="409"/>
                        <a:pt x="7222" y="409"/>
                      </a:cubicBezTo>
                      <a:lnTo>
                        <a:pt x="425" y="2"/>
                      </a:lnTo>
                      <a:cubicBezTo>
                        <a:pt x="415" y="1"/>
                        <a:pt x="404" y="1"/>
                        <a:pt x="3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2097;p47">
                  <a:extLst>
                    <a:ext uri="{FF2B5EF4-FFF2-40B4-BE49-F238E27FC236}">
                      <a16:creationId xmlns:a16="http://schemas.microsoft.com/office/drawing/2014/main" id="{CBDD6C8C-C831-A69F-858F-61506DD3999A}"/>
                    </a:ext>
                  </a:extLst>
                </p:cNvPr>
                <p:cNvSpPr/>
                <p:nvPr/>
              </p:nvSpPr>
              <p:spPr>
                <a:xfrm>
                  <a:off x="4475322" y="2311257"/>
                  <a:ext cx="979550" cy="233008"/>
                </a:xfrm>
                <a:custGeom>
                  <a:avLst/>
                  <a:gdLst/>
                  <a:ahLst/>
                  <a:cxnLst/>
                  <a:rect l="l" t="t" r="r" b="b"/>
                  <a:pathLst>
                    <a:path w="4700" h="1118" extrusionOk="0">
                      <a:moveTo>
                        <a:pt x="378" y="0"/>
                      </a:moveTo>
                      <a:cubicBezTo>
                        <a:pt x="233" y="0"/>
                        <a:pt x="76" y="129"/>
                        <a:pt x="42" y="307"/>
                      </a:cubicBezTo>
                      <a:cubicBezTo>
                        <a:pt x="0" y="501"/>
                        <a:pt x="116" y="677"/>
                        <a:pt x="291" y="695"/>
                      </a:cubicBezTo>
                      <a:lnTo>
                        <a:pt x="4274" y="1115"/>
                      </a:lnTo>
                      <a:cubicBezTo>
                        <a:pt x="4287" y="1117"/>
                        <a:pt x="4300" y="1118"/>
                        <a:pt x="4312" y="1118"/>
                      </a:cubicBezTo>
                      <a:cubicBezTo>
                        <a:pt x="4491" y="1118"/>
                        <a:pt x="4645" y="969"/>
                        <a:pt x="4662" y="792"/>
                      </a:cubicBezTo>
                      <a:cubicBezTo>
                        <a:pt x="4699" y="598"/>
                        <a:pt x="4565" y="422"/>
                        <a:pt x="4390" y="404"/>
                      </a:cubicBezTo>
                      <a:lnTo>
                        <a:pt x="407" y="2"/>
                      </a:lnTo>
                      <a:cubicBezTo>
                        <a:pt x="397" y="1"/>
                        <a:pt x="388"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2098;p47">
                  <a:extLst>
                    <a:ext uri="{FF2B5EF4-FFF2-40B4-BE49-F238E27FC236}">
                      <a16:creationId xmlns:a16="http://schemas.microsoft.com/office/drawing/2014/main" id="{67BA0DE6-BC20-9BCF-760E-AAE1302D94BE}"/>
                    </a:ext>
                  </a:extLst>
                </p:cNvPr>
                <p:cNvSpPr/>
                <p:nvPr/>
              </p:nvSpPr>
              <p:spPr>
                <a:xfrm>
                  <a:off x="4475311" y="2302503"/>
                  <a:ext cx="994973" cy="250306"/>
                </a:xfrm>
                <a:custGeom>
                  <a:avLst/>
                  <a:gdLst/>
                  <a:ahLst/>
                  <a:cxnLst/>
                  <a:rect l="l" t="t" r="r" b="b"/>
                  <a:pathLst>
                    <a:path w="4774" h="1201" extrusionOk="0">
                      <a:moveTo>
                        <a:pt x="415" y="79"/>
                      </a:moveTo>
                      <a:cubicBezTo>
                        <a:pt x="425" y="79"/>
                        <a:pt x="434" y="80"/>
                        <a:pt x="444" y="81"/>
                      </a:cubicBezTo>
                      <a:lnTo>
                        <a:pt x="4427" y="487"/>
                      </a:lnTo>
                      <a:cubicBezTo>
                        <a:pt x="4584" y="506"/>
                        <a:pt x="4681" y="658"/>
                        <a:pt x="4658" y="834"/>
                      </a:cubicBezTo>
                      <a:cubicBezTo>
                        <a:pt x="4640" y="994"/>
                        <a:pt x="4505" y="1122"/>
                        <a:pt x="4363" y="1122"/>
                      </a:cubicBezTo>
                      <a:cubicBezTo>
                        <a:pt x="4353" y="1122"/>
                        <a:pt x="4344" y="1122"/>
                        <a:pt x="4334" y="1121"/>
                      </a:cubicBezTo>
                      <a:lnTo>
                        <a:pt x="328" y="695"/>
                      </a:lnTo>
                      <a:cubicBezTo>
                        <a:pt x="176" y="677"/>
                        <a:pt x="79" y="524"/>
                        <a:pt x="116" y="349"/>
                      </a:cubicBezTo>
                      <a:cubicBezTo>
                        <a:pt x="150" y="206"/>
                        <a:pt x="274" y="79"/>
                        <a:pt x="415" y="79"/>
                      </a:cubicBezTo>
                      <a:close/>
                      <a:moveTo>
                        <a:pt x="431" y="1"/>
                      </a:moveTo>
                      <a:cubicBezTo>
                        <a:pt x="248" y="1"/>
                        <a:pt x="77" y="152"/>
                        <a:pt x="37" y="349"/>
                      </a:cubicBezTo>
                      <a:cubicBezTo>
                        <a:pt x="0" y="561"/>
                        <a:pt x="134" y="755"/>
                        <a:pt x="328" y="774"/>
                      </a:cubicBezTo>
                      <a:lnTo>
                        <a:pt x="4311" y="1199"/>
                      </a:lnTo>
                      <a:cubicBezTo>
                        <a:pt x="4323" y="1200"/>
                        <a:pt x="4334" y="1201"/>
                        <a:pt x="4346" y="1201"/>
                      </a:cubicBezTo>
                      <a:cubicBezTo>
                        <a:pt x="4543" y="1201"/>
                        <a:pt x="4701" y="1052"/>
                        <a:pt x="4736" y="834"/>
                      </a:cubicBezTo>
                      <a:cubicBezTo>
                        <a:pt x="4773" y="621"/>
                        <a:pt x="4621" y="427"/>
                        <a:pt x="4427" y="409"/>
                      </a:cubicBezTo>
                      <a:lnTo>
                        <a:pt x="462" y="2"/>
                      </a:lnTo>
                      <a:cubicBezTo>
                        <a:pt x="452" y="1"/>
                        <a:pt x="441" y="1"/>
                        <a:pt x="43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2099;p47">
                  <a:extLst>
                    <a:ext uri="{FF2B5EF4-FFF2-40B4-BE49-F238E27FC236}">
                      <a16:creationId xmlns:a16="http://schemas.microsoft.com/office/drawing/2014/main" id="{8ADD5366-60D7-3D56-5C78-357450262995}"/>
                    </a:ext>
                  </a:extLst>
                </p:cNvPr>
                <p:cNvSpPr/>
                <p:nvPr/>
              </p:nvSpPr>
              <p:spPr>
                <a:xfrm>
                  <a:off x="4239396" y="3642197"/>
                  <a:ext cx="1018942" cy="291364"/>
                </a:xfrm>
                <a:custGeom>
                  <a:avLst/>
                  <a:gdLst/>
                  <a:ahLst/>
                  <a:cxnLst/>
                  <a:rect l="l" t="t" r="r" b="b"/>
                  <a:pathLst>
                    <a:path w="4889" h="1398" extrusionOk="0">
                      <a:moveTo>
                        <a:pt x="369" y="1"/>
                      </a:moveTo>
                      <a:cubicBezTo>
                        <a:pt x="216" y="1"/>
                        <a:pt x="70" y="143"/>
                        <a:pt x="37" y="334"/>
                      </a:cubicBezTo>
                      <a:cubicBezTo>
                        <a:pt x="0" y="547"/>
                        <a:pt x="116" y="736"/>
                        <a:pt x="287" y="759"/>
                      </a:cubicBezTo>
                      <a:lnTo>
                        <a:pt x="4445" y="1392"/>
                      </a:lnTo>
                      <a:cubicBezTo>
                        <a:pt x="4465" y="1396"/>
                        <a:pt x="4484" y="1398"/>
                        <a:pt x="4503" y="1398"/>
                      </a:cubicBezTo>
                      <a:cubicBezTo>
                        <a:pt x="4672" y="1398"/>
                        <a:pt x="4814" y="1255"/>
                        <a:pt x="4852" y="1064"/>
                      </a:cubicBezTo>
                      <a:cubicBezTo>
                        <a:pt x="4889" y="833"/>
                        <a:pt x="4755" y="644"/>
                        <a:pt x="4561" y="602"/>
                      </a:cubicBezTo>
                      <a:lnTo>
                        <a:pt x="421" y="6"/>
                      </a:lnTo>
                      <a:cubicBezTo>
                        <a:pt x="403" y="2"/>
                        <a:pt x="386"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2100;p47">
                  <a:extLst>
                    <a:ext uri="{FF2B5EF4-FFF2-40B4-BE49-F238E27FC236}">
                      <a16:creationId xmlns:a16="http://schemas.microsoft.com/office/drawing/2014/main" id="{C31C70B5-9B46-9D42-7B61-E102C1E64E00}"/>
                    </a:ext>
                  </a:extLst>
                </p:cNvPr>
                <p:cNvSpPr/>
                <p:nvPr/>
              </p:nvSpPr>
              <p:spPr>
                <a:xfrm>
                  <a:off x="4238343" y="3634485"/>
                  <a:ext cx="1035406" cy="310747"/>
                </a:xfrm>
                <a:custGeom>
                  <a:avLst/>
                  <a:gdLst/>
                  <a:ahLst/>
                  <a:cxnLst/>
                  <a:rect l="l" t="t" r="r" b="b"/>
                  <a:pathLst>
                    <a:path w="4968" h="1491" extrusionOk="0">
                      <a:moveTo>
                        <a:pt x="431" y="78"/>
                      </a:moveTo>
                      <a:cubicBezTo>
                        <a:pt x="441" y="78"/>
                        <a:pt x="452" y="79"/>
                        <a:pt x="463" y="80"/>
                      </a:cubicBezTo>
                      <a:lnTo>
                        <a:pt x="4603" y="699"/>
                      </a:lnTo>
                      <a:cubicBezTo>
                        <a:pt x="4778" y="718"/>
                        <a:pt x="4894" y="889"/>
                        <a:pt x="4852" y="1083"/>
                      </a:cubicBezTo>
                      <a:cubicBezTo>
                        <a:pt x="4835" y="1265"/>
                        <a:pt x="4700" y="1394"/>
                        <a:pt x="4538" y="1394"/>
                      </a:cubicBezTo>
                      <a:cubicBezTo>
                        <a:pt x="4527" y="1394"/>
                        <a:pt x="4516" y="1394"/>
                        <a:pt x="4506" y="1392"/>
                      </a:cubicBezTo>
                      <a:lnTo>
                        <a:pt x="329" y="755"/>
                      </a:lnTo>
                      <a:cubicBezTo>
                        <a:pt x="176" y="736"/>
                        <a:pt x="79" y="565"/>
                        <a:pt x="116" y="371"/>
                      </a:cubicBezTo>
                      <a:cubicBezTo>
                        <a:pt x="133" y="207"/>
                        <a:pt x="273" y="78"/>
                        <a:pt x="431" y="78"/>
                      </a:cubicBezTo>
                      <a:close/>
                      <a:moveTo>
                        <a:pt x="406" y="0"/>
                      </a:moveTo>
                      <a:cubicBezTo>
                        <a:pt x="236" y="0"/>
                        <a:pt x="75" y="163"/>
                        <a:pt x="42" y="371"/>
                      </a:cubicBezTo>
                      <a:cubicBezTo>
                        <a:pt x="1" y="602"/>
                        <a:pt x="116" y="815"/>
                        <a:pt x="329" y="852"/>
                      </a:cubicBezTo>
                      <a:lnTo>
                        <a:pt x="4487" y="1489"/>
                      </a:lnTo>
                      <a:cubicBezTo>
                        <a:pt x="4498" y="1490"/>
                        <a:pt x="4510" y="1491"/>
                        <a:pt x="4521" y="1491"/>
                      </a:cubicBezTo>
                      <a:cubicBezTo>
                        <a:pt x="4720" y="1491"/>
                        <a:pt x="4896" y="1337"/>
                        <a:pt x="4931" y="1101"/>
                      </a:cubicBezTo>
                      <a:cubicBezTo>
                        <a:pt x="4968" y="852"/>
                        <a:pt x="4815" y="639"/>
                        <a:pt x="4621" y="602"/>
                      </a:cubicBezTo>
                      <a:lnTo>
                        <a:pt x="463" y="6"/>
                      </a:lnTo>
                      <a:cubicBezTo>
                        <a:pt x="444" y="2"/>
                        <a:pt x="425" y="0"/>
                        <a:pt x="4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2101;p47">
                  <a:extLst>
                    <a:ext uri="{FF2B5EF4-FFF2-40B4-BE49-F238E27FC236}">
                      <a16:creationId xmlns:a16="http://schemas.microsoft.com/office/drawing/2014/main" id="{504BFDB8-AD0E-A2FD-AE7A-EBB2C69147CF}"/>
                    </a:ext>
                  </a:extLst>
                </p:cNvPr>
                <p:cNvSpPr/>
                <p:nvPr/>
              </p:nvSpPr>
              <p:spPr>
                <a:xfrm>
                  <a:off x="5498848" y="1709354"/>
                  <a:ext cx="714863" cy="915776"/>
                </a:xfrm>
                <a:custGeom>
                  <a:avLst/>
                  <a:gdLst/>
                  <a:ahLst/>
                  <a:cxnLst/>
                  <a:rect l="l" t="t" r="r" b="b"/>
                  <a:pathLst>
                    <a:path w="3430" h="4394" extrusionOk="0">
                      <a:moveTo>
                        <a:pt x="833" y="0"/>
                      </a:moveTo>
                      <a:cubicBezTo>
                        <a:pt x="673" y="0"/>
                        <a:pt x="517" y="129"/>
                        <a:pt x="500" y="307"/>
                      </a:cubicBezTo>
                      <a:lnTo>
                        <a:pt x="19" y="3754"/>
                      </a:lnTo>
                      <a:cubicBezTo>
                        <a:pt x="1" y="3948"/>
                        <a:pt x="116" y="4119"/>
                        <a:pt x="310" y="4142"/>
                      </a:cubicBezTo>
                      <a:lnTo>
                        <a:pt x="2598" y="4392"/>
                      </a:lnTo>
                      <a:cubicBezTo>
                        <a:pt x="2608" y="4393"/>
                        <a:pt x="2619" y="4393"/>
                        <a:pt x="2629" y="4393"/>
                      </a:cubicBezTo>
                      <a:cubicBezTo>
                        <a:pt x="2811" y="4393"/>
                        <a:pt x="2968" y="4246"/>
                        <a:pt x="2986" y="4045"/>
                      </a:cubicBezTo>
                      <a:lnTo>
                        <a:pt x="3388" y="538"/>
                      </a:lnTo>
                      <a:cubicBezTo>
                        <a:pt x="3429" y="349"/>
                        <a:pt x="3291" y="192"/>
                        <a:pt x="3101" y="173"/>
                      </a:cubicBezTo>
                      <a:lnTo>
                        <a:pt x="865" y="2"/>
                      </a:lnTo>
                      <a:cubicBezTo>
                        <a:pt x="854" y="1"/>
                        <a:pt x="844" y="0"/>
                        <a:pt x="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2102;p47">
                  <a:extLst>
                    <a:ext uri="{FF2B5EF4-FFF2-40B4-BE49-F238E27FC236}">
                      <a16:creationId xmlns:a16="http://schemas.microsoft.com/office/drawing/2014/main" id="{68C1D38B-2CBA-13A6-7EBC-4C066CD7B0FF}"/>
                    </a:ext>
                  </a:extLst>
                </p:cNvPr>
                <p:cNvSpPr/>
                <p:nvPr/>
              </p:nvSpPr>
              <p:spPr>
                <a:xfrm>
                  <a:off x="5498836" y="1700600"/>
                  <a:ext cx="730286" cy="932032"/>
                </a:xfrm>
                <a:custGeom>
                  <a:avLst/>
                  <a:gdLst/>
                  <a:ahLst/>
                  <a:cxnLst/>
                  <a:rect l="l" t="t" r="r" b="b"/>
                  <a:pathLst>
                    <a:path w="3504" h="4472" extrusionOk="0">
                      <a:moveTo>
                        <a:pt x="873" y="79"/>
                      </a:moveTo>
                      <a:cubicBezTo>
                        <a:pt x="883" y="79"/>
                        <a:pt x="892" y="80"/>
                        <a:pt x="902" y="81"/>
                      </a:cubicBezTo>
                      <a:lnTo>
                        <a:pt x="3138" y="257"/>
                      </a:lnTo>
                      <a:cubicBezTo>
                        <a:pt x="3291" y="275"/>
                        <a:pt x="3406" y="409"/>
                        <a:pt x="3388" y="580"/>
                      </a:cubicBezTo>
                      <a:lnTo>
                        <a:pt x="2981" y="4087"/>
                      </a:lnTo>
                      <a:cubicBezTo>
                        <a:pt x="2963" y="4276"/>
                        <a:pt x="2810" y="4392"/>
                        <a:pt x="2635" y="4392"/>
                      </a:cubicBezTo>
                      <a:lnTo>
                        <a:pt x="347" y="4143"/>
                      </a:lnTo>
                      <a:cubicBezTo>
                        <a:pt x="172" y="4124"/>
                        <a:pt x="75" y="3972"/>
                        <a:pt x="93" y="3796"/>
                      </a:cubicBezTo>
                      <a:lnTo>
                        <a:pt x="578" y="349"/>
                      </a:lnTo>
                      <a:cubicBezTo>
                        <a:pt x="596" y="206"/>
                        <a:pt x="731" y="79"/>
                        <a:pt x="873" y="79"/>
                      </a:cubicBezTo>
                      <a:close/>
                      <a:moveTo>
                        <a:pt x="872" y="1"/>
                      </a:moveTo>
                      <a:cubicBezTo>
                        <a:pt x="694" y="1"/>
                        <a:pt x="535" y="152"/>
                        <a:pt x="500" y="349"/>
                      </a:cubicBezTo>
                      <a:lnTo>
                        <a:pt x="19" y="3777"/>
                      </a:lnTo>
                      <a:cubicBezTo>
                        <a:pt x="1" y="4009"/>
                        <a:pt x="135" y="4203"/>
                        <a:pt x="324" y="4221"/>
                      </a:cubicBezTo>
                      <a:lnTo>
                        <a:pt x="2635" y="4471"/>
                      </a:lnTo>
                      <a:cubicBezTo>
                        <a:pt x="2645" y="4471"/>
                        <a:pt x="2656" y="4472"/>
                        <a:pt x="2666" y="4472"/>
                      </a:cubicBezTo>
                      <a:cubicBezTo>
                        <a:pt x="2866" y="4472"/>
                        <a:pt x="3042" y="4308"/>
                        <a:pt x="3060" y="4106"/>
                      </a:cubicBezTo>
                      <a:lnTo>
                        <a:pt x="3466" y="580"/>
                      </a:lnTo>
                      <a:cubicBezTo>
                        <a:pt x="3503" y="372"/>
                        <a:pt x="3351" y="197"/>
                        <a:pt x="3138" y="178"/>
                      </a:cubicBezTo>
                      <a:lnTo>
                        <a:pt x="902" y="2"/>
                      </a:lnTo>
                      <a:cubicBezTo>
                        <a:pt x="892" y="1"/>
                        <a:pt x="882" y="1"/>
                        <a:pt x="87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2103;p47">
                  <a:extLst>
                    <a:ext uri="{FF2B5EF4-FFF2-40B4-BE49-F238E27FC236}">
                      <a16:creationId xmlns:a16="http://schemas.microsoft.com/office/drawing/2014/main" id="{DB2BEB08-50D7-8411-94BD-017C1A4DFE05}"/>
                    </a:ext>
                  </a:extLst>
                </p:cNvPr>
                <p:cNvSpPr/>
                <p:nvPr/>
              </p:nvSpPr>
              <p:spPr>
                <a:xfrm>
                  <a:off x="5330448" y="3142834"/>
                  <a:ext cx="690687" cy="727785"/>
                </a:xfrm>
                <a:custGeom>
                  <a:avLst/>
                  <a:gdLst/>
                  <a:ahLst/>
                  <a:cxnLst/>
                  <a:rect l="l" t="t" r="r" b="b"/>
                  <a:pathLst>
                    <a:path w="3314" h="3492" extrusionOk="0">
                      <a:moveTo>
                        <a:pt x="1682" y="0"/>
                      </a:moveTo>
                      <a:cubicBezTo>
                        <a:pt x="925" y="0"/>
                        <a:pt x="241" y="643"/>
                        <a:pt x="134" y="1515"/>
                      </a:cubicBezTo>
                      <a:cubicBezTo>
                        <a:pt x="0" y="2462"/>
                        <a:pt x="578" y="3345"/>
                        <a:pt x="1423" y="3479"/>
                      </a:cubicBezTo>
                      <a:cubicBezTo>
                        <a:pt x="1487" y="3487"/>
                        <a:pt x="1550" y="3491"/>
                        <a:pt x="1613" y="3491"/>
                      </a:cubicBezTo>
                      <a:cubicBezTo>
                        <a:pt x="2404" y="3491"/>
                        <a:pt x="3091" y="2830"/>
                        <a:pt x="3198" y="1922"/>
                      </a:cubicBezTo>
                      <a:cubicBezTo>
                        <a:pt x="3313" y="979"/>
                        <a:pt x="2713" y="110"/>
                        <a:pt x="1867" y="13"/>
                      </a:cubicBezTo>
                      <a:cubicBezTo>
                        <a:pt x="1805" y="5"/>
                        <a:pt x="1743" y="0"/>
                        <a:pt x="16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2104;p47">
                  <a:extLst>
                    <a:ext uri="{FF2B5EF4-FFF2-40B4-BE49-F238E27FC236}">
                      <a16:creationId xmlns:a16="http://schemas.microsoft.com/office/drawing/2014/main" id="{F2BB073C-2575-1D36-2349-CB7A89869461}"/>
                    </a:ext>
                  </a:extLst>
                </p:cNvPr>
                <p:cNvSpPr/>
                <p:nvPr/>
              </p:nvSpPr>
              <p:spPr>
                <a:xfrm>
                  <a:off x="5330437" y="3135122"/>
                  <a:ext cx="706110" cy="744875"/>
                </a:xfrm>
                <a:custGeom>
                  <a:avLst/>
                  <a:gdLst/>
                  <a:ahLst/>
                  <a:cxnLst/>
                  <a:rect l="l" t="t" r="r" b="b"/>
                  <a:pathLst>
                    <a:path w="3388" h="3574" extrusionOk="0">
                      <a:moveTo>
                        <a:pt x="1737" y="82"/>
                      </a:moveTo>
                      <a:cubicBezTo>
                        <a:pt x="1792" y="82"/>
                        <a:pt x="1848" y="85"/>
                        <a:pt x="1904" y="92"/>
                      </a:cubicBezTo>
                      <a:cubicBezTo>
                        <a:pt x="2713" y="189"/>
                        <a:pt x="3309" y="1035"/>
                        <a:pt x="3193" y="1959"/>
                      </a:cubicBezTo>
                      <a:cubicBezTo>
                        <a:pt x="3087" y="2823"/>
                        <a:pt x="2434" y="3477"/>
                        <a:pt x="1671" y="3477"/>
                      </a:cubicBezTo>
                      <a:cubicBezTo>
                        <a:pt x="1602" y="3477"/>
                        <a:pt x="1531" y="3471"/>
                        <a:pt x="1460" y="3460"/>
                      </a:cubicBezTo>
                      <a:cubicBezTo>
                        <a:pt x="633" y="3345"/>
                        <a:pt x="74" y="2476"/>
                        <a:pt x="208" y="1552"/>
                      </a:cubicBezTo>
                      <a:cubicBezTo>
                        <a:pt x="316" y="691"/>
                        <a:pt x="978" y="82"/>
                        <a:pt x="1737" y="82"/>
                      </a:cubicBezTo>
                      <a:close/>
                      <a:moveTo>
                        <a:pt x="1719" y="1"/>
                      </a:moveTo>
                      <a:cubicBezTo>
                        <a:pt x="946" y="1"/>
                        <a:pt x="258" y="660"/>
                        <a:pt x="134" y="1534"/>
                      </a:cubicBezTo>
                      <a:cubicBezTo>
                        <a:pt x="0" y="2518"/>
                        <a:pt x="578" y="3423"/>
                        <a:pt x="1460" y="3557"/>
                      </a:cubicBezTo>
                      <a:cubicBezTo>
                        <a:pt x="1533" y="3568"/>
                        <a:pt x="1604" y="3574"/>
                        <a:pt x="1675" y="3574"/>
                      </a:cubicBezTo>
                      <a:cubicBezTo>
                        <a:pt x="2475" y="3574"/>
                        <a:pt x="3166" y="2898"/>
                        <a:pt x="3272" y="1977"/>
                      </a:cubicBezTo>
                      <a:cubicBezTo>
                        <a:pt x="3387" y="998"/>
                        <a:pt x="2773" y="110"/>
                        <a:pt x="1904" y="13"/>
                      </a:cubicBezTo>
                      <a:cubicBezTo>
                        <a:pt x="1842" y="5"/>
                        <a:pt x="1780" y="1"/>
                        <a:pt x="17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2105;p47">
                  <a:extLst>
                    <a:ext uri="{FF2B5EF4-FFF2-40B4-BE49-F238E27FC236}">
                      <a16:creationId xmlns:a16="http://schemas.microsoft.com/office/drawing/2014/main" id="{B5643383-95DE-AEBC-86C3-A05FA248E4FC}"/>
                    </a:ext>
                  </a:extLst>
                </p:cNvPr>
                <p:cNvSpPr/>
                <p:nvPr/>
              </p:nvSpPr>
              <p:spPr>
                <a:xfrm>
                  <a:off x="5519064" y="3294769"/>
                  <a:ext cx="369103" cy="393071"/>
                </a:xfrm>
                <a:custGeom>
                  <a:avLst/>
                  <a:gdLst/>
                  <a:ahLst/>
                  <a:cxnLst/>
                  <a:rect l="l" t="t" r="r" b="b"/>
                  <a:pathLst>
                    <a:path w="1771" h="1886" extrusionOk="0">
                      <a:moveTo>
                        <a:pt x="250" y="1"/>
                      </a:moveTo>
                      <a:lnTo>
                        <a:pt x="1" y="1886"/>
                      </a:lnTo>
                      <a:lnTo>
                        <a:pt x="1" y="1886"/>
                      </a:lnTo>
                      <a:lnTo>
                        <a:pt x="1771" y="1156"/>
                      </a:lnTo>
                      <a:lnTo>
                        <a:pt x="2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2106;p47">
                  <a:extLst>
                    <a:ext uri="{FF2B5EF4-FFF2-40B4-BE49-F238E27FC236}">
                      <a16:creationId xmlns:a16="http://schemas.microsoft.com/office/drawing/2014/main" id="{219E6F64-1826-30E3-9418-D9424959AFF2}"/>
                    </a:ext>
                  </a:extLst>
                </p:cNvPr>
                <p:cNvSpPr/>
                <p:nvPr/>
              </p:nvSpPr>
              <p:spPr>
                <a:xfrm>
                  <a:off x="5514259" y="3278304"/>
                  <a:ext cx="398073" cy="426000"/>
                </a:xfrm>
                <a:custGeom>
                  <a:avLst/>
                  <a:gdLst/>
                  <a:ahLst/>
                  <a:cxnLst/>
                  <a:rect l="l" t="t" r="r" b="b"/>
                  <a:pathLst>
                    <a:path w="1910" h="2044" extrusionOk="0">
                      <a:moveTo>
                        <a:pt x="329" y="153"/>
                      </a:moveTo>
                      <a:lnTo>
                        <a:pt x="1734" y="1212"/>
                      </a:lnTo>
                      <a:lnTo>
                        <a:pt x="98" y="1905"/>
                      </a:lnTo>
                      <a:lnTo>
                        <a:pt x="329" y="153"/>
                      </a:lnTo>
                      <a:close/>
                      <a:moveTo>
                        <a:pt x="273" y="1"/>
                      </a:moveTo>
                      <a:lnTo>
                        <a:pt x="273" y="56"/>
                      </a:lnTo>
                      <a:lnTo>
                        <a:pt x="1" y="2043"/>
                      </a:lnTo>
                      <a:lnTo>
                        <a:pt x="1909" y="1235"/>
                      </a:lnTo>
                      <a:lnTo>
                        <a:pt x="273"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2107;p47">
                <a:extLst>
                  <a:ext uri="{FF2B5EF4-FFF2-40B4-BE49-F238E27FC236}">
                    <a16:creationId xmlns:a16="http://schemas.microsoft.com/office/drawing/2014/main" id="{C7115790-19E7-67EC-52D8-8F0AF9DA0BA6}"/>
                  </a:ext>
                </a:extLst>
              </p:cNvPr>
              <p:cNvGrpSpPr/>
              <p:nvPr/>
            </p:nvGrpSpPr>
            <p:grpSpPr>
              <a:xfrm>
                <a:off x="5117700" y="2356524"/>
                <a:ext cx="2151000" cy="2036851"/>
                <a:chOff x="3496500" y="2571724"/>
                <a:chExt cx="2151000" cy="2036851"/>
              </a:xfrm>
            </p:grpSpPr>
            <p:sp>
              <p:nvSpPr>
                <p:cNvPr id="772" name="Google Shape;2108;p47">
                  <a:extLst>
                    <a:ext uri="{FF2B5EF4-FFF2-40B4-BE49-F238E27FC236}">
                      <a16:creationId xmlns:a16="http://schemas.microsoft.com/office/drawing/2014/main" id="{C179038E-0BBF-5D50-4CD7-D11F7C7A3F8F}"/>
                    </a:ext>
                  </a:extLst>
                </p:cNvPr>
                <p:cNvSpPr/>
                <p:nvPr/>
              </p:nvSpPr>
              <p:spPr>
                <a:xfrm>
                  <a:off x="3496500" y="4150775"/>
                  <a:ext cx="2151000" cy="4578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 name="Google Shape;2109;p47">
                  <a:extLst>
                    <a:ext uri="{FF2B5EF4-FFF2-40B4-BE49-F238E27FC236}">
                      <a16:creationId xmlns:a16="http://schemas.microsoft.com/office/drawing/2014/main" id="{15331CB9-5711-E7C3-B7EE-3659A8C22865}"/>
                    </a:ext>
                  </a:extLst>
                </p:cNvPr>
                <p:cNvGrpSpPr/>
                <p:nvPr/>
              </p:nvGrpSpPr>
              <p:grpSpPr>
                <a:xfrm>
                  <a:off x="3793882" y="2571724"/>
                  <a:ext cx="1391302" cy="1923996"/>
                  <a:chOff x="5016125" y="652800"/>
                  <a:chExt cx="2922289" cy="4041160"/>
                </a:xfrm>
              </p:grpSpPr>
              <p:sp>
                <p:nvSpPr>
                  <p:cNvPr id="774" name="Google Shape;2110;p47">
                    <a:extLst>
                      <a:ext uri="{FF2B5EF4-FFF2-40B4-BE49-F238E27FC236}">
                        <a16:creationId xmlns:a16="http://schemas.microsoft.com/office/drawing/2014/main" id="{39338783-7948-3BBB-96BA-99581FE7CF74}"/>
                      </a:ext>
                    </a:extLst>
                  </p:cNvPr>
                  <p:cNvSpPr/>
                  <p:nvPr/>
                </p:nvSpPr>
                <p:spPr>
                  <a:xfrm>
                    <a:off x="5789289" y="802982"/>
                    <a:ext cx="739857" cy="1340441"/>
                  </a:xfrm>
                  <a:custGeom>
                    <a:avLst/>
                    <a:gdLst/>
                    <a:ahLst/>
                    <a:cxnLst/>
                    <a:rect l="l" t="t" r="r" b="b"/>
                    <a:pathLst>
                      <a:path w="4621" h="8372" extrusionOk="0">
                        <a:moveTo>
                          <a:pt x="2524" y="0"/>
                        </a:moveTo>
                        <a:cubicBezTo>
                          <a:pt x="2117" y="0"/>
                          <a:pt x="1612" y="93"/>
                          <a:pt x="1118" y="431"/>
                        </a:cubicBezTo>
                        <a:cubicBezTo>
                          <a:pt x="0" y="1180"/>
                          <a:pt x="231" y="2395"/>
                          <a:pt x="444" y="2857"/>
                        </a:cubicBezTo>
                        <a:cubicBezTo>
                          <a:pt x="638" y="3301"/>
                          <a:pt x="1215" y="4146"/>
                          <a:pt x="1081" y="4742"/>
                        </a:cubicBezTo>
                        <a:cubicBezTo>
                          <a:pt x="947" y="5338"/>
                          <a:pt x="310" y="5782"/>
                          <a:pt x="485" y="6651"/>
                        </a:cubicBezTo>
                        <a:cubicBezTo>
                          <a:pt x="656" y="7515"/>
                          <a:pt x="1137" y="7898"/>
                          <a:pt x="1696" y="8171"/>
                        </a:cubicBezTo>
                        <a:cubicBezTo>
                          <a:pt x="2037" y="8340"/>
                          <a:pt x="2927" y="8371"/>
                          <a:pt x="3538" y="8371"/>
                        </a:cubicBezTo>
                        <a:cubicBezTo>
                          <a:pt x="3896" y="8371"/>
                          <a:pt x="4159" y="8360"/>
                          <a:pt x="4159" y="8360"/>
                        </a:cubicBezTo>
                        <a:cubicBezTo>
                          <a:pt x="4159" y="8360"/>
                          <a:pt x="4334" y="7496"/>
                          <a:pt x="4487" y="6092"/>
                        </a:cubicBezTo>
                        <a:cubicBezTo>
                          <a:pt x="4621" y="4705"/>
                          <a:pt x="4584" y="2797"/>
                          <a:pt x="4487" y="2086"/>
                        </a:cubicBezTo>
                        <a:cubicBezTo>
                          <a:pt x="4390" y="1393"/>
                          <a:pt x="4182" y="759"/>
                          <a:pt x="4066" y="584"/>
                        </a:cubicBezTo>
                        <a:cubicBezTo>
                          <a:pt x="3951" y="390"/>
                          <a:pt x="3373" y="140"/>
                          <a:pt x="3373" y="140"/>
                        </a:cubicBezTo>
                        <a:cubicBezTo>
                          <a:pt x="3373" y="140"/>
                          <a:pt x="3023" y="0"/>
                          <a:pt x="2524" y="0"/>
                        </a:cubicBezTo>
                        <a:close/>
                      </a:path>
                    </a:pathLst>
                  </a:custGeom>
                  <a:solidFill>
                    <a:srgbClr val="886A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2111;p47">
                    <a:extLst>
                      <a:ext uri="{FF2B5EF4-FFF2-40B4-BE49-F238E27FC236}">
                        <a16:creationId xmlns:a16="http://schemas.microsoft.com/office/drawing/2014/main" id="{60C54E8E-13DB-27B7-A856-12510844DD68}"/>
                      </a:ext>
                    </a:extLst>
                  </p:cNvPr>
                  <p:cNvSpPr/>
                  <p:nvPr/>
                </p:nvSpPr>
                <p:spPr>
                  <a:xfrm>
                    <a:off x="5817308" y="794496"/>
                    <a:ext cx="718562" cy="1358053"/>
                  </a:xfrm>
                  <a:custGeom>
                    <a:avLst/>
                    <a:gdLst/>
                    <a:ahLst/>
                    <a:cxnLst/>
                    <a:rect l="l" t="t" r="r" b="b"/>
                    <a:pathLst>
                      <a:path w="4488" h="8482" extrusionOk="0">
                        <a:moveTo>
                          <a:pt x="2275" y="109"/>
                        </a:moveTo>
                        <a:cubicBezTo>
                          <a:pt x="2347" y="109"/>
                          <a:pt x="2416" y="113"/>
                          <a:pt x="2482" y="119"/>
                        </a:cubicBezTo>
                        <a:cubicBezTo>
                          <a:pt x="2889" y="138"/>
                          <a:pt x="3175" y="253"/>
                          <a:pt x="3175" y="253"/>
                        </a:cubicBezTo>
                        <a:cubicBezTo>
                          <a:pt x="3175" y="253"/>
                          <a:pt x="3314" y="309"/>
                          <a:pt x="3466" y="387"/>
                        </a:cubicBezTo>
                        <a:cubicBezTo>
                          <a:pt x="3563" y="424"/>
                          <a:pt x="3637" y="484"/>
                          <a:pt x="3697" y="521"/>
                        </a:cubicBezTo>
                        <a:cubicBezTo>
                          <a:pt x="3776" y="581"/>
                          <a:pt x="3831" y="618"/>
                          <a:pt x="3850" y="655"/>
                        </a:cubicBezTo>
                        <a:cubicBezTo>
                          <a:pt x="3891" y="734"/>
                          <a:pt x="3984" y="946"/>
                          <a:pt x="4062" y="1214"/>
                        </a:cubicBezTo>
                        <a:cubicBezTo>
                          <a:pt x="4141" y="1464"/>
                          <a:pt x="4215" y="1792"/>
                          <a:pt x="4275" y="2157"/>
                        </a:cubicBezTo>
                        <a:cubicBezTo>
                          <a:pt x="4372" y="2850"/>
                          <a:pt x="4390" y="4758"/>
                          <a:pt x="4256" y="6145"/>
                        </a:cubicBezTo>
                        <a:cubicBezTo>
                          <a:pt x="4122" y="7512"/>
                          <a:pt x="3947" y="8339"/>
                          <a:pt x="3947" y="8358"/>
                        </a:cubicBezTo>
                        <a:cubicBezTo>
                          <a:pt x="3910" y="8376"/>
                          <a:pt x="3485" y="8376"/>
                          <a:pt x="2967" y="8376"/>
                        </a:cubicBezTo>
                        <a:cubicBezTo>
                          <a:pt x="2676" y="8358"/>
                          <a:pt x="2390" y="8358"/>
                          <a:pt x="2135" y="8321"/>
                        </a:cubicBezTo>
                        <a:cubicBezTo>
                          <a:pt x="1886" y="8279"/>
                          <a:pt x="1655" y="8242"/>
                          <a:pt x="1539" y="8182"/>
                        </a:cubicBezTo>
                        <a:cubicBezTo>
                          <a:pt x="1003" y="7914"/>
                          <a:pt x="518" y="7549"/>
                          <a:pt x="347" y="6704"/>
                        </a:cubicBezTo>
                        <a:cubicBezTo>
                          <a:pt x="269" y="6279"/>
                          <a:pt x="384" y="5969"/>
                          <a:pt x="541" y="5683"/>
                        </a:cubicBezTo>
                        <a:cubicBezTo>
                          <a:pt x="694" y="5391"/>
                          <a:pt x="888" y="5123"/>
                          <a:pt x="962" y="4814"/>
                        </a:cubicBezTo>
                        <a:cubicBezTo>
                          <a:pt x="1022" y="4486"/>
                          <a:pt x="906" y="4121"/>
                          <a:pt x="749" y="3774"/>
                        </a:cubicBezTo>
                        <a:cubicBezTo>
                          <a:pt x="597" y="3428"/>
                          <a:pt x="403" y="3100"/>
                          <a:pt x="310" y="2892"/>
                        </a:cubicBezTo>
                        <a:cubicBezTo>
                          <a:pt x="213" y="2661"/>
                          <a:pt x="116" y="2254"/>
                          <a:pt x="153" y="1811"/>
                        </a:cubicBezTo>
                        <a:cubicBezTo>
                          <a:pt x="213" y="1367"/>
                          <a:pt x="426" y="886"/>
                          <a:pt x="962" y="521"/>
                        </a:cubicBezTo>
                        <a:cubicBezTo>
                          <a:pt x="1418" y="213"/>
                          <a:pt x="1887" y="109"/>
                          <a:pt x="2275" y="109"/>
                        </a:cubicBezTo>
                        <a:close/>
                        <a:moveTo>
                          <a:pt x="2342" y="0"/>
                        </a:moveTo>
                        <a:cubicBezTo>
                          <a:pt x="1924" y="0"/>
                          <a:pt x="1408" y="99"/>
                          <a:pt x="906" y="443"/>
                        </a:cubicBezTo>
                        <a:cubicBezTo>
                          <a:pt x="347" y="831"/>
                          <a:pt x="116" y="1330"/>
                          <a:pt x="56" y="1792"/>
                        </a:cubicBezTo>
                        <a:cubicBezTo>
                          <a:pt x="1" y="2273"/>
                          <a:pt x="116" y="2698"/>
                          <a:pt x="213" y="2929"/>
                        </a:cubicBezTo>
                        <a:cubicBezTo>
                          <a:pt x="329" y="3160"/>
                          <a:pt x="518" y="3488"/>
                          <a:pt x="675" y="3816"/>
                        </a:cubicBezTo>
                        <a:cubicBezTo>
                          <a:pt x="828" y="4162"/>
                          <a:pt x="925" y="4509"/>
                          <a:pt x="865" y="4795"/>
                        </a:cubicBezTo>
                        <a:cubicBezTo>
                          <a:pt x="809" y="5063"/>
                          <a:pt x="615" y="5336"/>
                          <a:pt x="444" y="5622"/>
                        </a:cubicBezTo>
                        <a:cubicBezTo>
                          <a:pt x="287" y="5932"/>
                          <a:pt x="153" y="6260"/>
                          <a:pt x="250" y="6722"/>
                        </a:cubicBezTo>
                        <a:cubicBezTo>
                          <a:pt x="426" y="7586"/>
                          <a:pt x="943" y="7993"/>
                          <a:pt x="1502" y="8261"/>
                        </a:cubicBezTo>
                        <a:cubicBezTo>
                          <a:pt x="1636" y="8339"/>
                          <a:pt x="1867" y="8395"/>
                          <a:pt x="2117" y="8413"/>
                        </a:cubicBezTo>
                        <a:cubicBezTo>
                          <a:pt x="2390" y="8455"/>
                          <a:pt x="2676" y="8473"/>
                          <a:pt x="2967" y="8473"/>
                        </a:cubicBezTo>
                        <a:cubicBezTo>
                          <a:pt x="3146" y="8480"/>
                          <a:pt x="3321" y="8482"/>
                          <a:pt x="3475" y="8482"/>
                        </a:cubicBezTo>
                        <a:cubicBezTo>
                          <a:pt x="3783" y="8482"/>
                          <a:pt x="4007" y="8473"/>
                          <a:pt x="4007" y="8473"/>
                        </a:cubicBezTo>
                        <a:lnTo>
                          <a:pt x="4044" y="8473"/>
                        </a:lnTo>
                        <a:lnTo>
                          <a:pt x="4044" y="8436"/>
                        </a:lnTo>
                        <a:cubicBezTo>
                          <a:pt x="4044" y="8436"/>
                          <a:pt x="4215" y="7549"/>
                          <a:pt x="4353" y="6163"/>
                        </a:cubicBezTo>
                        <a:cubicBezTo>
                          <a:pt x="4487" y="4758"/>
                          <a:pt x="4469" y="2850"/>
                          <a:pt x="4372" y="2139"/>
                        </a:cubicBezTo>
                        <a:cubicBezTo>
                          <a:pt x="4312" y="1774"/>
                          <a:pt x="4238" y="1446"/>
                          <a:pt x="4159" y="1178"/>
                        </a:cubicBezTo>
                        <a:cubicBezTo>
                          <a:pt x="4081" y="905"/>
                          <a:pt x="3984" y="715"/>
                          <a:pt x="3928" y="600"/>
                        </a:cubicBezTo>
                        <a:cubicBezTo>
                          <a:pt x="3891" y="558"/>
                          <a:pt x="3831" y="503"/>
                          <a:pt x="3753" y="443"/>
                        </a:cubicBezTo>
                        <a:cubicBezTo>
                          <a:pt x="3679" y="406"/>
                          <a:pt x="3600" y="350"/>
                          <a:pt x="3522" y="309"/>
                        </a:cubicBezTo>
                        <a:cubicBezTo>
                          <a:pt x="3369" y="212"/>
                          <a:pt x="3217" y="156"/>
                          <a:pt x="3217" y="156"/>
                        </a:cubicBezTo>
                        <a:cubicBezTo>
                          <a:pt x="3217" y="156"/>
                          <a:pt x="2926" y="41"/>
                          <a:pt x="2482" y="4"/>
                        </a:cubicBezTo>
                        <a:cubicBezTo>
                          <a:pt x="2437" y="2"/>
                          <a:pt x="2390" y="0"/>
                          <a:pt x="23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2112;p47">
                    <a:extLst>
                      <a:ext uri="{FF2B5EF4-FFF2-40B4-BE49-F238E27FC236}">
                        <a16:creationId xmlns:a16="http://schemas.microsoft.com/office/drawing/2014/main" id="{9752BACA-C22E-20FE-694F-50B359AEF768}"/>
                      </a:ext>
                    </a:extLst>
                  </p:cNvPr>
                  <p:cNvSpPr/>
                  <p:nvPr/>
                </p:nvSpPr>
                <p:spPr>
                  <a:xfrm>
                    <a:off x="7117869" y="2323377"/>
                    <a:ext cx="557975" cy="613381"/>
                  </a:xfrm>
                  <a:custGeom>
                    <a:avLst/>
                    <a:gdLst/>
                    <a:ahLst/>
                    <a:cxnLst/>
                    <a:rect l="l" t="t" r="r" b="b"/>
                    <a:pathLst>
                      <a:path w="3485" h="3831" extrusionOk="0">
                        <a:moveTo>
                          <a:pt x="2122" y="1"/>
                        </a:moveTo>
                        <a:lnTo>
                          <a:pt x="1" y="1313"/>
                        </a:lnTo>
                        <a:cubicBezTo>
                          <a:pt x="1" y="1313"/>
                          <a:pt x="1313" y="3526"/>
                          <a:pt x="1983" y="3757"/>
                        </a:cubicBezTo>
                        <a:cubicBezTo>
                          <a:pt x="2129" y="3806"/>
                          <a:pt x="2274" y="3831"/>
                          <a:pt x="2410" y="3831"/>
                        </a:cubicBezTo>
                        <a:cubicBezTo>
                          <a:pt x="2921" y="3831"/>
                          <a:pt x="3330" y="3488"/>
                          <a:pt x="3392" y="2773"/>
                        </a:cubicBezTo>
                        <a:cubicBezTo>
                          <a:pt x="3485" y="1868"/>
                          <a:pt x="2122" y="1"/>
                          <a:pt x="2122"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2113;p47">
                    <a:extLst>
                      <a:ext uri="{FF2B5EF4-FFF2-40B4-BE49-F238E27FC236}">
                        <a16:creationId xmlns:a16="http://schemas.microsoft.com/office/drawing/2014/main" id="{29F7B344-8886-39A7-C49A-D6507B19611F}"/>
                      </a:ext>
                    </a:extLst>
                  </p:cNvPr>
                  <p:cNvSpPr/>
                  <p:nvPr/>
                </p:nvSpPr>
                <p:spPr>
                  <a:xfrm>
                    <a:off x="7109063" y="2311689"/>
                    <a:ext cx="566781" cy="631314"/>
                  </a:xfrm>
                  <a:custGeom>
                    <a:avLst/>
                    <a:gdLst/>
                    <a:ahLst/>
                    <a:cxnLst/>
                    <a:rect l="l" t="t" r="r" b="b"/>
                    <a:pathLst>
                      <a:path w="3540" h="3943" extrusionOk="0">
                        <a:moveTo>
                          <a:pt x="2177" y="153"/>
                        </a:moveTo>
                        <a:cubicBezTo>
                          <a:pt x="2195" y="171"/>
                          <a:pt x="2482" y="596"/>
                          <a:pt x="2810" y="1155"/>
                        </a:cubicBezTo>
                        <a:cubicBezTo>
                          <a:pt x="3138" y="1733"/>
                          <a:pt x="3447" y="2426"/>
                          <a:pt x="3387" y="2846"/>
                        </a:cubicBezTo>
                        <a:cubicBezTo>
                          <a:pt x="3350" y="3271"/>
                          <a:pt x="3175" y="3558"/>
                          <a:pt x="2944" y="3715"/>
                        </a:cubicBezTo>
                        <a:cubicBezTo>
                          <a:pt x="2812" y="3802"/>
                          <a:pt x="2649" y="3845"/>
                          <a:pt x="2474" y="3845"/>
                        </a:cubicBezTo>
                        <a:cubicBezTo>
                          <a:pt x="2341" y="3845"/>
                          <a:pt x="2200" y="3820"/>
                          <a:pt x="2061" y="3770"/>
                        </a:cubicBezTo>
                        <a:cubicBezTo>
                          <a:pt x="1904" y="3733"/>
                          <a:pt x="1715" y="3558"/>
                          <a:pt x="1484" y="3308"/>
                        </a:cubicBezTo>
                        <a:cubicBezTo>
                          <a:pt x="1271" y="3077"/>
                          <a:pt x="1040" y="2791"/>
                          <a:pt x="846" y="2500"/>
                        </a:cubicBezTo>
                        <a:cubicBezTo>
                          <a:pt x="444" y="1922"/>
                          <a:pt x="153" y="1442"/>
                          <a:pt x="134" y="1405"/>
                        </a:cubicBezTo>
                        <a:lnTo>
                          <a:pt x="2177" y="153"/>
                        </a:lnTo>
                        <a:close/>
                        <a:moveTo>
                          <a:pt x="2195" y="0"/>
                        </a:moveTo>
                        <a:lnTo>
                          <a:pt x="0" y="1363"/>
                        </a:lnTo>
                        <a:lnTo>
                          <a:pt x="19" y="1405"/>
                        </a:lnTo>
                        <a:cubicBezTo>
                          <a:pt x="19" y="1405"/>
                          <a:pt x="347" y="1964"/>
                          <a:pt x="749" y="2560"/>
                        </a:cubicBezTo>
                        <a:cubicBezTo>
                          <a:pt x="961" y="2846"/>
                          <a:pt x="1192" y="3137"/>
                          <a:pt x="1405" y="3387"/>
                        </a:cubicBezTo>
                        <a:cubicBezTo>
                          <a:pt x="1636" y="3618"/>
                          <a:pt x="1849" y="3812"/>
                          <a:pt x="2038" y="3867"/>
                        </a:cubicBezTo>
                        <a:cubicBezTo>
                          <a:pt x="2187" y="3917"/>
                          <a:pt x="2337" y="3942"/>
                          <a:pt x="2480" y="3942"/>
                        </a:cubicBezTo>
                        <a:cubicBezTo>
                          <a:pt x="2670" y="3942"/>
                          <a:pt x="2849" y="3899"/>
                          <a:pt x="3004" y="3812"/>
                        </a:cubicBezTo>
                        <a:cubicBezTo>
                          <a:pt x="3272" y="3636"/>
                          <a:pt x="3447" y="3308"/>
                          <a:pt x="3503" y="2846"/>
                        </a:cubicBezTo>
                        <a:cubicBezTo>
                          <a:pt x="3540" y="2366"/>
                          <a:pt x="3216" y="1673"/>
                          <a:pt x="2888" y="1095"/>
                        </a:cubicBezTo>
                        <a:cubicBezTo>
                          <a:pt x="2560" y="518"/>
                          <a:pt x="2214" y="37"/>
                          <a:pt x="2214" y="37"/>
                        </a:cubicBezTo>
                        <a:lnTo>
                          <a:pt x="219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2114;p47">
                    <a:extLst>
                      <a:ext uri="{FF2B5EF4-FFF2-40B4-BE49-F238E27FC236}">
                        <a16:creationId xmlns:a16="http://schemas.microsoft.com/office/drawing/2014/main" id="{308CC214-3F9A-D380-8C55-A1DBDB4F24CF}"/>
                      </a:ext>
                    </a:extLst>
                  </p:cNvPr>
                  <p:cNvSpPr/>
                  <p:nvPr/>
                </p:nvSpPr>
                <p:spPr>
                  <a:xfrm>
                    <a:off x="5354915" y="2392384"/>
                    <a:ext cx="703032" cy="748834"/>
                  </a:xfrm>
                  <a:custGeom>
                    <a:avLst/>
                    <a:gdLst/>
                    <a:ahLst/>
                    <a:cxnLst/>
                    <a:rect l="l" t="t" r="r" b="b"/>
                    <a:pathLst>
                      <a:path w="4391" h="4677" extrusionOk="0">
                        <a:moveTo>
                          <a:pt x="2197" y="0"/>
                        </a:moveTo>
                        <a:cubicBezTo>
                          <a:pt x="2099" y="0"/>
                          <a:pt x="2043" y="14"/>
                          <a:pt x="2043" y="14"/>
                        </a:cubicBezTo>
                        <a:cubicBezTo>
                          <a:pt x="2043" y="14"/>
                          <a:pt x="773" y="2227"/>
                          <a:pt x="384" y="2804"/>
                        </a:cubicBezTo>
                        <a:cubicBezTo>
                          <a:pt x="1" y="3382"/>
                          <a:pt x="329" y="4135"/>
                          <a:pt x="865" y="4422"/>
                        </a:cubicBezTo>
                        <a:cubicBezTo>
                          <a:pt x="1146" y="4573"/>
                          <a:pt x="1406" y="4677"/>
                          <a:pt x="1666" y="4677"/>
                        </a:cubicBezTo>
                        <a:cubicBezTo>
                          <a:pt x="1907" y="4677"/>
                          <a:pt x="2149" y="4588"/>
                          <a:pt x="2408" y="4366"/>
                        </a:cubicBezTo>
                        <a:cubicBezTo>
                          <a:pt x="2944" y="3904"/>
                          <a:pt x="4390" y="1418"/>
                          <a:pt x="4390" y="1418"/>
                        </a:cubicBezTo>
                        <a:cubicBezTo>
                          <a:pt x="4390" y="1418"/>
                          <a:pt x="3582" y="554"/>
                          <a:pt x="3004" y="245"/>
                        </a:cubicBezTo>
                        <a:cubicBezTo>
                          <a:pt x="2653" y="38"/>
                          <a:pt x="2364" y="0"/>
                          <a:pt x="21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2115;p47">
                    <a:extLst>
                      <a:ext uri="{FF2B5EF4-FFF2-40B4-BE49-F238E27FC236}">
                        <a16:creationId xmlns:a16="http://schemas.microsoft.com/office/drawing/2014/main" id="{D1CE8963-0DDF-1BAD-B818-6D50EC2F9B90}"/>
                      </a:ext>
                    </a:extLst>
                  </p:cNvPr>
                  <p:cNvSpPr/>
                  <p:nvPr/>
                </p:nvSpPr>
                <p:spPr>
                  <a:xfrm>
                    <a:off x="5376369" y="2384538"/>
                    <a:ext cx="690384" cy="765486"/>
                  </a:xfrm>
                  <a:custGeom>
                    <a:avLst/>
                    <a:gdLst/>
                    <a:ahLst/>
                    <a:cxnLst/>
                    <a:rect l="l" t="t" r="r" b="b"/>
                    <a:pathLst>
                      <a:path w="4312" h="4781" extrusionOk="0">
                        <a:moveTo>
                          <a:pt x="2177" y="100"/>
                        </a:moveTo>
                        <a:cubicBezTo>
                          <a:pt x="2330" y="123"/>
                          <a:pt x="2579" y="178"/>
                          <a:pt x="2852" y="331"/>
                        </a:cubicBezTo>
                        <a:cubicBezTo>
                          <a:pt x="3388" y="622"/>
                          <a:pt x="4141" y="1430"/>
                          <a:pt x="4178" y="1467"/>
                        </a:cubicBezTo>
                        <a:cubicBezTo>
                          <a:pt x="4178" y="1509"/>
                          <a:pt x="3831" y="2086"/>
                          <a:pt x="3429" y="2738"/>
                        </a:cubicBezTo>
                        <a:cubicBezTo>
                          <a:pt x="3198" y="3084"/>
                          <a:pt x="2986" y="3431"/>
                          <a:pt x="2773" y="3741"/>
                        </a:cubicBezTo>
                        <a:cubicBezTo>
                          <a:pt x="2561" y="4027"/>
                          <a:pt x="2371" y="4281"/>
                          <a:pt x="2233" y="4374"/>
                        </a:cubicBezTo>
                        <a:cubicBezTo>
                          <a:pt x="1983" y="4605"/>
                          <a:pt x="1752" y="4683"/>
                          <a:pt x="1503" y="4683"/>
                        </a:cubicBezTo>
                        <a:cubicBezTo>
                          <a:pt x="1272" y="4665"/>
                          <a:pt x="1022" y="4568"/>
                          <a:pt x="754" y="4434"/>
                        </a:cubicBezTo>
                        <a:cubicBezTo>
                          <a:pt x="500" y="4281"/>
                          <a:pt x="292" y="4027"/>
                          <a:pt x="195" y="3759"/>
                        </a:cubicBezTo>
                        <a:cubicBezTo>
                          <a:pt x="98" y="3473"/>
                          <a:pt x="116" y="3144"/>
                          <a:pt x="292" y="2872"/>
                        </a:cubicBezTo>
                        <a:cubicBezTo>
                          <a:pt x="676" y="2294"/>
                          <a:pt x="1928" y="160"/>
                          <a:pt x="1946" y="123"/>
                        </a:cubicBezTo>
                        <a:cubicBezTo>
                          <a:pt x="1946" y="123"/>
                          <a:pt x="2025" y="100"/>
                          <a:pt x="2177" y="100"/>
                        </a:cubicBezTo>
                        <a:close/>
                        <a:moveTo>
                          <a:pt x="2072" y="0"/>
                        </a:moveTo>
                        <a:cubicBezTo>
                          <a:pt x="1957" y="0"/>
                          <a:pt x="1886" y="26"/>
                          <a:pt x="1886" y="26"/>
                        </a:cubicBezTo>
                        <a:lnTo>
                          <a:pt x="1868" y="26"/>
                        </a:lnTo>
                        <a:lnTo>
                          <a:pt x="1868" y="44"/>
                        </a:lnTo>
                        <a:cubicBezTo>
                          <a:pt x="1868" y="44"/>
                          <a:pt x="578" y="2257"/>
                          <a:pt x="213" y="2816"/>
                        </a:cubicBezTo>
                        <a:cubicBezTo>
                          <a:pt x="1" y="3126"/>
                          <a:pt x="1" y="3473"/>
                          <a:pt x="98" y="3777"/>
                        </a:cubicBezTo>
                        <a:cubicBezTo>
                          <a:pt x="213" y="4087"/>
                          <a:pt x="426" y="4355"/>
                          <a:pt x="712" y="4512"/>
                        </a:cubicBezTo>
                        <a:cubicBezTo>
                          <a:pt x="985" y="4665"/>
                          <a:pt x="1235" y="4762"/>
                          <a:pt x="1503" y="4780"/>
                        </a:cubicBezTo>
                        <a:cubicBezTo>
                          <a:pt x="1771" y="4780"/>
                          <a:pt x="2043" y="4702"/>
                          <a:pt x="2311" y="4452"/>
                        </a:cubicBezTo>
                        <a:cubicBezTo>
                          <a:pt x="2445" y="4337"/>
                          <a:pt x="2639" y="4087"/>
                          <a:pt x="2852" y="3796"/>
                        </a:cubicBezTo>
                        <a:cubicBezTo>
                          <a:pt x="3064" y="3491"/>
                          <a:pt x="3295" y="3144"/>
                          <a:pt x="3503" y="2798"/>
                        </a:cubicBezTo>
                        <a:cubicBezTo>
                          <a:pt x="3928" y="2105"/>
                          <a:pt x="4293" y="1486"/>
                          <a:pt x="4293" y="1486"/>
                        </a:cubicBezTo>
                        <a:lnTo>
                          <a:pt x="4312" y="1449"/>
                        </a:lnTo>
                        <a:lnTo>
                          <a:pt x="4293" y="1430"/>
                        </a:lnTo>
                        <a:cubicBezTo>
                          <a:pt x="4293" y="1430"/>
                          <a:pt x="3485" y="562"/>
                          <a:pt x="2907" y="238"/>
                        </a:cubicBezTo>
                        <a:cubicBezTo>
                          <a:pt x="2621" y="81"/>
                          <a:pt x="2371" y="26"/>
                          <a:pt x="2177" y="7"/>
                        </a:cubicBezTo>
                        <a:cubicBezTo>
                          <a:pt x="2139" y="2"/>
                          <a:pt x="2104" y="0"/>
                          <a:pt x="20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2116;p47">
                    <a:extLst>
                      <a:ext uri="{FF2B5EF4-FFF2-40B4-BE49-F238E27FC236}">
                        <a16:creationId xmlns:a16="http://schemas.microsoft.com/office/drawing/2014/main" id="{44568519-1D08-6EA0-4619-DDD4A0A4CA0B}"/>
                      </a:ext>
                    </a:extLst>
                  </p:cNvPr>
                  <p:cNvSpPr/>
                  <p:nvPr/>
                </p:nvSpPr>
                <p:spPr>
                  <a:xfrm>
                    <a:off x="5604364" y="2029257"/>
                    <a:ext cx="533478" cy="769329"/>
                  </a:xfrm>
                  <a:custGeom>
                    <a:avLst/>
                    <a:gdLst/>
                    <a:ahLst/>
                    <a:cxnLst/>
                    <a:rect l="l" t="t" r="r" b="b"/>
                    <a:pathLst>
                      <a:path w="3332" h="4805" extrusionOk="0">
                        <a:moveTo>
                          <a:pt x="2666" y="1"/>
                        </a:moveTo>
                        <a:cubicBezTo>
                          <a:pt x="1904" y="1"/>
                          <a:pt x="1334" y="535"/>
                          <a:pt x="947" y="1011"/>
                        </a:cubicBezTo>
                        <a:cubicBezTo>
                          <a:pt x="485" y="1533"/>
                          <a:pt x="0" y="2573"/>
                          <a:pt x="0" y="2573"/>
                        </a:cubicBezTo>
                        <a:lnTo>
                          <a:pt x="3027" y="4804"/>
                        </a:lnTo>
                        <a:cubicBezTo>
                          <a:pt x="3027" y="4804"/>
                          <a:pt x="3258" y="3206"/>
                          <a:pt x="3295" y="1880"/>
                        </a:cubicBezTo>
                        <a:cubicBezTo>
                          <a:pt x="3331" y="549"/>
                          <a:pt x="2985" y="31"/>
                          <a:pt x="2985" y="31"/>
                        </a:cubicBezTo>
                        <a:cubicBezTo>
                          <a:pt x="2875" y="10"/>
                          <a:pt x="2769" y="1"/>
                          <a:pt x="26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2117;p47">
                    <a:extLst>
                      <a:ext uri="{FF2B5EF4-FFF2-40B4-BE49-F238E27FC236}">
                        <a16:creationId xmlns:a16="http://schemas.microsoft.com/office/drawing/2014/main" id="{AEDE7EC3-5737-C85C-7014-8440205C58F2}"/>
                      </a:ext>
                    </a:extLst>
                  </p:cNvPr>
                  <p:cNvSpPr/>
                  <p:nvPr/>
                </p:nvSpPr>
                <p:spPr>
                  <a:xfrm>
                    <a:off x="5595397" y="2022052"/>
                    <a:ext cx="549169" cy="792064"/>
                  </a:xfrm>
                  <a:custGeom>
                    <a:avLst/>
                    <a:gdLst/>
                    <a:ahLst/>
                    <a:cxnLst/>
                    <a:rect l="l" t="t" r="r" b="b"/>
                    <a:pathLst>
                      <a:path w="3430" h="4947" extrusionOk="0">
                        <a:moveTo>
                          <a:pt x="2711" y="104"/>
                        </a:moveTo>
                        <a:cubicBezTo>
                          <a:pt x="2810" y="104"/>
                          <a:pt x="2913" y="113"/>
                          <a:pt x="3022" y="132"/>
                        </a:cubicBezTo>
                        <a:cubicBezTo>
                          <a:pt x="3022" y="132"/>
                          <a:pt x="3101" y="229"/>
                          <a:pt x="3175" y="515"/>
                        </a:cubicBezTo>
                        <a:cubicBezTo>
                          <a:pt x="3253" y="806"/>
                          <a:pt x="3332" y="1250"/>
                          <a:pt x="3314" y="1925"/>
                        </a:cubicBezTo>
                        <a:cubicBezTo>
                          <a:pt x="3272" y="3214"/>
                          <a:pt x="3041" y="4674"/>
                          <a:pt x="3022" y="4752"/>
                        </a:cubicBezTo>
                        <a:lnTo>
                          <a:pt x="116" y="2595"/>
                        </a:lnTo>
                        <a:cubicBezTo>
                          <a:pt x="153" y="2539"/>
                          <a:pt x="615" y="1596"/>
                          <a:pt x="1040" y="1074"/>
                        </a:cubicBezTo>
                        <a:cubicBezTo>
                          <a:pt x="1253" y="825"/>
                          <a:pt x="1539" y="538"/>
                          <a:pt x="1867" y="344"/>
                        </a:cubicBezTo>
                        <a:cubicBezTo>
                          <a:pt x="2118" y="196"/>
                          <a:pt x="2390" y="104"/>
                          <a:pt x="2711" y="104"/>
                        </a:cubicBezTo>
                        <a:close/>
                        <a:moveTo>
                          <a:pt x="2718" y="0"/>
                        </a:moveTo>
                        <a:cubicBezTo>
                          <a:pt x="2378" y="0"/>
                          <a:pt x="2074" y="105"/>
                          <a:pt x="1812" y="266"/>
                        </a:cubicBezTo>
                        <a:cubicBezTo>
                          <a:pt x="1465" y="460"/>
                          <a:pt x="1193" y="746"/>
                          <a:pt x="962" y="1019"/>
                        </a:cubicBezTo>
                        <a:cubicBezTo>
                          <a:pt x="500" y="1555"/>
                          <a:pt x="19" y="2595"/>
                          <a:pt x="19" y="2595"/>
                        </a:cubicBezTo>
                        <a:lnTo>
                          <a:pt x="1" y="2636"/>
                        </a:lnTo>
                        <a:lnTo>
                          <a:pt x="3101" y="4946"/>
                        </a:lnTo>
                        <a:lnTo>
                          <a:pt x="3119" y="4868"/>
                        </a:lnTo>
                        <a:cubicBezTo>
                          <a:pt x="3119" y="4868"/>
                          <a:pt x="3369" y="3251"/>
                          <a:pt x="3406" y="1925"/>
                        </a:cubicBezTo>
                        <a:cubicBezTo>
                          <a:pt x="3429" y="1250"/>
                          <a:pt x="3351" y="788"/>
                          <a:pt x="3272" y="478"/>
                        </a:cubicBezTo>
                        <a:cubicBezTo>
                          <a:pt x="3175" y="192"/>
                          <a:pt x="3083" y="53"/>
                          <a:pt x="3083" y="53"/>
                        </a:cubicBezTo>
                        <a:lnTo>
                          <a:pt x="3083" y="35"/>
                        </a:lnTo>
                        <a:lnTo>
                          <a:pt x="3059" y="35"/>
                        </a:lnTo>
                        <a:cubicBezTo>
                          <a:pt x="2942" y="11"/>
                          <a:pt x="2828" y="0"/>
                          <a:pt x="271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2118;p47">
                    <a:extLst>
                      <a:ext uri="{FF2B5EF4-FFF2-40B4-BE49-F238E27FC236}">
                        <a16:creationId xmlns:a16="http://schemas.microsoft.com/office/drawing/2014/main" id="{49C52CB8-AF5B-24A0-8722-AFF8CDDC823A}"/>
                      </a:ext>
                    </a:extLst>
                  </p:cNvPr>
                  <p:cNvSpPr/>
                  <p:nvPr/>
                </p:nvSpPr>
                <p:spPr>
                  <a:xfrm>
                    <a:off x="6840561" y="2018529"/>
                    <a:ext cx="672612" cy="780056"/>
                  </a:xfrm>
                  <a:custGeom>
                    <a:avLst/>
                    <a:gdLst/>
                    <a:ahLst/>
                    <a:cxnLst/>
                    <a:rect l="l" t="t" r="r" b="b"/>
                    <a:pathLst>
                      <a:path w="4201" h="4872" extrusionOk="0">
                        <a:moveTo>
                          <a:pt x="1222" y="0"/>
                        </a:moveTo>
                        <a:cubicBezTo>
                          <a:pt x="946" y="0"/>
                          <a:pt x="662" y="40"/>
                          <a:pt x="347" y="98"/>
                        </a:cubicBezTo>
                        <a:cubicBezTo>
                          <a:pt x="347" y="98"/>
                          <a:pt x="0" y="616"/>
                          <a:pt x="42" y="1947"/>
                        </a:cubicBezTo>
                        <a:cubicBezTo>
                          <a:pt x="79" y="3273"/>
                          <a:pt x="328" y="4871"/>
                          <a:pt x="328" y="4871"/>
                        </a:cubicBezTo>
                        <a:lnTo>
                          <a:pt x="4200" y="2233"/>
                        </a:lnTo>
                        <a:cubicBezTo>
                          <a:pt x="4200" y="2233"/>
                          <a:pt x="3794" y="1138"/>
                          <a:pt x="2985" y="616"/>
                        </a:cubicBezTo>
                        <a:cubicBezTo>
                          <a:pt x="2293" y="155"/>
                          <a:pt x="1772" y="0"/>
                          <a:pt x="12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2119;p47">
                    <a:extLst>
                      <a:ext uri="{FF2B5EF4-FFF2-40B4-BE49-F238E27FC236}">
                        <a16:creationId xmlns:a16="http://schemas.microsoft.com/office/drawing/2014/main" id="{E2031DA4-95A4-B82B-39E3-C10557D821EA}"/>
                      </a:ext>
                    </a:extLst>
                  </p:cNvPr>
                  <p:cNvSpPr/>
                  <p:nvPr/>
                </p:nvSpPr>
                <p:spPr>
                  <a:xfrm>
                    <a:off x="6837519" y="2011004"/>
                    <a:ext cx="684460" cy="803112"/>
                  </a:xfrm>
                  <a:custGeom>
                    <a:avLst/>
                    <a:gdLst/>
                    <a:ahLst/>
                    <a:cxnLst/>
                    <a:rect l="l" t="t" r="r" b="b"/>
                    <a:pathLst>
                      <a:path w="4275" h="5016" extrusionOk="0">
                        <a:moveTo>
                          <a:pt x="1268" y="96"/>
                        </a:moveTo>
                        <a:cubicBezTo>
                          <a:pt x="1393" y="96"/>
                          <a:pt x="1514" y="105"/>
                          <a:pt x="1636" y="122"/>
                        </a:cubicBezTo>
                        <a:cubicBezTo>
                          <a:pt x="2043" y="201"/>
                          <a:pt x="2463" y="353"/>
                          <a:pt x="2985" y="700"/>
                        </a:cubicBezTo>
                        <a:cubicBezTo>
                          <a:pt x="3734" y="1203"/>
                          <a:pt x="4122" y="2201"/>
                          <a:pt x="4159" y="2262"/>
                        </a:cubicBezTo>
                        <a:lnTo>
                          <a:pt x="384" y="4840"/>
                        </a:lnTo>
                        <a:cubicBezTo>
                          <a:pt x="366" y="4743"/>
                          <a:pt x="153" y="3283"/>
                          <a:pt x="116" y="1994"/>
                        </a:cubicBezTo>
                        <a:cubicBezTo>
                          <a:pt x="98" y="1319"/>
                          <a:pt x="176" y="875"/>
                          <a:pt x="250" y="584"/>
                        </a:cubicBezTo>
                        <a:cubicBezTo>
                          <a:pt x="329" y="298"/>
                          <a:pt x="407" y="201"/>
                          <a:pt x="407" y="201"/>
                        </a:cubicBezTo>
                        <a:cubicBezTo>
                          <a:pt x="722" y="135"/>
                          <a:pt x="1001" y="96"/>
                          <a:pt x="1268" y="96"/>
                        </a:cubicBezTo>
                        <a:close/>
                        <a:moveTo>
                          <a:pt x="1240" y="1"/>
                        </a:moveTo>
                        <a:cubicBezTo>
                          <a:pt x="960" y="1"/>
                          <a:pt x="675" y="39"/>
                          <a:pt x="366" y="104"/>
                        </a:cubicBezTo>
                        <a:lnTo>
                          <a:pt x="347" y="104"/>
                        </a:lnTo>
                        <a:lnTo>
                          <a:pt x="329" y="122"/>
                        </a:lnTo>
                        <a:cubicBezTo>
                          <a:pt x="329" y="122"/>
                          <a:pt x="232" y="261"/>
                          <a:pt x="153" y="547"/>
                        </a:cubicBezTo>
                        <a:cubicBezTo>
                          <a:pt x="79" y="857"/>
                          <a:pt x="1" y="1319"/>
                          <a:pt x="19" y="1994"/>
                        </a:cubicBezTo>
                        <a:cubicBezTo>
                          <a:pt x="61" y="3320"/>
                          <a:pt x="292" y="4937"/>
                          <a:pt x="292" y="4937"/>
                        </a:cubicBezTo>
                        <a:lnTo>
                          <a:pt x="310" y="5015"/>
                        </a:lnTo>
                        <a:lnTo>
                          <a:pt x="4275" y="2299"/>
                        </a:lnTo>
                        <a:lnTo>
                          <a:pt x="4256" y="2262"/>
                        </a:lnTo>
                        <a:cubicBezTo>
                          <a:pt x="4256" y="2262"/>
                          <a:pt x="3849" y="1162"/>
                          <a:pt x="3041" y="626"/>
                        </a:cubicBezTo>
                        <a:cubicBezTo>
                          <a:pt x="2523" y="279"/>
                          <a:pt x="2080" y="104"/>
                          <a:pt x="1655" y="30"/>
                        </a:cubicBezTo>
                        <a:cubicBezTo>
                          <a:pt x="1516" y="10"/>
                          <a:pt x="1378" y="1"/>
                          <a:pt x="124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2120;p47">
                    <a:extLst>
                      <a:ext uri="{FF2B5EF4-FFF2-40B4-BE49-F238E27FC236}">
                        <a16:creationId xmlns:a16="http://schemas.microsoft.com/office/drawing/2014/main" id="{879F899E-7694-765C-F554-B0FB81866CDC}"/>
                      </a:ext>
                    </a:extLst>
                  </p:cNvPr>
                  <p:cNvSpPr/>
                  <p:nvPr/>
                </p:nvSpPr>
                <p:spPr>
                  <a:xfrm>
                    <a:off x="5922339" y="1974980"/>
                    <a:ext cx="1214255" cy="1674911"/>
                  </a:xfrm>
                  <a:custGeom>
                    <a:avLst/>
                    <a:gdLst/>
                    <a:ahLst/>
                    <a:cxnLst/>
                    <a:rect l="l" t="t" r="r" b="b"/>
                    <a:pathLst>
                      <a:path w="7584" h="10461" extrusionOk="0">
                        <a:moveTo>
                          <a:pt x="3755" y="0"/>
                        </a:moveTo>
                        <a:cubicBezTo>
                          <a:pt x="3727" y="0"/>
                          <a:pt x="3701" y="0"/>
                          <a:pt x="3674" y="1"/>
                        </a:cubicBezTo>
                        <a:lnTo>
                          <a:pt x="3582" y="1"/>
                        </a:lnTo>
                        <a:cubicBezTo>
                          <a:pt x="2464" y="1"/>
                          <a:pt x="999" y="370"/>
                          <a:pt x="999" y="370"/>
                        </a:cubicBezTo>
                        <a:cubicBezTo>
                          <a:pt x="999" y="370"/>
                          <a:pt x="324" y="3928"/>
                          <a:pt x="403" y="4603"/>
                        </a:cubicBezTo>
                        <a:cubicBezTo>
                          <a:pt x="463" y="5259"/>
                          <a:pt x="810" y="5624"/>
                          <a:pt x="828" y="5989"/>
                        </a:cubicBezTo>
                        <a:cubicBezTo>
                          <a:pt x="865" y="6377"/>
                          <a:pt x="1" y="10050"/>
                          <a:pt x="1" y="10050"/>
                        </a:cubicBezTo>
                        <a:cubicBezTo>
                          <a:pt x="1" y="10050"/>
                          <a:pt x="403" y="10244"/>
                          <a:pt x="1133" y="10360"/>
                        </a:cubicBezTo>
                        <a:cubicBezTo>
                          <a:pt x="1868" y="10457"/>
                          <a:pt x="2002" y="10457"/>
                          <a:pt x="2713" y="10457"/>
                        </a:cubicBezTo>
                        <a:cubicBezTo>
                          <a:pt x="2771" y="10460"/>
                          <a:pt x="2828" y="10461"/>
                          <a:pt x="2885" y="10461"/>
                        </a:cubicBezTo>
                        <a:cubicBezTo>
                          <a:pt x="3245" y="10461"/>
                          <a:pt x="3577" y="10414"/>
                          <a:pt x="3813" y="10378"/>
                        </a:cubicBezTo>
                        <a:cubicBezTo>
                          <a:pt x="4076" y="10414"/>
                          <a:pt x="4402" y="10461"/>
                          <a:pt x="4721" y="10461"/>
                        </a:cubicBezTo>
                        <a:cubicBezTo>
                          <a:pt x="4771" y="10461"/>
                          <a:pt x="4821" y="10460"/>
                          <a:pt x="4871" y="10457"/>
                        </a:cubicBezTo>
                        <a:cubicBezTo>
                          <a:pt x="5583" y="10457"/>
                          <a:pt x="5717" y="10457"/>
                          <a:pt x="6447" y="10360"/>
                        </a:cubicBezTo>
                        <a:cubicBezTo>
                          <a:pt x="7163" y="10244"/>
                          <a:pt x="7583" y="10050"/>
                          <a:pt x="7583" y="10050"/>
                        </a:cubicBezTo>
                        <a:cubicBezTo>
                          <a:pt x="7583" y="10050"/>
                          <a:pt x="6719" y="6377"/>
                          <a:pt x="6738" y="5989"/>
                        </a:cubicBezTo>
                        <a:cubicBezTo>
                          <a:pt x="6775" y="5624"/>
                          <a:pt x="7121" y="5259"/>
                          <a:pt x="7181" y="4603"/>
                        </a:cubicBezTo>
                        <a:cubicBezTo>
                          <a:pt x="7255" y="3928"/>
                          <a:pt x="6585" y="370"/>
                          <a:pt x="6585" y="370"/>
                        </a:cubicBezTo>
                        <a:cubicBezTo>
                          <a:pt x="6585" y="370"/>
                          <a:pt x="4892" y="0"/>
                          <a:pt x="3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2121;p47">
                    <a:extLst>
                      <a:ext uri="{FF2B5EF4-FFF2-40B4-BE49-F238E27FC236}">
                        <a16:creationId xmlns:a16="http://schemas.microsoft.com/office/drawing/2014/main" id="{C5F22432-F19F-05F9-9538-BDC6A059CACA}"/>
                      </a:ext>
                    </a:extLst>
                  </p:cNvPr>
                  <p:cNvSpPr/>
                  <p:nvPr/>
                </p:nvSpPr>
                <p:spPr>
                  <a:xfrm>
                    <a:off x="6350789" y="1771641"/>
                    <a:ext cx="378814" cy="379621"/>
                  </a:xfrm>
                  <a:custGeom>
                    <a:avLst/>
                    <a:gdLst/>
                    <a:ahLst/>
                    <a:cxnLst/>
                    <a:rect l="l" t="t" r="r" b="b"/>
                    <a:pathLst>
                      <a:path w="2366" h="2371" extrusionOk="0">
                        <a:moveTo>
                          <a:pt x="2061" y="0"/>
                        </a:moveTo>
                        <a:lnTo>
                          <a:pt x="19" y="139"/>
                        </a:lnTo>
                        <a:lnTo>
                          <a:pt x="0" y="1811"/>
                        </a:lnTo>
                        <a:cubicBezTo>
                          <a:pt x="0" y="1811"/>
                          <a:pt x="250" y="2370"/>
                          <a:pt x="980" y="2370"/>
                        </a:cubicBezTo>
                        <a:cubicBezTo>
                          <a:pt x="1714" y="2370"/>
                          <a:pt x="2366" y="1617"/>
                          <a:pt x="2366" y="1617"/>
                        </a:cubicBezTo>
                        <a:lnTo>
                          <a:pt x="2061" y="0"/>
                        </a:ln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2122;p47">
                    <a:extLst>
                      <a:ext uri="{FF2B5EF4-FFF2-40B4-BE49-F238E27FC236}">
                        <a16:creationId xmlns:a16="http://schemas.microsoft.com/office/drawing/2014/main" id="{783DD7FB-E1A9-6410-275D-F7FE066735C2}"/>
                      </a:ext>
                    </a:extLst>
                  </p:cNvPr>
                  <p:cNvSpPr/>
                  <p:nvPr/>
                </p:nvSpPr>
                <p:spPr>
                  <a:xfrm>
                    <a:off x="6341183" y="1762675"/>
                    <a:ext cx="398027" cy="397393"/>
                  </a:xfrm>
                  <a:custGeom>
                    <a:avLst/>
                    <a:gdLst/>
                    <a:ahLst/>
                    <a:cxnLst/>
                    <a:rect l="l" t="t" r="r" b="b"/>
                    <a:pathLst>
                      <a:path w="2486" h="2482" extrusionOk="0">
                        <a:moveTo>
                          <a:pt x="2079" y="116"/>
                        </a:moveTo>
                        <a:lnTo>
                          <a:pt x="2389" y="1655"/>
                        </a:lnTo>
                        <a:cubicBezTo>
                          <a:pt x="2352" y="1673"/>
                          <a:pt x="1733" y="2366"/>
                          <a:pt x="1040" y="2366"/>
                        </a:cubicBezTo>
                        <a:cubicBezTo>
                          <a:pt x="1025" y="2367"/>
                          <a:pt x="1010" y="2367"/>
                          <a:pt x="995" y="2367"/>
                        </a:cubicBezTo>
                        <a:cubicBezTo>
                          <a:pt x="337" y="2367"/>
                          <a:pt x="116" y="1867"/>
                          <a:pt x="116" y="1867"/>
                        </a:cubicBezTo>
                        <a:lnTo>
                          <a:pt x="116" y="250"/>
                        </a:lnTo>
                        <a:lnTo>
                          <a:pt x="2079" y="116"/>
                        </a:lnTo>
                        <a:close/>
                        <a:moveTo>
                          <a:pt x="2158" y="1"/>
                        </a:moveTo>
                        <a:lnTo>
                          <a:pt x="19" y="153"/>
                        </a:lnTo>
                        <a:lnTo>
                          <a:pt x="19" y="195"/>
                        </a:lnTo>
                        <a:lnTo>
                          <a:pt x="0" y="1886"/>
                        </a:lnTo>
                        <a:lnTo>
                          <a:pt x="19" y="1886"/>
                        </a:lnTo>
                        <a:cubicBezTo>
                          <a:pt x="19" y="1886"/>
                          <a:pt x="291" y="2482"/>
                          <a:pt x="1040" y="2482"/>
                        </a:cubicBezTo>
                        <a:cubicBezTo>
                          <a:pt x="1811" y="2463"/>
                          <a:pt x="2468" y="1715"/>
                          <a:pt x="2468" y="1715"/>
                        </a:cubicBezTo>
                        <a:lnTo>
                          <a:pt x="2486" y="1696"/>
                        </a:lnTo>
                        <a:lnTo>
                          <a:pt x="215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2123;p47">
                    <a:extLst>
                      <a:ext uri="{FF2B5EF4-FFF2-40B4-BE49-F238E27FC236}">
                        <a16:creationId xmlns:a16="http://schemas.microsoft.com/office/drawing/2014/main" id="{B18E9E90-D650-27AA-916C-440E85DF18D6}"/>
                      </a:ext>
                    </a:extLst>
                  </p:cNvPr>
                  <p:cNvSpPr/>
                  <p:nvPr/>
                </p:nvSpPr>
                <p:spPr>
                  <a:xfrm>
                    <a:off x="5912732" y="1966174"/>
                    <a:ext cx="1233468" cy="1692042"/>
                  </a:xfrm>
                  <a:custGeom>
                    <a:avLst/>
                    <a:gdLst/>
                    <a:ahLst/>
                    <a:cxnLst/>
                    <a:rect l="l" t="t" r="r" b="b"/>
                    <a:pathLst>
                      <a:path w="7704" h="10568" extrusionOk="0">
                        <a:moveTo>
                          <a:pt x="3697" y="97"/>
                        </a:moveTo>
                        <a:lnTo>
                          <a:pt x="3697" y="116"/>
                        </a:lnTo>
                        <a:lnTo>
                          <a:pt x="3734" y="116"/>
                        </a:lnTo>
                        <a:cubicBezTo>
                          <a:pt x="3762" y="115"/>
                          <a:pt x="3790" y="115"/>
                          <a:pt x="3818" y="115"/>
                        </a:cubicBezTo>
                        <a:cubicBezTo>
                          <a:pt x="4934" y="115"/>
                          <a:pt x="6531" y="462"/>
                          <a:pt x="6585" y="462"/>
                        </a:cubicBezTo>
                        <a:cubicBezTo>
                          <a:pt x="6604" y="499"/>
                          <a:pt x="6761" y="1349"/>
                          <a:pt x="6913" y="2292"/>
                        </a:cubicBezTo>
                        <a:cubicBezTo>
                          <a:pt x="6992" y="2791"/>
                          <a:pt x="7066" y="3290"/>
                          <a:pt x="7126" y="3715"/>
                        </a:cubicBezTo>
                        <a:cubicBezTo>
                          <a:pt x="7181" y="4140"/>
                          <a:pt x="7200" y="4487"/>
                          <a:pt x="7200" y="4639"/>
                        </a:cubicBezTo>
                        <a:cubicBezTo>
                          <a:pt x="7163" y="4967"/>
                          <a:pt x="7066" y="5217"/>
                          <a:pt x="6969" y="5429"/>
                        </a:cubicBezTo>
                        <a:cubicBezTo>
                          <a:pt x="6853" y="5660"/>
                          <a:pt x="6761" y="5854"/>
                          <a:pt x="6761" y="6044"/>
                        </a:cubicBezTo>
                        <a:cubicBezTo>
                          <a:pt x="6761" y="6104"/>
                          <a:pt x="6761" y="6201"/>
                          <a:pt x="6779" y="6335"/>
                        </a:cubicBezTo>
                        <a:cubicBezTo>
                          <a:pt x="6798" y="6488"/>
                          <a:pt x="6835" y="6663"/>
                          <a:pt x="6876" y="6853"/>
                        </a:cubicBezTo>
                        <a:cubicBezTo>
                          <a:pt x="6950" y="7259"/>
                          <a:pt x="7066" y="7740"/>
                          <a:pt x="7163" y="8220"/>
                        </a:cubicBezTo>
                        <a:cubicBezTo>
                          <a:pt x="7375" y="9163"/>
                          <a:pt x="7588" y="10031"/>
                          <a:pt x="7588" y="10068"/>
                        </a:cubicBezTo>
                        <a:cubicBezTo>
                          <a:pt x="7569" y="10087"/>
                          <a:pt x="7181" y="10263"/>
                          <a:pt x="6488" y="10360"/>
                        </a:cubicBezTo>
                        <a:cubicBezTo>
                          <a:pt x="5777" y="10475"/>
                          <a:pt x="5643" y="10475"/>
                          <a:pt x="4931" y="10475"/>
                        </a:cubicBezTo>
                        <a:cubicBezTo>
                          <a:pt x="4566" y="10475"/>
                          <a:pt x="4178" y="10433"/>
                          <a:pt x="3891" y="10397"/>
                        </a:cubicBezTo>
                        <a:lnTo>
                          <a:pt x="3873" y="10397"/>
                        </a:lnTo>
                        <a:cubicBezTo>
                          <a:pt x="3600" y="10433"/>
                          <a:pt x="3198" y="10475"/>
                          <a:pt x="2773" y="10475"/>
                        </a:cubicBezTo>
                        <a:cubicBezTo>
                          <a:pt x="2062" y="10475"/>
                          <a:pt x="1928" y="10475"/>
                          <a:pt x="1193" y="10360"/>
                        </a:cubicBezTo>
                        <a:cubicBezTo>
                          <a:pt x="500" y="10263"/>
                          <a:pt x="135" y="10087"/>
                          <a:pt x="116" y="10068"/>
                        </a:cubicBezTo>
                        <a:cubicBezTo>
                          <a:pt x="116" y="10031"/>
                          <a:pt x="329" y="9163"/>
                          <a:pt x="541" y="8220"/>
                        </a:cubicBezTo>
                        <a:cubicBezTo>
                          <a:pt x="638" y="7740"/>
                          <a:pt x="754" y="7259"/>
                          <a:pt x="828" y="6853"/>
                        </a:cubicBezTo>
                        <a:cubicBezTo>
                          <a:pt x="870" y="6663"/>
                          <a:pt x="888" y="6488"/>
                          <a:pt x="906" y="6335"/>
                        </a:cubicBezTo>
                        <a:cubicBezTo>
                          <a:pt x="943" y="6201"/>
                          <a:pt x="943" y="6104"/>
                          <a:pt x="943" y="6044"/>
                        </a:cubicBezTo>
                        <a:cubicBezTo>
                          <a:pt x="925" y="5854"/>
                          <a:pt x="828" y="5660"/>
                          <a:pt x="731" y="5429"/>
                        </a:cubicBezTo>
                        <a:cubicBezTo>
                          <a:pt x="638" y="5217"/>
                          <a:pt x="541" y="4967"/>
                          <a:pt x="500" y="4639"/>
                        </a:cubicBezTo>
                        <a:cubicBezTo>
                          <a:pt x="481" y="4487"/>
                          <a:pt x="523" y="4140"/>
                          <a:pt x="578" y="3715"/>
                        </a:cubicBezTo>
                        <a:cubicBezTo>
                          <a:pt x="638" y="3290"/>
                          <a:pt x="712" y="2791"/>
                          <a:pt x="791" y="2292"/>
                        </a:cubicBezTo>
                        <a:cubicBezTo>
                          <a:pt x="943" y="1349"/>
                          <a:pt x="1101" y="499"/>
                          <a:pt x="1119" y="462"/>
                        </a:cubicBezTo>
                        <a:cubicBezTo>
                          <a:pt x="1156" y="462"/>
                          <a:pt x="2542" y="116"/>
                          <a:pt x="3642" y="97"/>
                        </a:cubicBezTo>
                        <a:close/>
                        <a:moveTo>
                          <a:pt x="3642" y="0"/>
                        </a:moveTo>
                        <a:cubicBezTo>
                          <a:pt x="2505" y="19"/>
                          <a:pt x="1059" y="384"/>
                          <a:pt x="1059" y="384"/>
                        </a:cubicBezTo>
                        <a:lnTo>
                          <a:pt x="1022" y="384"/>
                        </a:lnTo>
                        <a:lnTo>
                          <a:pt x="1022" y="425"/>
                        </a:lnTo>
                        <a:cubicBezTo>
                          <a:pt x="1022" y="425"/>
                          <a:pt x="846" y="1308"/>
                          <a:pt x="694" y="2292"/>
                        </a:cubicBezTo>
                        <a:cubicBezTo>
                          <a:pt x="597" y="2773"/>
                          <a:pt x="523" y="3272"/>
                          <a:pt x="481" y="3715"/>
                        </a:cubicBezTo>
                        <a:cubicBezTo>
                          <a:pt x="426" y="4140"/>
                          <a:pt x="384" y="4487"/>
                          <a:pt x="407" y="4658"/>
                        </a:cubicBezTo>
                        <a:cubicBezTo>
                          <a:pt x="444" y="4986"/>
                          <a:pt x="541" y="5254"/>
                          <a:pt x="657" y="5466"/>
                        </a:cubicBezTo>
                        <a:cubicBezTo>
                          <a:pt x="754" y="5697"/>
                          <a:pt x="828" y="5873"/>
                          <a:pt x="846" y="6062"/>
                        </a:cubicBezTo>
                        <a:cubicBezTo>
                          <a:pt x="846" y="6086"/>
                          <a:pt x="828" y="6201"/>
                          <a:pt x="809" y="6335"/>
                        </a:cubicBezTo>
                        <a:cubicBezTo>
                          <a:pt x="791" y="6469"/>
                          <a:pt x="772" y="6640"/>
                          <a:pt x="731" y="6834"/>
                        </a:cubicBezTo>
                        <a:cubicBezTo>
                          <a:pt x="638" y="7241"/>
                          <a:pt x="541" y="7721"/>
                          <a:pt x="426" y="8202"/>
                        </a:cubicBezTo>
                        <a:cubicBezTo>
                          <a:pt x="213" y="9163"/>
                          <a:pt x="1" y="10087"/>
                          <a:pt x="1" y="10087"/>
                        </a:cubicBezTo>
                        <a:lnTo>
                          <a:pt x="1" y="10129"/>
                        </a:lnTo>
                        <a:lnTo>
                          <a:pt x="38" y="10147"/>
                        </a:lnTo>
                        <a:cubicBezTo>
                          <a:pt x="38" y="10147"/>
                          <a:pt x="463" y="10360"/>
                          <a:pt x="1193" y="10452"/>
                        </a:cubicBezTo>
                        <a:cubicBezTo>
                          <a:pt x="1909" y="10567"/>
                          <a:pt x="2062" y="10567"/>
                          <a:pt x="2773" y="10567"/>
                        </a:cubicBezTo>
                        <a:cubicBezTo>
                          <a:pt x="3198" y="10567"/>
                          <a:pt x="3600" y="10531"/>
                          <a:pt x="3873" y="10494"/>
                        </a:cubicBezTo>
                        <a:cubicBezTo>
                          <a:pt x="4178" y="10531"/>
                          <a:pt x="4566" y="10567"/>
                          <a:pt x="4931" y="10567"/>
                        </a:cubicBezTo>
                        <a:cubicBezTo>
                          <a:pt x="5643" y="10567"/>
                          <a:pt x="5795" y="10567"/>
                          <a:pt x="6507" y="10452"/>
                        </a:cubicBezTo>
                        <a:cubicBezTo>
                          <a:pt x="7241" y="10360"/>
                          <a:pt x="7662" y="10147"/>
                          <a:pt x="7662" y="10147"/>
                        </a:cubicBezTo>
                        <a:lnTo>
                          <a:pt x="7703" y="10129"/>
                        </a:lnTo>
                        <a:lnTo>
                          <a:pt x="7703" y="10087"/>
                        </a:lnTo>
                        <a:cubicBezTo>
                          <a:pt x="7703" y="10087"/>
                          <a:pt x="7472" y="9163"/>
                          <a:pt x="7260" y="8202"/>
                        </a:cubicBezTo>
                        <a:cubicBezTo>
                          <a:pt x="7163" y="7721"/>
                          <a:pt x="7047" y="7241"/>
                          <a:pt x="6969" y="6834"/>
                        </a:cubicBezTo>
                        <a:cubicBezTo>
                          <a:pt x="6932" y="6640"/>
                          <a:pt x="6913" y="6469"/>
                          <a:pt x="6895" y="6335"/>
                        </a:cubicBezTo>
                        <a:cubicBezTo>
                          <a:pt x="6853" y="6201"/>
                          <a:pt x="6853" y="6086"/>
                          <a:pt x="6853" y="6062"/>
                        </a:cubicBezTo>
                        <a:cubicBezTo>
                          <a:pt x="6876" y="5873"/>
                          <a:pt x="6950" y="5697"/>
                          <a:pt x="7047" y="5466"/>
                        </a:cubicBezTo>
                        <a:cubicBezTo>
                          <a:pt x="7144" y="5254"/>
                          <a:pt x="7260" y="4986"/>
                          <a:pt x="7297" y="4658"/>
                        </a:cubicBezTo>
                        <a:cubicBezTo>
                          <a:pt x="7315" y="4487"/>
                          <a:pt x="7278" y="4140"/>
                          <a:pt x="7223" y="3715"/>
                        </a:cubicBezTo>
                        <a:cubicBezTo>
                          <a:pt x="7163" y="3272"/>
                          <a:pt x="7084" y="2773"/>
                          <a:pt x="7010" y="2292"/>
                        </a:cubicBezTo>
                        <a:cubicBezTo>
                          <a:pt x="6853" y="1308"/>
                          <a:pt x="6682" y="425"/>
                          <a:pt x="6682" y="425"/>
                        </a:cubicBezTo>
                        <a:lnTo>
                          <a:pt x="6682" y="384"/>
                        </a:lnTo>
                        <a:lnTo>
                          <a:pt x="6645" y="384"/>
                        </a:lnTo>
                        <a:cubicBezTo>
                          <a:pt x="6645" y="384"/>
                          <a:pt x="4931" y="19"/>
                          <a:pt x="3794" y="19"/>
                        </a:cubicBezTo>
                        <a:lnTo>
                          <a:pt x="379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2124;p47">
                    <a:extLst>
                      <a:ext uri="{FF2B5EF4-FFF2-40B4-BE49-F238E27FC236}">
                        <a16:creationId xmlns:a16="http://schemas.microsoft.com/office/drawing/2014/main" id="{495176BC-F3BB-4A87-E31B-7CB31F16A71D}"/>
                      </a:ext>
                    </a:extLst>
                  </p:cNvPr>
                  <p:cNvSpPr/>
                  <p:nvPr/>
                </p:nvSpPr>
                <p:spPr>
                  <a:xfrm>
                    <a:off x="6322610" y="1974980"/>
                    <a:ext cx="419642" cy="1674911"/>
                  </a:xfrm>
                  <a:custGeom>
                    <a:avLst/>
                    <a:gdLst/>
                    <a:ahLst/>
                    <a:cxnLst/>
                    <a:rect l="l" t="t" r="r" b="b"/>
                    <a:pathLst>
                      <a:path w="2621" h="10461" extrusionOk="0">
                        <a:moveTo>
                          <a:pt x="1082" y="1"/>
                        </a:moveTo>
                        <a:cubicBezTo>
                          <a:pt x="735" y="1"/>
                          <a:pt x="347" y="42"/>
                          <a:pt x="1" y="79"/>
                        </a:cubicBezTo>
                        <a:lnTo>
                          <a:pt x="1" y="10457"/>
                        </a:lnTo>
                        <a:lnTo>
                          <a:pt x="213" y="10457"/>
                        </a:lnTo>
                        <a:cubicBezTo>
                          <a:pt x="271" y="10460"/>
                          <a:pt x="328" y="10461"/>
                          <a:pt x="385" y="10461"/>
                        </a:cubicBezTo>
                        <a:cubicBezTo>
                          <a:pt x="745" y="10461"/>
                          <a:pt x="1077" y="10414"/>
                          <a:pt x="1313" y="10378"/>
                        </a:cubicBezTo>
                        <a:cubicBezTo>
                          <a:pt x="1576" y="10414"/>
                          <a:pt x="1902" y="10461"/>
                          <a:pt x="2221" y="10461"/>
                        </a:cubicBezTo>
                        <a:cubicBezTo>
                          <a:pt x="2271" y="10461"/>
                          <a:pt x="2321" y="10460"/>
                          <a:pt x="2371" y="10457"/>
                        </a:cubicBezTo>
                        <a:lnTo>
                          <a:pt x="2620" y="10457"/>
                        </a:lnTo>
                        <a:lnTo>
                          <a:pt x="2620" y="116"/>
                        </a:lnTo>
                        <a:cubicBezTo>
                          <a:pt x="2140" y="61"/>
                          <a:pt x="1618" y="1"/>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2125;p47">
                    <a:extLst>
                      <a:ext uri="{FF2B5EF4-FFF2-40B4-BE49-F238E27FC236}">
                        <a16:creationId xmlns:a16="http://schemas.microsoft.com/office/drawing/2014/main" id="{D76A01CC-3D4F-A5A5-EE6B-C6233E734220}"/>
                      </a:ext>
                    </a:extLst>
                  </p:cNvPr>
                  <p:cNvSpPr/>
                  <p:nvPr/>
                </p:nvSpPr>
                <p:spPr>
                  <a:xfrm>
                    <a:off x="6313804" y="1966174"/>
                    <a:ext cx="437254" cy="1692042"/>
                  </a:xfrm>
                  <a:custGeom>
                    <a:avLst/>
                    <a:gdLst/>
                    <a:ahLst/>
                    <a:cxnLst/>
                    <a:rect l="l" t="t" r="r" b="b"/>
                    <a:pathLst>
                      <a:path w="2731" h="10568" extrusionOk="0">
                        <a:moveTo>
                          <a:pt x="1192" y="97"/>
                        </a:moveTo>
                        <a:lnTo>
                          <a:pt x="1192" y="116"/>
                        </a:lnTo>
                        <a:lnTo>
                          <a:pt x="1229" y="116"/>
                        </a:lnTo>
                        <a:cubicBezTo>
                          <a:pt x="1286" y="113"/>
                          <a:pt x="1344" y="112"/>
                          <a:pt x="1403" y="112"/>
                        </a:cubicBezTo>
                        <a:cubicBezTo>
                          <a:pt x="1787" y="112"/>
                          <a:pt x="2218" y="161"/>
                          <a:pt x="2639" y="213"/>
                        </a:cubicBezTo>
                        <a:lnTo>
                          <a:pt x="2639" y="10475"/>
                        </a:lnTo>
                        <a:lnTo>
                          <a:pt x="2426" y="10475"/>
                        </a:lnTo>
                        <a:cubicBezTo>
                          <a:pt x="2061" y="10475"/>
                          <a:pt x="1673" y="10433"/>
                          <a:pt x="1386" y="10397"/>
                        </a:cubicBezTo>
                        <a:lnTo>
                          <a:pt x="1368" y="10397"/>
                        </a:lnTo>
                        <a:cubicBezTo>
                          <a:pt x="1095" y="10433"/>
                          <a:pt x="693" y="10475"/>
                          <a:pt x="268" y="10475"/>
                        </a:cubicBezTo>
                        <a:lnTo>
                          <a:pt x="97" y="10475"/>
                        </a:lnTo>
                        <a:lnTo>
                          <a:pt x="97" y="194"/>
                        </a:lnTo>
                        <a:cubicBezTo>
                          <a:pt x="444" y="134"/>
                          <a:pt x="809" y="97"/>
                          <a:pt x="1137" y="97"/>
                        </a:cubicBezTo>
                        <a:close/>
                        <a:moveTo>
                          <a:pt x="1137" y="0"/>
                        </a:moveTo>
                        <a:cubicBezTo>
                          <a:pt x="790" y="0"/>
                          <a:pt x="402" y="37"/>
                          <a:pt x="37" y="97"/>
                        </a:cubicBezTo>
                        <a:lnTo>
                          <a:pt x="0" y="97"/>
                        </a:lnTo>
                        <a:lnTo>
                          <a:pt x="0" y="10512"/>
                        </a:lnTo>
                        <a:lnTo>
                          <a:pt x="0" y="10549"/>
                        </a:lnTo>
                        <a:lnTo>
                          <a:pt x="37" y="10567"/>
                        </a:lnTo>
                        <a:lnTo>
                          <a:pt x="268" y="10567"/>
                        </a:lnTo>
                        <a:cubicBezTo>
                          <a:pt x="693" y="10567"/>
                          <a:pt x="1095" y="10531"/>
                          <a:pt x="1368" y="10494"/>
                        </a:cubicBezTo>
                        <a:cubicBezTo>
                          <a:pt x="1673" y="10531"/>
                          <a:pt x="2061" y="10567"/>
                          <a:pt x="2426" y="10567"/>
                        </a:cubicBezTo>
                        <a:lnTo>
                          <a:pt x="2731" y="10567"/>
                        </a:lnTo>
                        <a:lnTo>
                          <a:pt x="2731" y="10512"/>
                        </a:lnTo>
                        <a:lnTo>
                          <a:pt x="2731" y="134"/>
                        </a:lnTo>
                        <a:lnTo>
                          <a:pt x="2694" y="116"/>
                        </a:lnTo>
                        <a:cubicBezTo>
                          <a:pt x="2213" y="56"/>
                          <a:pt x="1714" y="19"/>
                          <a:pt x="1289" y="19"/>
                        </a:cubicBezTo>
                        <a:lnTo>
                          <a:pt x="128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2126;p47">
                    <a:extLst>
                      <a:ext uri="{FF2B5EF4-FFF2-40B4-BE49-F238E27FC236}">
                        <a16:creationId xmlns:a16="http://schemas.microsoft.com/office/drawing/2014/main" id="{58404D31-D8EB-9425-978F-1E27A97E063A}"/>
                      </a:ext>
                    </a:extLst>
                  </p:cNvPr>
                  <p:cNvSpPr/>
                  <p:nvPr/>
                </p:nvSpPr>
                <p:spPr>
                  <a:xfrm>
                    <a:off x="6264171" y="1960250"/>
                    <a:ext cx="58599" cy="1713497"/>
                  </a:xfrm>
                  <a:custGeom>
                    <a:avLst/>
                    <a:gdLst/>
                    <a:ahLst/>
                    <a:cxnLst/>
                    <a:rect l="l" t="t" r="r" b="b"/>
                    <a:pathLst>
                      <a:path w="366" h="10702" extrusionOk="0">
                        <a:moveTo>
                          <a:pt x="153" y="0"/>
                        </a:moveTo>
                        <a:cubicBezTo>
                          <a:pt x="61" y="0"/>
                          <a:pt x="1" y="74"/>
                          <a:pt x="1" y="153"/>
                        </a:cubicBezTo>
                        <a:lnTo>
                          <a:pt x="1" y="10549"/>
                        </a:lnTo>
                        <a:cubicBezTo>
                          <a:pt x="1" y="10628"/>
                          <a:pt x="61" y="10702"/>
                          <a:pt x="153" y="10702"/>
                        </a:cubicBezTo>
                        <a:lnTo>
                          <a:pt x="213" y="10702"/>
                        </a:lnTo>
                        <a:cubicBezTo>
                          <a:pt x="292" y="10702"/>
                          <a:pt x="366" y="10628"/>
                          <a:pt x="366" y="10549"/>
                        </a:cubicBezTo>
                        <a:lnTo>
                          <a:pt x="366" y="153"/>
                        </a:lnTo>
                        <a:cubicBezTo>
                          <a:pt x="366" y="74"/>
                          <a:pt x="292" y="0"/>
                          <a:pt x="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2127;p47">
                    <a:extLst>
                      <a:ext uri="{FF2B5EF4-FFF2-40B4-BE49-F238E27FC236}">
                        <a16:creationId xmlns:a16="http://schemas.microsoft.com/office/drawing/2014/main" id="{BCDA050B-6CCD-8204-B8B4-44C654771B02}"/>
                      </a:ext>
                    </a:extLst>
                  </p:cNvPr>
                  <p:cNvSpPr/>
                  <p:nvPr/>
                </p:nvSpPr>
                <p:spPr>
                  <a:xfrm>
                    <a:off x="6255365" y="1953525"/>
                    <a:ext cx="74130" cy="1729828"/>
                  </a:xfrm>
                  <a:custGeom>
                    <a:avLst/>
                    <a:gdLst/>
                    <a:ahLst/>
                    <a:cxnLst/>
                    <a:rect l="l" t="t" r="r" b="b"/>
                    <a:pathLst>
                      <a:path w="463" h="10804" extrusionOk="0">
                        <a:moveTo>
                          <a:pt x="268" y="98"/>
                        </a:moveTo>
                        <a:cubicBezTo>
                          <a:pt x="324" y="98"/>
                          <a:pt x="365" y="135"/>
                          <a:pt x="365" y="195"/>
                        </a:cubicBezTo>
                        <a:lnTo>
                          <a:pt x="365" y="10591"/>
                        </a:lnTo>
                        <a:cubicBezTo>
                          <a:pt x="365" y="10646"/>
                          <a:pt x="324" y="10688"/>
                          <a:pt x="268" y="10688"/>
                        </a:cubicBezTo>
                        <a:lnTo>
                          <a:pt x="208" y="10688"/>
                        </a:lnTo>
                        <a:cubicBezTo>
                          <a:pt x="153" y="10688"/>
                          <a:pt x="93" y="10646"/>
                          <a:pt x="93" y="10591"/>
                        </a:cubicBezTo>
                        <a:lnTo>
                          <a:pt x="93" y="195"/>
                        </a:lnTo>
                        <a:cubicBezTo>
                          <a:pt x="93" y="135"/>
                          <a:pt x="153" y="98"/>
                          <a:pt x="208" y="98"/>
                        </a:cubicBezTo>
                        <a:close/>
                        <a:moveTo>
                          <a:pt x="208" y="1"/>
                        </a:moveTo>
                        <a:cubicBezTo>
                          <a:pt x="93" y="1"/>
                          <a:pt x="0" y="98"/>
                          <a:pt x="0" y="195"/>
                        </a:cubicBezTo>
                        <a:lnTo>
                          <a:pt x="0" y="10591"/>
                        </a:lnTo>
                        <a:cubicBezTo>
                          <a:pt x="0" y="10707"/>
                          <a:pt x="93" y="10804"/>
                          <a:pt x="208" y="10804"/>
                        </a:cubicBezTo>
                        <a:lnTo>
                          <a:pt x="268" y="10804"/>
                        </a:lnTo>
                        <a:cubicBezTo>
                          <a:pt x="384" y="10804"/>
                          <a:pt x="462" y="10707"/>
                          <a:pt x="462" y="10591"/>
                        </a:cubicBezTo>
                        <a:lnTo>
                          <a:pt x="462" y="195"/>
                        </a:lnTo>
                        <a:cubicBezTo>
                          <a:pt x="462" y="98"/>
                          <a:pt x="384" y="1"/>
                          <a:pt x="26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2128;p47">
                    <a:extLst>
                      <a:ext uri="{FF2B5EF4-FFF2-40B4-BE49-F238E27FC236}">
                        <a16:creationId xmlns:a16="http://schemas.microsoft.com/office/drawing/2014/main" id="{BDC20F12-E8A6-6448-8957-ABE8051C4A16}"/>
                      </a:ext>
                    </a:extLst>
                  </p:cNvPr>
                  <p:cNvSpPr/>
                  <p:nvPr/>
                </p:nvSpPr>
                <p:spPr>
                  <a:xfrm>
                    <a:off x="6742094" y="1960250"/>
                    <a:ext cx="58599" cy="1713497"/>
                  </a:xfrm>
                  <a:custGeom>
                    <a:avLst/>
                    <a:gdLst/>
                    <a:ahLst/>
                    <a:cxnLst/>
                    <a:rect l="l" t="t" r="r" b="b"/>
                    <a:pathLst>
                      <a:path w="366" h="10702" extrusionOk="0">
                        <a:moveTo>
                          <a:pt x="153" y="0"/>
                        </a:moveTo>
                        <a:cubicBezTo>
                          <a:pt x="79" y="0"/>
                          <a:pt x="0" y="74"/>
                          <a:pt x="0" y="153"/>
                        </a:cubicBezTo>
                        <a:lnTo>
                          <a:pt x="0" y="10549"/>
                        </a:lnTo>
                        <a:cubicBezTo>
                          <a:pt x="0" y="10628"/>
                          <a:pt x="79" y="10702"/>
                          <a:pt x="153" y="10702"/>
                        </a:cubicBezTo>
                        <a:lnTo>
                          <a:pt x="213" y="10702"/>
                        </a:lnTo>
                        <a:cubicBezTo>
                          <a:pt x="310" y="10702"/>
                          <a:pt x="366" y="10628"/>
                          <a:pt x="366" y="10549"/>
                        </a:cubicBezTo>
                        <a:lnTo>
                          <a:pt x="366" y="153"/>
                        </a:lnTo>
                        <a:cubicBezTo>
                          <a:pt x="366" y="74"/>
                          <a:pt x="310" y="0"/>
                          <a:pt x="2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2129;p47">
                    <a:extLst>
                      <a:ext uri="{FF2B5EF4-FFF2-40B4-BE49-F238E27FC236}">
                        <a16:creationId xmlns:a16="http://schemas.microsoft.com/office/drawing/2014/main" id="{7EE4E79D-A90B-D1B8-5877-F089310D4652}"/>
                      </a:ext>
                    </a:extLst>
                  </p:cNvPr>
                  <p:cNvSpPr/>
                  <p:nvPr/>
                </p:nvSpPr>
                <p:spPr>
                  <a:xfrm>
                    <a:off x="6736170" y="1953525"/>
                    <a:ext cx="74130" cy="1729828"/>
                  </a:xfrm>
                  <a:custGeom>
                    <a:avLst/>
                    <a:gdLst/>
                    <a:ahLst/>
                    <a:cxnLst/>
                    <a:rect l="l" t="t" r="r" b="b"/>
                    <a:pathLst>
                      <a:path w="463" h="10804" extrusionOk="0">
                        <a:moveTo>
                          <a:pt x="250" y="98"/>
                        </a:moveTo>
                        <a:cubicBezTo>
                          <a:pt x="305" y="98"/>
                          <a:pt x="366" y="135"/>
                          <a:pt x="366" y="195"/>
                        </a:cubicBezTo>
                        <a:lnTo>
                          <a:pt x="366" y="10591"/>
                        </a:lnTo>
                        <a:cubicBezTo>
                          <a:pt x="366" y="10646"/>
                          <a:pt x="305" y="10688"/>
                          <a:pt x="250" y="10688"/>
                        </a:cubicBezTo>
                        <a:lnTo>
                          <a:pt x="190" y="10688"/>
                        </a:lnTo>
                        <a:cubicBezTo>
                          <a:pt x="135" y="10688"/>
                          <a:pt x="93" y="10646"/>
                          <a:pt x="93" y="10591"/>
                        </a:cubicBezTo>
                        <a:lnTo>
                          <a:pt x="93" y="195"/>
                        </a:lnTo>
                        <a:cubicBezTo>
                          <a:pt x="93" y="135"/>
                          <a:pt x="135" y="98"/>
                          <a:pt x="190" y="98"/>
                        </a:cubicBezTo>
                        <a:close/>
                        <a:moveTo>
                          <a:pt x="190" y="1"/>
                        </a:moveTo>
                        <a:cubicBezTo>
                          <a:pt x="74" y="1"/>
                          <a:pt x="1" y="98"/>
                          <a:pt x="1" y="195"/>
                        </a:cubicBezTo>
                        <a:lnTo>
                          <a:pt x="1" y="10591"/>
                        </a:lnTo>
                        <a:cubicBezTo>
                          <a:pt x="1" y="10707"/>
                          <a:pt x="74" y="10804"/>
                          <a:pt x="190" y="10804"/>
                        </a:cubicBezTo>
                        <a:lnTo>
                          <a:pt x="250" y="10804"/>
                        </a:lnTo>
                        <a:cubicBezTo>
                          <a:pt x="366" y="10804"/>
                          <a:pt x="463" y="10707"/>
                          <a:pt x="463" y="10591"/>
                        </a:cubicBezTo>
                        <a:lnTo>
                          <a:pt x="463" y="195"/>
                        </a:lnTo>
                        <a:cubicBezTo>
                          <a:pt x="463" y="98"/>
                          <a:pt x="366" y="1"/>
                          <a:pt x="25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2130;p47">
                    <a:extLst>
                      <a:ext uri="{FF2B5EF4-FFF2-40B4-BE49-F238E27FC236}">
                        <a16:creationId xmlns:a16="http://schemas.microsoft.com/office/drawing/2014/main" id="{8A1E6779-5959-5B03-AAC9-2B23B6FFFE04}"/>
                      </a:ext>
                    </a:extLst>
                  </p:cNvPr>
                  <p:cNvSpPr/>
                  <p:nvPr/>
                </p:nvSpPr>
                <p:spPr>
                  <a:xfrm>
                    <a:off x="6742094" y="1993552"/>
                    <a:ext cx="58599" cy="1655858"/>
                  </a:xfrm>
                  <a:custGeom>
                    <a:avLst/>
                    <a:gdLst/>
                    <a:ahLst/>
                    <a:cxnLst/>
                    <a:rect l="l" t="t" r="r" b="b"/>
                    <a:pathLst>
                      <a:path w="366" h="10342" extrusionOk="0">
                        <a:moveTo>
                          <a:pt x="0" y="0"/>
                        </a:moveTo>
                        <a:lnTo>
                          <a:pt x="0" y="10341"/>
                        </a:lnTo>
                        <a:lnTo>
                          <a:pt x="366" y="10341"/>
                        </a:lnTo>
                        <a:lnTo>
                          <a:pt x="366" y="60"/>
                        </a:lnTo>
                        <a:cubicBezTo>
                          <a:pt x="250" y="42"/>
                          <a:pt x="134" y="2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2131;p47">
                    <a:extLst>
                      <a:ext uri="{FF2B5EF4-FFF2-40B4-BE49-F238E27FC236}">
                        <a16:creationId xmlns:a16="http://schemas.microsoft.com/office/drawing/2014/main" id="{6A0FD222-B005-ECB0-81BA-52B32B084659}"/>
                      </a:ext>
                    </a:extLst>
                  </p:cNvPr>
                  <p:cNvSpPr/>
                  <p:nvPr/>
                </p:nvSpPr>
                <p:spPr>
                  <a:xfrm>
                    <a:off x="6736170" y="1984586"/>
                    <a:ext cx="74130" cy="1673630"/>
                  </a:xfrm>
                  <a:custGeom>
                    <a:avLst/>
                    <a:gdLst/>
                    <a:ahLst/>
                    <a:cxnLst/>
                    <a:rect l="l" t="t" r="r" b="b"/>
                    <a:pathLst>
                      <a:path w="463" h="10453" extrusionOk="0">
                        <a:moveTo>
                          <a:pt x="93" y="116"/>
                        </a:moveTo>
                        <a:cubicBezTo>
                          <a:pt x="190" y="135"/>
                          <a:pt x="269" y="135"/>
                          <a:pt x="366" y="153"/>
                        </a:cubicBezTo>
                        <a:lnTo>
                          <a:pt x="366" y="10337"/>
                        </a:lnTo>
                        <a:cubicBezTo>
                          <a:pt x="269" y="10360"/>
                          <a:pt x="190" y="10360"/>
                          <a:pt x="93" y="10360"/>
                        </a:cubicBezTo>
                        <a:lnTo>
                          <a:pt x="93" y="116"/>
                        </a:lnTo>
                        <a:close/>
                        <a:moveTo>
                          <a:pt x="1" y="1"/>
                        </a:moveTo>
                        <a:lnTo>
                          <a:pt x="1" y="56"/>
                        </a:lnTo>
                        <a:lnTo>
                          <a:pt x="1" y="10397"/>
                        </a:lnTo>
                        <a:lnTo>
                          <a:pt x="1" y="10416"/>
                        </a:lnTo>
                        <a:lnTo>
                          <a:pt x="1" y="10452"/>
                        </a:lnTo>
                        <a:lnTo>
                          <a:pt x="403" y="10452"/>
                        </a:lnTo>
                        <a:lnTo>
                          <a:pt x="463" y="10434"/>
                        </a:lnTo>
                        <a:lnTo>
                          <a:pt x="463" y="10397"/>
                        </a:lnTo>
                        <a:lnTo>
                          <a:pt x="463" y="79"/>
                        </a:lnTo>
                        <a:lnTo>
                          <a:pt x="421" y="56"/>
                        </a:lnTo>
                        <a:cubicBezTo>
                          <a:pt x="287" y="38"/>
                          <a:pt x="171" y="19"/>
                          <a:pt x="5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2132;p47">
                    <a:extLst>
                      <a:ext uri="{FF2B5EF4-FFF2-40B4-BE49-F238E27FC236}">
                        <a16:creationId xmlns:a16="http://schemas.microsoft.com/office/drawing/2014/main" id="{AC21642B-2C46-7A0B-8F1C-33F8D8A3979A}"/>
                      </a:ext>
                    </a:extLst>
                  </p:cNvPr>
                  <p:cNvSpPr/>
                  <p:nvPr/>
                </p:nvSpPr>
                <p:spPr>
                  <a:xfrm>
                    <a:off x="7016520" y="2634949"/>
                    <a:ext cx="40187" cy="113998"/>
                  </a:xfrm>
                  <a:custGeom>
                    <a:avLst/>
                    <a:gdLst/>
                    <a:ahLst/>
                    <a:cxnLst/>
                    <a:rect l="l" t="t" r="r" b="b"/>
                    <a:pathLst>
                      <a:path w="251" h="712" extrusionOk="0">
                        <a:moveTo>
                          <a:pt x="153" y="0"/>
                        </a:moveTo>
                        <a:cubicBezTo>
                          <a:pt x="135" y="0"/>
                          <a:pt x="116" y="19"/>
                          <a:pt x="116" y="60"/>
                        </a:cubicBezTo>
                        <a:cubicBezTo>
                          <a:pt x="153" y="250"/>
                          <a:pt x="75" y="444"/>
                          <a:pt x="19" y="638"/>
                        </a:cubicBezTo>
                        <a:cubicBezTo>
                          <a:pt x="1" y="675"/>
                          <a:pt x="19" y="693"/>
                          <a:pt x="38" y="712"/>
                        </a:cubicBezTo>
                        <a:cubicBezTo>
                          <a:pt x="75" y="712"/>
                          <a:pt x="98" y="693"/>
                          <a:pt x="98" y="675"/>
                        </a:cubicBezTo>
                        <a:cubicBezTo>
                          <a:pt x="172" y="481"/>
                          <a:pt x="250" y="268"/>
                          <a:pt x="213" y="37"/>
                        </a:cubicBezTo>
                        <a:cubicBezTo>
                          <a:pt x="213" y="19"/>
                          <a:pt x="172" y="0"/>
                          <a:pt x="1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2133;p47">
                    <a:extLst>
                      <a:ext uri="{FF2B5EF4-FFF2-40B4-BE49-F238E27FC236}">
                        <a16:creationId xmlns:a16="http://schemas.microsoft.com/office/drawing/2014/main" id="{F04BF5DE-F85C-A49E-6180-6BFFCC2B2EFC}"/>
                      </a:ext>
                    </a:extLst>
                  </p:cNvPr>
                  <p:cNvSpPr/>
                  <p:nvPr/>
                </p:nvSpPr>
                <p:spPr>
                  <a:xfrm>
                    <a:off x="5127080" y="3162028"/>
                    <a:ext cx="1531588" cy="1269993"/>
                  </a:xfrm>
                  <a:custGeom>
                    <a:avLst/>
                    <a:gdLst/>
                    <a:ahLst/>
                    <a:cxnLst/>
                    <a:rect l="l" t="t" r="r" b="b"/>
                    <a:pathLst>
                      <a:path w="9566" h="7932" extrusionOk="0">
                        <a:moveTo>
                          <a:pt x="2339" y="0"/>
                        </a:moveTo>
                        <a:cubicBezTo>
                          <a:pt x="1455" y="0"/>
                          <a:pt x="696" y="580"/>
                          <a:pt x="384" y="1426"/>
                        </a:cubicBezTo>
                        <a:cubicBezTo>
                          <a:pt x="1" y="2484"/>
                          <a:pt x="3522" y="5469"/>
                          <a:pt x="4330" y="6083"/>
                        </a:cubicBezTo>
                        <a:cubicBezTo>
                          <a:pt x="5120" y="6721"/>
                          <a:pt x="6987" y="7932"/>
                          <a:pt x="6987" y="7932"/>
                        </a:cubicBezTo>
                        <a:cubicBezTo>
                          <a:pt x="6987" y="7932"/>
                          <a:pt x="7814" y="7299"/>
                          <a:pt x="8701" y="5912"/>
                        </a:cubicBezTo>
                        <a:cubicBezTo>
                          <a:pt x="9565" y="4526"/>
                          <a:pt x="9510" y="3214"/>
                          <a:pt x="9510" y="3214"/>
                        </a:cubicBezTo>
                        <a:cubicBezTo>
                          <a:pt x="9510" y="3214"/>
                          <a:pt x="4099" y="442"/>
                          <a:pt x="2963" y="95"/>
                        </a:cubicBezTo>
                        <a:cubicBezTo>
                          <a:pt x="2751" y="31"/>
                          <a:pt x="2542" y="0"/>
                          <a:pt x="2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2134;p47">
                    <a:extLst>
                      <a:ext uri="{FF2B5EF4-FFF2-40B4-BE49-F238E27FC236}">
                        <a16:creationId xmlns:a16="http://schemas.microsoft.com/office/drawing/2014/main" id="{C5CC262E-1D4A-04C6-9190-34229F4E90B5}"/>
                      </a:ext>
                    </a:extLst>
                  </p:cNvPr>
                  <p:cNvSpPr/>
                  <p:nvPr/>
                </p:nvSpPr>
                <p:spPr>
                  <a:xfrm>
                    <a:off x="5164065" y="3153382"/>
                    <a:ext cx="1504210" cy="1288245"/>
                  </a:xfrm>
                  <a:custGeom>
                    <a:avLst/>
                    <a:gdLst/>
                    <a:ahLst/>
                    <a:cxnLst/>
                    <a:rect l="l" t="t" r="r" b="b"/>
                    <a:pathLst>
                      <a:path w="9395" h="8046" extrusionOk="0">
                        <a:moveTo>
                          <a:pt x="2085" y="106"/>
                        </a:moveTo>
                        <a:cubicBezTo>
                          <a:pt x="2288" y="106"/>
                          <a:pt x="2508" y="130"/>
                          <a:pt x="2713" y="191"/>
                        </a:cubicBezTo>
                        <a:cubicBezTo>
                          <a:pt x="2981" y="288"/>
                          <a:pt x="3540" y="519"/>
                          <a:pt x="4215" y="824"/>
                        </a:cubicBezTo>
                        <a:cubicBezTo>
                          <a:pt x="4871" y="1133"/>
                          <a:pt x="5661" y="1517"/>
                          <a:pt x="6410" y="1882"/>
                        </a:cubicBezTo>
                        <a:cubicBezTo>
                          <a:pt x="7874" y="2616"/>
                          <a:pt x="9182" y="3291"/>
                          <a:pt x="9219" y="3310"/>
                        </a:cubicBezTo>
                        <a:cubicBezTo>
                          <a:pt x="9219" y="3347"/>
                          <a:pt x="9279" y="4599"/>
                          <a:pt x="8410" y="5925"/>
                        </a:cubicBezTo>
                        <a:cubicBezTo>
                          <a:pt x="7565" y="7274"/>
                          <a:pt x="6793" y="7889"/>
                          <a:pt x="6738" y="7930"/>
                        </a:cubicBezTo>
                        <a:cubicBezTo>
                          <a:pt x="6701" y="7889"/>
                          <a:pt x="4908" y="6715"/>
                          <a:pt x="4118" y="6100"/>
                        </a:cubicBezTo>
                        <a:cubicBezTo>
                          <a:pt x="3734" y="5791"/>
                          <a:pt x="2635" y="4885"/>
                          <a:pt x="1710" y="3943"/>
                        </a:cubicBezTo>
                        <a:cubicBezTo>
                          <a:pt x="1248" y="3462"/>
                          <a:pt x="809" y="2963"/>
                          <a:pt x="537" y="2538"/>
                        </a:cubicBezTo>
                        <a:cubicBezTo>
                          <a:pt x="250" y="2113"/>
                          <a:pt x="116" y="1729"/>
                          <a:pt x="190" y="1498"/>
                        </a:cubicBezTo>
                        <a:cubicBezTo>
                          <a:pt x="481" y="727"/>
                          <a:pt x="1133" y="191"/>
                          <a:pt x="1904" y="112"/>
                        </a:cubicBezTo>
                        <a:cubicBezTo>
                          <a:pt x="1963" y="108"/>
                          <a:pt x="2023" y="106"/>
                          <a:pt x="2085" y="106"/>
                        </a:cubicBezTo>
                        <a:close/>
                        <a:moveTo>
                          <a:pt x="2119" y="1"/>
                        </a:moveTo>
                        <a:cubicBezTo>
                          <a:pt x="2047" y="1"/>
                          <a:pt x="1976" y="5"/>
                          <a:pt x="1904" y="15"/>
                        </a:cubicBezTo>
                        <a:cubicBezTo>
                          <a:pt x="1077" y="94"/>
                          <a:pt x="403" y="671"/>
                          <a:pt x="93" y="1461"/>
                        </a:cubicBezTo>
                        <a:cubicBezTo>
                          <a:pt x="1" y="1748"/>
                          <a:pt x="153" y="2154"/>
                          <a:pt x="440" y="2598"/>
                        </a:cubicBezTo>
                        <a:cubicBezTo>
                          <a:pt x="731" y="3037"/>
                          <a:pt x="1174" y="3522"/>
                          <a:pt x="1637" y="4003"/>
                        </a:cubicBezTo>
                        <a:cubicBezTo>
                          <a:pt x="2579" y="4964"/>
                          <a:pt x="3656" y="5869"/>
                          <a:pt x="4062" y="6179"/>
                        </a:cubicBezTo>
                        <a:cubicBezTo>
                          <a:pt x="4871" y="6812"/>
                          <a:pt x="6719" y="8027"/>
                          <a:pt x="6719" y="8027"/>
                        </a:cubicBezTo>
                        <a:lnTo>
                          <a:pt x="6756" y="8046"/>
                        </a:lnTo>
                        <a:lnTo>
                          <a:pt x="6775" y="8027"/>
                        </a:lnTo>
                        <a:cubicBezTo>
                          <a:pt x="6775" y="8027"/>
                          <a:pt x="7625" y="7371"/>
                          <a:pt x="8507" y="5985"/>
                        </a:cubicBezTo>
                        <a:cubicBezTo>
                          <a:pt x="9394" y="4599"/>
                          <a:pt x="9316" y="3268"/>
                          <a:pt x="9316" y="3268"/>
                        </a:cubicBezTo>
                        <a:lnTo>
                          <a:pt x="9316" y="3250"/>
                        </a:lnTo>
                        <a:lnTo>
                          <a:pt x="9297" y="3231"/>
                        </a:lnTo>
                        <a:cubicBezTo>
                          <a:pt x="9297" y="3231"/>
                          <a:pt x="7948" y="2538"/>
                          <a:pt x="6447" y="1808"/>
                        </a:cubicBezTo>
                        <a:cubicBezTo>
                          <a:pt x="5698" y="1420"/>
                          <a:pt x="4926" y="1055"/>
                          <a:pt x="4252" y="750"/>
                        </a:cubicBezTo>
                        <a:cubicBezTo>
                          <a:pt x="3582" y="440"/>
                          <a:pt x="3041" y="191"/>
                          <a:pt x="2750" y="94"/>
                        </a:cubicBezTo>
                        <a:cubicBezTo>
                          <a:pt x="2526" y="36"/>
                          <a:pt x="2319" y="1"/>
                          <a:pt x="21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2135;p47">
                    <a:extLst>
                      <a:ext uri="{FF2B5EF4-FFF2-40B4-BE49-F238E27FC236}">
                        <a16:creationId xmlns:a16="http://schemas.microsoft.com/office/drawing/2014/main" id="{DEAD4698-031C-9C0F-463D-ED65CFFB41B0}"/>
                      </a:ext>
                    </a:extLst>
                  </p:cNvPr>
                  <p:cNvSpPr/>
                  <p:nvPr/>
                </p:nvSpPr>
                <p:spPr>
                  <a:xfrm>
                    <a:off x="5305441" y="3910697"/>
                    <a:ext cx="943353" cy="415966"/>
                  </a:xfrm>
                  <a:custGeom>
                    <a:avLst/>
                    <a:gdLst/>
                    <a:ahLst/>
                    <a:cxnLst/>
                    <a:rect l="l" t="t" r="r" b="b"/>
                    <a:pathLst>
                      <a:path w="5892" h="2598" extrusionOk="0">
                        <a:moveTo>
                          <a:pt x="5329" y="0"/>
                        </a:moveTo>
                        <a:cubicBezTo>
                          <a:pt x="4940" y="0"/>
                          <a:pt x="3955" y="202"/>
                          <a:pt x="3872" y="234"/>
                        </a:cubicBezTo>
                        <a:cubicBezTo>
                          <a:pt x="3794" y="271"/>
                          <a:pt x="3641" y="599"/>
                          <a:pt x="3600" y="659"/>
                        </a:cubicBezTo>
                        <a:cubicBezTo>
                          <a:pt x="3563" y="696"/>
                          <a:pt x="2639" y="756"/>
                          <a:pt x="2639" y="756"/>
                        </a:cubicBezTo>
                        <a:cubicBezTo>
                          <a:pt x="2639" y="756"/>
                          <a:pt x="1313" y="756"/>
                          <a:pt x="735" y="871"/>
                        </a:cubicBezTo>
                        <a:cubicBezTo>
                          <a:pt x="157" y="987"/>
                          <a:pt x="0" y="1255"/>
                          <a:pt x="19" y="1583"/>
                        </a:cubicBezTo>
                        <a:cubicBezTo>
                          <a:pt x="42" y="1888"/>
                          <a:pt x="310" y="2410"/>
                          <a:pt x="522" y="2489"/>
                        </a:cubicBezTo>
                        <a:cubicBezTo>
                          <a:pt x="629" y="2535"/>
                          <a:pt x="975" y="2597"/>
                          <a:pt x="1442" y="2597"/>
                        </a:cubicBezTo>
                        <a:cubicBezTo>
                          <a:pt x="1909" y="2597"/>
                          <a:pt x="2495" y="2535"/>
                          <a:pt x="3082" y="2331"/>
                        </a:cubicBezTo>
                        <a:cubicBezTo>
                          <a:pt x="4256" y="1929"/>
                          <a:pt x="4639" y="1948"/>
                          <a:pt x="5143" y="1541"/>
                        </a:cubicBezTo>
                        <a:cubicBezTo>
                          <a:pt x="5661" y="1139"/>
                          <a:pt x="5892" y="599"/>
                          <a:pt x="5892" y="599"/>
                        </a:cubicBezTo>
                        <a:cubicBezTo>
                          <a:pt x="5873" y="543"/>
                          <a:pt x="5642" y="137"/>
                          <a:pt x="5471" y="21"/>
                        </a:cubicBezTo>
                        <a:cubicBezTo>
                          <a:pt x="5448" y="7"/>
                          <a:pt x="5398" y="0"/>
                          <a:pt x="53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2136;p47">
                    <a:extLst>
                      <a:ext uri="{FF2B5EF4-FFF2-40B4-BE49-F238E27FC236}">
                        <a16:creationId xmlns:a16="http://schemas.microsoft.com/office/drawing/2014/main" id="{946E6509-FA8F-A96D-1354-ADF72DA8C325}"/>
                      </a:ext>
                    </a:extLst>
                  </p:cNvPr>
                  <p:cNvSpPr/>
                  <p:nvPr/>
                </p:nvSpPr>
                <p:spPr>
                  <a:xfrm>
                    <a:off x="5299517" y="3905093"/>
                    <a:ext cx="958884" cy="428614"/>
                  </a:xfrm>
                  <a:custGeom>
                    <a:avLst/>
                    <a:gdLst/>
                    <a:ahLst/>
                    <a:cxnLst/>
                    <a:rect l="l" t="t" r="r" b="b"/>
                    <a:pathLst>
                      <a:path w="5989" h="2677" extrusionOk="0">
                        <a:moveTo>
                          <a:pt x="5393" y="98"/>
                        </a:moveTo>
                        <a:cubicBezTo>
                          <a:pt x="5448" y="98"/>
                          <a:pt x="5485" y="116"/>
                          <a:pt x="5485" y="116"/>
                        </a:cubicBezTo>
                        <a:cubicBezTo>
                          <a:pt x="5545" y="153"/>
                          <a:pt x="5661" y="269"/>
                          <a:pt x="5739" y="403"/>
                        </a:cubicBezTo>
                        <a:cubicBezTo>
                          <a:pt x="5776" y="463"/>
                          <a:pt x="5813" y="518"/>
                          <a:pt x="5832" y="560"/>
                        </a:cubicBezTo>
                        <a:cubicBezTo>
                          <a:pt x="5855" y="578"/>
                          <a:pt x="5855" y="597"/>
                          <a:pt x="5873" y="615"/>
                        </a:cubicBezTo>
                        <a:lnTo>
                          <a:pt x="5873" y="634"/>
                        </a:lnTo>
                        <a:cubicBezTo>
                          <a:pt x="5855" y="652"/>
                          <a:pt x="5642" y="1156"/>
                          <a:pt x="5162" y="1539"/>
                        </a:cubicBezTo>
                        <a:cubicBezTo>
                          <a:pt x="4907" y="1733"/>
                          <a:pt x="4700" y="1830"/>
                          <a:pt x="4390" y="1923"/>
                        </a:cubicBezTo>
                        <a:cubicBezTo>
                          <a:pt x="4080" y="2020"/>
                          <a:pt x="3697" y="2117"/>
                          <a:pt x="3119" y="2311"/>
                        </a:cubicBezTo>
                        <a:cubicBezTo>
                          <a:pt x="2523" y="2524"/>
                          <a:pt x="1946" y="2579"/>
                          <a:pt x="1484" y="2579"/>
                        </a:cubicBezTo>
                        <a:cubicBezTo>
                          <a:pt x="1253" y="2579"/>
                          <a:pt x="1058" y="2561"/>
                          <a:pt x="906" y="2542"/>
                        </a:cubicBezTo>
                        <a:cubicBezTo>
                          <a:pt x="730" y="2524"/>
                          <a:pt x="633" y="2500"/>
                          <a:pt x="578" y="2482"/>
                        </a:cubicBezTo>
                        <a:cubicBezTo>
                          <a:pt x="499" y="2445"/>
                          <a:pt x="384" y="2311"/>
                          <a:pt x="287" y="2135"/>
                        </a:cubicBezTo>
                        <a:cubicBezTo>
                          <a:pt x="194" y="1964"/>
                          <a:pt x="116" y="1752"/>
                          <a:pt x="116" y="1599"/>
                        </a:cubicBezTo>
                        <a:cubicBezTo>
                          <a:pt x="97" y="1461"/>
                          <a:pt x="134" y="1327"/>
                          <a:pt x="231" y="1211"/>
                        </a:cubicBezTo>
                        <a:cubicBezTo>
                          <a:pt x="328" y="1096"/>
                          <a:pt x="499" y="999"/>
                          <a:pt x="772" y="962"/>
                        </a:cubicBezTo>
                        <a:cubicBezTo>
                          <a:pt x="1350" y="846"/>
                          <a:pt x="2676" y="846"/>
                          <a:pt x="2676" y="846"/>
                        </a:cubicBezTo>
                        <a:cubicBezTo>
                          <a:pt x="2676" y="846"/>
                          <a:pt x="2907" y="828"/>
                          <a:pt x="3138" y="809"/>
                        </a:cubicBezTo>
                        <a:cubicBezTo>
                          <a:pt x="3272" y="791"/>
                          <a:pt x="3387" y="791"/>
                          <a:pt x="3484" y="768"/>
                        </a:cubicBezTo>
                        <a:cubicBezTo>
                          <a:pt x="3521" y="768"/>
                          <a:pt x="3563" y="768"/>
                          <a:pt x="3600" y="749"/>
                        </a:cubicBezTo>
                        <a:lnTo>
                          <a:pt x="3637" y="749"/>
                        </a:lnTo>
                        <a:cubicBezTo>
                          <a:pt x="3660" y="749"/>
                          <a:pt x="3660" y="749"/>
                          <a:pt x="3678" y="712"/>
                        </a:cubicBezTo>
                        <a:cubicBezTo>
                          <a:pt x="3697" y="694"/>
                          <a:pt x="3697" y="675"/>
                          <a:pt x="3734" y="634"/>
                        </a:cubicBezTo>
                        <a:cubicBezTo>
                          <a:pt x="3752" y="597"/>
                          <a:pt x="3775" y="560"/>
                          <a:pt x="3794" y="500"/>
                        </a:cubicBezTo>
                        <a:cubicBezTo>
                          <a:pt x="3831" y="463"/>
                          <a:pt x="3849" y="403"/>
                          <a:pt x="3891" y="366"/>
                        </a:cubicBezTo>
                        <a:cubicBezTo>
                          <a:pt x="3909" y="347"/>
                          <a:pt x="3928" y="306"/>
                          <a:pt x="3928" y="306"/>
                        </a:cubicBezTo>
                        <a:lnTo>
                          <a:pt x="3965" y="306"/>
                        </a:lnTo>
                        <a:cubicBezTo>
                          <a:pt x="3965" y="306"/>
                          <a:pt x="3983" y="287"/>
                          <a:pt x="4006" y="287"/>
                        </a:cubicBezTo>
                        <a:cubicBezTo>
                          <a:pt x="4062" y="287"/>
                          <a:pt x="4122" y="269"/>
                          <a:pt x="4177" y="250"/>
                        </a:cubicBezTo>
                        <a:cubicBezTo>
                          <a:pt x="4330" y="232"/>
                          <a:pt x="4505" y="190"/>
                          <a:pt x="4700" y="153"/>
                        </a:cubicBezTo>
                        <a:cubicBezTo>
                          <a:pt x="4870" y="135"/>
                          <a:pt x="5065" y="116"/>
                          <a:pt x="5199" y="98"/>
                        </a:cubicBezTo>
                        <a:close/>
                        <a:moveTo>
                          <a:pt x="5199" y="1"/>
                        </a:moveTo>
                        <a:cubicBezTo>
                          <a:pt x="5046" y="19"/>
                          <a:pt x="4852" y="38"/>
                          <a:pt x="4676" y="56"/>
                        </a:cubicBezTo>
                        <a:cubicBezTo>
                          <a:pt x="4487" y="98"/>
                          <a:pt x="4311" y="135"/>
                          <a:pt x="4159" y="153"/>
                        </a:cubicBezTo>
                        <a:cubicBezTo>
                          <a:pt x="4099" y="172"/>
                          <a:pt x="4025" y="172"/>
                          <a:pt x="3983" y="190"/>
                        </a:cubicBezTo>
                        <a:cubicBezTo>
                          <a:pt x="3965" y="190"/>
                          <a:pt x="3946" y="213"/>
                          <a:pt x="3928" y="213"/>
                        </a:cubicBezTo>
                        <a:cubicBezTo>
                          <a:pt x="3909" y="213"/>
                          <a:pt x="3909" y="213"/>
                          <a:pt x="3891" y="232"/>
                        </a:cubicBezTo>
                        <a:cubicBezTo>
                          <a:pt x="3849" y="250"/>
                          <a:pt x="3831" y="269"/>
                          <a:pt x="3794" y="306"/>
                        </a:cubicBezTo>
                        <a:cubicBezTo>
                          <a:pt x="3775" y="347"/>
                          <a:pt x="3734" y="403"/>
                          <a:pt x="3715" y="463"/>
                        </a:cubicBezTo>
                        <a:cubicBezTo>
                          <a:pt x="3678" y="500"/>
                          <a:pt x="3660" y="537"/>
                          <a:pt x="3637" y="578"/>
                        </a:cubicBezTo>
                        <a:cubicBezTo>
                          <a:pt x="3618" y="615"/>
                          <a:pt x="3600" y="634"/>
                          <a:pt x="3600" y="652"/>
                        </a:cubicBezTo>
                        <a:lnTo>
                          <a:pt x="3581" y="652"/>
                        </a:lnTo>
                        <a:cubicBezTo>
                          <a:pt x="3544" y="652"/>
                          <a:pt x="3503" y="675"/>
                          <a:pt x="3466" y="675"/>
                        </a:cubicBezTo>
                        <a:cubicBezTo>
                          <a:pt x="3369" y="694"/>
                          <a:pt x="3253" y="694"/>
                          <a:pt x="3138" y="712"/>
                        </a:cubicBezTo>
                        <a:cubicBezTo>
                          <a:pt x="2907" y="731"/>
                          <a:pt x="2657" y="749"/>
                          <a:pt x="2657" y="749"/>
                        </a:cubicBezTo>
                        <a:cubicBezTo>
                          <a:pt x="2657" y="749"/>
                          <a:pt x="1368" y="749"/>
                          <a:pt x="772" y="865"/>
                        </a:cubicBezTo>
                        <a:cubicBezTo>
                          <a:pt x="462" y="906"/>
                          <a:pt x="268" y="1022"/>
                          <a:pt x="153" y="1156"/>
                        </a:cubicBezTo>
                        <a:cubicBezTo>
                          <a:pt x="37" y="1290"/>
                          <a:pt x="0" y="1442"/>
                          <a:pt x="19" y="1618"/>
                        </a:cubicBezTo>
                        <a:cubicBezTo>
                          <a:pt x="19" y="1789"/>
                          <a:pt x="97" y="2001"/>
                          <a:pt x="194" y="2177"/>
                        </a:cubicBezTo>
                        <a:cubicBezTo>
                          <a:pt x="287" y="2366"/>
                          <a:pt x="425" y="2524"/>
                          <a:pt x="541" y="2579"/>
                        </a:cubicBezTo>
                        <a:cubicBezTo>
                          <a:pt x="615" y="2598"/>
                          <a:pt x="730" y="2616"/>
                          <a:pt x="888" y="2639"/>
                        </a:cubicBezTo>
                        <a:cubicBezTo>
                          <a:pt x="1040" y="2658"/>
                          <a:pt x="1253" y="2676"/>
                          <a:pt x="1484" y="2676"/>
                        </a:cubicBezTo>
                        <a:cubicBezTo>
                          <a:pt x="1964" y="2676"/>
                          <a:pt x="2542" y="2616"/>
                          <a:pt x="3138" y="2408"/>
                        </a:cubicBezTo>
                        <a:cubicBezTo>
                          <a:pt x="3734" y="2214"/>
                          <a:pt x="4122" y="2117"/>
                          <a:pt x="4427" y="2020"/>
                        </a:cubicBezTo>
                        <a:cubicBezTo>
                          <a:pt x="4736" y="1923"/>
                          <a:pt x="4949" y="1807"/>
                          <a:pt x="5217" y="1618"/>
                        </a:cubicBezTo>
                        <a:cubicBezTo>
                          <a:pt x="5739" y="1193"/>
                          <a:pt x="5970" y="652"/>
                          <a:pt x="5970" y="652"/>
                        </a:cubicBezTo>
                        <a:lnTo>
                          <a:pt x="5989" y="634"/>
                        </a:lnTo>
                        <a:lnTo>
                          <a:pt x="5970" y="615"/>
                        </a:lnTo>
                        <a:cubicBezTo>
                          <a:pt x="5970" y="597"/>
                          <a:pt x="5970" y="597"/>
                          <a:pt x="5947" y="578"/>
                        </a:cubicBezTo>
                        <a:cubicBezTo>
                          <a:pt x="5947" y="560"/>
                          <a:pt x="5929" y="537"/>
                          <a:pt x="5929" y="518"/>
                        </a:cubicBezTo>
                        <a:cubicBezTo>
                          <a:pt x="5892" y="463"/>
                          <a:pt x="5855" y="403"/>
                          <a:pt x="5813" y="347"/>
                        </a:cubicBezTo>
                        <a:cubicBezTo>
                          <a:pt x="5739" y="213"/>
                          <a:pt x="5642" y="75"/>
                          <a:pt x="5527" y="19"/>
                        </a:cubicBezTo>
                        <a:cubicBezTo>
                          <a:pt x="5508" y="1"/>
                          <a:pt x="5448" y="1"/>
                          <a:pt x="53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2137;p47">
                    <a:extLst>
                      <a:ext uri="{FF2B5EF4-FFF2-40B4-BE49-F238E27FC236}">
                        <a16:creationId xmlns:a16="http://schemas.microsoft.com/office/drawing/2014/main" id="{DEFC6A45-4E89-C2AC-C638-A5C8A33D83C1}"/>
                      </a:ext>
                    </a:extLst>
                  </p:cNvPr>
                  <p:cNvSpPr/>
                  <p:nvPr/>
                </p:nvSpPr>
                <p:spPr>
                  <a:xfrm>
                    <a:off x="5265414" y="3989791"/>
                    <a:ext cx="1075922" cy="649246"/>
                  </a:xfrm>
                  <a:custGeom>
                    <a:avLst/>
                    <a:gdLst/>
                    <a:ahLst/>
                    <a:cxnLst/>
                    <a:rect l="l" t="t" r="r" b="b"/>
                    <a:pathLst>
                      <a:path w="6720" h="4055" extrusionOk="0">
                        <a:moveTo>
                          <a:pt x="5939" y="0"/>
                        </a:moveTo>
                        <a:cubicBezTo>
                          <a:pt x="5480" y="0"/>
                          <a:pt x="4165" y="435"/>
                          <a:pt x="3734" y="470"/>
                        </a:cubicBezTo>
                        <a:cubicBezTo>
                          <a:pt x="3272" y="511"/>
                          <a:pt x="1174" y="779"/>
                          <a:pt x="597" y="913"/>
                        </a:cubicBezTo>
                        <a:cubicBezTo>
                          <a:pt x="1" y="1047"/>
                          <a:pt x="1" y="2129"/>
                          <a:pt x="79" y="2665"/>
                        </a:cubicBezTo>
                        <a:cubicBezTo>
                          <a:pt x="153" y="3205"/>
                          <a:pt x="500" y="3820"/>
                          <a:pt x="888" y="3995"/>
                        </a:cubicBezTo>
                        <a:cubicBezTo>
                          <a:pt x="985" y="4039"/>
                          <a:pt x="1220" y="4055"/>
                          <a:pt x="1534" y="4055"/>
                        </a:cubicBezTo>
                        <a:cubicBezTo>
                          <a:pt x="2463" y="4055"/>
                          <a:pt x="4085" y="3912"/>
                          <a:pt x="4889" y="3898"/>
                        </a:cubicBezTo>
                        <a:cubicBezTo>
                          <a:pt x="5971" y="3861"/>
                          <a:pt x="6202" y="3496"/>
                          <a:pt x="6299" y="3284"/>
                        </a:cubicBezTo>
                        <a:cubicBezTo>
                          <a:pt x="6414" y="3071"/>
                          <a:pt x="6622" y="2512"/>
                          <a:pt x="6664" y="2147"/>
                        </a:cubicBezTo>
                        <a:cubicBezTo>
                          <a:pt x="6719" y="1782"/>
                          <a:pt x="6585" y="913"/>
                          <a:pt x="6585" y="913"/>
                        </a:cubicBezTo>
                        <a:cubicBezTo>
                          <a:pt x="6530" y="567"/>
                          <a:pt x="6373" y="105"/>
                          <a:pt x="6026" y="8"/>
                        </a:cubicBezTo>
                        <a:cubicBezTo>
                          <a:pt x="6002" y="3"/>
                          <a:pt x="5973" y="0"/>
                          <a:pt x="5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2138;p47">
                    <a:extLst>
                      <a:ext uri="{FF2B5EF4-FFF2-40B4-BE49-F238E27FC236}">
                        <a16:creationId xmlns:a16="http://schemas.microsoft.com/office/drawing/2014/main" id="{D7107202-C931-A14E-E0C7-0313C4ECA1B2}"/>
                      </a:ext>
                    </a:extLst>
                  </p:cNvPr>
                  <p:cNvSpPr/>
                  <p:nvPr/>
                </p:nvSpPr>
                <p:spPr>
                  <a:xfrm>
                    <a:off x="5259490" y="3981785"/>
                    <a:ext cx="1084728" cy="666218"/>
                  </a:xfrm>
                  <a:custGeom>
                    <a:avLst/>
                    <a:gdLst/>
                    <a:ahLst/>
                    <a:cxnLst/>
                    <a:rect l="l" t="t" r="r" b="b"/>
                    <a:pathLst>
                      <a:path w="6775" h="4161" extrusionOk="0">
                        <a:moveTo>
                          <a:pt x="5921" y="106"/>
                        </a:moveTo>
                        <a:cubicBezTo>
                          <a:pt x="5978" y="106"/>
                          <a:pt x="6022" y="110"/>
                          <a:pt x="6045" y="118"/>
                        </a:cubicBezTo>
                        <a:cubicBezTo>
                          <a:pt x="6197" y="155"/>
                          <a:pt x="6313" y="270"/>
                          <a:pt x="6410" y="446"/>
                        </a:cubicBezTo>
                        <a:cubicBezTo>
                          <a:pt x="6488" y="617"/>
                          <a:pt x="6544" y="811"/>
                          <a:pt x="6585" y="982"/>
                        </a:cubicBezTo>
                        <a:cubicBezTo>
                          <a:pt x="6585" y="982"/>
                          <a:pt x="6604" y="1194"/>
                          <a:pt x="6641" y="1444"/>
                        </a:cubicBezTo>
                        <a:cubicBezTo>
                          <a:pt x="6659" y="1717"/>
                          <a:pt x="6682" y="2003"/>
                          <a:pt x="6659" y="2179"/>
                        </a:cubicBezTo>
                        <a:cubicBezTo>
                          <a:pt x="6604" y="2544"/>
                          <a:pt x="6391" y="3103"/>
                          <a:pt x="6294" y="3292"/>
                        </a:cubicBezTo>
                        <a:cubicBezTo>
                          <a:pt x="6239" y="3408"/>
                          <a:pt x="6160" y="3546"/>
                          <a:pt x="5966" y="3662"/>
                        </a:cubicBezTo>
                        <a:cubicBezTo>
                          <a:pt x="5777" y="3777"/>
                          <a:pt x="5449" y="3870"/>
                          <a:pt x="4926" y="3893"/>
                        </a:cubicBezTo>
                        <a:cubicBezTo>
                          <a:pt x="4390" y="3893"/>
                          <a:pt x="3485" y="3967"/>
                          <a:pt x="2676" y="4008"/>
                        </a:cubicBezTo>
                        <a:cubicBezTo>
                          <a:pt x="2251" y="4027"/>
                          <a:pt x="1868" y="4045"/>
                          <a:pt x="1558" y="4045"/>
                        </a:cubicBezTo>
                        <a:lnTo>
                          <a:pt x="1174" y="4045"/>
                        </a:lnTo>
                        <a:cubicBezTo>
                          <a:pt x="1059" y="4027"/>
                          <a:pt x="980" y="4008"/>
                          <a:pt x="943" y="3985"/>
                        </a:cubicBezTo>
                        <a:cubicBezTo>
                          <a:pt x="768" y="3911"/>
                          <a:pt x="578" y="3736"/>
                          <a:pt x="444" y="3486"/>
                        </a:cubicBezTo>
                        <a:cubicBezTo>
                          <a:pt x="306" y="3255"/>
                          <a:pt x="190" y="2969"/>
                          <a:pt x="153" y="2715"/>
                        </a:cubicBezTo>
                        <a:cubicBezTo>
                          <a:pt x="116" y="2447"/>
                          <a:pt x="98" y="2045"/>
                          <a:pt x="172" y="1698"/>
                        </a:cubicBezTo>
                        <a:cubicBezTo>
                          <a:pt x="190" y="1522"/>
                          <a:pt x="250" y="1370"/>
                          <a:pt x="329" y="1236"/>
                        </a:cubicBezTo>
                        <a:cubicBezTo>
                          <a:pt x="403" y="1120"/>
                          <a:pt x="500" y="1042"/>
                          <a:pt x="634" y="1005"/>
                        </a:cubicBezTo>
                        <a:cubicBezTo>
                          <a:pt x="1211" y="866"/>
                          <a:pt x="3309" y="617"/>
                          <a:pt x="3771" y="561"/>
                        </a:cubicBezTo>
                        <a:cubicBezTo>
                          <a:pt x="4025" y="543"/>
                          <a:pt x="4506" y="404"/>
                          <a:pt x="4968" y="289"/>
                        </a:cubicBezTo>
                        <a:cubicBezTo>
                          <a:pt x="5199" y="233"/>
                          <a:pt x="5430" y="173"/>
                          <a:pt x="5619" y="136"/>
                        </a:cubicBezTo>
                        <a:cubicBezTo>
                          <a:pt x="5733" y="115"/>
                          <a:pt x="5841" y="106"/>
                          <a:pt x="5921" y="106"/>
                        </a:cubicBezTo>
                        <a:close/>
                        <a:moveTo>
                          <a:pt x="5928" y="1"/>
                        </a:moveTo>
                        <a:cubicBezTo>
                          <a:pt x="5843" y="1"/>
                          <a:pt x="5739" y="16"/>
                          <a:pt x="5619" y="39"/>
                        </a:cubicBezTo>
                        <a:cubicBezTo>
                          <a:pt x="5412" y="81"/>
                          <a:pt x="5181" y="136"/>
                          <a:pt x="4950" y="196"/>
                        </a:cubicBezTo>
                        <a:cubicBezTo>
                          <a:pt x="4464" y="312"/>
                          <a:pt x="3984" y="446"/>
                          <a:pt x="3771" y="464"/>
                        </a:cubicBezTo>
                        <a:cubicBezTo>
                          <a:pt x="3291" y="520"/>
                          <a:pt x="1211" y="774"/>
                          <a:pt x="615" y="908"/>
                        </a:cubicBezTo>
                        <a:cubicBezTo>
                          <a:pt x="463" y="945"/>
                          <a:pt x="329" y="1042"/>
                          <a:pt x="250" y="1176"/>
                        </a:cubicBezTo>
                        <a:cubicBezTo>
                          <a:pt x="153" y="1328"/>
                          <a:pt x="98" y="1504"/>
                          <a:pt x="75" y="1675"/>
                        </a:cubicBezTo>
                        <a:cubicBezTo>
                          <a:pt x="1" y="2045"/>
                          <a:pt x="19" y="2447"/>
                          <a:pt x="56" y="2738"/>
                        </a:cubicBezTo>
                        <a:cubicBezTo>
                          <a:pt x="98" y="3006"/>
                          <a:pt x="213" y="3292"/>
                          <a:pt x="366" y="3546"/>
                        </a:cubicBezTo>
                        <a:cubicBezTo>
                          <a:pt x="500" y="3796"/>
                          <a:pt x="694" y="3985"/>
                          <a:pt x="907" y="4082"/>
                        </a:cubicBezTo>
                        <a:cubicBezTo>
                          <a:pt x="962" y="4124"/>
                          <a:pt x="1059" y="4124"/>
                          <a:pt x="1156" y="4142"/>
                        </a:cubicBezTo>
                        <a:cubicBezTo>
                          <a:pt x="1272" y="4142"/>
                          <a:pt x="1406" y="4161"/>
                          <a:pt x="1558" y="4161"/>
                        </a:cubicBezTo>
                        <a:cubicBezTo>
                          <a:pt x="1868" y="4161"/>
                          <a:pt x="2270" y="4142"/>
                          <a:pt x="2676" y="4124"/>
                        </a:cubicBezTo>
                        <a:cubicBezTo>
                          <a:pt x="3485" y="4064"/>
                          <a:pt x="4390" y="4008"/>
                          <a:pt x="4926" y="3985"/>
                        </a:cubicBezTo>
                        <a:cubicBezTo>
                          <a:pt x="5467" y="3985"/>
                          <a:pt x="5814" y="3870"/>
                          <a:pt x="6026" y="3736"/>
                        </a:cubicBezTo>
                        <a:cubicBezTo>
                          <a:pt x="6239" y="3620"/>
                          <a:pt x="6336" y="3449"/>
                          <a:pt x="6391" y="3352"/>
                        </a:cubicBezTo>
                        <a:cubicBezTo>
                          <a:pt x="6488" y="3121"/>
                          <a:pt x="6701" y="2581"/>
                          <a:pt x="6756" y="2197"/>
                        </a:cubicBezTo>
                        <a:cubicBezTo>
                          <a:pt x="6775" y="2003"/>
                          <a:pt x="6756" y="1698"/>
                          <a:pt x="6738" y="1444"/>
                        </a:cubicBezTo>
                        <a:cubicBezTo>
                          <a:pt x="6701" y="1176"/>
                          <a:pt x="6682" y="963"/>
                          <a:pt x="6682" y="963"/>
                        </a:cubicBezTo>
                        <a:cubicBezTo>
                          <a:pt x="6641" y="792"/>
                          <a:pt x="6585" y="580"/>
                          <a:pt x="6488" y="404"/>
                        </a:cubicBezTo>
                        <a:cubicBezTo>
                          <a:pt x="6391" y="215"/>
                          <a:pt x="6257" y="58"/>
                          <a:pt x="6063" y="21"/>
                        </a:cubicBezTo>
                        <a:cubicBezTo>
                          <a:pt x="6026" y="7"/>
                          <a:pt x="5981" y="1"/>
                          <a:pt x="592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2139;p47">
                    <a:extLst>
                      <a:ext uri="{FF2B5EF4-FFF2-40B4-BE49-F238E27FC236}">
                        <a16:creationId xmlns:a16="http://schemas.microsoft.com/office/drawing/2014/main" id="{9502D776-88D8-56F8-9EB7-09423422832D}"/>
                      </a:ext>
                    </a:extLst>
                  </p:cNvPr>
                  <p:cNvSpPr/>
                  <p:nvPr/>
                </p:nvSpPr>
                <p:spPr>
                  <a:xfrm>
                    <a:off x="5407430" y="4219547"/>
                    <a:ext cx="922059" cy="427334"/>
                  </a:xfrm>
                  <a:custGeom>
                    <a:avLst/>
                    <a:gdLst/>
                    <a:ahLst/>
                    <a:cxnLst/>
                    <a:rect l="l" t="t" r="r" b="b"/>
                    <a:pathLst>
                      <a:path w="5759" h="2669" extrusionOk="0">
                        <a:moveTo>
                          <a:pt x="4871" y="0"/>
                        </a:moveTo>
                        <a:cubicBezTo>
                          <a:pt x="4494" y="201"/>
                          <a:pt x="4032" y="230"/>
                          <a:pt x="3510" y="230"/>
                        </a:cubicBezTo>
                        <a:cubicBezTo>
                          <a:pt x="3300" y="230"/>
                          <a:pt x="3079" y="226"/>
                          <a:pt x="2851" y="226"/>
                        </a:cubicBezTo>
                        <a:cubicBezTo>
                          <a:pt x="2513" y="226"/>
                          <a:pt x="2157" y="236"/>
                          <a:pt x="1789" y="287"/>
                        </a:cubicBezTo>
                        <a:cubicBezTo>
                          <a:pt x="560" y="481"/>
                          <a:pt x="1" y="1114"/>
                          <a:pt x="306" y="1983"/>
                        </a:cubicBezTo>
                        <a:cubicBezTo>
                          <a:pt x="515" y="2565"/>
                          <a:pt x="995" y="2669"/>
                          <a:pt x="1451" y="2669"/>
                        </a:cubicBezTo>
                        <a:cubicBezTo>
                          <a:pt x="1671" y="2669"/>
                          <a:pt x="1886" y="2645"/>
                          <a:pt x="2062" y="2639"/>
                        </a:cubicBezTo>
                        <a:cubicBezTo>
                          <a:pt x="2579" y="2639"/>
                          <a:pt x="4603" y="2597"/>
                          <a:pt x="5181" y="2251"/>
                        </a:cubicBezTo>
                        <a:cubicBezTo>
                          <a:pt x="5758" y="1886"/>
                          <a:pt x="5661" y="1849"/>
                          <a:pt x="5486" y="1174"/>
                        </a:cubicBezTo>
                        <a:cubicBezTo>
                          <a:pt x="5315" y="518"/>
                          <a:pt x="4871" y="0"/>
                          <a:pt x="4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2140;p47">
                    <a:extLst>
                      <a:ext uri="{FF2B5EF4-FFF2-40B4-BE49-F238E27FC236}">
                        <a16:creationId xmlns:a16="http://schemas.microsoft.com/office/drawing/2014/main" id="{10DC38D7-71E0-D8A2-0104-71F4FCAAC378}"/>
                      </a:ext>
                    </a:extLst>
                  </p:cNvPr>
                  <p:cNvSpPr/>
                  <p:nvPr/>
                </p:nvSpPr>
                <p:spPr>
                  <a:xfrm>
                    <a:off x="5423121" y="4209941"/>
                    <a:ext cx="896762" cy="445266"/>
                  </a:xfrm>
                  <a:custGeom>
                    <a:avLst/>
                    <a:gdLst/>
                    <a:ahLst/>
                    <a:cxnLst/>
                    <a:rect l="l" t="t" r="r" b="b"/>
                    <a:pathLst>
                      <a:path w="5601" h="2781" extrusionOk="0">
                        <a:moveTo>
                          <a:pt x="4755" y="116"/>
                        </a:moveTo>
                        <a:cubicBezTo>
                          <a:pt x="4773" y="158"/>
                          <a:pt x="5175" y="638"/>
                          <a:pt x="5351" y="1253"/>
                        </a:cubicBezTo>
                        <a:cubicBezTo>
                          <a:pt x="5429" y="1581"/>
                          <a:pt x="5485" y="1752"/>
                          <a:pt x="5466" y="1867"/>
                        </a:cubicBezTo>
                        <a:cubicBezTo>
                          <a:pt x="5466" y="1927"/>
                          <a:pt x="5429" y="1983"/>
                          <a:pt x="5369" y="2043"/>
                        </a:cubicBezTo>
                        <a:cubicBezTo>
                          <a:pt x="5291" y="2098"/>
                          <a:pt x="5198" y="2177"/>
                          <a:pt x="5060" y="2255"/>
                        </a:cubicBezTo>
                        <a:cubicBezTo>
                          <a:pt x="4792" y="2426"/>
                          <a:pt x="4135" y="2523"/>
                          <a:pt x="3502" y="2583"/>
                        </a:cubicBezTo>
                        <a:cubicBezTo>
                          <a:pt x="2846" y="2639"/>
                          <a:pt x="2213" y="2639"/>
                          <a:pt x="1964" y="2639"/>
                        </a:cubicBezTo>
                        <a:cubicBezTo>
                          <a:pt x="1786" y="2650"/>
                          <a:pt x="1586" y="2670"/>
                          <a:pt x="1384" y="2670"/>
                        </a:cubicBezTo>
                        <a:cubicBezTo>
                          <a:pt x="1255" y="2670"/>
                          <a:pt x="1125" y="2662"/>
                          <a:pt x="998" y="2639"/>
                        </a:cubicBezTo>
                        <a:cubicBezTo>
                          <a:pt x="693" y="2602"/>
                          <a:pt x="402" y="2445"/>
                          <a:pt x="250" y="2024"/>
                        </a:cubicBezTo>
                        <a:cubicBezTo>
                          <a:pt x="116" y="1599"/>
                          <a:pt x="171" y="1253"/>
                          <a:pt x="402" y="985"/>
                        </a:cubicBezTo>
                        <a:cubicBezTo>
                          <a:pt x="652" y="694"/>
                          <a:pt x="1095" y="504"/>
                          <a:pt x="1691" y="407"/>
                        </a:cubicBezTo>
                        <a:cubicBezTo>
                          <a:pt x="2043" y="352"/>
                          <a:pt x="2381" y="340"/>
                          <a:pt x="2702" y="340"/>
                        </a:cubicBezTo>
                        <a:cubicBezTo>
                          <a:pt x="2947" y="340"/>
                          <a:pt x="3182" y="347"/>
                          <a:pt x="3405" y="347"/>
                        </a:cubicBezTo>
                        <a:cubicBezTo>
                          <a:pt x="3928" y="347"/>
                          <a:pt x="4366" y="310"/>
                          <a:pt x="4755" y="116"/>
                        </a:cubicBezTo>
                        <a:close/>
                        <a:moveTo>
                          <a:pt x="4773" y="0"/>
                        </a:moveTo>
                        <a:lnTo>
                          <a:pt x="4755" y="19"/>
                        </a:lnTo>
                        <a:cubicBezTo>
                          <a:pt x="4390" y="213"/>
                          <a:pt x="3928" y="231"/>
                          <a:pt x="3405" y="231"/>
                        </a:cubicBezTo>
                        <a:cubicBezTo>
                          <a:pt x="3263" y="231"/>
                          <a:pt x="3115" y="230"/>
                          <a:pt x="2964" y="230"/>
                        </a:cubicBezTo>
                        <a:cubicBezTo>
                          <a:pt x="2566" y="230"/>
                          <a:pt x="2140" y="240"/>
                          <a:pt x="1691" y="310"/>
                        </a:cubicBezTo>
                        <a:cubicBezTo>
                          <a:pt x="1058" y="407"/>
                          <a:pt x="596" y="620"/>
                          <a:pt x="347" y="906"/>
                        </a:cubicBezTo>
                        <a:cubicBezTo>
                          <a:pt x="74" y="1216"/>
                          <a:pt x="0" y="1618"/>
                          <a:pt x="171" y="2061"/>
                        </a:cubicBezTo>
                        <a:cubicBezTo>
                          <a:pt x="323" y="2505"/>
                          <a:pt x="652" y="2676"/>
                          <a:pt x="998" y="2754"/>
                        </a:cubicBezTo>
                        <a:cubicBezTo>
                          <a:pt x="1107" y="2774"/>
                          <a:pt x="1221" y="2781"/>
                          <a:pt x="1334" y="2781"/>
                        </a:cubicBezTo>
                        <a:cubicBezTo>
                          <a:pt x="1559" y="2781"/>
                          <a:pt x="1782" y="2754"/>
                          <a:pt x="1964" y="2754"/>
                        </a:cubicBezTo>
                        <a:cubicBezTo>
                          <a:pt x="2213" y="2736"/>
                          <a:pt x="2865" y="2736"/>
                          <a:pt x="3502" y="2676"/>
                        </a:cubicBezTo>
                        <a:cubicBezTo>
                          <a:pt x="4159" y="2620"/>
                          <a:pt x="4792" y="2542"/>
                          <a:pt x="5120" y="2352"/>
                        </a:cubicBezTo>
                        <a:cubicBezTo>
                          <a:pt x="5254" y="2255"/>
                          <a:pt x="5351" y="2177"/>
                          <a:pt x="5429" y="2121"/>
                        </a:cubicBezTo>
                        <a:cubicBezTo>
                          <a:pt x="5503" y="2043"/>
                          <a:pt x="5563" y="1983"/>
                          <a:pt x="5563" y="1890"/>
                        </a:cubicBezTo>
                        <a:cubicBezTo>
                          <a:pt x="5600" y="1733"/>
                          <a:pt x="5522" y="1562"/>
                          <a:pt x="5448" y="1234"/>
                        </a:cubicBezTo>
                        <a:cubicBezTo>
                          <a:pt x="5272" y="560"/>
                          <a:pt x="4810" y="42"/>
                          <a:pt x="4810" y="42"/>
                        </a:cubicBezTo>
                        <a:lnTo>
                          <a:pt x="477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2141;p47">
                    <a:extLst>
                      <a:ext uri="{FF2B5EF4-FFF2-40B4-BE49-F238E27FC236}">
                        <a16:creationId xmlns:a16="http://schemas.microsoft.com/office/drawing/2014/main" id="{97145E25-AB4E-6A03-606C-96D349F81D29}"/>
                      </a:ext>
                    </a:extLst>
                  </p:cNvPr>
                  <p:cNvSpPr/>
                  <p:nvPr/>
                </p:nvSpPr>
                <p:spPr>
                  <a:xfrm>
                    <a:off x="6085169" y="4108271"/>
                    <a:ext cx="459509" cy="453592"/>
                  </a:xfrm>
                  <a:custGeom>
                    <a:avLst/>
                    <a:gdLst/>
                    <a:ahLst/>
                    <a:cxnLst/>
                    <a:rect l="l" t="t" r="r" b="b"/>
                    <a:pathLst>
                      <a:path w="2870" h="2833" extrusionOk="0">
                        <a:moveTo>
                          <a:pt x="1615" y="0"/>
                        </a:moveTo>
                        <a:cubicBezTo>
                          <a:pt x="1450" y="0"/>
                          <a:pt x="1070" y="25"/>
                          <a:pt x="851" y="233"/>
                        </a:cubicBezTo>
                        <a:cubicBezTo>
                          <a:pt x="560" y="483"/>
                          <a:pt x="116" y="829"/>
                          <a:pt x="60" y="1675"/>
                        </a:cubicBezTo>
                        <a:cubicBezTo>
                          <a:pt x="0" y="2525"/>
                          <a:pt x="389" y="2830"/>
                          <a:pt x="389" y="2830"/>
                        </a:cubicBezTo>
                        <a:cubicBezTo>
                          <a:pt x="389" y="2830"/>
                          <a:pt x="433" y="2833"/>
                          <a:pt x="513" y="2833"/>
                        </a:cubicBezTo>
                        <a:cubicBezTo>
                          <a:pt x="881" y="2833"/>
                          <a:pt x="1999" y="2779"/>
                          <a:pt x="2870" y="2179"/>
                        </a:cubicBezTo>
                        <a:lnTo>
                          <a:pt x="1696" y="2"/>
                        </a:lnTo>
                        <a:cubicBezTo>
                          <a:pt x="1696" y="2"/>
                          <a:pt x="1666" y="0"/>
                          <a:pt x="1615"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2142;p47">
                    <a:extLst>
                      <a:ext uri="{FF2B5EF4-FFF2-40B4-BE49-F238E27FC236}">
                        <a16:creationId xmlns:a16="http://schemas.microsoft.com/office/drawing/2014/main" id="{92D57C76-D186-7A8F-88E4-3D1239C28A55}"/>
                      </a:ext>
                    </a:extLst>
                  </p:cNvPr>
                  <p:cNvSpPr/>
                  <p:nvPr/>
                </p:nvSpPr>
                <p:spPr>
                  <a:xfrm>
                    <a:off x="6082127" y="4098985"/>
                    <a:ext cx="475199" cy="469763"/>
                  </a:xfrm>
                  <a:custGeom>
                    <a:avLst/>
                    <a:gdLst/>
                    <a:ahLst/>
                    <a:cxnLst/>
                    <a:rect l="l" t="t" r="r" b="b"/>
                    <a:pathLst>
                      <a:path w="2968" h="2934" extrusionOk="0">
                        <a:moveTo>
                          <a:pt x="1697" y="97"/>
                        </a:moveTo>
                        <a:lnTo>
                          <a:pt x="2833" y="2214"/>
                        </a:lnTo>
                        <a:cubicBezTo>
                          <a:pt x="1941" y="2793"/>
                          <a:pt x="833" y="2834"/>
                          <a:pt x="515" y="2834"/>
                        </a:cubicBezTo>
                        <a:cubicBezTo>
                          <a:pt x="462" y="2834"/>
                          <a:pt x="431" y="2833"/>
                          <a:pt x="426" y="2833"/>
                        </a:cubicBezTo>
                        <a:cubicBezTo>
                          <a:pt x="426" y="2833"/>
                          <a:pt x="347" y="2773"/>
                          <a:pt x="274" y="2602"/>
                        </a:cubicBezTo>
                        <a:cubicBezTo>
                          <a:pt x="177" y="2426"/>
                          <a:pt x="98" y="2140"/>
                          <a:pt x="116" y="1733"/>
                        </a:cubicBezTo>
                        <a:cubicBezTo>
                          <a:pt x="195" y="906"/>
                          <a:pt x="597" y="578"/>
                          <a:pt x="907" y="328"/>
                        </a:cubicBezTo>
                        <a:cubicBezTo>
                          <a:pt x="1041" y="194"/>
                          <a:pt x="1235" y="134"/>
                          <a:pt x="1406" y="116"/>
                        </a:cubicBezTo>
                        <a:cubicBezTo>
                          <a:pt x="1563" y="97"/>
                          <a:pt x="1660" y="97"/>
                          <a:pt x="1697" y="97"/>
                        </a:cubicBezTo>
                        <a:close/>
                        <a:moveTo>
                          <a:pt x="1715" y="0"/>
                        </a:moveTo>
                        <a:cubicBezTo>
                          <a:pt x="1715" y="0"/>
                          <a:pt x="1581" y="0"/>
                          <a:pt x="1387" y="19"/>
                        </a:cubicBezTo>
                        <a:cubicBezTo>
                          <a:pt x="1216" y="42"/>
                          <a:pt x="1004" y="97"/>
                          <a:pt x="828" y="250"/>
                        </a:cubicBezTo>
                        <a:cubicBezTo>
                          <a:pt x="542" y="504"/>
                          <a:pt x="98" y="869"/>
                          <a:pt x="19" y="1715"/>
                        </a:cubicBezTo>
                        <a:cubicBezTo>
                          <a:pt x="1" y="2158"/>
                          <a:pt x="79" y="2445"/>
                          <a:pt x="177" y="2639"/>
                        </a:cubicBezTo>
                        <a:cubicBezTo>
                          <a:pt x="274" y="2833"/>
                          <a:pt x="366" y="2930"/>
                          <a:pt x="366" y="2930"/>
                        </a:cubicBezTo>
                        <a:lnTo>
                          <a:pt x="408" y="2930"/>
                        </a:lnTo>
                        <a:cubicBezTo>
                          <a:pt x="408" y="2930"/>
                          <a:pt x="464" y="2933"/>
                          <a:pt x="563" y="2933"/>
                        </a:cubicBezTo>
                        <a:cubicBezTo>
                          <a:pt x="964" y="2933"/>
                          <a:pt x="2063" y="2874"/>
                          <a:pt x="2930" y="2274"/>
                        </a:cubicBezTo>
                        <a:lnTo>
                          <a:pt x="2967" y="2255"/>
                        </a:lnTo>
                        <a:lnTo>
                          <a:pt x="2930" y="2214"/>
                        </a:lnTo>
                        <a:lnTo>
                          <a:pt x="175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2143;p47">
                    <a:extLst>
                      <a:ext uri="{FF2B5EF4-FFF2-40B4-BE49-F238E27FC236}">
                        <a16:creationId xmlns:a16="http://schemas.microsoft.com/office/drawing/2014/main" id="{B425F40F-DCBB-BCA5-B2C4-D1402CAD2CA0}"/>
                      </a:ext>
                    </a:extLst>
                  </p:cNvPr>
                  <p:cNvSpPr/>
                  <p:nvPr/>
                </p:nvSpPr>
                <p:spPr>
                  <a:xfrm>
                    <a:off x="6199807" y="3146497"/>
                    <a:ext cx="1729001" cy="1538497"/>
                  </a:xfrm>
                  <a:custGeom>
                    <a:avLst/>
                    <a:gdLst/>
                    <a:ahLst/>
                    <a:cxnLst/>
                    <a:rect l="l" t="t" r="r" b="b"/>
                    <a:pathLst>
                      <a:path w="10799" h="9609" extrusionOk="0">
                        <a:moveTo>
                          <a:pt x="8902" y="0"/>
                        </a:moveTo>
                        <a:cubicBezTo>
                          <a:pt x="8680" y="0"/>
                          <a:pt x="8439" y="49"/>
                          <a:pt x="8179" y="155"/>
                        </a:cubicBezTo>
                        <a:cubicBezTo>
                          <a:pt x="6908" y="677"/>
                          <a:pt x="209" y="4526"/>
                          <a:pt x="209" y="4526"/>
                        </a:cubicBezTo>
                        <a:cubicBezTo>
                          <a:pt x="56" y="4563"/>
                          <a:pt x="1" y="5238"/>
                          <a:pt x="883" y="7146"/>
                        </a:cubicBezTo>
                        <a:cubicBezTo>
                          <a:pt x="1789" y="9068"/>
                          <a:pt x="3096" y="9609"/>
                          <a:pt x="3096" y="9609"/>
                        </a:cubicBezTo>
                        <a:cubicBezTo>
                          <a:pt x="3096" y="9609"/>
                          <a:pt x="9796" y="4235"/>
                          <a:pt x="10124" y="3912"/>
                        </a:cubicBezTo>
                        <a:cubicBezTo>
                          <a:pt x="10434" y="3565"/>
                          <a:pt x="10799" y="2964"/>
                          <a:pt x="10549" y="1735"/>
                        </a:cubicBezTo>
                        <a:cubicBezTo>
                          <a:pt x="10336" y="739"/>
                          <a:pt x="9766" y="0"/>
                          <a:pt x="89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2144;p47">
                    <a:extLst>
                      <a:ext uri="{FF2B5EF4-FFF2-40B4-BE49-F238E27FC236}">
                        <a16:creationId xmlns:a16="http://schemas.microsoft.com/office/drawing/2014/main" id="{47DD857F-775D-475C-BACC-7965D3638EC4}"/>
                      </a:ext>
                    </a:extLst>
                  </p:cNvPr>
                  <p:cNvSpPr/>
                  <p:nvPr/>
                </p:nvSpPr>
                <p:spPr>
                  <a:xfrm>
                    <a:off x="6208773" y="3139452"/>
                    <a:ext cx="1729641" cy="1554508"/>
                  </a:xfrm>
                  <a:custGeom>
                    <a:avLst/>
                    <a:gdLst/>
                    <a:ahLst/>
                    <a:cxnLst/>
                    <a:rect l="l" t="t" r="r" b="b"/>
                    <a:pathLst>
                      <a:path w="10803" h="9709" extrusionOk="0">
                        <a:moveTo>
                          <a:pt x="8872" y="98"/>
                        </a:moveTo>
                        <a:cubicBezTo>
                          <a:pt x="8913" y="98"/>
                          <a:pt x="8953" y="99"/>
                          <a:pt x="8992" y="102"/>
                        </a:cubicBezTo>
                        <a:cubicBezTo>
                          <a:pt x="9241" y="121"/>
                          <a:pt x="9454" y="218"/>
                          <a:pt x="9648" y="375"/>
                        </a:cubicBezTo>
                        <a:cubicBezTo>
                          <a:pt x="10031" y="661"/>
                          <a:pt x="10299" y="1183"/>
                          <a:pt x="10433" y="1779"/>
                        </a:cubicBezTo>
                        <a:cubicBezTo>
                          <a:pt x="10706" y="3008"/>
                          <a:pt x="10341" y="3586"/>
                          <a:pt x="10031" y="3914"/>
                        </a:cubicBezTo>
                        <a:cubicBezTo>
                          <a:pt x="9994" y="3956"/>
                          <a:pt x="9856" y="4071"/>
                          <a:pt x="9648" y="4261"/>
                        </a:cubicBezTo>
                        <a:cubicBezTo>
                          <a:pt x="9435" y="4436"/>
                          <a:pt x="9144" y="4667"/>
                          <a:pt x="8798" y="4935"/>
                        </a:cubicBezTo>
                        <a:cubicBezTo>
                          <a:pt x="8123" y="5494"/>
                          <a:pt x="7259" y="6206"/>
                          <a:pt x="6413" y="6880"/>
                        </a:cubicBezTo>
                        <a:cubicBezTo>
                          <a:pt x="4699" y="8267"/>
                          <a:pt x="3064" y="9574"/>
                          <a:pt x="3040" y="9593"/>
                        </a:cubicBezTo>
                        <a:cubicBezTo>
                          <a:pt x="3022" y="9593"/>
                          <a:pt x="2735" y="9459"/>
                          <a:pt x="2310" y="9112"/>
                        </a:cubicBezTo>
                        <a:cubicBezTo>
                          <a:pt x="1867" y="8729"/>
                          <a:pt x="1331" y="8133"/>
                          <a:pt x="887" y="7167"/>
                        </a:cubicBezTo>
                        <a:cubicBezTo>
                          <a:pt x="425" y="6224"/>
                          <a:pt x="231" y="5573"/>
                          <a:pt x="153" y="5166"/>
                        </a:cubicBezTo>
                        <a:cubicBezTo>
                          <a:pt x="116" y="4972"/>
                          <a:pt x="97" y="4820"/>
                          <a:pt x="116" y="4741"/>
                        </a:cubicBezTo>
                        <a:cubicBezTo>
                          <a:pt x="116" y="4686"/>
                          <a:pt x="134" y="4667"/>
                          <a:pt x="134" y="4649"/>
                        </a:cubicBezTo>
                        <a:cubicBezTo>
                          <a:pt x="153" y="4626"/>
                          <a:pt x="153" y="4607"/>
                          <a:pt x="153" y="4607"/>
                        </a:cubicBezTo>
                        <a:lnTo>
                          <a:pt x="176" y="4607"/>
                        </a:lnTo>
                        <a:cubicBezTo>
                          <a:pt x="176" y="4607"/>
                          <a:pt x="1848" y="3646"/>
                          <a:pt x="3678" y="2625"/>
                        </a:cubicBezTo>
                        <a:cubicBezTo>
                          <a:pt x="5508" y="1604"/>
                          <a:pt x="7508" y="509"/>
                          <a:pt x="8146" y="259"/>
                        </a:cubicBezTo>
                        <a:cubicBezTo>
                          <a:pt x="8403" y="142"/>
                          <a:pt x="8651" y="98"/>
                          <a:pt x="8872" y="98"/>
                        </a:cubicBezTo>
                        <a:close/>
                        <a:moveTo>
                          <a:pt x="8871" y="1"/>
                        </a:moveTo>
                        <a:cubicBezTo>
                          <a:pt x="8637" y="1"/>
                          <a:pt x="8384" y="48"/>
                          <a:pt x="8105" y="162"/>
                        </a:cubicBezTo>
                        <a:cubicBezTo>
                          <a:pt x="7453" y="430"/>
                          <a:pt x="5466" y="1507"/>
                          <a:pt x="3641" y="2528"/>
                        </a:cubicBezTo>
                        <a:cubicBezTo>
                          <a:pt x="1793" y="3568"/>
                          <a:pt x="116" y="4533"/>
                          <a:pt x="116" y="4533"/>
                        </a:cubicBezTo>
                        <a:lnTo>
                          <a:pt x="134" y="4510"/>
                        </a:lnTo>
                        <a:lnTo>
                          <a:pt x="134" y="4510"/>
                        </a:lnTo>
                        <a:cubicBezTo>
                          <a:pt x="97" y="4533"/>
                          <a:pt x="79" y="4552"/>
                          <a:pt x="60" y="4589"/>
                        </a:cubicBezTo>
                        <a:cubicBezTo>
                          <a:pt x="37" y="4626"/>
                          <a:pt x="19" y="4667"/>
                          <a:pt x="19" y="4723"/>
                        </a:cubicBezTo>
                        <a:cubicBezTo>
                          <a:pt x="0" y="4820"/>
                          <a:pt x="0" y="4972"/>
                          <a:pt x="60" y="5185"/>
                        </a:cubicBezTo>
                        <a:cubicBezTo>
                          <a:pt x="134" y="5610"/>
                          <a:pt x="347" y="6266"/>
                          <a:pt x="790" y="7227"/>
                        </a:cubicBezTo>
                        <a:cubicBezTo>
                          <a:pt x="1234" y="8188"/>
                          <a:pt x="1793" y="8807"/>
                          <a:pt x="2255" y="9191"/>
                        </a:cubicBezTo>
                        <a:cubicBezTo>
                          <a:pt x="2694" y="9556"/>
                          <a:pt x="3022" y="9708"/>
                          <a:pt x="3022" y="9708"/>
                        </a:cubicBezTo>
                        <a:lnTo>
                          <a:pt x="3064" y="9708"/>
                        </a:lnTo>
                        <a:lnTo>
                          <a:pt x="3082" y="9690"/>
                        </a:lnTo>
                        <a:cubicBezTo>
                          <a:pt x="3082" y="9690"/>
                          <a:pt x="4755" y="8345"/>
                          <a:pt x="6469" y="6978"/>
                        </a:cubicBezTo>
                        <a:cubicBezTo>
                          <a:pt x="7314" y="6284"/>
                          <a:pt x="8202" y="5573"/>
                          <a:pt x="8858" y="5032"/>
                        </a:cubicBezTo>
                        <a:cubicBezTo>
                          <a:pt x="9204" y="4741"/>
                          <a:pt x="9491" y="4510"/>
                          <a:pt x="9703" y="4339"/>
                        </a:cubicBezTo>
                        <a:cubicBezTo>
                          <a:pt x="9916" y="4145"/>
                          <a:pt x="10050" y="4030"/>
                          <a:pt x="10110" y="3993"/>
                        </a:cubicBezTo>
                        <a:cubicBezTo>
                          <a:pt x="10415" y="3646"/>
                          <a:pt x="10803" y="3008"/>
                          <a:pt x="10530" y="1761"/>
                        </a:cubicBezTo>
                        <a:cubicBezTo>
                          <a:pt x="10396" y="1142"/>
                          <a:pt x="10128" y="606"/>
                          <a:pt x="9703" y="296"/>
                        </a:cubicBezTo>
                        <a:cubicBezTo>
                          <a:pt x="9509" y="144"/>
                          <a:pt x="9260" y="47"/>
                          <a:pt x="8992" y="5"/>
                        </a:cubicBezTo>
                        <a:cubicBezTo>
                          <a:pt x="8952" y="2"/>
                          <a:pt x="8912" y="1"/>
                          <a:pt x="88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2145;p47">
                    <a:extLst>
                      <a:ext uri="{FF2B5EF4-FFF2-40B4-BE49-F238E27FC236}">
                        <a16:creationId xmlns:a16="http://schemas.microsoft.com/office/drawing/2014/main" id="{666FD3E0-8373-AB46-6A7E-048012FA5164}"/>
                      </a:ext>
                    </a:extLst>
                  </p:cNvPr>
                  <p:cNvSpPr/>
                  <p:nvPr/>
                </p:nvSpPr>
                <p:spPr>
                  <a:xfrm>
                    <a:off x="7046941" y="2557776"/>
                    <a:ext cx="647475" cy="769809"/>
                  </a:xfrm>
                  <a:custGeom>
                    <a:avLst/>
                    <a:gdLst/>
                    <a:ahLst/>
                    <a:cxnLst/>
                    <a:rect l="l" t="t" r="r" b="b"/>
                    <a:pathLst>
                      <a:path w="4044" h="4808" extrusionOk="0">
                        <a:moveTo>
                          <a:pt x="2751" y="0"/>
                        </a:moveTo>
                        <a:cubicBezTo>
                          <a:pt x="2690" y="0"/>
                          <a:pt x="2639" y="2"/>
                          <a:pt x="2602" y="2"/>
                        </a:cubicBezTo>
                        <a:cubicBezTo>
                          <a:pt x="2103" y="20"/>
                          <a:pt x="1733" y="367"/>
                          <a:pt x="1368" y="695"/>
                        </a:cubicBezTo>
                        <a:cubicBezTo>
                          <a:pt x="906" y="1120"/>
                          <a:pt x="559" y="1466"/>
                          <a:pt x="176" y="1965"/>
                        </a:cubicBezTo>
                        <a:cubicBezTo>
                          <a:pt x="0" y="2136"/>
                          <a:pt x="60" y="2409"/>
                          <a:pt x="157" y="2622"/>
                        </a:cubicBezTo>
                        <a:cubicBezTo>
                          <a:pt x="388" y="3255"/>
                          <a:pt x="716" y="3832"/>
                          <a:pt x="1081" y="4391"/>
                        </a:cubicBezTo>
                        <a:cubicBezTo>
                          <a:pt x="1215" y="4578"/>
                          <a:pt x="1410" y="4807"/>
                          <a:pt x="1665" y="4807"/>
                        </a:cubicBezTo>
                        <a:cubicBezTo>
                          <a:pt x="1700" y="4807"/>
                          <a:pt x="1737" y="4803"/>
                          <a:pt x="1774" y="4793"/>
                        </a:cubicBezTo>
                        <a:cubicBezTo>
                          <a:pt x="1964" y="4701"/>
                          <a:pt x="2079" y="4470"/>
                          <a:pt x="2237" y="4294"/>
                        </a:cubicBezTo>
                        <a:cubicBezTo>
                          <a:pt x="2736" y="3583"/>
                          <a:pt x="3235" y="2871"/>
                          <a:pt x="3641" y="2081"/>
                        </a:cubicBezTo>
                        <a:cubicBezTo>
                          <a:pt x="3835" y="1656"/>
                          <a:pt x="4043" y="1138"/>
                          <a:pt x="3835" y="676"/>
                        </a:cubicBezTo>
                        <a:cubicBezTo>
                          <a:pt x="3738" y="385"/>
                          <a:pt x="3678" y="311"/>
                          <a:pt x="3313" y="80"/>
                        </a:cubicBezTo>
                        <a:cubicBezTo>
                          <a:pt x="3132" y="10"/>
                          <a:pt x="2911" y="0"/>
                          <a:pt x="2751"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2146;p47">
                    <a:extLst>
                      <a:ext uri="{FF2B5EF4-FFF2-40B4-BE49-F238E27FC236}">
                        <a16:creationId xmlns:a16="http://schemas.microsoft.com/office/drawing/2014/main" id="{32B77F03-B76D-2297-CA48-A1A454C45CB3}"/>
                      </a:ext>
                    </a:extLst>
                  </p:cNvPr>
                  <p:cNvSpPr/>
                  <p:nvPr/>
                </p:nvSpPr>
                <p:spPr>
                  <a:xfrm>
                    <a:off x="7046941" y="2579391"/>
                    <a:ext cx="657081" cy="757320"/>
                  </a:xfrm>
                  <a:custGeom>
                    <a:avLst/>
                    <a:gdLst/>
                    <a:ahLst/>
                    <a:cxnLst/>
                    <a:rect l="l" t="t" r="r" b="b"/>
                    <a:pathLst>
                      <a:path w="4104" h="4730" extrusionOk="0">
                        <a:moveTo>
                          <a:pt x="3489" y="1"/>
                        </a:moveTo>
                        <a:cubicBezTo>
                          <a:pt x="3563" y="116"/>
                          <a:pt x="3641" y="232"/>
                          <a:pt x="3641" y="232"/>
                        </a:cubicBezTo>
                        <a:lnTo>
                          <a:pt x="3623" y="232"/>
                        </a:lnTo>
                        <a:lnTo>
                          <a:pt x="3641" y="250"/>
                        </a:lnTo>
                        <a:cubicBezTo>
                          <a:pt x="3697" y="329"/>
                          <a:pt x="3738" y="426"/>
                          <a:pt x="3794" y="560"/>
                        </a:cubicBezTo>
                        <a:cubicBezTo>
                          <a:pt x="3988" y="1003"/>
                          <a:pt x="3794" y="1502"/>
                          <a:pt x="3581" y="1927"/>
                        </a:cubicBezTo>
                        <a:cubicBezTo>
                          <a:pt x="3179" y="2694"/>
                          <a:pt x="2699" y="3429"/>
                          <a:pt x="2176" y="4141"/>
                        </a:cubicBezTo>
                        <a:cubicBezTo>
                          <a:pt x="2042" y="4312"/>
                          <a:pt x="1927" y="4524"/>
                          <a:pt x="1756" y="4621"/>
                        </a:cubicBezTo>
                        <a:cubicBezTo>
                          <a:pt x="1725" y="4625"/>
                          <a:pt x="1696" y="4628"/>
                          <a:pt x="1667" y="4628"/>
                        </a:cubicBezTo>
                        <a:cubicBezTo>
                          <a:pt x="1566" y="4628"/>
                          <a:pt x="1476" y="4600"/>
                          <a:pt x="1386" y="4524"/>
                        </a:cubicBezTo>
                        <a:cubicBezTo>
                          <a:pt x="1294" y="4450"/>
                          <a:pt x="1197" y="4335"/>
                          <a:pt x="1118" y="4238"/>
                        </a:cubicBezTo>
                        <a:cubicBezTo>
                          <a:pt x="753" y="3679"/>
                          <a:pt x="425" y="3083"/>
                          <a:pt x="194" y="2463"/>
                        </a:cubicBezTo>
                        <a:cubicBezTo>
                          <a:pt x="157" y="2371"/>
                          <a:pt x="116" y="2256"/>
                          <a:pt x="116" y="2140"/>
                        </a:cubicBezTo>
                        <a:cubicBezTo>
                          <a:pt x="116" y="2043"/>
                          <a:pt x="139" y="1946"/>
                          <a:pt x="213" y="1867"/>
                        </a:cubicBezTo>
                        <a:lnTo>
                          <a:pt x="213" y="1849"/>
                        </a:lnTo>
                        <a:lnTo>
                          <a:pt x="231" y="1849"/>
                        </a:lnTo>
                        <a:cubicBezTo>
                          <a:pt x="601" y="1368"/>
                          <a:pt x="947" y="1022"/>
                          <a:pt x="1409" y="597"/>
                        </a:cubicBezTo>
                        <a:cubicBezTo>
                          <a:pt x="1525" y="481"/>
                          <a:pt x="1640" y="366"/>
                          <a:pt x="1774" y="269"/>
                        </a:cubicBezTo>
                        <a:cubicBezTo>
                          <a:pt x="1774" y="232"/>
                          <a:pt x="1756" y="213"/>
                          <a:pt x="1696" y="213"/>
                        </a:cubicBezTo>
                        <a:cubicBezTo>
                          <a:pt x="1562" y="310"/>
                          <a:pt x="1446" y="426"/>
                          <a:pt x="1331" y="523"/>
                        </a:cubicBezTo>
                        <a:cubicBezTo>
                          <a:pt x="869" y="943"/>
                          <a:pt x="522" y="1290"/>
                          <a:pt x="157" y="1793"/>
                        </a:cubicBezTo>
                        <a:cubicBezTo>
                          <a:pt x="42" y="1886"/>
                          <a:pt x="0" y="2024"/>
                          <a:pt x="23" y="2140"/>
                        </a:cubicBezTo>
                        <a:cubicBezTo>
                          <a:pt x="23" y="2274"/>
                          <a:pt x="60" y="2390"/>
                          <a:pt x="97" y="2505"/>
                        </a:cubicBezTo>
                        <a:cubicBezTo>
                          <a:pt x="328" y="3138"/>
                          <a:pt x="675" y="3734"/>
                          <a:pt x="1040" y="4293"/>
                        </a:cubicBezTo>
                        <a:cubicBezTo>
                          <a:pt x="1118" y="4409"/>
                          <a:pt x="1215" y="4524"/>
                          <a:pt x="1331" y="4621"/>
                        </a:cubicBezTo>
                        <a:cubicBezTo>
                          <a:pt x="1436" y="4683"/>
                          <a:pt x="1552" y="4730"/>
                          <a:pt x="1673" y="4730"/>
                        </a:cubicBezTo>
                        <a:cubicBezTo>
                          <a:pt x="1706" y="4730"/>
                          <a:pt x="1740" y="4726"/>
                          <a:pt x="1774" y="4718"/>
                        </a:cubicBezTo>
                        <a:lnTo>
                          <a:pt x="1793" y="4718"/>
                        </a:lnTo>
                        <a:cubicBezTo>
                          <a:pt x="2006" y="4603"/>
                          <a:pt x="2121" y="4353"/>
                          <a:pt x="2273" y="4196"/>
                        </a:cubicBezTo>
                        <a:cubicBezTo>
                          <a:pt x="2773" y="3485"/>
                          <a:pt x="3276" y="2755"/>
                          <a:pt x="3678" y="1983"/>
                        </a:cubicBezTo>
                        <a:lnTo>
                          <a:pt x="3678" y="1964"/>
                        </a:lnTo>
                        <a:cubicBezTo>
                          <a:pt x="3891" y="1539"/>
                          <a:pt x="4103" y="1022"/>
                          <a:pt x="3891" y="523"/>
                        </a:cubicBezTo>
                        <a:cubicBezTo>
                          <a:pt x="3835" y="384"/>
                          <a:pt x="3794" y="269"/>
                          <a:pt x="3720" y="195"/>
                        </a:cubicBezTo>
                        <a:cubicBezTo>
                          <a:pt x="3660" y="116"/>
                          <a:pt x="3581" y="61"/>
                          <a:pt x="34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2147;p47">
                    <a:extLst>
                      <a:ext uri="{FF2B5EF4-FFF2-40B4-BE49-F238E27FC236}">
                        <a16:creationId xmlns:a16="http://schemas.microsoft.com/office/drawing/2014/main" id="{6BD954AD-8693-148F-9031-B05765D1F22D}"/>
                      </a:ext>
                    </a:extLst>
                  </p:cNvPr>
                  <p:cNvSpPr/>
                  <p:nvPr/>
                </p:nvSpPr>
                <p:spPr>
                  <a:xfrm>
                    <a:off x="5212898" y="1090858"/>
                    <a:ext cx="327260" cy="666058"/>
                  </a:xfrm>
                  <a:custGeom>
                    <a:avLst/>
                    <a:gdLst/>
                    <a:ahLst/>
                    <a:cxnLst/>
                    <a:rect l="l" t="t" r="r" b="b"/>
                    <a:pathLst>
                      <a:path w="2044" h="4160" extrusionOk="0">
                        <a:moveTo>
                          <a:pt x="321" y="1"/>
                        </a:moveTo>
                        <a:cubicBezTo>
                          <a:pt x="282" y="1"/>
                          <a:pt x="245" y="7"/>
                          <a:pt x="213" y="20"/>
                        </a:cubicBezTo>
                        <a:cubicBezTo>
                          <a:pt x="42" y="94"/>
                          <a:pt x="1" y="57"/>
                          <a:pt x="98" y="616"/>
                        </a:cubicBezTo>
                        <a:cubicBezTo>
                          <a:pt x="195" y="1175"/>
                          <a:pt x="560" y="2926"/>
                          <a:pt x="560" y="2926"/>
                        </a:cubicBezTo>
                        <a:lnTo>
                          <a:pt x="1775" y="4160"/>
                        </a:lnTo>
                        <a:cubicBezTo>
                          <a:pt x="1775" y="4160"/>
                          <a:pt x="2043" y="3947"/>
                          <a:pt x="1891" y="3467"/>
                        </a:cubicBezTo>
                        <a:cubicBezTo>
                          <a:pt x="1733" y="3004"/>
                          <a:pt x="1100" y="653"/>
                          <a:pt x="943" y="385"/>
                        </a:cubicBezTo>
                        <a:cubicBezTo>
                          <a:pt x="816" y="160"/>
                          <a:pt x="526" y="1"/>
                          <a:pt x="321"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2148;p47">
                    <a:extLst>
                      <a:ext uri="{FF2B5EF4-FFF2-40B4-BE49-F238E27FC236}">
                        <a16:creationId xmlns:a16="http://schemas.microsoft.com/office/drawing/2014/main" id="{15D4605C-6071-D2A6-CE7E-27E2B887265C}"/>
                      </a:ext>
                    </a:extLst>
                  </p:cNvPr>
                  <p:cNvSpPr/>
                  <p:nvPr/>
                </p:nvSpPr>
                <p:spPr>
                  <a:xfrm>
                    <a:off x="5210016" y="1082853"/>
                    <a:ext cx="324218" cy="683029"/>
                  </a:xfrm>
                  <a:custGeom>
                    <a:avLst/>
                    <a:gdLst/>
                    <a:ahLst/>
                    <a:cxnLst/>
                    <a:rect l="l" t="t" r="r" b="b"/>
                    <a:pathLst>
                      <a:path w="2025" h="4266" extrusionOk="0">
                        <a:moveTo>
                          <a:pt x="350" y="106"/>
                        </a:moveTo>
                        <a:cubicBezTo>
                          <a:pt x="422" y="106"/>
                          <a:pt x="509" y="127"/>
                          <a:pt x="596" y="167"/>
                        </a:cubicBezTo>
                        <a:cubicBezTo>
                          <a:pt x="730" y="222"/>
                          <a:pt x="846" y="338"/>
                          <a:pt x="924" y="453"/>
                        </a:cubicBezTo>
                        <a:cubicBezTo>
                          <a:pt x="961" y="513"/>
                          <a:pt x="1021" y="703"/>
                          <a:pt x="1118" y="975"/>
                        </a:cubicBezTo>
                        <a:cubicBezTo>
                          <a:pt x="1192" y="1243"/>
                          <a:pt x="1289" y="1571"/>
                          <a:pt x="1386" y="1918"/>
                        </a:cubicBezTo>
                        <a:cubicBezTo>
                          <a:pt x="1599" y="2592"/>
                          <a:pt x="1793" y="3304"/>
                          <a:pt x="1867" y="3535"/>
                        </a:cubicBezTo>
                        <a:cubicBezTo>
                          <a:pt x="1927" y="3766"/>
                          <a:pt x="1909" y="3919"/>
                          <a:pt x="1849" y="4016"/>
                        </a:cubicBezTo>
                        <a:cubicBezTo>
                          <a:pt x="1830" y="4094"/>
                          <a:pt x="1812" y="4113"/>
                          <a:pt x="1793" y="4131"/>
                        </a:cubicBezTo>
                        <a:lnTo>
                          <a:pt x="638" y="2957"/>
                        </a:lnTo>
                        <a:cubicBezTo>
                          <a:pt x="615" y="2939"/>
                          <a:pt x="250" y="1206"/>
                          <a:pt x="176" y="647"/>
                        </a:cubicBezTo>
                        <a:cubicBezTo>
                          <a:pt x="116" y="375"/>
                          <a:pt x="97" y="241"/>
                          <a:pt x="116" y="204"/>
                        </a:cubicBezTo>
                        <a:cubicBezTo>
                          <a:pt x="116" y="185"/>
                          <a:pt x="134" y="185"/>
                          <a:pt x="153" y="167"/>
                        </a:cubicBezTo>
                        <a:cubicBezTo>
                          <a:pt x="176" y="144"/>
                          <a:pt x="213" y="144"/>
                          <a:pt x="250" y="125"/>
                        </a:cubicBezTo>
                        <a:cubicBezTo>
                          <a:pt x="277" y="112"/>
                          <a:pt x="311" y="106"/>
                          <a:pt x="350" y="106"/>
                        </a:cubicBezTo>
                        <a:close/>
                        <a:moveTo>
                          <a:pt x="344" y="1"/>
                        </a:moveTo>
                        <a:cubicBezTo>
                          <a:pt x="297" y="1"/>
                          <a:pt x="253" y="9"/>
                          <a:pt x="213" y="28"/>
                        </a:cubicBezTo>
                        <a:cubicBezTo>
                          <a:pt x="176" y="51"/>
                          <a:pt x="134" y="51"/>
                          <a:pt x="97" y="70"/>
                        </a:cubicBezTo>
                        <a:cubicBezTo>
                          <a:pt x="60" y="88"/>
                          <a:pt x="37" y="125"/>
                          <a:pt x="19" y="167"/>
                        </a:cubicBezTo>
                        <a:cubicBezTo>
                          <a:pt x="0" y="259"/>
                          <a:pt x="19" y="398"/>
                          <a:pt x="60" y="666"/>
                        </a:cubicBezTo>
                        <a:cubicBezTo>
                          <a:pt x="153" y="1225"/>
                          <a:pt x="541" y="2994"/>
                          <a:pt x="541" y="2994"/>
                        </a:cubicBezTo>
                        <a:lnTo>
                          <a:pt x="541" y="3013"/>
                        </a:lnTo>
                        <a:lnTo>
                          <a:pt x="1793" y="4265"/>
                        </a:lnTo>
                        <a:lnTo>
                          <a:pt x="1830" y="4247"/>
                        </a:lnTo>
                        <a:cubicBezTo>
                          <a:pt x="1830" y="4247"/>
                          <a:pt x="1909" y="4187"/>
                          <a:pt x="1946" y="4053"/>
                        </a:cubicBezTo>
                        <a:cubicBezTo>
                          <a:pt x="2001" y="3937"/>
                          <a:pt x="2024" y="3748"/>
                          <a:pt x="1946" y="3493"/>
                        </a:cubicBezTo>
                        <a:cubicBezTo>
                          <a:pt x="1885" y="3262"/>
                          <a:pt x="1696" y="2569"/>
                          <a:pt x="1483" y="1876"/>
                        </a:cubicBezTo>
                        <a:cubicBezTo>
                          <a:pt x="1386" y="1553"/>
                          <a:pt x="1289" y="1206"/>
                          <a:pt x="1216" y="952"/>
                        </a:cubicBezTo>
                        <a:cubicBezTo>
                          <a:pt x="1118" y="684"/>
                          <a:pt x="1058" y="490"/>
                          <a:pt x="1021" y="416"/>
                        </a:cubicBezTo>
                        <a:cubicBezTo>
                          <a:pt x="924" y="259"/>
                          <a:pt x="790" y="144"/>
                          <a:pt x="638" y="70"/>
                        </a:cubicBezTo>
                        <a:cubicBezTo>
                          <a:pt x="535" y="30"/>
                          <a:pt x="434" y="1"/>
                          <a:pt x="34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2149;p47">
                    <a:extLst>
                      <a:ext uri="{FF2B5EF4-FFF2-40B4-BE49-F238E27FC236}">
                        <a16:creationId xmlns:a16="http://schemas.microsoft.com/office/drawing/2014/main" id="{D1C19DB9-E9A4-1108-9ACC-6D6DC4DCA3A4}"/>
                      </a:ext>
                    </a:extLst>
                  </p:cNvPr>
                  <p:cNvSpPr/>
                  <p:nvPr/>
                </p:nvSpPr>
                <p:spPr>
                  <a:xfrm>
                    <a:off x="5148535" y="2061599"/>
                    <a:ext cx="714880" cy="1084905"/>
                  </a:xfrm>
                  <a:custGeom>
                    <a:avLst/>
                    <a:gdLst/>
                    <a:ahLst/>
                    <a:cxnLst/>
                    <a:rect l="l" t="t" r="r" b="b"/>
                    <a:pathLst>
                      <a:path w="4465" h="6776" extrusionOk="0">
                        <a:moveTo>
                          <a:pt x="3254" y="0"/>
                        </a:moveTo>
                        <a:cubicBezTo>
                          <a:pt x="3254" y="0"/>
                          <a:pt x="2408" y="19"/>
                          <a:pt x="1502" y="268"/>
                        </a:cubicBezTo>
                        <a:cubicBezTo>
                          <a:pt x="615" y="499"/>
                          <a:pt x="1" y="1368"/>
                          <a:pt x="1" y="1368"/>
                        </a:cubicBezTo>
                        <a:cubicBezTo>
                          <a:pt x="1" y="1368"/>
                          <a:pt x="828" y="4967"/>
                          <a:pt x="1558" y="5873"/>
                        </a:cubicBezTo>
                        <a:cubicBezTo>
                          <a:pt x="2067" y="6501"/>
                          <a:pt x="2501" y="6776"/>
                          <a:pt x="2912" y="6776"/>
                        </a:cubicBezTo>
                        <a:cubicBezTo>
                          <a:pt x="3094" y="6776"/>
                          <a:pt x="3271" y="6722"/>
                          <a:pt x="3448" y="6622"/>
                        </a:cubicBezTo>
                        <a:cubicBezTo>
                          <a:pt x="4044" y="6275"/>
                          <a:pt x="4464" y="5374"/>
                          <a:pt x="4464" y="5374"/>
                        </a:cubicBezTo>
                        <a:lnTo>
                          <a:pt x="3254" y="0"/>
                        </a:ln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2150;p47">
                    <a:extLst>
                      <a:ext uri="{FF2B5EF4-FFF2-40B4-BE49-F238E27FC236}">
                        <a16:creationId xmlns:a16="http://schemas.microsoft.com/office/drawing/2014/main" id="{FCCA2587-95A9-BFE8-3BB6-DD5D3D36E4DC}"/>
                      </a:ext>
                    </a:extLst>
                  </p:cNvPr>
                  <p:cNvSpPr/>
                  <p:nvPr/>
                </p:nvSpPr>
                <p:spPr>
                  <a:xfrm>
                    <a:off x="5138928" y="2055675"/>
                    <a:ext cx="734093" cy="1098835"/>
                  </a:xfrm>
                  <a:custGeom>
                    <a:avLst/>
                    <a:gdLst/>
                    <a:ahLst/>
                    <a:cxnLst/>
                    <a:rect l="l" t="t" r="r" b="b"/>
                    <a:pathLst>
                      <a:path w="4585" h="6863" extrusionOk="0">
                        <a:moveTo>
                          <a:pt x="3277" y="97"/>
                        </a:moveTo>
                        <a:lnTo>
                          <a:pt x="4469" y="5411"/>
                        </a:lnTo>
                        <a:cubicBezTo>
                          <a:pt x="4469" y="5429"/>
                          <a:pt x="4372" y="5619"/>
                          <a:pt x="4201" y="5892"/>
                        </a:cubicBezTo>
                        <a:cubicBezTo>
                          <a:pt x="4025" y="6141"/>
                          <a:pt x="3757" y="6451"/>
                          <a:pt x="3485" y="6603"/>
                        </a:cubicBezTo>
                        <a:cubicBezTo>
                          <a:pt x="3307" y="6709"/>
                          <a:pt x="3137" y="6765"/>
                          <a:pt x="2964" y="6765"/>
                        </a:cubicBezTo>
                        <a:cubicBezTo>
                          <a:pt x="2857" y="6765"/>
                          <a:pt x="2750" y="6744"/>
                          <a:pt x="2639" y="6700"/>
                        </a:cubicBezTo>
                        <a:cubicBezTo>
                          <a:pt x="2353" y="6603"/>
                          <a:pt x="2025" y="6335"/>
                          <a:pt x="1660" y="5892"/>
                        </a:cubicBezTo>
                        <a:cubicBezTo>
                          <a:pt x="1484" y="5661"/>
                          <a:pt x="1290" y="5272"/>
                          <a:pt x="1119" y="4810"/>
                        </a:cubicBezTo>
                        <a:cubicBezTo>
                          <a:pt x="925" y="4348"/>
                          <a:pt x="754" y="3812"/>
                          <a:pt x="620" y="3309"/>
                        </a:cubicBezTo>
                        <a:cubicBezTo>
                          <a:pt x="310" y="2311"/>
                          <a:pt x="116" y="1442"/>
                          <a:pt x="116" y="1423"/>
                        </a:cubicBezTo>
                        <a:cubicBezTo>
                          <a:pt x="135" y="1386"/>
                          <a:pt x="712" y="578"/>
                          <a:pt x="1581" y="347"/>
                        </a:cubicBezTo>
                        <a:cubicBezTo>
                          <a:pt x="2427" y="116"/>
                          <a:pt x="3217" y="97"/>
                          <a:pt x="3277" y="97"/>
                        </a:cubicBezTo>
                        <a:close/>
                        <a:moveTo>
                          <a:pt x="3314" y="0"/>
                        </a:moveTo>
                        <a:cubicBezTo>
                          <a:pt x="3314" y="0"/>
                          <a:pt x="2445" y="0"/>
                          <a:pt x="1562" y="250"/>
                        </a:cubicBezTo>
                        <a:cubicBezTo>
                          <a:pt x="638" y="499"/>
                          <a:pt x="19" y="1386"/>
                          <a:pt x="19" y="1386"/>
                        </a:cubicBezTo>
                        <a:lnTo>
                          <a:pt x="1" y="1405"/>
                        </a:lnTo>
                        <a:lnTo>
                          <a:pt x="1" y="1423"/>
                        </a:lnTo>
                        <a:cubicBezTo>
                          <a:pt x="1" y="1423"/>
                          <a:pt x="213" y="2329"/>
                          <a:pt x="523" y="3332"/>
                        </a:cubicBezTo>
                        <a:cubicBezTo>
                          <a:pt x="657" y="3849"/>
                          <a:pt x="828" y="4390"/>
                          <a:pt x="1022" y="4852"/>
                        </a:cubicBezTo>
                        <a:cubicBezTo>
                          <a:pt x="1197" y="5314"/>
                          <a:pt x="1387" y="5716"/>
                          <a:pt x="1581" y="5947"/>
                        </a:cubicBezTo>
                        <a:cubicBezTo>
                          <a:pt x="1946" y="6409"/>
                          <a:pt x="2293" y="6682"/>
                          <a:pt x="2602" y="6797"/>
                        </a:cubicBezTo>
                        <a:cubicBezTo>
                          <a:pt x="2727" y="6841"/>
                          <a:pt x="2848" y="6862"/>
                          <a:pt x="2968" y="6862"/>
                        </a:cubicBezTo>
                        <a:cubicBezTo>
                          <a:pt x="3163" y="6862"/>
                          <a:pt x="3353" y="6806"/>
                          <a:pt x="3545" y="6700"/>
                        </a:cubicBezTo>
                        <a:cubicBezTo>
                          <a:pt x="3831" y="6525"/>
                          <a:pt x="4104" y="6220"/>
                          <a:pt x="4275" y="5929"/>
                        </a:cubicBezTo>
                        <a:cubicBezTo>
                          <a:pt x="4469" y="5661"/>
                          <a:pt x="4566" y="5429"/>
                          <a:pt x="4566" y="5429"/>
                        </a:cubicBezTo>
                        <a:lnTo>
                          <a:pt x="4584" y="5429"/>
                        </a:lnTo>
                        <a:lnTo>
                          <a:pt x="4584" y="5411"/>
                        </a:lnTo>
                        <a:lnTo>
                          <a:pt x="335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2151;p47">
                    <a:extLst>
                      <a:ext uri="{FF2B5EF4-FFF2-40B4-BE49-F238E27FC236}">
                        <a16:creationId xmlns:a16="http://schemas.microsoft.com/office/drawing/2014/main" id="{C82946DB-A366-0DB2-F542-A8F14513A4DD}"/>
                      </a:ext>
                    </a:extLst>
                  </p:cNvPr>
                  <p:cNvSpPr/>
                  <p:nvPr/>
                </p:nvSpPr>
                <p:spPr>
                  <a:xfrm>
                    <a:off x="5022049" y="1591038"/>
                    <a:ext cx="678536" cy="706085"/>
                  </a:xfrm>
                  <a:custGeom>
                    <a:avLst/>
                    <a:gdLst/>
                    <a:ahLst/>
                    <a:cxnLst/>
                    <a:rect l="l" t="t" r="r" b="b"/>
                    <a:pathLst>
                      <a:path w="4238" h="4410" extrusionOk="0">
                        <a:moveTo>
                          <a:pt x="2646" y="1"/>
                        </a:moveTo>
                        <a:cubicBezTo>
                          <a:pt x="2520" y="1"/>
                          <a:pt x="2387" y="27"/>
                          <a:pt x="2251" y="70"/>
                        </a:cubicBezTo>
                        <a:cubicBezTo>
                          <a:pt x="1789" y="246"/>
                          <a:pt x="1137" y="611"/>
                          <a:pt x="634" y="823"/>
                        </a:cubicBezTo>
                        <a:cubicBezTo>
                          <a:pt x="135" y="1013"/>
                          <a:pt x="1" y="1359"/>
                          <a:pt x="98" y="1960"/>
                        </a:cubicBezTo>
                        <a:cubicBezTo>
                          <a:pt x="213" y="2556"/>
                          <a:pt x="560" y="3845"/>
                          <a:pt x="791" y="4307"/>
                        </a:cubicBezTo>
                        <a:cubicBezTo>
                          <a:pt x="827" y="4379"/>
                          <a:pt x="925" y="4409"/>
                          <a:pt x="1065" y="4409"/>
                        </a:cubicBezTo>
                        <a:cubicBezTo>
                          <a:pt x="1824" y="4409"/>
                          <a:pt x="3813" y="3517"/>
                          <a:pt x="3813" y="3517"/>
                        </a:cubicBezTo>
                        <a:cubicBezTo>
                          <a:pt x="3813" y="3517"/>
                          <a:pt x="4238" y="2861"/>
                          <a:pt x="4215" y="2496"/>
                        </a:cubicBezTo>
                        <a:cubicBezTo>
                          <a:pt x="4178" y="2131"/>
                          <a:pt x="3679" y="1401"/>
                          <a:pt x="3429" y="689"/>
                        </a:cubicBezTo>
                        <a:cubicBezTo>
                          <a:pt x="3246" y="174"/>
                          <a:pt x="2968" y="1"/>
                          <a:pt x="2646"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2152;p47">
                    <a:extLst>
                      <a:ext uri="{FF2B5EF4-FFF2-40B4-BE49-F238E27FC236}">
                        <a16:creationId xmlns:a16="http://schemas.microsoft.com/office/drawing/2014/main" id="{F7EA46C3-562B-151F-1B8C-9F29131B13D1}"/>
                      </a:ext>
                    </a:extLst>
                  </p:cNvPr>
                  <p:cNvSpPr/>
                  <p:nvPr/>
                </p:nvSpPr>
                <p:spPr>
                  <a:xfrm>
                    <a:off x="5022049" y="1583673"/>
                    <a:ext cx="684460" cy="715532"/>
                  </a:xfrm>
                  <a:custGeom>
                    <a:avLst/>
                    <a:gdLst/>
                    <a:ahLst/>
                    <a:cxnLst/>
                    <a:rect l="l" t="t" r="r" b="b"/>
                    <a:pathLst>
                      <a:path w="4275" h="4469" extrusionOk="0">
                        <a:moveTo>
                          <a:pt x="2597" y="0"/>
                        </a:moveTo>
                        <a:cubicBezTo>
                          <a:pt x="2482" y="0"/>
                          <a:pt x="2366" y="42"/>
                          <a:pt x="2232" y="79"/>
                        </a:cubicBezTo>
                        <a:cubicBezTo>
                          <a:pt x="1770" y="250"/>
                          <a:pt x="1096" y="596"/>
                          <a:pt x="615" y="809"/>
                        </a:cubicBezTo>
                        <a:cubicBezTo>
                          <a:pt x="347" y="925"/>
                          <a:pt x="172" y="1059"/>
                          <a:pt x="98" y="1271"/>
                        </a:cubicBezTo>
                        <a:cubicBezTo>
                          <a:pt x="1" y="1465"/>
                          <a:pt x="1" y="1715"/>
                          <a:pt x="56" y="2024"/>
                        </a:cubicBezTo>
                        <a:cubicBezTo>
                          <a:pt x="172" y="2620"/>
                          <a:pt x="518" y="3891"/>
                          <a:pt x="749" y="4371"/>
                        </a:cubicBezTo>
                        <a:cubicBezTo>
                          <a:pt x="772" y="4408"/>
                          <a:pt x="791" y="4450"/>
                          <a:pt x="846" y="4468"/>
                        </a:cubicBezTo>
                        <a:cubicBezTo>
                          <a:pt x="828" y="4408"/>
                          <a:pt x="791" y="4334"/>
                          <a:pt x="809" y="4256"/>
                        </a:cubicBezTo>
                        <a:cubicBezTo>
                          <a:pt x="578" y="3757"/>
                          <a:pt x="250" y="2560"/>
                          <a:pt x="153" y="2006"/>
                        </a:cubicBezTo>
                        <a:cubicBezTo>
                          <a:pt x="98" y="1696"/>
                          <a:pt x="98" y="1484"/>
                          <a:pt x="172" y="1313"/>
                        </a:cubicBezTo>
                        <a:cubicBezTo>
                          <a:pt x="250" y="1137"/>
                          <a:pt x="403" y="1003"/>
                          <a:pt x="657" y="906"/>
                        </a:cubicBezTo>
                        <a:cubicBezTo>
                          <a:pt x="1156" y="693"/>
                          <a:pt x="1812" y="328"/>
                          <a:pt x="2274" y="176"/>
                        </a:cubicBezTo>
                        <a:cubicBezTo>
                          <a:pt x="2418" y="127"/>
                          <a:pt x="2552" y="94"/>
                          <a:pt x="2681" y="94"/>
                        </a:cubicBezTo>
                        <a:cubicBezTo>
                          <a:pt x="2758" y="94"/>
                          <a:pt x="2834" y="106"/>
                          <a:pt x="2907" y="134"/>
                        </a:cubicBezTo>
                        <a:cubicBezTo>
                          <a:pt x="3101" y="213"/>
                          <a:pt x="3254" y="407"/>
                          <a:pt x="3388" y="754"/>
                        </a:cubicBezTo>
                        <a:cubicBezTo>
                          <a:pt x="3503" y="1100"/>
                          <a:pt x="3697" y="1465"/>
                          <a:pt x="3850" y="1793"/>
                        </a:cubicBezTo>
                        <a:cubicBezTo>
                          <a:pt x="4025" y="2098"/>
                          <a:pt x="4159" y="2389"/>
                          <a:pt x="4159" y="2542"/>
                        </a:cubicBezTo>
                        <a:cubicBezTo>
                          <a:pt x="4178" y="2676"/>
                          <a:pt x="4099" y="2888"/>
                          <a:pt x="4025" y="3064"/>
                        </a:cubicBezTo>
                        <a:cubicBezTo>
                          <a:pt x="4025" y="3119"/>
                          <a:pt x="4025" y="3198"/>
                          <a:pt x="4044" y="3253"/>
                        </a:cubicBezTo>
                        <a:cubicBezTo>
                          <a:pt x="4044" y="3235"/>
                          <a:pt x="4062" y="3235"/>
                          <a:pt x="4062" y="3216"/>
                        </a:cubicBezTo>
                        <a:cubicBezTo>
                          <a:pt x="4178" y="3004"/>
                          <a:pt x="4275" y="2736"/>
                          <a:pt x="4256" y="2542"/>
                        </a:cubicBezTo>
                        <a:cubicBezTo>
                          <a:pt x="4256" y="2329"/>
                          <a:pt x="4122" y="2061"/>
                          <a:pt x="3947" y="1752"/>
                        </a:cubicBezTo>
                        <a:cubicBezTo>
                          <a:pt x="3794" y="1428"/>
                          <a:pt x="3600" y="1059"/>
                          <a:pt x="3485" y="712"/>
                        </a:cubicBezTo>
                        <a:cubicBezTo>
                          <a:pt x="3351" y="347"/>
                          <a:pt x="3157" y="134"/>
                          <a:pt x="2944" y="60"/>
                        </a:cubicBezTo>
                        <a:cubicBezTo>
                          <a:pt x="2852" y="19"/>
                          <a:pt x="2755" y="0"/>
                          <a:pt x="263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2153;p47">
                    <a:extLst>
                      <a:ext uri="{FF2B5EF4-FFF2-40B4-BE49-F238E27FC236}">
                        <a16:creationId xmlns:a16="http://schemas.microsoft.com/office/drawing/2014/main" id="{0D7508AA-6B25-F72A-BC15-A192F757BFB8}"/>
                      </a:ext>
                    </a:extLst>
                  </p:cNvPr>
                  <p:cNvSpPr/>
                  <p:nvPr/>
                </p:nvSpPr>
                <p:spPr>
                  <a:xfrm>
                    <a:off x="5016125" y="1656683"/>
                    <a:ext cx="296039" cy="303248"/>
                  </a:xfrm>
                  <a:custGeom>
                    <a:avLst/>
                    <a:gdLst/>
                    <a:ahLst/>
                    <a:cxnLst/>
                    <a:rect l="l" t="t" r="r" b="b"/>
                    <a:pathLst>
                      <a:path w="1849" h="1894" extrusionOk="0">
                        <a:moveTo>
                          <a:pt x="688" y="0"/>
                        </a:moveTo>
                        <a:cubicBezTo>
                          <a:pt x="476" y="0"/>
                          <a:pt x="265" y="56"/>
                          <a:pt x="172" y="164"/>
                        </a:cubicBezTo>
                        <a:cubicBezTo>
                          <a:pt x="1" y="335"/>
                          <a:pt x="38" y="584"/>
                          <a:pt x="135" y="1143"/>
                        </a:cubicBezTo>
                        <a:cubicBezTo>
                          <a:pt x="135" y="1143"/>
                          <a:pt x="209" y="1167"/>
                          <a:pt x="297" y="1167"/>
                        </a:cubicBezTo>
                        <a:cubicBezTo>
                          <a:pt x="320" y="1167"/>
                          <a:pt x="343" y="1165"/>
                          <a:pt x="366" y="1162"/>
                        </a:cubicBezTo>
                        <a:cubicBezTo>
                          <a:pt x="463" y="1162"/>
                          <a:pt x="652" y="1028"/>
                          <a:pt x="652" y="1028"/>
                        </a:cubicBezTo>
                        <a:cubicBezTo>
                          <a:pt x="652" y="1028"/>
                          <a:pt x="962" y="1781"/>
                          <a:pt x="1133" y="1855"/>
                        </a:cubicBezTo>
                        <a:cubicBezTo>
                          <a:pt x="1191" y="1881"/>
                          <a:pt x="1260" y="1894"/>
                          <a:pt x="1333" y="1894"/>
                        </a:cubicBezTo>
                        <a:cubicBezTo>
                          <a:pt x="1481" y="1894"/>
                          <a:pt x="1640" y="1838"/>
                          <a:pt x="1733" y="1721"/>
                        </a:cubicBezTo>
                        <a:cubicBezTo>
                          <a:pt x="1849" y="1550"/>
                          <a:pt x="1807" y="1453"/>
                          <a:pt x="1692" y="1088"/>
                        </a:cubicBezTo>
                        <a:cubicBezTo>
                          <a:pt x="1558" y="718"/>
                          <a:pt x="1308" y="201"/>
                          <a:pt x="1059" y="67"/>
                        </a:cubicBezTo>
                        <a:cubicBezTo>
                          <a:pt x="954" y="22"/>
                          <a:pt x="820" y="0"/>
                          <a:pt x="688"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2154;p47">
                    <a:extLst>
                      <a:ext uri="{FF2B5EF4-FFF2-40B4-BE49-F238E27FC236}">
                        <a16:creationId xmlns:a16="http://schemas.microsoft.com/office/drawing/2014/main" id="{6C116E78-0FBE-2E88-1BB9-9807174F17FB}"/>
                      </a:ext>
                    </a:extLst>
                  </p:cNvPr>
                  <p:cNvSpPr/>
                  <p:nvPr/>
                </p:nvSpPr>
                <p:spPr>
                  <a:xfrm>
                    <a:off x="5016125" y="1647717"/>
                    <a:ext cx="299081" cy="320380"/>
                  </a:xfrm>
                  <a:custGeom>
                    <a:avLst/>
                    <a:gdLst/>
                    <a:ahLst/>
                    <a:cxnLst/>
                    <a:rect l="l" t="t" r="r" b="b"/>
                    <a:pathLst>
                      <a:path w="1868" h="2001" extrusionOk="0">
                        <a:moveTo>
                          <a:pt x="578" y="104"/>
                        </a:moveTo>
                        <a:cubicBezTo>
                          <a:pt x="731" y="104"/>
                          <a:pt x="902" y="123"/>
                          <a:pt x="1040" y="159"/>
                        </a:cubicBezTo>
                        <a:cubicBezTo>
                          <a:pt x="1133" y="220"/>
                          <a:pt x="1271" y="372"/>
                          <a:pt x="1387" y="566"/>
                        </a:cubicBezTo>
                        <a:cubicBezTo>
                          <a:pt x="1479" y="756"/>
                          <a:pt x="1576" y="987"/>
                          <a:pt x="1636" y="1162"/>
                        </a:cubicBezTo>
                        <a:cubicBezTo>
                          <a:pt x="1710" y="1352"/>
                          <a:pt x="1752" y="1449"/>
                          <a:pt x="1752" y="1546"/>
                        </a:cubicBezTo>
                        <a:cubicBezTo>
                          <a:pt x="1752" y="1624"/>
                          <a:pt x="1733" y="1661"/>
                          <a:pt x="1673" y="1740"/>
                        </a:cubicBezTo>
                        <a:cubicBezTo>
                          <a:pt x="1636" y="1814"/>
                          <a:pt x="1539" y="1874"/>
                          <a:pt x="1442" y="1892"/>
                        </a:cubicBezTo>
                        <a:cubicBezTo>
                          <a:pt x="1408" y="1898"/>
                          <a:pt x="1376" y="1900"/>
                          <a:pt x="1346" y="1900"/>
                        </a:cubicBezTo>
                        <a:cubicBezTo>
                          <a:pt x="1272" y="1900"/>
                          <a:pt x="1208" y="1887"/>
                          <a:pt x="1156" y="1874"/>
                        </a:cubicBezTo>
                        <a:cubicBezTo>
                          <a:pt x="1133" y="1855"/>
                          <a:pt x="1077" y="1795"/>
                          <a:pt x="1017" y="1721"/>
                        </a:cubicBezTo>
                        <a:cubicBezTo>
                          <a:pt x="980" y="1643"/>
                          <a:pt x="925" y="1546"/>
                          <a:pt x="865" y="1449"/>
                        </a:cubicBezTo>
                        <a:cubicBezTo>
                          <a:pt x="768" y="1259"/>
                          <a:pt x="694" y="1065"/>
                          <a:pt x="694" y="1065"/>
                        </a:cubicBezTo>
                        <a:lnTo>
                          <a:pt x="671" y="1005"/>
                        </a:lnTo>
                        <a:lnTo>
                          <a:pt x="615" y="1047"/>
                        </a:lnTo>
                        <a:cubicBezTo>
                          <a:pt x="615" y="1047"/>
                          <a:pt x="578" y="1065"/>
                          <a:pt x="518" y="1102"/>
                        </a:cubicBezTo>
                        <a:cubicBezTo>
                          <a:pt x="463" y="1144"/>
                          <a:pt x="384" y="1162"/>
                          <a:pt x="347" y="1181"/>
                        </a:cubicBezTo>
                        <a:cubicBezTo>
                          <a:pt x="269" y="1181"/>
                          <a:pt x="190" y="1162"/>
                          <a:pt x="172" y="1144"/>
                        </a:cubicBezTo>
                        <a:cubicBezTo>
                          <a:pt x="135" y="890"/>
                          <a:pt x="93" y="700"/>
                          <a:pt x="93" y="566"/>
                        </a:cubicBezTo>
                        <a:cubicBezTo>
                          <a:pt x="93" y="409"/>
                          <a:pt x="135" y="335"/>
                          <a:pt x="190" y="257"/>
                        </a:cubicBezTo>
                        <a:cubicBezTo>
                          <a:pt x="269" y="178"/>
                          <a:pt x="403" y="123"/>
                          <a:pt x="578" y="104"/>
                        </a:cubicBezTo>
                        <a:close/>
                        <a:moveTo>
                          <a:pt x="682" y="0"/>
                        </a:moveTo>
                        <a:cubicBezTo>
                          <a:pt x="639" y="0"/>
                          <a:pt x="597" y="3"/>
                          <a:pt x="555" y="7"/>
                        </a:cubicBezTo>
                        <a:cubicBezTo>
                          <a:pt x="384" y="26"/>
                          <a:pt x="232" y="81"/>
                          <a:pt x="135" y="178"/>
                        </a:cubicBezTo>
                        <a:cubicBezTo>
                          <a:pt x="38" y="293"/>
                          <a:pt x="1" y="409"/>
                          <a:pt x="1" y="566"/>
                        </a:cubicBezTo>
                        <a:cubicBezTo>
                          <a:pt x="1" y="719"/>
                          <a:pt x="38" y="931"/>
                          <a:pt x="75" y="1199"/>
                        </a:cubicBezTo>
                        <a:lnTo>
                          <a:pt x="93" y="1278"/>
                        </a:lnTo>
                        <a:lnTo>
                          <a:pt x="135" y="1236"/>
                        </a:lnTo>
                        <a:cubicBezTo>
                          <a:pt x="172" y="1259"/>
                          <a:pt x="250" y="1278"/>
                          <a:pt x="366" y="1278"/>
                        </a:cubicBezTo>
                        <a:cubicBezTo>
                          <a:pt x="440" y="1259"/>
                          <a:pt x="500" y="1218"/>
                          <a:pt x="578" y="1199"/>
                        </a:cubicBezTo>
                        <a:cubicBezTo>
                          <a:pt x="597" y="1181"/>
                          <a:pt x="615" y="1162"/>
                          <a:pt x="634" y="1162"/>
                        </a:cubicBezTo>
                        <a:cubicBezTo>
                          <a:pt x="652" y="1199"/>
                          <a:pt x="694" y="1315"/>
                          <a:pt x="786" y="1490"/>
                        </a:cubicBezTo>
                        <a:cubicBezTo>
                          <a:pt x="828" y="1583"/>
                          <a:pt x="883" y="1680"/>
                          <a:pt x="943" y="1777"/>
                        </a:cubicBezTo>
                        <a:cubicBezTo>
                          <a:pt x="999" y="1855"/>
                          <a:pt x="1040" y="1929"/>
                          <a:pt x="1114" y="1952"/>
                        </a:cubicBezTo>
                        <a:cubicBezTo>
                          <a:pt x="1176" y="1987"/>
                          <a:pt x="1245" y="2000"/>
                          <a:pt x="1321" y="2000"/>
                        </a:cubicBezTo>
                        <a:cubicBezTo>
                          <a:pt x="1365" y="2000"/>
                          <a:pt x="1412" y="1996"/>
                          <a:pt x="1461" y="1989"/>
                        </a:cubicBezTo>
                        <a:cubicBezTo>
                          <a:pt x="1576" y="1952"/>
                          <a:pt x="1692" y="1892"/>
                          <a:pt x="1770" y="1795"/>
                        </a:cubicBezTo>
                        <a:cubicBezTo>
                          <a:pt x="1826" y="1698"/>
                          <a:pt x="1867" y="1624"/>
                          <a:pt x="1849" y="1527"/>
                        </a:cubicBezTo>
                        <a:cubicBezTo>
                          <a:pt x="1849" y="1430"/>
                          <a:pt x="1807" y="1315"/>
                          <a:pt x="1733" y="1121"/>
                        </a:cubicBezTo>
                        <a:cubicBezTo>
                          <a:pt x="1673" y="950"/>
                          <a:pt x="1576" y="719"/>
                          <a:pt x="1461" y="525"/>
                        </a:cubicBezTo>
                        <a:cubicBezTo>
                          <a:pt x="1345" y="312"/>
                          <a:pt x="1230" y="141"/>
                          <a:pt x="1077" y="81"/>
                        </a:cubicBezTo>
                        <a:cubicBezTo>
                          <a:pt x="961" y="24"/>
                          <a:pt x="820" y="0"/>
                          <a:pt x="6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2155;p47">
                    <a:extLst>
                      <a:ext uri="{FF2B5EF4-FFF2-40B4-BE49-F238E27FC236}">
                        <a16:creationId xmlns:a16="http://schemas.microsoft.com/office/drawing/2014/main" id="{A811BF2B-324C-A2A7-D663-F45271000C0C}"/>
                      </a:ext>
                    </a:extLst>
                  </p:cNvPr>
                  <p:cNvSpPr/>
                  <p:nvPr/>
                </p:nvSpPr>
                <p:spPr>
                  <a:xfrm>
                    <a:off x="5188562" y="1542205"/>
                    <a:ext cx="373050" cy="334790"/>
                  </a:xfrm>
                  <a:custGeom>
                    <a:avLst/>
                    <a:gdLst/>
                    <a:ahLst/>
                    <a:cxnLst/>
                    <a:rect l="l" t="t" r="r" b="b"/>
                    <a:pathLst>
                      <a:path w="2330" h="2091" extrusionOk="0">
                        <a:moveTo>
                          <a:pt x="808" y="0"/>
                        </a:moveTo>
                        <a:cubicBezTo>
                          <a:pt x="658" y="0"/>
                          <a:pt x="525" y="4"/>
                          <a:pt x="444" y="10"/>
                        </a:cubicBezTo>
                        <a:cubicBezTo>
                          <a:pt x="171" y="10"/>
                          <a:pt x="56" y="125"/>
                          <a:pt x="0" y="417"/>
                        </a:cubicBezTo>
                        <a:cubicBezTo>
                          <a:pt x="0" y="417"/>
                          <a:pt x="596" y="551"/>
                          <a:pt x="827" y="703"/>
                        </a:cubicBezTo>
                        <a:cubicBezTo>
                          <a:pt x="1040" y="837"/>
                          <a:pt x="1234" y="1475"/>
                          <a:pt x="1326" y="1706"/>
                        </a:cubicBezTo>
                        <a:cubicBezTo>
                          <a:pt x="1418" y="1942"/>
                          <a:pt x="1580" y="2091"/>
                          <a:pt x="1839" y="2091"/>
                        </a:cubicBezTo>
                        <a:cubicBezTo>
                          <a:pt x="1854" y="2091"/>
                          <a:pt x="1870" y="2090"/>
                          <a:pt x="1885" y="2089"/>
                        </a:cubicBezTo>
                        <a:cubicBezTo>
                          <a:pt x="2177" y="2071"/>
                          <a:pt x="2329" y="1803"/>
                          <a:pt x="2177" y="1512"/>
                        </a:cubicBezTo>
                        <a:cubicBezTo>
                          <a:pt x="2043" y="1244"/>
                          <a:pt x="1812" y="162"/>
                          <a:pt x="1673" y="88"/>
                        </a:cubicBezTo>
                        <a:cubicBezTo>
                          <a:pt x="1580" y="21"/>
                          <a:pt x="1150" y="0"/>
                          <a:pt x="808"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2156;p47">
                    <a:extLst>
                      <a:ext uri="{FF2B5EF4-FFF2-40B4-BE49-F238E27FC236}">
                        <a16:creationId xmlns:a16="http://schemas.microsoft.com/office/drawing/2014/main" id="{AD181B41-FFDC-A67E-B63C-0FBA899B74B3}"/>
                      </a:ext>
                    </a:extLst>
                  </p:cNvPr>
                  <p:cNvSpPr/>
                  <p:nvPr/>
                </p:nvSpPr>
                <p:spPr>
                  <a:xfrm>
                    <a:off x="5175913" y="1534840"/>
                    <a:ext cx="382657" cy="348239"/>
                  </a:xfrm>
                  <a:custGeom>
                    <a:avLst/>
                    <a:gdLst/>
                    <a:ahLst/>
                    <a:cxnLst/>
                    <a:rect l="l" t="t" r="r" b="b"/>
                    <a:pathLst>
                      <a:path w="2390" h="2175" extrusionOk="0">
                        <a:moveTo>
                          <a:pt x="523" y="93"/>
                        </a:moveTo>
                        <a:cubicBezTo>
                          <a:pt x="657" y="93"/>
                          <a:pt x="925" y="93"/>
                          <a:pt x="1197" y="116"/>
                        </a:cubicBezTo>
                        <a:cubicBezTo>
                          <a:pt x="1313" y="116"/>
                          <a:pt x="1447" y="116"/>
                          <a:pt x="1544" y="134"/>
                        </a:cubicBezTo>
                        <a:cubicBezTo>
                          <a:pt x="1636" y="134"/>
                          <a:pt x="1715" y="153"/>
                          <a:pt x="1733" y="171"/>
                        </a:cubicBezTo>
                        <a:cubicBezTo>
                          <a:pt x="1733" y="171"/>
                          <a:pt x="1752" y="190"/>
                          <a:pt x="1775" y="231"/>
                        </a:cubicBezTo>
                        <a:cubicBezTo>
                          <a:pt x="1794" y="268"/>
                          <a:pt x="1812" y="305"/>
                          <a:pt x="1830" y="365"/>
                        </a:cubicBezTo>
                        <a:cubicBezTo>
                          <a:pt x="1867" y="481"/>
                          <a:pt x="1909" y="633"/>
                          <a:pt x="1964" y="786"/>
                        </a:cubicBezTo>
                        <a:cubicBezTo>
                          <a:pt x="2043" y="1096"/>
                          <a:pt x="2140" y="1424"/>
                          <a:pt x="2214" y="1576"/>
                        </a:cubicBezTo>
                        <a:cubicBezTo>
                          <a:pt x="2274" y="1710"/>
                          <a:pt x="2274" y="1826"/>
                          <a:pt x="2237" y="1923"/>
                        </a:cubicBezTo>
                        <a:cubicBezTo>
                          <a:pt x="2177" y="2020"/>
                          <a:pt x="2098" y="2080"/>
                          <a:pt x="1964" y="2080"/>
                        </a:cubicBezTo>
                        <a:cubicBezTo>
                          <a:pt x="1948" y="2081"/>
                          <a:pt x="1932" y="2081"/>
                          <a:pt x="1916" y="2081"/>
                        </a:cubicBezTo>
                        <a:cubicBezTo>
                          <a:pt x="1678" y="2081"/>
                          <a:pt x="1538" y="1951"/>
                          <a:pt x="1447" y="1752"/>
                        </a:cubicBezTo>
                        <a:cubicBezTo>
                          <a:pt x="1405" y="1618"/>
                          <a:pt x="1331" y="1405"/>
                          <a:pt x="1253" y="1193"/>
                        </a:cubicBezTo>
                        <a:cubicBezTo>
                          <a:pt x="1156" y="980"/>
                          <a:pt x="1059" y="786"/>
                          <a:pt x="925" y="694"/>
                        </a:cubicBezTo>
                        <a:cubicBezTo>
                          <a:pt x="809" y="615"/>
                          <a:pt x="597" y="555"/>
                          <a:pt x="407" y="499"/>
                        </a:cubicBezTo>
                        <a:cubicBezTo>
                          <a:pt x="273" y="463"/>
                          <a:pt x="176" y="439"/>
                          <a:pt x="135" y="421"/>
                        </a:cubicBezTo>
                        <a:cubicBezTo>
                          <a:pt x="176" y="324"/>
                          <a:pt x="213" y="231"/>
                          <a:pt x="250" y="190"/>
                        </a:cubicBezTo>
                        <a:cubicBezTo>
                          <a:pt x="329" y="134"/>
                          <a:pt x="407" y="93"/>
                          <a:pt x="523" y="93"/>
                        </a:cubicBezTo>
                        <a:close/>
                        <a:moveTo>
                          <a:pt x="523" y="0"/>
                        </a:moveTo>
                        <a:cubicBezTo>
                          <a:pt x="389" y="0"/>
                          <a:pt x="273" y="37"/>
                          <a:pt x="195" y="116"/>
                        </a:cubicBezTo>
                        <a:cubicBezTo>
                          <a:pt x="116" y="190"/>
                          <a:pt x="61" y="305"/>
                          <a:pt x="19" y="439"/>
                        </a:cubicBezTo>
                        <a:lnTo>
                          <a:pt x="1" y="499"/>
                        </a:lnTo>
                        <a:lnTo>
                          <a:pt x="61" y="518"/>
                        </a:lnTo>
                        <a:cubicBezTo>
                          <a:pt x="61" y="518"/>
                          <a:pt x="213" y="536"/>
                          <a:pt x="389" y="597"/>
                        </a:cubicBezTo>
                        <a:cubicBezTo>
                          <a:pt x="560" y="652"/>
                          <a:pt x="772" y="712"/>
                          <a:pt x="869" y="786"/>
                        </a:cubicBezTo>
                        <a:cubicBezTo>
                          <a:pt x="966" y="846"/>
                          <a:pt x="1082" y="1040"/>
                          <a:pt x="1156" y="1230"/>
                        </a:cubicBezTo>
                        <a:cubicBezTo>
                          <a:pt x="1253" y="1442"/>
                          <a:pt x="1313" y="1655"/>
                          <a:pt x="1368" y="1770"/>
                        </a:cubicBezTo>
                        <a:cubicBezTo>
                          <a:pt x="1442" y="2021"/>
                          <a:pt x="1649" y="2174"/>
                          <a:pt x="1909" y="2174"/>
                        </a:cubicBezTo>
                        <a:cubicBezTo>
                          <a:pt x="1928" y="2174"/>
                          <a:pt x="1946" y="2174"/>
                          <a:pt x="1964" y="2172"/>
                        </a:cubicBezTo>
                        <a:cubicBezTo>
                          <a:pt x="2122" y="2172"/>
                          <a:pt x="2256" y="2098"/>
                          <a:pt x="2311" y="1964"/>
                        </a:cubicBezTo>
                        <a:cubicBezTo>
                          <a:pt x="2390" y="1849"/>
                          <a:pt x="2390" y="1692"/>
                          <a:pt x="2311" y="1539"/>
                        </a:cubicBezTo>
                        <a:cubicBezTo>
                          <a:pt x="2237" y="1424"/>
                          <a:pt x="2140" y="1077"/>
                          <a:pt x="2062" y="749"/>
                        </a:cubicBezTo>
                        <a:cubicBezTo>
                          <a:pt x="2006" y="597"/>
                          <a:pt x="1964" y="439"/>
                          <a:pt x="1928" y="324"/>
                        </a:cubicBezTo>
                        <a:cubicBezTo>
                          <a:pt x="1909" y="268"/>
                          <a:pt x="1867" y="208"/>
                          <a:pt x="1849" y="171"/>
                        </a:cubicBezTo>
                        <a:cubicBezTo>
                          <a:pt x="1830" y="134"/>
                          <a:pt x="1812" y="116"/>
                          <a:pt x="1775" y="74"/>
                        </a:cubicBezTo>
                        <a:cubicBezTo>
                          <a:pt x="1733" y="56"/>
                          <a:pt x="1660" y="37"/>
                          <a:pt x="1544" y="37"/>
                        </a:cubicBezTo>
                        <a:cubicBezTo>
                          <a:pt x="1447" y="19"/>
                          <a:pt x="1331" y="19"/>
                          <a:pt x="119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2157;p47">
                    <a:extLst>
                      <a:ext uri="{FF2B5EF4-FFF2-40B4-BE49-F238E27FC236}">
                        <a16:creationId xmlns:a16="http://schemas.microsoft.com/office/drawing/2014/main" id="{0E411AD1-8A2B-2BA1-2662-13F086228E64}"/>
                      </a:ext>
                    </a:extLst>
                  </p:cNvPr>
                  <p:cNvSpPr/>
                  <p:nvPr/>
                </p:nvSpPr>
                <p:spPr>
                  <a:xfrm>
                    <a:off x="5074565" y="1589758"/>
                    <a:ext cx="368888" cy="321341"/>
                  </a:xfrm>
                  <a:custGeom>
                    <a:avLst/>
                    <a:gdLst/>
                    <a:ahLst/>
                    <a:cxnLst/>
                    <a:rect l="l" t="t" r="r" b="b"/>
                    <a:pathLst>
                      <a:path w="2304" h="2007" extrusionOk="0">
                        <a:moveTo>
                          <a:pt x="544" y="0"/>
                        </a:moveTo>
                        <a:cubicBezTo>
                          <a:pt x="321" y="0"/>
                          <a:pt x="51" y="106"/>
                          <a:pt x="1" y="521"/>
                        </a:cubicBezTo>
                        <a:cubicBezTo>
                          <a:pt x="1" y="521"/>
                          <a:pt x="403" y="582"/>
                          <a:pt x="731" y="753"/>
                        </a:cubicBezTo>
                        <a:cubicBezTo>
                          <a:pt x="1059" y="905"/>
                          <a:pt x="1345" y="1871"/>
                          <a:pt x="1345" y="1871"/>
                        </a:cubicBezTo>
                        <a:cubicBezTo>
                          <a:pt x="1345" y="1871"/>
                          <a:pt x="1539" y="2005"/>
                          <a:pt x="1673" y="2005"/>
                        </a:cubicBezTo>
                        <a:cubicBezTo>
                          <a:pt x="1680" y="2006"/>
                          <a:pt x="1687" y="2006"/>
                          <a:pt x="1696" y="2006"/>
                        </a:cubicBezTo>
                        <a:cubicBezTo>
                          <a:pt x="1844" y="2006"/>
                          <a:pt x="2304" y="1855"/>
                          <a:pt x="2177" y="1580"/>
                        </a:cubicBezTo>
                        <a:cubicBezTo>
                          <a:pt x="2062" y="1312"/>
                          <a:pt x="1867" y="309"/>
                          <a:pt x="1715" y="212"/>
                        </a:cubicBezTo>
                        <a:cubicBezTo>
                          <a:pt x="1576" y="120"/>
                          <a:pt x="846" y="22"/>
                          <a:pt x="615" y="4"/>
                        </a:cubicBezTo>
                        <a:cubicBezTo>
                          <a:pt x="592" y="2"/>
                          <a:pt x="568" y="0"/>
                          <a:pt x="544"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2158;p47">
                    <a:extLst>
                      <a:ext uri="{FF2B5EF4-FFF2-40B4-BE49-F238E27FC236}">
                        <a16:creationId xmlns:a16="http://schemas.microsoft.com/office/drawing/2014/main" id="{87B0349D-E38F-CBC4-243B-DD18AC141ABB}"/>
                      </a:ext>
                    </a:extLst>
                  </p:cNvPr>
                  <p:cNvSpPr/>
                  <p:nvPr/>
                </p:nvSpPr>
                <p:spPr>
                  <a:xfrm>
                    <a:off x="5064958" y="1582553"/>
                    <a:ext cx="373050" cy="337192"/>
                  </a:xfrm>
                  <a:custGeom>
                    <a:avLst/>
                    <a:gdLst/>
                    <a:ahLst/>
                    <a:cxnLst/>
                    <a:rect l="l" t="t" r="r" b="b"/>
                    <a:pathLst>
                      <a:path w="2330" h="2106" extrusionOk="0">
                        <a:moveTo>
                          <a:pt x="592" y="98"/>
                        </a:moveTo>
                        <a:cubicBezTo>
                          <a:pt x="620" y="98"/>
                          <a:pt x="648" y="100"/>
                          <a:pt x="675" y="104"/>
                        </a:cubicBezTo>
                        <a:cubicBezTo>
                          <a:pt x="772" y="104"/>
                          <a:pt x="1022" y="141"/>
                          <a:pt x="1253" y="165"/>
                        </a:cubicBezTo>
                        <a:cubicBezTo>
                          <a:pt x="1368" y="183"/>
                          <a:pt x="1484" y="220"/>
                          <a:pt x="1562" y="238"/>
                        </a:cubicBezTo>
                        <a:cubicBezTo>
                          <a:pt x="1659" y="257"/>
                          <a:pt x="1733" y="280"/>
                          <a:pt x="1752" y="299"/>
                        </a:cubicBezTo>
                        <a:cubicBezTo>
                          <a:pt x="1752" y="299"/>
                          <a:pt x="1775" y="317"/>
                          <a:pt x="1793" y="354"/>
                        </a:cubicBezTo>
                        <a:cubicBezTo>
                          <a:pt x="1812" y="396"/>
                          <a:pt x="1830" y="433"/>
                          <a:pt x="1849" y="488"/>
                        </a:cubicBezTo>
                        <a:cubicBezTo>
                          <a:pt x="1890" y="603"/>
                          <a:pt x="1927" y="742"/>
                          <a:pt x="1964" y="895"/>
                        </a:cubicBezTo>
                        <a:cubicBezTo>
                          <a:pt x="2043" y="1181"/>
                          <a:pt x="2122" y="1491"/>
                          <a:pt x="2195" y="1643"/>
                        </a:cubicBezTo>
                        <a:cubicBezTo>
                          <a:pt x="2214" y="1703"/>
                          <a:pt x="2214" y="1740"/>
                          <a:pt x="2195" y="1782"/>
                        </a:cubicBezTo>
                        <a:cubicBezTo>
                          <a:pt x="2158" y="1837"/>
                          <a:pt x="2122" y="1874"/>
                          <a:pt x="2061" y="1897"/>
                        </a:cubicBezTo>
                        <a:cubicBezTo>
                          <a:pt x="2006" y="1934"/>
                          <a:pt x="1927" y="1971"/>
                          <a:pt x="1867" y="1971"/>
                        </a:cubicBezTo>
                        <a:cubicBezTo>
                          <a:pt x="1812" y="1990"/>
                          <a:pt x="1752" y="2013"/>
                          <a:pt x="1733" y="2013"/>
                        </a:cubicBezTo>
                        <a:cubicBezTo>
                          <a:pt x="1696" y="1990"/>
                          <a:pt x="1618" y="1971"/>
                          <a:pt x="1544" y="1934"/>
                        </a:cubicBezTo>
                        <a:cubicBezTo>
                          <a:pt x="1484" y="1916"/>
                          <a:pt x="1465" y="1874"/>
                          <a:pt x="1447" y="1874"/>
                        </a:cubicBezTo>
                        <a:cubicBezTo>
                          <a:pt x="1447" y="1856"/>
                          <a:pt x="1387" y="1643"/>
                          <a:pt x="1271" y="1394"/>
                        </a:cubicBezTo>
                        <a:cubicBezTo>
                          <a:pt x="1216" y="1260"/>
                          <a:pt x="1156" y="1126"/>
                          <a:pt x="1082" y="1010"/>
                        </a:cubicBezTo>
                        <a:cubicBezTo>
                          <a:pt x="1003" y="895"/>
                          <a:pt x="906" y="798"/>
                          <a:pt x="809" y="742"/>
                        </a:cubicBezTo>
                        <a:cubicBezTo>
                          <a:pt x="504" y="585"/>
                          <a:pt x="176" y="548"/>
                          <a:pt x="116" y="548"/>
                        </a:cubicBezTo>
                        <a:cubicBezTo>
                          <a:pt x="158" y="354"/>
                          <a:pt x="232" y="238"/>
                          <a:pt x="329" y="183"/>
                        </a:cubicBezTo>
                        <a:cubicBezTo>
                          <a:pt x="403" y="123"/>
                          <a:pt x="499" y="98"/>
                          <a:pt x="592" y="98"/>
                        </a:cubicBezTo>
                        <a:close/>
                        <a:moveTo>
                          <a:pt x="589" y="1"/>
                        </a:moveTo>
                        <a:cubicBezTo>
                          <a:pt x="490" y="1"/>
                          <a:pt x="376" y="26"/>
                          <a:pt x="273" y="86"/>
                        </a:cubicBezTo>
                        <a:cubicBezTo>
                          <a:pt x="135" y="165"/>
                          <a:pt x="42" y="317"/>
                          <a:pt x="1" y="566"/>
                        </a:cubicBezTo>
                        <a:lnTo>
                          <a:pt x="1" y="603"/>
                        </a:lnTo>
                        <a:lnTo>
                          <a:pt x="42" y="627"/>
                        </a:lnTo>
                        <a:cubicBezTo>
                          <a:pt x="42" y="627"/>
                          <a:pt x="444" y="682"/>
                          <a:pt x="772" y="834"/>
                        </a:cubicBezTo>
                        <a:cubicBezTo>
                          <a:pt x="851" y="876"/>
                          <a:pt x="925" y="950"/>
                          <a:pt x="985" y="1066"/>
                        </a:cubicBezTo>
                        <a:cubicBezTo>
                          <a:pt x="1059" y="1163"/>
                          <a:pt x="1119" y="1297"/>
                          <a:pt x="1174" y="1435"/>
                        </a:cubicBezTo>
                        <a:cubicBezTo>
                          <a:pt x="1290" y="1685"/>
                          <a:pt x="1368" y="1934"/>
                          <a:pt x="1368" y="1934"/>
                        </a:cubicBezTo>
                        <a:lnTo>
                          <a:pt x="1387" y="1953"/>
                        </a:lnTo>
                        <a:cubicBezTo>
                          <a:pt x="1387" y="1953"/>
                          <a:pt x="1428" y="1990"/>
                          <a:pt x="1502" y="2031"/>
                        </a:cubicBezTo>
                        <a:cubicBezTo>
                          <a:pt x="1562" y="2068"/>
                          <a:pt x="1659" y="2105"/>
                          <a:pt x="1733" y="2105"/>
                        </a:cubicBezTo>
                        <a:cubicBezTo>
                          <a:pt x="1775" y="2105"/>
                          <a:pt x="1830" y="2087"/>
                          <a:pt x="1890" y="2068"/>
                        </a:cubicBezTo>
                        <a:cubicBezTo>
                          <a:pt x="1964" y="2050"/>
                          <a:pt x="2043" y="2031"/>
                          <a:pt x="2098" y="1990"/>
                        </a:cubicBezTo>
                        <a:cubicBezTo>
                          <a:pt x="2177" y="1953"/>
                          <a:pt x="2237" y="1897"/>
                          <a:pt x="2274" y="1837"/>
                        </a:cubicBezTo>
                        <a:cubicBezTo>
                          <a:pt x="2311" y="1782"/>
                          <a:pt x="2329" y="1685"/>
                          <a:pt x="2292" y="1606"/>
                        </a:cubicBezTo>
                        <a:cubicBezTo>
                          <a:pt x="2237" y="1472"/>
                          <a:pt x="2140" y="1163"/>
                          <a:pt x="2061" y="858"/>
                        </a:cubicBezTo>
                        <a:cubicBezTo>
                          <a:pt x="2024" y="719"/>
                          <a:pt x="1983" y="566"/>
                          <a:pt x="1946" y="469"/>
                        </a:cubicBezTo>
                        <a:cubicBezTo>
                          <a:pt x="1927" y="414"/>
                          <a:pt x="1909" y="354"/>
                          <a:pt x="1890" y="317"/>
                        </a:cubicBezTo>
                        <a:cubicBezTo>
                          <a:pt x="1849" y="280"/>
                          <a:pt x="1830" y="238"/>
                          <a:pt x="1812" y="220"/>
                        </a:cubicBezTo>
                        <a:cubicBezTo>
                          <a:pt x="1752" y="183"/>
                          <a:pt x="1678" y="165"/>
                          <a:pt x="1599" y="141"/>
                        </a:cubicBezTo>
                        <a:cubicBezTo>
                          <a:pt x="1502" y="104"/>
                          <a:pt x="1387" y="86"/>
                          <a:pt x="1271" y="67"/>
                        </a:cubicBezTo>
                        <a:cubicBezTo>
                          <a:pt x="1040" y="26"/>
                          <a:pt x="791" y="7"/>
                          <a:pt x="675" y="7"/>
                        </a:cubicBezTo>
                        <a:cubicBezTo>
                          <a:pt x="648" y="3"/>
                          <a:pt x="619" y="1"/>
                          <a:pt x="5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2159;p47">
                    <a:extLst>
                      <a:ext uri="{FF2B5EF4-FFF2-40B4-BE49-F238E27FC236}">
                        <a16:creationId xmlns:a16="http://schemas.microsoft.com/office/drawing/2014/main" id="{609E19EA-8275-EEC3-ECE2-0E4CF6A7EDD1}"/>
                      </a:ext>
                    </a:extLst>
                  </p:cNvPr>
                  <p:cNvSpPr/>
                  <p:nvPr/>
                </p:nvSpPr>
                <p:spPr>
                  <a:xfrm>
                    <a:off x="5431927" y="1531158"/>
                    <a:ext cx="320535" cy="565669"/>
                  </a:xfrm>
                  <a:custGeom>
                    <a:avLst/>
                    <a:gdLst/>
                    <a:ahLst/>
                    <a:cxnLst/>
                    <a:rect l="l" t="t" r="r" b="b"/>
                    <a:pathLst>
                      <a:path w="2002" h="3533" extrusionOk="0">
                        <a:moveTo>
                          <a:pt x="407" y="0"/>
                        </a:moveTo>
                        <a:cubicBezTo>
                          <a:pt x="347" y="0"/>
                          <a:pt x="292" y="23"/>
                          <a:pt x="231" y="60"/>
                        </a:cubicBezTo>
                        <a:cubicBezTo>
                          <a:pt x="0" y="213"/>
                          <a:pt x="79" y="717"/>
                          <a:pt x="365" y="1063"/>
                        </a:cubicBezTo>
                        <a:cubicBezTo>
                          <a:pt x="569" y="1318"/>
                          <a:pt x="723" y="1357"/>
                          <a:pt x="797" y="1357"/>
                        </a:cubicBezTo>
                        <a:cubicBezTo>
                          <a:pt x="829" y="1357"/>
                          <a:pt x="846" y="1350"/>
                          <a:pt x="846" y="1350"/>
                        </a:cubicBezTo>
                        <a:lnTo>
                          <a:pt x="906" y="1659"/>
                        </a:lnTo>
                        <a:cubicBezTo>
                          <a:pt x="754" y="1678"/>
                          <a:pt x="347" y="1830"/>
                          <a:pt x="195" y="2602"/>
                        </a:cubicBezTo>
                        <a:cubicBezTo>
                          <a:pt x="57" y="3224"/>
                          <a:pt x="419" y="3532"/>
                          <a:pt x="828" y="3532"/>
                        </a:cubicBezTo>
                        <a:cubicBezTo>
                          <a:pt x="1051" y="3532"/>
                          <a:pt x="1287" y="3440"/>
                          <a:pt x="1465" y="3258"/>
                        </a:cubicBezTo>
                        <a:cubicBezTo>
                          <a:pt x="1715" y="3004"/>
                          <a:pt x="1849" y="2796"/>
                          <a:pt x="1886" y="2602"/>
                        </a:cubicBezTo>
                        <a:cubicBezTo>
                          <a:pt x="1983" y="2408"/>
                          <a:pt x="2001" y="2218"/>
                          <a:pt x="1946" y="1964"/>
                        </a:cubicBezTo>
                        <a:cubicBezTo>
                          <a:pt x="1867" y="1525"/>
                          <a:pt x="1812" y="1216"/>
                          <a:pt x="1733" y="851"/>
                        </a:cubicBezTo>
                        <a:cubicBezTo>
                          <a:pt x="1655" y="462"/>
                          <a:pt x="1387" y="444"/>
                          <a:pt x="1040" y="273"/>
                        </a:cubicBezTo>
                        <a:cubicBezTo>
                          <a:pt x="772" y="139"/>
                          <a:pt x="578" y="0"/>
                          <a:pt x="407"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2160;p47">
                    <a:extLst>
                      <a:ext uri="{FF2B5EF4-FFF2-40B4-BE49-F238E27FC236}">
                        <a16:creationId xmlns:a16="http://schemas.microsoft.com/office/drawing/2014/main" id="{D34E2ABB-4709-5145-A883-7B3BB215A25B}"/>
                      </a:ext>
                    </a:extLst>
                  </p:cNvPr>
                  <p:cNvSpPr/>
                  <p:nvPr/>
                </p:nvSpPr>
                <p:spPr>
                  <a:xfrm>
                    <a:off x="5434809" y="1524913"/>
                    <a:ext cx="324218" cy="579118"/>
                  </a:xfrm>
                  <a:custGeom>
                    <a:avLst/>
                    <a:gdLst/>
                    <a:ahLst/>
                    <a:cxnLst/>
                    <a:rect l="l" t="t" r="r" b="b"/>
                    <a:pathLst>
                      <a:path w="2025" h="3617" extrusionOk="0">
                        <a:moveTo>
                          <a:pt x="389" y="99"/>
                        </a:moveTo>
                        <a:cubicBezTo>
                          <a:pt x="542" y="99"/>
                          <a:pt x="736" y="215"/>
                          <a:pt x="1004" y="349"/>
                        </a:cubicBezTo>
                        <a:cubicBezTo>
                          <a:pt x="1175" y="446"/>
                          <a:pt x="1332" y="483"/>
                          <a:pt x="1447" y="561"/>
                        </a:cubicBezTo>
                        <a:cubicBezTo>
                          <a:pt x="1563" y="640"/>
                          <a:pt x="1637" y="714"/>
                          <a:pt x="1678" y="890"/>
                        </a:cubicBezTo>
                        <a:cubicBezTo>
                          <a:pt x="1734" y="1273"/>
                          <a:pt x="1794" y="1583"/>
                          <a:pt x="1891" y="2003"/>
                        </a:cubicBezTo>
                        <a:cubicBezTo>
                          <a:pt x="1928" y="2276"/>
                          <a:pt x="1909" y="2428"/>
                          <a:pt x="1831" y="2622"/>
                        </a:cubicBezTo>
                        <a:lnTo>
                          <a:pt x="1831" y="2641"/>
                        </a:lnTo>
                        <a:cubicBezTo>
                          <a:pt x="1775" y="2812"/>
                          <a:pt x="1660" y="3006"/>
                          <a:pt x="1406" y="3255"/>
                        </a:cubicBezTo>
                        <a:cubicBezTo>
                          <a:pt x="1239" y="3436"/>
                          <a:pt x="1011" y="3527"/>
                          <a:pt x="797" y="3527"/>
                        </a:cubicBezTo>
                        <a:cubicBezTo>
                          <a:pt x="715" y="3527"/>
                          <a:pt x="634" y="3513"/>
                          <a:pt x="560" y="3486"/>
                        </a:cubicBezTo>
                        <a:cubicBezTo>
                          <a:pt x="311" y="3371"/>
                          <a:pt x="116" y="3121"/>
                          <a:pt x="213" y="2659"/>
                        </a:cubicBezTo>
                        <a:cubicBezTo>
                          <a:pt x="366" y="1888"/>
                          <a:pt x="754" y="1772"/>
                          <a:pt x="907" y="1754"/>
                        </a:cubicBezTo>
                        <a:lnTo>
                          <a:pt x="944" y="1735"/>
                        </a:lnTo>
                        <a:lnTo>
                          <a:pt x="870" y="1310"/>
                        </a:lnTo>
                        <a:lnTo>
                          <a:pt x="810" y="1333"/>
                        </a:lnTo>
                        <a:cubicBezTo>
                          <a:pt x="810" y="1333"/>
                          <a:pt x="810" y="1352"/>
                          <a:pt x="791" y="1352"/>
                        </a:cubicBezTo>
                        <a:cubicBezTo>
                          <a:pt x="773" y="1352"/>
                          <a:pt x="754" y="1352"/>
                          <a:pt x="713" y="1333"/>
                        </a:cubicBezTo>
                        <a:cubicBezTo>
                          <a:pt x="639" y="1310"/>
                          <a:pt x="523" y="1236"/>
                          <a:pt x="389" y="1079"/>
                        </a:cubicBezTo>
                        <a:cubicBezTo>
                          <a:pt x="250" y="908"/>
                          <a:pt x="158" y="695"/>
                          <a:pt x="135" y="525"/>
                        </a:cubicBezTo>
                        <a:cubicBezTo>
                          <a:pt x="116" y="349"/>
                          <a:pt x="158" y="196"/>
                          <a:pt x="232" y="136"/>
                        </a:cubicBezTo>
                        <a:cubicBezTo>
                          <a:pt x="292" y="118"/>
                          <a:pt x="329" y="99"/>
                          <a:pt x="389" y="99"/>
                        </a:cubicBezTo>
                        <a:close/>
                        <a:moveTo>
                          <a:pt x="425" y="1"/>
                        </a:moveTo>
                        <a:cubicBezTo>
                          <a:pt x="413" y="1"/>
                          <a:pt x="401" y="1"/>
                          <a:pt x="389" y="2"/>
                        </a:cubicBezTo>
                        <a:cubicBezTo>
                          <a:pt x="311" y="2"/>
                          <a:pt x="250" y="21"/>
                          <a:pt x="177" y="62"/>
                        </a:cubicBezTo>
                        <a:cubicBezTo>
                          <a:pt x="43" y="155"/>
                          <a:pt x="1" y="330"/>
                          <a:pt x="43" y="543"/>
                        </a:cubicBezTo>
                        <a:cubicBezTo>
                          <a:pt x="61" y="732"/>
                          <a:pt x="158" y="945"/>
                          <a:pt x="311" y="1139"/>
                        </a:cubicBezTo>
                        <a:cubicBezTo>
                          <a:pt x="445" y="1310"/>
                          <a:pt x="579" y="1389"/>
                          <a:pt x="676" y="1426"/>
                        </a:cubicBezTo>
                        <a:cubicBezTo>
                          <a:pt x="736" y="1449"/>
                          <a:pt x="773" y="1449"/>
                          <a:pt x="791" y="1449"/>
                        </a:cubicBezTo>
                        <a:lnTo>
                          <a:pt x="828" y="1680"/>
                        </a:lnTo>
                        <a:cubicBezTo>
                          <a:pt x="657" y="1717"/>
                          <a:pt x="274" y="1888"/>
                          <a:pt x="116" y="2641"/>
                        </a:cubicBezTo>
                        <a:cubicBezTo>
                          <a:pt x="19" y="3140"/>
                          <a:pt x="232" y="3449"/>
                          <a:pt x="523" y="3565"/>
                        </a:cubicBezTo>
                        <a:cubicBezTo>
                          <a:pt x="614" y="3599"/>
                          <a:pt x="713" y="3617"/>
                          <a:pt x="813" y="3617"/>
                        </a:cubicBezTo>
                        <a:cubicBezTo>
                          <a:pt x="1049" y="3617"/>
                          <a:pt x="1296" y="3522"/>
                          <a:pt x="1484" y="3334"/>
                        </a:cubicBezTo>
                        <a:cubicBezTo>
                          <a:pt x="1715" y="3066"/>
                          <a:pt x="1868" y="2872"/>
                          <a:pt x="1928" y="2659"/>
                        </a:cubicBezTo>
                        <a:cubicBezTo>
                          <a:pt x="2006" y="2447"/>
                          <a:pt x="2025" y="2257"/>
                          <a:pt x="1983" y="1985"/>
                        </a:cubicBezTo>
                        <a:cubicBezTo>
                          <a:pt x="1891" y="1564"/>
                          <a:pt x="1849" y="1255"/>
                          <a:pt x="1775" y="871"/>
                        </a:cubicBezTo>
                        <a:cubicBezTo>
                          <a:pt x="1734" y="677"/>
                          <a:pt x="1637" y="561"/>
                          <a:pt x="1503" y="464"/>
                        </a:cubicBezTo>
                        <a:cubicBezTo>
                          <a:pt x="1369" y="386"/>
                          <a:pt x="1216" y="349"/>
                          <a:pt x="1041" y="252"/>
                        </a:cubicBezTo>
                        <a:cubicBezTo>
                          <a:pt x="789" y="126"/>
                          <a:pt x="603" y="1"/>
                          <a:pt x="4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2161;p47">
                    <a:extLst>
                      <a:ext uri="{FF2B5EF4-FFF2-40B4-BE49-F238E27FC236}">
                        <a16:creationId xmlns:a16="http://schemas.microsoft.com/office/drawing/2014/main" id="{833E8093-9BEE-4E94-67F6-D68B9107A12F}"/>
                      </a:ext>
                    </a:extLst>
                  </p:cNvPr>
                  <p:cNvSpPr/>
                  <p:nvPr/>
                </p:nvSpPr>
                <p:spPr>
                  <a:xfrm>
                    <a:off x="6982577" y="2843731"/>
                    <a:ext cx="403951" cy="605376"/>
                  </a:xfrm>
                  <a:custGeom>
                    <a:avLst/>
                    <a:gdLst/>
                    <a:ahLst/>
                    <a:cxnLst/>
                    <a:rect l="l" t="t" r="r" b="b"/>
                    <a:pathLst>
                      <a:path w="2523" h="3781" extrusionOk="0">
                        <a:moveTo>
                          <a:pt x="917" y="1"/>
                        </a:moveTo>
                        <a:cubicBezTo>
                          <a:pt x="736" y="1"/>
                          <a:pt x="553" y="54"/>
                          <a:pt x="462" y="64"/>
                        </a:cubicBezTo>
                        <a:cubicBezTo>
                          <a:pt x="287" y="64"/>
                          <a:pt x="97" y="350"/>
                          <a:pt x="37" y="678"/>
                        </a:cubicBezTo>
                        <a:cubicBezTo>
                          <a:pt x="0" y="1007"/>
                          <a:pt x="171" y="1644"/>
                          <a:pt x="462" y="2143"/>
                        </a:cubicBezTo>
                        <a:cubicBezTo>
                          <a:pt x="730" y="2624"/>
                          <a:pt x="1368" y="3760"/>
                          <a:pt x="1599" y="3779"/>
                        </a:cubicBezTo>
                        <a:cubicBezTo>
                          <a:pt x="1609" y="3780"/>
                          <a:pt x="1620" y="3780"/>
                          <a:pt x="1630" y="3780"/>
                        </a:cubicBezTo>
                        <a:cubicBezTo>
                          <a:pt x="1827" y="3780"/>
                          <a:pt x="1974" y="3613"/>
                          <a:pt x="2158" y="3354"/>
                        </a:cubicBezTo>
                        <a:cubicBezTo>
                          <a:pt x="2389" y="2989"/>
                          <a:pt x="2523" y="2684"/>
                          <a:pt x="2523" y="2684"/>
                        </a:cubicBezTo>
                        <a:cubicBezTo>
                          <a:pt x="2523" y="2684"/>
                          <a:pt x="1520" y="526"/>
                          <a:pt x="1326" y="198"/>
                        </a:cubicBezTo>
                        <a:cubicBezTo>
                          <a:pt x="1237" y="43"/>
                          <a:pt x="1078" y="1"/>
                          <a:pt x="917"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2162;p47">
                    <a:extLst>
                      <a:ext uri="{FF2B5EF4-FFF2-40B4-BE49-F238E27FC236}">
                        <a16:creationId xmlns:a16="http://schemas.microsoft.com/office/drawing/2014/main" id="{9F4AAED5-6F7C-A26D-FE8F-680DA0F735C3}"/>
                      </a:ext>
                    </a:extLst>
                  </p:cNvPr>
                  <p:cNvSpPr/>
                  <p:nvPr/>
                </p:nvSpPr>
                <p:spPr>
                  <a:xfrm>
                    <a:off x="6976653" y="2835405"/>
                    <a:ext cx="418841" cy="620426"/>
                  </a:xfrm>
                  <a:custGeom>
                    <a:avLst/>
                    <a:gdLst/>
                    <a:ahLst/>
                    <a:cxnLst/>
                    <a:rect l="l" t="t" r="r" b="b"/>
                    <a:pathLst>
                      <a:path w="2616" h="3875" extrusionOk="0">
                        <a:moveTo>
                          <a:pt x="924" y="0"/>
                        </a:moveTo>
                        <a:cubicBezTo>
                          <a:pt x="749" y="19"/>
                          <a:pt x="555" y="56"/>
                          <a:pt x="499" y="56"/>
                        </a:cubicBezTo>
                        <a:cubicBezTo>
                          <a:pt x="384" y="56"/>
                          <a:pt x="268" y="153"/>
                          <a:pt x="190" y="268"/>
                        </a:cubicBezTo>
                        <a:cubicBezTo>
                          <a:pt x="116" y="384"/>
                          <a:pt x="56" y="559"/>
                          <a:pt x="37" y="730"/>
                        </a:cubicBezTo>
                        <a:cubicBezTo>
                          <a:pt x="0" y="906"/>
                          <a:pt x="37" y="1156"/>
                          <a:pt x="116" y="1405"/>
                        </a:cubicBezTo>
                        <a:cubicBezTo>
                          <a:pt x="190" y="1673"/>
                          <a:pt x="305" y="1964"/>
                          <a:pt x="462" y="2214"/>
                        </a:cubicBezTo>
                        <a:cubicBezTo>
                          <a:pt x="596" y="2463"/>
                          <a:pt x="827" y="2870"/>
                          <a:pt x="1040" y="3216"/>
                        </a:cubicBezTo>
                        <a:cubicBezTo>
                          <a:pt x="1155" y="3387"/>
                          <a:pt x="1271" y="3544"/>
                          <a:pt x="1363" y="3660"/>
                        </a:cubicBezTo>
                        <a:cubicBezTo>
                          <a:pt x="1405" y="3715"/>
                          <a:pt x="1460" y="3775"/>
                          <a:pt x="1502" y="3812"/>
                        </a:cubicBezTo>
                        <a:cubicBezTo>
                          <a:pt x="1539" y="3849"/>
                          <a:pt x="1576" y="3868"/>
                          <a:pt x="1617" y="3868"/>
                        </a:cubicBezTo>
                        <a:cubicBezTo>
                          <a:pt x="1643" y="3872"/>
                          <a:pt x="1666" y="3874"/>
                          <a:pt x="1689" y="3874"/>
                        </a:cubicBezTo>
                        <a:cubicBezTo>
                          <a:pt x="1788" y="3874"/>
                          <a:pt x="1866" y="3835"/>
                          <a:pt x="1941" y="3775"/>
                        </a:cubicBezTo>
                        <a:cubicBezTo>
                          <a:pt x="2038" y="3678"/>
                          <a:pt x="2135" y="3563"/>
                          <a:pt x="2232" y="3429"/>
                        </a:cubicBezTo>
                        <a:cubicBezTo>
                          <a:pt x="2481" y="3082"/>
                          <a:pt x="2615" y="2773"/>
                          <a:pt x="2615" y="2773"/>
                        </a:cubicBezTo>
                        <a:lnTo>
                          <a:pt x="2615" y="2736"/>
                        </a:lnTo>
                        <a:lnTo>
                          <a:pt x="2615" y="2713"/>
                        </a:lnTo>
                        <a:cubicBezTo>
                          <a:pt x="2615" y="2713"/>
                          <a:pt x="2578" y="2639"/>
                          <a:pt x="2560" y="2620"/>
                        </a:cubicBezTo>
                        <a:lnTo>
                          <a:pt x="2500" y="2736"/>
                        </a:lnTo>
                        <a:cubicBezTo>
                          <a:pt x="2500" y="2754"/>
                          <a:pt x="2384" y="3041"/>
                          <a:pt x="2153" y="3369"/>
                        </a:cubicBezTo>
                        <a:cubicBezTo>
                          <a:pt x="2056" y="3503"/>
                          <a:pt x="1964" y="3618"/>
                          <a:pt x="1885" y="3697"/>
                        </a:cubicBezTo>
                        <a:cubicBezTo>
                          <a:pt x="1820" y="3743"/>
                          <a:pt x="1757" y="3780"/>
                          <a:pt x="1682" y="3780"/>
                        </a:cubicBezTo>
                        <a:cubicBezTo>
                          <a:pt x="1667" y="3780"/>
                          <a:pt x="1652" y="3778"/>
                          <a:pt x="1636" y="3775"/>
                        </a:cubicBezTo>
                        <a:cubicBezTo>
                          <a:pt x="1636" y="3775"/>
                          <a:pt x="1594" y="3752"/>
                          <a:pt x="1557" y="3734"/>
                        </a:cubicBezTo>
                        <a:cubicBezTo>
                          <a:pt x="1520" y="3697"/>
                          <a:pt x="1479" y="3660"/>
                          <a:pt x="1442" y="3600"/>
                        </a:cubicBezTo>
                        <a:cubicBezTo>
                          <a:pt x="1345" y="3484"/>
                          <a:pt x="1229" y="3332"/>
                          <a:pt x="1132" y="3156"/>
                        </a:cubicBezTo>
                        <a:cubicBezTo>
                          <a:pt x="901" y="2810"/>
                          <a:pt x="670" y="2408"/>
                          <a:pt x="536" y="2177"/>
                        </a:cubicBezTo>
                        <a:cubicBezTo>
                          <a:pt x="402" y="1927"/>
                          <a:pt x="287" y="1655"/>
                          <a:pt x="208" y="1387"/>
                        </a:cubicBezTo>
                        <a:cubicBezTo>
                          <a:pt x="134" y="1137"/>
                          <a:pt x="116" y="888"/>
                          <a:pt x="134" y="730"/>
                        </a:cubicBezTo>
                        <a:cubicBezTo>
                          <a:pt x="153" y="578"/>
                          <a:pt x="208" y="425"/>
                          <a:pt x="287" y="328"/>
                        </a:cubicBezTo>
                        <a:cubicBezTo>
                          <a:pt x="347" y="213"/>
                          <a:pt x="439" y="153"/>
                          <a:pt x="499" y="153"/>
                        </a:cubicBezTo>
                        <a:cubicBezTo>
                          <a:pt x="596" y="153"/>
                          <a:pt x="749" y="116"/>
                          <a:pt x="924" y="116"/>
                        </a:cubicBezTo>
                        <a:lnTo>
                          <a:pt x="1095" y="116"/>
                        </a:lnTo>
                        <a:lnTo>
                          <a:pt x="1077" y="37"/>
                        </a:lnTo>
                        <a:cubicBezTo>
                          <a:pt x="998" y="19"/>
                          <a:pt x="1040" y="0"/>
                          <a:pt x="96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2163;p47">
                    <a:extLst>
                      <a:ext uri="{FF2B5EF4-FFF2-40B4-BE49-F238E27FC236}">
                        <a16:creationId xmlns:a16="http://schemas.microsoft.com/office/drawing/2014/main" id="{3D808FC2-E16B-9349-F5EA-A32A5BEE6985}"/>
                      </a:ext>
                    </a:extLst>
                  </p:cNvPr>
                  <p:cNvSpPr/>
                  <p:nvPr/>
                </p:nvSpPr>
                <p:spPr>
                  <a:xfrm>
                    <a:off x="5820350" y="2644555"/>
                    <a:ext cx="1458259" cy="847142"/>
                  </a:xfrm>
                  <a:custGeom>
                    <a:avLst/>
                    <a:gdLst/>
                    <a:ahLst/>
                    <a:cxnLst/>
                    <a:rect l="l" t="t" r="r" b="b"/>
                    <a:pathLst>
                      <a:path w="9108" h="5291" extrusionOk="0">
                        <a:moveTo>
                          <a:pt x="6853" y="0"/>
                        </a:moveTo>
                        <a:lnTo>
                          <a:pt x="328" y="116"/>
                        </a:lnTo>
                        <a:cubicBezTo>
                          <a:pt x="116" y="116"/>
                          <a:pt x="0" y="305"/>
                          <a:pt x="79" y="518"/>
                        </a:cubicBezTo>
                        <a:lnTo>
                          <a:pt x="1696" y="4889"/>
                        </a:lnTo>
                        <a:cubicBezTo>
                          <a:pt x="1770" y="5120"/>
                          <a:pt x="2024" y="5291"/>
                          <a:pt x="2232" y="5291"/>
                        </a:cubicBezTo>
                        <a:lnTo>
                          <a:pt x="8798" y="5175"/>
                        </a:lnTo>
                        <a:cubicBezTo>
                          <a:pt x="9010" y="5175"/>
                          <a:pt x="9107" y="4986"/>
                          <a:pt x="9029" y="4755"/>
                        </a:cubicBezTo>
                        <a:lnTo>
                          <a:pt x="7393" y="421"/>
                        </a:lnTo>
                        <a:cubicBezTo>
                          <a:pt x="7315" y="190"/>
                          <a:pt x="7065" y="0"/>
                          <a:pt x="68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2164;p47">
                    <a:extLst>
                      <a:ext uri="{FF2B5EF4-FFF2-40B4-BE49-F238E27FC236}">
                        <a16:creationId xmlns:a16="http://schemas.microsoft.com/office/drawing/2014/main" id="{CF1E2B8B-25AB-C29B-CEE4-48B0997FA188}"/>
                      </a:ext>
                    </a:extLst>
                  </p:cNvPr>
                  <p:cNvSpPr/>
                  <p:nvPr/>
                </p:nvSpPr>
                <p:spPr>
                  <a:xfrm>
                    <a:off x="5820350" y="2637831"/>
                    <a:ext cx="1461141" cy="863473"/>
                  </a:xfrm>
                  <a:custGeom>
                    <a:avLst/>
                    <a:gdLst/>
                    <a:ahLst/>
                    <a:cxnLst/>
                    <a:rect l="l" t="t" r="r" b="b"/>
                    <a:pathLst>
                      <a:path w="9126" h="5393" extrusionOk="0">
                        <a:moveTo>
                          <a:pt x="6853" y="98"/>
                        </a:moveTo>
                        <a:cubicBezTo>
                          <a:pt x="7047" y="98"/>
                          <a:pt x="7278" y="273"/>
                          <a:pt x="7356" y="463"/>
                        </a:cubicBezTo>
                        <a:lnTo>
                          <a:pt x="8973" y="4815"/>
                        </a:lnTo>
                        <a:cubicBezTo>
                          <a:pt x="9010" y="4931"/>
                          <a:pt x="9010" y="5009"/>
                          <a:pt x="8973" y="5065"/>
                        </a:cubicBezTo>
                        <a:cubicBezTo>
                          <a:pt x="8955" y="5143"/>
                          <a:pt x="8876" y="5162"/>
                          <a:pt x="8798" y="5180"/>
                        </a:cubicBezTo>
                        <a:lnTo>
                          <a:pt x="2232" y="5277"/>
                        </a:lnTo>
                        <a:cubicBezTo>
                          <a:pt x="2223" y="5278"/>
                          <a:pt x="2213" y="5279"/>
                          <a:pt x="2203" y="5279"/>
                        </a:cubicBezTo>
                        <a:cubicBezTo>
                          <a:pt x="2020" y="5279"/>
                          <a:pt x="1808" y="5114"/>
                          <a:pt x="1733" y="4912"/>
                        </a:cubicBezTo>
                        <a:lnTo>
                          <a:pt x="134" y="560"/>
                        </a:lnTo>
                        <a:cubicBezTo>
                          <a:pt x="97" y="444"/>
                          <a:pt x="97" y="366"/>
                          <a:pt x="134" y="292"/>
                        </a:cubicBezTo>
                        <a:cubicBezTo>
                          <a:pt x="176" y="232"/>
                          <a:pt x="231" y="195"/>
                          <a:pt x="328" y="195"/>
                        </a:cubicBezTo>
                        <a:lnTo>
                          <a:pt x="6853" y="98"/>
                        </a:lnTo>
                        <a:close/>
                        <a:moveTo>
                          <a:pt x="6853" y="1"/>
                        </a:moveTo>
                        <a:lnTo>
                          <a:pt x="328" y="98"/>
                        </a:lnTo>
                        <a:cubicBezTo>
                          <a:pt x="194" y="98"/>
                          <a:pt x="97" y="158"/>
                          <a:pt x="60" y="250"/>
                        </a:cubicBezTo>
                        <a:cubicBezTo>
                          <a:pt x="0" y="347"/>
                          <a:pt x="0" y="463"/>
                          <a:pt x="37" y="578"/>
                        </a:cubicBezTo>
                        <a:lnTo>
                          <a:pt x="1636" y="4949"/>
                        </a:lnTo>
                        <a:cubicBezTo>
                          <a:pt x="1733" y="5199"/>
                          <a:pt x="1982" y="5393"/>
                          <a:pt x="2232" y="5393"/>
                        </a:cubicBezTo>
                        <a:lnTo>
                          <a:pt x="8798" y="5277"/>
                        </a:lnTo>
                        <a:cubicBezTo>
                          <a:pt x="8913" y="5277"/>
                          <a:pt x="9010" y="5217"/>
                          <a:pt x="9070" y="5125"/>
                        </a:cubicBezTo>
                        <a:cubicBezTo>
                          <a:pt x="9126" y="5028"/>
                          <a:pt x="9126" y="4912"/>
                          <a:pt x="9070" y="4778"/>
                        </a:cubicBezTo>
                        <a:lnTo>
                          <a:pt x="7453" y="444"/>
                        </a:lnTo>
                        <a:cubicBezTo>
                          <a:pt x="7356" y="195"/>
                          <a:pt x="7107" y="1"/>
                          <a:pt x="68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2165;p47">
                    <a:extLst>
                      <a:ext uri="{FF2B5EF4-FFF2-40B4-BE49-F238E27FC236}">
                        <a16:creationId xmlns:a16="http://schemas.microsoft.com/office/drawing/2014/main" id="{70E8BD3E-2A8B-EE5C-4F98-63423662D091}"/>
                      </a:ext>
                    </a:extLst>
                  </p:cNvPr>
                  <p:cNvSpPr/>
                  <p:nvPr/>
                </p:nvSpPr>
                <p:spPr>
                  <a:xfrm>
                    <a:off x="5826274" y="2662968"/>
                    <a:ext cx="1436805" cy="838336"/>
                  </a:xfrm>
                  <a:custGeom>
                    <a:avLst/>
                    <a:gdLst/>
                    <a:ahLst/>
                    <a:cxnLst/>
                    <a:rect l="l" t="t" r="r" b="b"/>
                    <a:pathLst>
                      <a:path w="8974" h="5236" extrusionOk="0">
                        <a:moveTo>
                          <a:pt x="6779" y="93"/>
                        </a:moveTo>
                        <a:cubicBezTo>
                          <a:pt x="6954" y="93"/>
                          <a:pt x="7185" y="250"/>
                          <a:pt x="7259" y="463"/>
                        </a:cubicBezTo>
                        <a:lnTo>
                          <a:pt x="8839" y="4677"/>
                        </a:lnTo>
                        <a:cubicBezTo>
                          <a:pt x="8876" y="4774"/>
                          <a:pt x="8858" y="4871"/>
                          <a:pt x="8839" y="4926"/>
                        </a:cubicBezTo>
                        <a:cubicBezTo>
                          <a:pt x="8802" y="4986"/>
                          <a:pt x="8742" y="5023"/>
                          <a:pt x="8645" y="5023"/>
                        </a:cubicBezTo>
                        <a:lnTo>
                          <a:pt x="2177" y="5139"/>
                        </a:lnTo>
                        <a:cubicBezTo>
                          <a:pt x="1987" y="5139"/>
                          <a:pt x="1775" y="4968"/>
                          <a:pt x="1696" y="4774"/>
                        </a:cubicBezTo>
                        <a:lnTo>
                          <a:pt x="139" y="537"/>
                        </a:lnTo>
                        <a:cubicBezTo>
                          <a:pt x="97" y="440"/>
                          <a:pt x="97" y="347"/>
                          <a:pt x="139" y="287"/>
                        </a:cubicBezTo>
                        <a:cubicBezTo>
                          <a:pt x="176" y="232"/>
                          <a:pt x="231" y="190"/>
                          <a:pt x="310" y="190"/>
                        </a:cubicBezTo>
                        <a:lnTo>
                          <a:pt x="6779" y="93"/>
                        </a:lnTo>
                        <a:close/>
                        <a:moveTo>
                          <a:pt x="6779" y="1"/>
                        </a:moveTo>
                        <a:lnTo>
                          <a:pt x="310" y="93"/>
                        </a:lnTo>
                        <a:cubicBezTo>
                          <a:pt x="194" y="93"/>
                          <a:pt x="97" y="153"/>
                          <a:pt x="42" y="250"/>
                        </a:cubicBezTo>
                        <a:cubicBezTo>
                          <a:pt x="0" y="324"/>
                          <a:pt x="0" y="440"/>
                          <a:pt x="42" y="578"/>
                        </a:cubicBezTo>
                        <a:lnTo>
                          <a:pt x="1599" y="4811"/>
                        </a:lnTo>
                        <a:cubicBezTo>
                          <a:pt x="1696" y="5042"/>
                          <a:pt x="1927" y="5236"/>
                          <a:pt x="2177" y="5236"/>
                        </a:cubicBezTo>
                        <a:lnTo>
                          <a:pt x="8645" y="5120"/>
                        </a:lnTo>
                        <a:cubicBezTo>
                          <a:pt x="8779" y="5120"/>
                          <a:pt x="8876" y="5060"/>
                          <a:pt x="8918" y="4968"/>
                        </a:cubicBezTo>
                        <a:cubicBezTo>
                          <a:pt x="8973" y="4889"/>
                          <a:pt x="8973" y="4774"/>
                          <a:pt x="8936" y="4640"/>
                        </a:cubicBezTo>
                        <a:lnTo>
                          <a:pt x="7356" y="421"/>
                        </a:lnTo>
                        <a:cubicBezTo>
                          <a:pt x="7259" y="172"/>
                          <a:pt x="7010" y="1"/>
                          <a:pt x="677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2166;p47">
                    <a:extLst>
                      <a:ext uri="{FF2B5EF4-FFF2-40B4-BE49-F238E27FC236}">
                        <a16:creationId xmlns:a16="http://schemas.microsoft.com/office/drawing/2014/main" id="{C25D6CB8-DCED-415E-FE84-70E360428CBE}"/>
                      </a:ext>
                    </a:extLst>
                  </p:cNvPr>
                  <p:cNvSpPr/>
                  <p:nvPr/>
                </p:nvSpPr>
                <p:spPr>
                  <a:xfrm>
                    <a:off x="5885354" y="2730374"/>
                    <a:ext cx="215505" cy="237603"/>
                  </a:xfrm>
                  <a:custGeom>
                    <a:avLst/>
                    <a:gdLst/>
                    <a:ahLst/>
                    <a:cxnLst/>
                    <a:rect l="l" t="t" r="r" b="b"/>
                    <a:pathLst>
                      <a:path w="1346" h="1484" extrusionOk="0">
                        <a:moveTo>
                          <a:pt x="116" y="0"/>
                        </a:moveTo>
                        <a:cubicBezTo>
                          <a:pt x="38" y="0"/>
                          <a:pt x="1" y="79"/>
                          <a:pt x="19" y="157"/>
                        </a:cubicBezTo>
                        <a:lnTo>
                          <a:pt x="463" y="1331"/>
                        </a:lnTo>
                        <a:cubicBezTo>
                          <a:pt x="500" y="1405"/>
                          <a:pt x="578" y="1483"/>
                          <a:pt x="652" y="1483"/>
                        </a:cubicBezTo>
                        <a:lnTo>
                          <a:pt x="1248" y="1465"/>
                        </a:lnTo>
                        <a:cubicBezTo>
                          <a:pt x="1327" y="1465"/>
                          <a:pt x="1345" y="1405"/>
                          <a:pt x="1327" y="1331"/>
                        </a:cubicBezTo>
                        <a:lnTo>
                          <a:pt x="883" y="134"/>
                        </a:lnTo>
                        <a:cubicBezTo>
                          <a:pt x="865" y="60"/>
                          <a:pt x="768" y="0"/>
                          <a:pt x="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2167;p47">
                    <a:extLst>
                      <a:ext uri="{FF2B5EF4-FFF2-40B4-BE49-F238E27FC236}">
                        <a16:creationId xmlns:a16="http://schemas.microsoft.com/office/drawing/2014/main" id="{027D19E3-2CFD-52B3-D126-F6A430A09CDC}"/>
                      </a:ext>
                    </a:extLst>
                  </p:cNvPr>
                  <p:cNvSpPr/>
                  <p:nvPr/>
                </p:nvSpPr>
                <p:spPr>
                  <a:xfrm>
                    <a:off x="5878789" y="2721408"/>
                    <a:ext cx="228794" cy="252493"/>
                  </a:xfrm>
                  <a:custGeom>
                    <a:avLst/>
                    <a:gdLst/>
                    <a:ahLst/>
                    <a:cxnLst/>
                    <a:rect l="l" t="t" r="r" b="b"/>
                    <a:pathLst>
                      <a:path w="1429" h="1577" extrusionOk="0">
                        <a:moveTo>
                          <a:pt x="753" y="98"/>
                        </a:moveTo>
                        <a:cubicBezTo>
                          <a:pt x="790" y="98"/>
                          <a:pt x="869" y="153"/>
                          <a:pt x="887" y="213"/>
                        </a:cubicBezTo>
                        <a:lnTo>
                          <a:pt x="1331" y="1387"/>
                        </a:lnTo>
                        <a:lnTo>
                          <a:pt x="1331" y="1461"/>
                        </a:lnTo>
                        <a:cubicBezTo>
                          <a:pt x="1313" y="1461"/>
                          <a:pt x="1313" y="1461"/>
                          <a:pt x="1289" y="1484"/>
                        </a:cubicBezTo>
                        <a:lnTo>
                          <a:pt x="693" y="1484"/>
                        </a:lnTo>
                        <a:cubicBezTo>
                          <a:pt x="638" y="1484"/>
                          <a:pt x="578" y="1424"/>
                          <a:pt x="559" y="1369"/>
                        </a:cubicBezTo>
                        <a:lnTo>
                          <a:pt x="116" y="190"/>
                        </a:lnTo>
                        <a:cubicBezTo>
                          <a:pt x="97" y="153"/>
                          <a:pt x="97" y="135"/>
                          <a:pt x="116" y="135"/>
                        </a:cubicBezTo>
                        <a:cubicBezTo>
                          <a:pt x="116" y="116"/>
                          <a:pt x="116" y="116"/>
                          <a:pt x="157" y="116"/>
                        </a:cubicBezTo>
                        <a:lnTo>
                          <a:pt x="753" y="98"/>
                        </a:lnTo>
                        <a:close/>
                        <a:moveTo>
                          <a:pt x="753" y="1"/>
                        </a:moveTo>
                        <a:lnTo>
                          <a:pt x="157" y="19"/>
                        </a:lnTo>
                        <a:cubicBezTo>
                          <a:pt x="97" y="19"/>
                          <a:pt x="42" y="38"/>
                          <a:pt x="19" y="75"/>
                        </a:cubicBezTo>
                        <a:cubicBezTo>
                          <a:pt x="0" y="116"/>
                          <a:pt x="0" y="172"/>
                          <a:pt x="19" y="232"/>
                        </a:cubicBezTo>
                        <a:lnTo>
                          <a:pt x="462" y="1405"/>
                        </a:lnTo>
                        <a:cubicBezTo>
                          <a:pt x="504" y="1503"/>
                          <a:pt x="578" y="1576"/>
                          <a:pt x="693" y="1576"/>
                        </a:cubicBezTo>
                        <a:lnTo>
                          <a:pt x="1289" y="1576"/>
                        </a:lnTo>
                        <a:cubicBezTo>
                          <a:pt x="1331" y="1576"/>
                          <a:pt x="1386" y="1539"/>
                          <a:pt x="1405" y="1503"/>
                        </a:cubicBezTo>
                        <a:cubicBezTo>
                          <a:pt x="1428" y="1461"/>
                          <a:pt x="1428" y="1405"/>
                          <a:pt x="1405" y="1369"/>
                        </a:cubicBezTo>
                        <a:lnTo>
                          <a:pt x="984" y="172"/>
                        </a:lnTo>
                        <a:cubicBezTo>
                          <a:pt x="943" y="75"/>
                          <a:pt x="850" y="1"/>
                          <a:pt x="7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2168;p47">
                    <a:extLst>
                      <a:ext uri="{FF2B5EF4-FFF2-40B4-BE49-F238E27FC236}">
                        <a16:creationId xmlns:a16="http://schemas.microsoft.com/office/drawing/2014/main" id="{B6973987-25B2-D6E6-9C3F-68DE3344CB73}"/>
                      </a:ext>
                    </a:extLst>
                  </p:cNvPr>
                  <p:cNvSpPr/>
                  <p:nvPr/>
                </p:nvSpPr>
                <p:spPr>
                  <a:xfrm>
                    <a:off x="5918657" y="2745904"/>
                    <a:ext cx="108233" cy="95586"/>
                  </a:xfrm>
                  <a:custGeom>
                    <a:avLst/>
                    <a:gdLst/>
                    <a:ahLst/>
                    <a:cxnLst/>
                    <a:rect l="l" t="t" r="r" b="b"/>
                    <a:pathLst>
                      <a:path w="676" h="597" extrusionOk="0">
                        <a:moveTo>
                          <a:pt x="232" y="0"/>
                        </a:moveTo>
                        <a:cubicBezTo>
                          <a:pt x="79" y="19"/>
                          <a:pt x="1" y="134"/>
                          <a:pt x="61" y="310"/>
                        </a:cubicBezTo>
                        <a:cubicBezTo>
                          <a:pt x="139" y="462"/>
                          <a:pt x="292" y="596"/>
                          <a:pt x="444" y="596"/>
                        </a:cubicBezTo>
                        <a:cubicBezTo>
                          <a:pt x="601" y="596"/>
                          <a:pt x="675" y="462"/>
                          <a:pt x="620" y="291"/>
                        </a:cubicBezTo>
                        <a:cubicBezTo>
                          <a:pt x="560" y="134"/>
                          <a:pt x="389" y="0"/>
                          <a:pt x="2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2169;p47">
                    <a:extLst>
                      <a:ext uri="{FF2B5EF4-FFF2-40B4-BE49-F238E27FC236}">
                        <a16:creationId xmlns:a16="http://schemas.microsoft.com/office/drawing/2014/main" id="{2A238E89-6D7E-3A3B-7072-16CA1A2C070B}"/>
                      </a:ext>
                    </a:extLst>
                  </p:cNvPr>
                  <p:cNvSpPr/>
                  <p:nvPr/>
                </p:nvSpPr>
                <p:spPr>
                  <a:xfrm>
                    <a:off x="5915775" y="2739980"/>
                    <a:ext cx="113997" cy="108074"/>
                  </a:xfrm>
                  <a:custGeom>
                    <a:avLst/>
                    <a:gdLst/>
                    <a:ahLst/>
                    <a:cxnLst/>
                    <a:rect l="l" t="t" r="r" b="b"/>
                    <a:pathLst>
                      <a:path w="712" h="675" extrusionOk="0">
                        <a:moveTo>
                          <a:pt x="250" y="97"/>
                        </a:moveTo>
                        <a:cubicBezTo>
                          <a:pt x="365" y="97"/>
                          <a:pt x="541" y="213"/>
                          <a:pt x="578" y="347"/>
                        </a:cubicBezTo>
                        <a:cubicBezTo>
                          <a:pt x="619" y="421"/>
                          <a:pt x="596" y="481"/>
                          <a:pt x="578" y="518"/>
                        </a:cubicBezTo>
                        <a:cubicBezTo>
                          <a:pt x="559" y="559"/>
                          <a:pt x="522" y="578"/>
                          <a:pt x="462" y="578"/>
                        </a:cubicBezTo>
                        <a:cubicBezTo>
                          <a:pt x="347" y="578"/>
                          <a:pt x="194" y="462"/>
                          <a:pt x="134" y="328"/>
                        </a:cubicBezTo>
                        <a:cubicBezTo>
                          <a:pt x="116" y="250"/>
                          <a:pt x="116" y="190"/>
                          <a:pt x="134" y="153"/>
                        </a:cubicBezTo>
                        <a:cubicBezTo>
                          <a:pt x="157" y="116"/>
                          <a:pt x="194" y="97"/>
                          <a:pt x="250" y="97"/>
                        </a:cubicBezTo>
                        <a:close/>
                        <a:moveTo>
                          <a:pt x="250" y="0"/>
                        </a:moveTo>
                        <a:cubicBezTo>
                          <a:pt x="157" y="0"/>
                          <a:pt x="79" y="37"/>
                          <a:pt x="42" y="116"/>
                        </a:cubicBezTo>
                        <a:cubicBezTo>
                          <a:pt x="0" y="171"/>
                          <a:pt x="0" y="268"/>
                          <a:pt x="42" y="365"/>
                        </a:cubicBezTo>
                        <a:cubicBezTo>
                          <a:pt x="97" y="536"/>
                          <a:pt x="291" y="675"/>
                          <a:pt x="462" y="675"/>
                        </a:cubicBezTo>
                        <a:cubicBezTo>
                          <a:pt x="559" y="675"/>
                          <a:pt x="638" y="633"/>
                          <a:pt x="675" y="559"/>
                        </a:cubicBezTo>
                        <a:cubicBezTo>
                          <a:pt x="712" y="499"/>
                          <a:pt x="712" y="402"/>
                          <a:pt x="675" y="305"/>
                        </a:cubicBezTo>
                        <a:cubicBezTo>
                          <a:pt x="619" y="134"/>
                          <a:pt x="425"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2170;p47">
                    <a:extLst>
                      <a:ext uri="{FF2B5EF4-FFF2-40B4-BE49-F238E27FC236}">
                        <a16:creationId xmlns:a16="http://schemas.microsoft.com/office/drawing/2014/main" id="{52D23F4E-1E15-D2E7-D4E3-40BD9809E9C8}"/>
                      </a:ext>
                    </a:extLst>
                  </p:cNvPr>
                  <p:cNvSpPr/>
                  <p:nvPr/>
                </p:nvSpPr>
                <p:spPr>
                  <a:xfrm>
                    <a:off x="5968290" y="2859742"/>
                    <a:ext cx="86618" cy="77173"/>
                  </a:xfrm>
                  <a:custGeom>
                    <a:avLst/>
                    <a:gdLst/>
                    <a:ahLst/>
                    <a:cxnLst/>
                    <a:rect l="l" t="t" r="r" b="b"/>
                    <a:pathLst>
                      <a:path w="541" h="482" extrusionOk="0">
                        <a:moveTo>
                          <a:pt x="194" y="1"/>
                        </a:moveTo>
                        <a:cubicBezTo>
                          <a:pt x="60" y="1"/>
                          <a:pt x="0" y="116"/>
                          <a:pt x="60" y="250"/>
                        </a:cubicBezTo>
                        <a:cubicBezTo>
                          <a:pt x="97" y="389"/>
                          <a:pt x="231" y="481"/>
                          <a:pt x="365" y="481"/>
                        </a:cubicBezTo>
                        <a:cubicBezTo>
                          <a:pt x="481" y="481"/>
                          <a:pt x="541" y="366"/>
                          <a:pt x="499" y="232"/>
                        </a:cubicBezTo>
                        <a:cubicBezTo>
                          <a:pt x="444" y="116"/>
                          <a:pt x="310"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2171;p47">
                    <a:extLst>
                      <a:ext uri="{FF2B5EF4-FFF2-40B4-BE49-F238E27FC236}">
                        <a16:creationId xmlns:a16="http://schemas.microsoft.com/office/drawing/2014/main" id="{06B84D85-C587-16E9-42C0-16754869FE33}"/>
                      </a:ext>
                    </a:extLst>
                  </p:cNvPr>
                  <p:cNvSpPr/>
                  <p:nvPr/>
                </p:nvSpPr>
                <p:spPr>
                  <a:xfrm>
                    <a:off x="5965248" y="2853658"/>
                    <a:ext cx="95584" cy="92864"/>
                  </a:xfrm>
                  <a:custGeom>
                    <a:avLst/>
                    <a:gdLst/>
                    <a:ahLst/>
                    <a:cxnLst/>
                    <a:rect l="l" t="t" r="r" b="b"/>
                    <a:pathLst>
                      <a:path w="597" h="580" extrusionOk="0">
                        <a:moveTo>
                          <a:pt x="213" y="99"/>
                        </a:moveTo>
                        <a:cubicBezTo>
                          <a:pt x="310" y="99"/>
                          <a:pt x="426" y="196"/>
                          <a:pt x="463" y="288"/>
                        </a:cubicBezTo>
                        <a:cubicBezTo>
                          <a:pt x="481" y="348"/>
                          <a:pt x="481" y="404"/>
                          <a:pt x="463" y="427"/>
                        </a:cubicBezTo>
                        <a:cubicBezTo>
                          <a:pt x="463" y="445"/>
                          <a:pt x="426" y="464"/>
                          <a:pt x="384" y="464"/>
                        </a:cubicBezTo>
                        <a:cubicBezTo>
                          <a:pt x="376" y="466"/>
                          <a:pt x="368" y="466"/>
                          <a:pt x="360" y="466"/>
                        </a:cubicBezTo>
                        <a:cubicBezTo>
                          <a:pt x="266" y="466"/>
                          <a:pt x="150" y="376"/>
                          <a:pt x="116" y="270"/>
                        </a:cubicBezTo>
                        <a:cubicBezTo>
                          <a:pt x="98" y="214"/>
                          <a:pt x="98" y="173"/>
                          <a:pt x="116" y="136"/>
                        </a:cubicBezTo>
                        <a:cubicBezTo>
                          <a:pt x="135" y="117"/>
                          <a:pt x="153" y="99"/>
                          <a:pt x="213" y="99"/>
                        </a:cubicBezTo>
                        <a:close/>
                        <a:moveTo>
                          <a:pt x="242" y="0"/>
                        </a:moveTo>
                        <a:cubicBezTo>
                          <a:pt x="232" y="0"/>
                          <a:pt x="223" y="1"/>
                          <a:pt x="213" y="2"/>
                        </a:cubicBezTo>
                        <a:cubicBezTo>
                          <a:pt x="135" y="2"/>
                          <a:pt x="56" y="39"/>
                          <a:pt x="19" y="99"/>
                        </a:cubicBezTo>
                        <a:cubicBezTo>
                          <a:pt x="1" y="154"/>
                          <a:pt x="1" y="233"/>
                          <a:pt x="19" y="311"/>
                        </a:cubicBezTo>
                        <a:cubicBezTo>
                          <a:pt x="79" y="464"/>
                          <a:pt x="232" y="579"/>
                          <a:pt x="384" y="579"/>
                        </a:cubicBezTo>
                        <a:cubicBezTo>
                          <a:pt x="463" y="579"/>
                          <a:pt x="518" y="543"/>
                          <a:pt x="560" y="482"/>
                        </a:cubicBezTo>
                        <a:cubicBezTo>
                          <a:pt x="597" y="404"/>
                          <a:pt x="597" y="348"/>
                          <a:pt x="560" y="270"/>
                        </a:cubicBezTo>
                        <a:cubicBezTo>
                          <a:pt x="504" y="127"/>
                          <a:pt x="382" y="0"/>
                          <a:pt x="2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2172;p47">
                    <a:extLst>
                      <a:ext uri="{FF2B5EF4-FFF2-40B4-BE49-F238E27FC236}">
                        <a16:creationId xmlns:a16="http://schemas.microsoft.com/office/drawing/2014/main" id="{C87C6B5A-2BAF-1CD8-F7AE-9AC3099B7861}"/>
                      </a:ext>
                    </a:extLst>
                  </p:cNvPr>
                  <p:cNvSpPr/>
                  <p:nvPr/>
                </p:nvSpPr>
                <p:spPr>
                  <a:xfrm>
                    <a:off x="6711033" y="2812029"/>
                    <a:ext cx="480963" cy="205741"/>
                  </a:xfrm>
                  <a:custGeom>
                    <a:avLst/>
                    <a:gdLst/>
                    <a:ahLst/>
                    <a:cxnLst/>
                    <a:rect l="l" t="t" r="r" b="b"/>
                    <a:pathLst>
                      <a:path w="3004" h="1285" extrusionOk="0">
                        <a:moveTo>
                          <a:pt x="2045" y="0"/>
                        </a:moveTo>
                        <a:cubicBezTo>
                          <a:pt x="1897" y="0"/>
                          <a:pt x="1763" y="14"/>
                          <a:pt x="1678" y="14"/>
                        </a:cubicBezTo>
                        <a:cubicBezTo>
                          <a:pt x="1662" y="14"/>
                          <a:pt x="1648" y="14"/>
                          <a:pt x="1636" y="12"/>
                        </a:cubicBezTo>
                        <a:cubicBezTo>
                          <a:pt x="1626" y="10"/>
                          <a:pt x="1614" y="9"/>
                          <a:pt x="1602" y="9"/>
                        </a:cubicBezTo>
                        <a:cubicBezTo>
                          <a:pt x="1400" y="9"/>
                          <a:pt x="888" y="301"/>
                          <a:pt x="596" y="340"/>
                        </a:cubicBezTo>
                        <a:cubicBezTo>
                          <a:pt x="310" y="377"/>
                          <a:pt x="176" y="299"/>
                          <a:pt x="79" y="493"/>
                        </a:cubicBezTo>
                        <a:cubicBezTo>
                          <a:pt x="0" y="664"/>
                          <a:pt x="0" y="918"/>
                          <a:pt x="176" y="1052"/>
                        </a:cubicBezTo>
                        <a:cubicBezTo>
                          <a:pt x="289" y="1121"/>
                          <a:pt x="397" y="1155"/>
                          <a:pt x="539" y="1155"/>
                        </a:cubicBezTo>
                        <a:cubicBezTo>
                          <a:pt x="635" y="1155"/>
                          <a:pt x="747" y="1139"/>
                          <a:pt x="888" y="1107"/>
                        </a:cubicBezTo>
                        <a:cubicBezTo>
                          <a:pt x="1061" y="1071"/>
                          <a:pt x="1219" y="1052"/>
                          <a:pt x="1363" y="1052"/>
                        </a:cubicBezTo>
                        <a:cubicBezTo>
                          <a:pt x="1507" y="1052"/>
                          <a:pt x="1636" y="1071"/>
                          <a:pt x="1752" y="1107"/>
                        </a:cubicBezTo>
                        <a:cubicBezTo>
                          <a:pt x="1983" y="1186"/>
                          <a:pt x="2177" y="1265"/>
                          <a:pt x="2408" y="1283"/>
                        </a:cubicBezTo>
                        <a:cubicBezTo>
                          <a:pt x="2418" y="1284"/>
                          <a:pt x="2429" y="1284"/>
                          <a:pt x="2439" y="1284"/>
                        </a:cubicBezTo>
                        <a:cubicBezTo>
                          <a:pt x="2651" y="1284"/>
                          <a:pt x="2949" y="1115"/>
                          <a:pt x="2967" y="895"/>
                        </a:cubicBezTo>
                        <a:cubicBezTo>
                          <a:pt x="3004" y="664"/>
                          <a:pt x="2791" y="299"/>
                          <a:pt x="2791" y="299"/>
                        </a:cubicBezTo>
                        <a:cubicBezTo>
                          <a:pt x="2630" y="45"/>
                          <a:pt x="2314" y="0"/>
                          <a:pt x="2045"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2173;p47">
                    <a:extLst>
                      <a:ext uri="{FF2B5EF4-FFF2-40B4-BE49-F238E27FC236}">
                        <a16:creationId xmlns:a16="http://schemas.microsoft.com/office/drawing/2014/main" id="{0AB602F3-00D4-7F04-3D66-47EE2636126B}"/>
                      </a:ext>
                    </a:extLst>
                  </p:cNvPr>
                  <p:cNvSpPr/>
                  <p:nvPr/>
                </p:nvSpPr>
                <p:spPr>
                  <a:xfrm>
                    <a:off x="6702067" y="2804344"/>
                    <a:ext cx="465593" cy="222073"/>
                  </a:xfrm>
                  <a:custGeom>
                    <a:avLst/>
                    <a:gdLst/>
                    <a:ahLst/>
                    <a:cxnLst/>
                    <a:rect l="l" t="t" r="r" b="b"/>
                    <a:pathLst>
                      <a:path w="2908" h="1387" extrusionOk="0">
                        <a:moveTo>
                          <a:pt x="1715" y="0"/>
                        </a:moveTo>
                        <a:cubicBezTo>
                          <a:pt x="1637" y="0"/>
                          <a:pt x="1577" y="19"/>
                          <a:pt x="1484" y="42"/>
                        </a:cubicBezTo>
                        <a:cubicBezTo>
                          <a:pt x="1406" y="79"/>
                          <a:pt x="1309" y="116"/>
                          <a:pt x="1212" y="157"/>
                        </a:cubicBezTo>
                        <a:cubicBezTo>
                          <a:pt x="999" y="231"/>
                          <a:pt x="791" y="328"/>
                          <a:pt x="652" y="347"/>
                        </a:cubicBezTo>
                        <a:lnTo>
                          <a:pt x="306" y="347"/>
                        </a:lnTo>
                        <a:cubicBezTo>
                          <a:pt x="232" y="365"/>
                          <a:pt x="135" y="407"/>
                          <a:pt x="98" y="504"/>
                        </a:cubicBezTo>
                        <a:cubicBezTo>
                          <a:pt x="1" y="712"/>
                          <a:pt x="19" y="985"/>
                          <a:pt x="214" y="1137"/>
                        </a:cubicBezTo>
                        <a:cubicBezTo>
                          <a:pt x="306" y="1197"/>
                          <a:pt x="403" y="1234"/>
                          <a:pt x="518" y="1253"/>
                        </a:cubicBezTo>
                        <a:cubicBezTo>
                          <a:pt x="634" y="1253"/>
                          <a:pt x="768" y="1234"/>
                          <a:pt x="944" y="1197"/>
                        </a:cubicBezTo>
                        <a:cubicBezTo>
                          <a:pt x="1105" y="1160"/>
                          <a:pt x="1254" y="1145"/>
                          <a:pt x="1388" y="1145"/>
                        </a:cubicBezTo>
                        <a:cubicBezTo>
                          <a:pt x="1542" y="1145"/>
                          <a:pt x="1676" y="1165"/>
                          <a:pt x="1789" y="1197"/>
                        </a:cubicBezTo>
                        <a:cubicBezTo>
                          <a:pt x="2020" y="1271"/>
                          <a:pt x="2233" y="1350"/>
                          <a:pt x="2445" y="1387"/>
                        </a:cubicBezTo>
                        <a:cubicBezTo>
                          <a:pt x="2579" y="1387"/>
                          <a:pt x="2713" y="1350"/>
                          <a:pt x="2847" y="1271"/>
                        </a:cubicBezTo>
                        <a:cubicBezTo>
                          <a:pt x="2870" y="1271"/>
                          <a:pt x="2889" y="1253"/>
                          <a:pt x="2907" y="1234"/>
                        </a:cubicBezTo>
                        <a:lnTo>
                          <a:pt x="2870" y="1234"/>
                        </a:lnTo>
                        <a:lnTo>
                          <a:pt x="2755" y="1216"/>
                        </a:lnTo>
                        <a:cubicBezTo>
                          <a:pt x="2658" y="1271"/>
                          <a:pt x="2542" y="1289"/>
                          <a:pt x="2464" y="1289"/>
                        </a:cubicBezTo>
                        <a:cubicBezTo>
                          <a:pt x="2251" y="1253"/>
                          <a:pt x="2062" y="1174"/>
                          <a:pt x="1831" y="1100"/>
                        </a:cubicBezTo>
                        <a:cubicBezTo>
                          <a:pt x="1704" y="1061"/>
                          <a:pt x="1564" y="1041"/>
                          <a:pt x="1413" y="1041"/>
                        </a:cubicBezTo>
                        <a:cubicBezTo>
                          <a:pt x="1261" y="1041"/>
                          <a:pt x="1098" y="1061"/>
                          <a:pt x="925" y="1100"/>
                        </a:cubicBezTo>
                        <a:cubicBezTo>
                          <a:pt x="750" y="1137"/>
                          <a:pt x="634" y="1155"/>
                          <a:pt x="518" y="1155"/>
                        </a:cubicBezTo>
                        <a:cubicBezTo>
                          <a:pt x="421" y="1137"/>
                          <a:pt x="348" y="1119"/>
                          <a:pt x="269" y="1040"/>
                        </a:cubicBezTo>
                        <a:cubicBezTo>
                          <a:pt x="117" y="943"/>
                          <a:pt x="98" y="712"/>
                          <a:pt x="172" y="559"/>
                        </a:cubicBezTo>
                        <a:cubicBezTo>
                          <a:pt x="214" y="481"/>
                          <a:pt x="250" y="462"/>
                          <a:pt x="329" y="462"/>
                        </a:cubicBezTo>
                        <a:cubicBezTo>
                          <a:pt x="366" y="453"/>
                          <a:pt x="413" y="453"/>
                          <a:pt x="471" y="453"/>
                        </a:cubicBezTo>
                        <a:cubicBezTo>
                          <a:pt x="529" y="453"/>
                          <a:pt x="597" y="453"/>
                          <a:pt x="676" y="444"/>
                        </a:cubicBezTo>
                        <a:cubicBezTo>
                          <a:pt x="847" y="425"/>
                          <a:pt x="1059" y="328"/>
                          <a:pt x="1253" y="250"/>
                        </a:cubicBezTo>
                        <a:cubicBezTo>
                          <a:pt x="1346" y="213"/>
                          <a:pt x="1443" y="176"/>
                          <a:pt x="1521" y="134"/>
                        </a:cubicBezTo>
                        <a:cubicBezTo>
                          <a:pt x="1600" y="116"/>
                          <a:pt x="1655" y="97"/>
                          <a:pt x="1692" y="97"/>
                        </a:cubicBezTo>
                        <a:cubicBezTo>
                          <a:pt x="1722" y="107"/>
                          <a:pt x="1757" y="111"/>
                          <a:pt x="1796" y="111"/>
                        </a:cubicBezTo>
                        <a:cubicBezTo>
                          <a:pt x="1834" y="111"/>
                          <a:pt x="1877" y="107"/>
                          <a:pt x="1923" y="97"/>
                        </a:cubicBezTo>
                        <a:lnTo>
                          <a:pt x="2233" y="97"/>
                        </a:lnTo>
                        <a:cubicBezTo>
                          <a:pt x="2385" y="116"/>
                          <a:pt x="2542" y="134"/>
                          <a:pt x="2658" y="231"/>
                        </a:cubicBezTo>
                        <a:cubicBezTo>
                          <a:pt x="2773" y="273"/>
                          <a:pt x="2847" y="310"/>
                          <a:pt x="2907" y="347"/>
                        </a:cubicBezTo>
                        <a:lnTo>
                          <a:pt x="2907" y="328"/>
                        </a:lnTo>
                        <a:cubicBezTo>
                          <a:pt x="2755" y="97"/>
                          <a:pt x="2482" y="19"/>
                          <a:pt x="2251" y="0"/>
                        </a:cubicBezTo>
                        <a:lnTo>
                          <a:pt x="1923" y="0"/>
                        </a:lnTo>
                        <a:cubicBezTo>
                          <a:pt x="1862" y="0"/>
                          <a:pt x="1798" y="9"/>
                          <a:pt x="1757" y="9"/>
                        </a:cubicBezTo>
                        <a:cubicBezTo>
                          <a:pt x="1736" y="9"/>
                          <a:pt x="1721" y="7"/>
                          <a:pt x="171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2174;p47">
                    <a:extLst>
                      <a:ext uri="{FF2B5EF4-FFF2-40B4-BE49-F238E27FC236}">
                        <a16:creationId xmlns:a16="http://schemas.microsoft.com/office/drawing/2014/main" id="{0EA09644-EB4E-ECD6-962E-7FBC4B2B929E}"/>
                      </a:ext>
                    </a:extLst>
                  </p:cNvPr>
                  <p:cNvSpPr/>
                  <p:nvPr/>
                </p:nvSpPr>
                <p:spPr>
                  <a:xfrm>
                    <a:off x="6739212" y="3006402"/>
                    <a:ext cx="514906" cy="242246"/>
                  </a:xfrm>
                  <a:custGeom>
                    <a:avLst/>
                    <a:gdLst/>
                    <a:ahLst/>
                    <a:cxnLst/>
                    <a:rect l="l" t="t" r="r" b="b"/>
                    <a:pathLst>
                      <a:path w="3216" h="1513" extrusionOk="0">
                        <a:moveTo>
                          <a:pt x="2553" y="0"/>
                        </a:moveTo>
                        <a:cubicBezTo>
                          <a:pt x="2466" y="0"/>
                          <a:pt x="2382" y="10"/>
                          <a:pt x="2310" y="27"/>
                        </a:cubicBezTo>
                        <a:cubicBezTo>
                          <a:pt x="2079" y="88"/>
                          <a:pt x="1326" y="319"/>
                          <a:pt x="1058" y="397"/>
                        </a:cubicBezTo>
                        <a:cubicBezTo>
                          <a:pt x="767" y="471"/>
                          <a:pt x="305" y="605"/>
                          <a:pt x="152" y="744"/>
                        </a:cubicBezTo>
                        <a:cubicBezTo>
                          <a:pt x="0" y="878"/>
                          <a:pt x="116" y="1358"/>
                          <a:pt x="305" y="1474"/>
                        </a:cubicBezTo>
                        <a:cubicBezTo>
                          <a:pt x="361" y="1502"/>
                          <a:pt x="456" y="1512"/>
                          <a:pt x="569" y="1512"/>
                        </a:cubicBezTo>
                        <a:cubicBezTo>
                          <a:pt x="846" y="1512"/>
                          <a:pt x="1233" y="1450"/>
                          <a:pt x="1423" y="1437"/>
                        </a:cubicBezTo>
                        <a:cubicBezTo>
                          <a:pt x="1691" y="1395"/>
                          <a:pt x="2578" y="1280"/>
                          <a:pt x="2828" y="1206"/>
                        </a:cubicBezTo>
                        <a:cubicBezTo>
                          <a:pt x="3077" y="1127"/>
                          <a:pt x="3216" y="799"/>
                          <a:pt x="3216" y="605"/>
                        </a:cubicBezTo>
                        <a:cubicBezTo>
                          <a:pt x="3216" y="397"/>
                          <a:pt x="3059" y="185"/>
                          <a:pt x="3059" y="185"/>
                        </a:cubicBezTo>
                        <a:cubicBezTo>
                          <a:pt x="2954" y="51"/>
                          <a:pt x="2747" y="0"/>
                          <a:pt x="2553"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2175;p47">
                    <a:extLst>
                      <a:ext uri="{FF2B5EF4-FFF2-40B4-BE49-F238E27FC236}">
                        <a16:creationId xmlns:a16="http://schemas.microsoft.com/office/drawing/2014/main" id="{623AEDCD-C7A5-3021-9411-9BCAF2904126}"/>
                      </a:ext>
                    </a:extLst>
                  </p:cNvPr>
                  <p:cNvSpPr/>
                  <p:nvPr/>
                </p:nvSpPr>
                <p:spPr>
                  <a:xfrm>
                    <a:off x="6742094" y="2998877"/>
                    <a:ext cx="505459" cy="257457"/>
                  </a:xfrm>
                  <a:custGeom>
                    <a:avLst/>
                    <a:gdLst/>
                    <a:ahLst/>
                    <a:cxnLst/>
                    <a:rect l="l" t="t" r="r" b="b"/>
                    <a:pathLst>
                      <a:path w="3157" h="1608" extrusionOk="0">
                        <a:moveTo>
                          <a:pt x="2505" y="1"/>
                        </a:moveTo>
                        <a:cubicBezTo>
                          <a:pt x="2426" y="1"/>
                          <a:pt x="2348" y="1"/>
                          <a:pt x="2274" y="19"/>
                        </a:cubicBezTo>
                        <a:cubicBezTo>
                          <a:pt x="2043" y="74"/>
                          <a:pt x="1290" y="329"/>
                          <a:pt x="1022" y="403"/>
                        </a:cubicBezTo>
                        <a:cubicBezTo>
                          <a:pt x="888" y="444"/>
                          <a:pt x="694" y="481"/>
                          <a:pt x="518" y="537"/>
                        </a:cubicBezTo>
                        <a:cubicBezTo>
                          <a:pt x="347" y="597"/>
                          <a:pt x="195" y="675"/>
                          <a:pt x="98" y="749"/>
                        </a:cubicBezTo>
                        <a:cubicBezTo>
                          <a:pt x="56" y="791"/>
                          <a:pt x="19" y="865"/>
                          <a:pt x="19" y="925"/>
                        </a:cubicBezTo>
                        <a:cubicBezTo>
                          <a:pt x="0" y="999"/>
                          <a:pt x="19" y="1096"/>
                          <a:pt x="37" y="1174"/>
                        </a:cubicBezTo>
                        <a:cubicBezTo>
                          <a:pt x="79" y="1327"/>
                          <a:pt x="134" y="1502"/>
                          <a:pt x="268" y="1558"/>
                        </a:cubicBezTo>
                        <a:cubicBezTo>
                          <a:pt x="329" y="1599"/>
                          <a:pt x="402" y="1599"/>
                          <a:pt x="500" y="1599"/>
                        </a:cubicBezTo>
                        <a:cubicBezTo>
                          <a:pt x="532" y="1605"/>
                          <a:pt x="566" y="1607"/>
                          <a:pt x="602" y="1607"/>
                        </a:cubicBezTo>
                        <a:cubicBezTo>
                          <a:pt x="674" y="1607"/>
                          <a:pt x="751" y="1599"/>
                          <a:pt x="828" y="1599"/>
                        </a:cubicBezTo>
                        <a:cubicBezTo>
                          <a:pt x="1040" y="1576"/>
                          <a:pt x="1271" y="1539"/>
                          <a:pt x="1405" y="1521"/>
                        </a:cubicBezTo>
                        <a:cubicBezTo>
                          <a:pt x="1539" y="1502"/>
                          <a:pt x="1830" y="1461"/>
                          <a:pt x="2117" y="1424"/>
                        </a:cubicBezTo>
                        <a:cubicBezTo>
                          <a:pt x="2408" y="1387"/>
                          <a:pt x="2694" y="1345"/>
                          <a:pt x="2828" y="1308"/>
                        </a:cubicBezTo>
                        <a:cubicBezTo>
                          <a:pt x="2967" y="1271"/>
                          <a:pt x="3082" y="1156"/>
                          <a:pt x="3138" y="1022"/>
                        </a:cubicBezTo>
                        <a:cubicBezTo>
                          <a:pt x="3156" y="999"/>
                          <a:pt x="3156" y="999"/>
                          <a:pt x="3156" y="980"/>
                        </a:cubicBezTo>
                        <a:cubicBezTo>
                          <a:pt x="3138" y="962"/>
                          <a:pt x="3101" y="943"/>
                          <a:pt x="3082" y="943"/>
                        </a:cubicBezTo>
                        <a:cubicBezTo>
                          <a:pt x="3059" y="943"/>
                          <a:pt x="3059" y="962"/>
                          <a:pt x="3059" y="980"/>
                        </a:cubicBezTo>
                        <a:cubicBezTo>
                          <a:pt x="3004" y="1077"/>
                          <a:pt x="2907" y="1174"/>
                          <a:pt x="2791" y="1211"/>
                        </a:cubicBezTo>
                        <a:cubicBezTo>
                          <a:pt x="2676" y="1230"/>
                          <a:pt x="2389" y="1290"/>
                          <a:pt x="2098" y="1327"/>
                        </a:cubicBezTo>
                        <a:cubicBezTo>
                          <a:pt x="1812" y="1368"/>
                          <a:pt x="1521" y="1405"/>
                          <a:pt x="1405" y="1424"/>
                        </a:cubicBezTo>
                        <a:cubicBezTo>
                          <a:pt x="1253" y="1442"/>
                          <a:pt x="1040" y="1484"/>
                          <a:pt x="809" y="1502"/>
                        </a:cubicBezTo>
                        <a:lnTo>
                          <a:pt x="500" y="1502"/>
                        </a:lnTo>
                        <a:cubicBezTo>
                          <a:pt x="426" y="1502"/>
                          <a:pt x="347" y="1484"/>
                          <a:pt x="310" y="1461"/>
                        </a:cubicBezTo>
                        <a:cubicBezTo>
                          <a:pt x="250" y="1424"/>
                          <a:pt x="153" y="1290"/>
                          <a:pt x="134" y="1156"/>
                        </a:cubicBezTo>
                        <a:cubicBezTo>
                          <a:pt x="116" y="1077"/>
                          <a:pt x="116" y="999"/>
                          <a:pt x="116" y="943"/>
                        </a:cubicBezTo>
                        <a:cubicBezTo>
                          <a:pt x="116" y="883"/>
                          <a:pt x="134" y="846"/>
                          <a:pt x="171" y="828"/>
                        </a:cubicBezTo>
                        <a:cubicBezTo>
                          <a:pt x="232" y="768"/>
                          <a:pt x="384" y="694"/>
                          <a:pt x="560" y="634"/>
                        </a:cubicBezTo>
                        <a:cubicBezTo>
                          <a:pt x="731" y="578"/>
                          <a:pt x="906" y="537"/>
                          <a:pt x="1040" y="500"/>
                        </a:cubicBezTo>
                        <a:cubicBezTo>
                          <a:pt x="1327" y="421"/>
                          <a:pt x="2080" y="172"/>
                          <a:pt x="2311" y="116"/>
                        </a:cubicBezTo>
                        <a:cubicBezTo>
                          <a:pt x="2368" y="105"/>
                          <a:pt x="2444" y="93"/>
                          <a:pt x="2524" y="93"/>
                        </a:cubicBezTo>
                        <a:cubicBezTo>
                          <a:pt x="2581" y="93"/>
                          <a:pt x="2639" y="99"/>
                          <a:pt x="2694" y="116"/>
                        </a:cubicBezTo>
                        <a:cubicBezTo>
                          <a:pt x="2754" y="116"/>
                          <a:pt x="2810" y="135"/>
                          <a:pt x="2870" y="153"/>
                        </a:cubicBezTo>
                        <a:cubicBezTo>
                          <a:pt x="2870" y="153"/>
                          <a:pt x="3004" y="213"/>
                          <a:pt x="3156" y="329"/>
                        </a:cubicBezTo>
                        <a:cubicBezTo>
                          <a:pt x="3119" y="250"/>
                          <a:pt x="3082" y="190"/>
                          <a:pt x="3082" y="190"/>
                        </a:cubicBezTo>
                        <a:cubicBezTo>
                          <a:pt x="3004" y="98"/>
                          <a:pt x="2851" y="38"/>
                          <a:pt x="2694" y="19"/>
                        </a:cubicBezTo>
                        <a:cubicBezTo>
                          <a:pt x="2639" y="1"/>
                          <a:pt x="2579" y="1"/>
                          <a:pt x="250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2176;p47">
                    <a:extLst>
                      <a:ext uri="{FF2B5EF4-FFF2-40B4-BE49-F238E27FC236}">
                        <a16:creationId xmlns:a16="http://schemas.microsoft.com/office/drawing/2014/main" id="{4057A108-8291-E1A4-48A7-8B1FA2259E35}"/>
                      </a:ext>
                    </a:extLst>
                  </p:cNvPr>
                  <p:cNvSpPr/>
                  <p:nvPr/>
                </p:nvSpPr>
                <p:spPr>
                  <a:xfrm>
                    <a:off x="6834637" y="3154663"/>
                    <a:ext cx="440936" cy="208623"/>
                  </a:xfrm>
                  <a:custGeom>
                    <a:avLst/>
                    <a:gdLst/>
                    <a:ahLst/>
                    <a:cxnLst/>
                    <a:rect l="l" t="t" r="r" b="b"/>
                    <a:pathLst>
                      <a:path w="2754" h="1303" extrusionOk="0">
                        <a:moveTo>
                          <a:pt x="2386" y="1"/>
                        </a:moveTo>
                        <a:cubicBezTo>
                          <a:pt x="2368" y="1"/>
                          <a:pt x="2349" y="3"/>
                          <a:pt x="2329" y="7"/>
                        </a:cubicBezTo>
                        <a:cubicBezTo>
                          <a:pt x="2079" y="67"/>
                          <a:pt x="462" y="488"/>
                          <a:pt x="250" y="511"/>
                        </a:cubicBezTo>
                        <a:cubicBezTo>
                          <a:pt x="37" y="529"/>
                          <a:pt x="0" y="700"/>
                          <a:pt x="37" y="973"/>
                        </a:cubicBezTo>
                        <a:cubicBezTo>
                          <a:pt x="97" y="1222"/>
                          <a:pt x="250" y="1296"/>
                          <a:pt x="481" y="1296"/>
                        </a:cubicBezTo>
                        <a:cubicBezTo>
                          <a:pt x="527" y="1301"/>
                          <a:pt x="603" y="1303"/>
                          <a:pt x="697" y="1303"/>
                        </a:cubicBezTo>
                        <a:cubicBezTo>
                          <a:pt x="1073" y="1303"/>
                          <a:pt x="1730" y="1270"/>
                          <a:pt x="1867" y="1241"/>
                        </a:cubicBezTo>
                        <a:cubicBezTo>
                          <a:pt x="2061" y="1222"/>
                          <a:pt x="2481" y="1144"/>
                          <a:pt x="2620" y="913"/>
                        </a:cubicBezTo>
                        <a:cubicBezTo>
                          <a:pt x="2620" y="913"/>
                          <a:pt x="2754" y="742"/>
                          <a:pt x="2712" y="488"/>
                        </a:cubicBezTo>
                        <a:cubicBezTo>
                          <a:pt x="2661" y="275"/>
                          <a:pt x="2591" y="1"/>
                          <a:pt x="2386"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2177;p47">
                    <a:extLst>
                      <a:ext uri="{FF2B5EF4-FFF2-40B4-BE49-F238E27FC236}">
                        <a16:creationId xmlns:a16="http://schemas.microsoft.com/office/drawing/2014/main" id="{6A810037-A601-D73E-A97E-B9EDFEE94564}"/>
                      </a:ext>
                    </a:extLst>
                  </p:cNvPr>
                  <p:cNvSpPr/>
                  <p:nvPr/>
                </p:nvSpPr>
                <p:spPr>
                  <a:xfrm>
                    <a:off x="6828713" y="3146817"/>
                    <a:ext cx="434372" cy="225755"/>
                  </a:xfrm>
                  <a:custGeom>
                    <a:avLst/>
                    <a:gdLst/>
                    <a:ahLst/>
                    <a:cxnLst/>
                    <a:rect l="l" t="t" r="r" b="b"/>
                    <a:pathLst>
                      <a:path w="2713" h="1410" extrusionOk="0">
                        <a:moveTo>
                          <a:pt x="2347" y="1"/>
                        </a:moveTo>
                        <a:cubicBezTo>
                          <a:pt x="2213" y="38"/>
                          <a:pt x="1751" y="153"/>
                          <a:pt x="1289" y="269"/>
                        </a:cubicBezTo>
                        <a:cubicBezTo>
                          <a:pt x="1058" y="329"/>
                          <a:pt x="827" y="384"/>
                          <a:pt x="652" y="444"/>
                        </a:cubicBezTo>
                        <a:cubicBezTo>
                          <a:pt x="462" y="481"/>
                          <a:pt x="324" y="500"/>
                          <a:pt x="287" y="518"/>
                        </a:cubicBezTo>
                        <a:cubicBezTo>
                          <a:pt x="153" y="518"/>
                          <a:pt x="74" y="578"/>
                          <a:pt x="37" y="675"/>
                        </a:cubicBezTo>
                        <a:cubicBezTo>
                          <a:pt x="0" y="768"/>
                          <a:pt x="19" y="883"/>
                          <a:pt x="37" y="1022"/>
                        </a:cubicBezTo>
                        <a:cubicBezTo>
                          <a:pt x="56" y="1156"/>
                          <a:pt x="116" y="1253"/>
                          <a:pt x="208" y="1308"/>
                        </a:cubicBezTo>
                        <a:cubicBezTo>
                          <a:pt x="287" y="1368"/>
                          <a:pt x="402" y="1387"/>
                          <a:pt x="518" y="1405"/>
                        </a:cubicBezTo>
                        <a:cubicBezTo>
                          <a:pt x="552" y="1408"/>
                          <a:pt x="600" y="1409"/>
                          <a:pt x="658" y="1409"/>
                        </a:cubicBezTo>
                        <a:cubicBezTo>
                          <a:pt x="1015" y="1409"/>
                          <a:pt x="1739" y="1365"/>
                          <a:pt x="1922" y="1345"/>
                        </a:cubicBezTo>
                        <a:cubicBezTo>
                          <a:pt x="2019" y="1327"/>
                          <a:pt x="2172" y="1308"/>
                          <a:pt x="2329" y="1253"/>
                        </a:cubicBezTo>
                        <a:cubicBezTo>
                          <a:pt x="2463" y="1211"/>
                          <a:pt x="2615" y="1137"/>
                          <a:pt x="2694" y="999"/>
                        </a:cubicBezTo>
                        <a:cubicBezTo>
                          <a:pt x="2657" y="980"/>
                          <a:pt x="2615" y="962"/>
                          <a:pt x="2597" y="962"/>
                        </a:cubicBezTo>
                        <a:cubicBezTo>
                          <a:pt x="2541" y="1040"/>
                          <a:pt x="2426" y="1114"/>
                          <a:pt x="2287" y="1156"/>
                        </a:cubicBezTo>
                        <a:cubicBezTo>
                          <a:pt x="2153" y="1211"/>
                          <a:pt x="2001" y="1230"/>
                          <a:pt x="1904" y="1253"/>
                        </a:cubicBezTo>
                        <a:cubicBezTo>
                          <a:pt x="1733" y="1271"/>
                          <a:pt x="730" y="1308"/>
                          <a:pt x="518" y="1308"/>
                        </a:cubicBezTo>
                        <a:cubicBezTo>
                          <a:pt x="421" y="1290"/>
                          <a:pt x="324" y="1271"/>
                          <a:pt x="268" y="1230"/>
                        </a:cubicBezTo>
                        <a:cubicBezTo>
                          <a:pt x="190" y="1193"/>
                          <a:pt x="153" y="1114"/>
                          <a:pt x="134" y="999"/>
                        </a:cubicBezTo>
                        <a:cubicBezTo>
                          <a:pt x="116" y="883"/>
                          <a:pt x="116" y="768"/>
                          <a:pt x="134" y="712"/>
                        </a:cubicBezTo>
                        <a:cubicBezTo>
                          <a:pt x="153" y="652"/>
                          <a:pt x="190" y="615"/>
                          <a:pt x="287" y="615"/>
                        </a:cubicBezTo>
                        <a:cubicBezTo>
                          <a:pt x="347" y="615"/>
                          <a:pt x="481" y="578"/>
                          <a:pt x="670" y="537"/>
                        </a:cubicBezTo>
                        <a:cubicBezTo>
                          <a:pt x="864" y="481"/>
                          <a:pt x="1095" y="421"/>
                          <a:pt x="1326" y="366"/>
                        </a:cubicBezTo>
                        <a:cubicBezTo>
                          <a:pt x="1788" y="250"/>
                          <a:pt x="2250" y="135"/>
                          <a:pt x="2384" y="98"/>
                        </a:cubicBezTo>
                        <a:cubicBezTo>
                          <a:pt x="2426" y="98"/>
                          <a:pt x="2463" y="98"/>
                          <a:pt x="2500" y="116"/>
                        </a:cubicBezTo>
                        <a:cubicBezTo>
                          <a:pt x="2541" y="135"/>
                          <a:pt x="2615" y="153"/>
                          <a:pt x="2712" y="213"/>
                        </a:cubicBezTo>
                        <a:cubicBezTo>
                          <a:pt x="2694" y="190"/>
                          <a:pt x="2694" y="172"/>
                          <a:pt x="2675" y="172"/>
                        </a:cubicBezTo>
                        <a:cubicBezTo>
                          <a:pt x="2657" y="116"/>
                          <a:pt x="2615" y="56"/>
                          <a:pt x="2560" y="38"/>
                        </a:cubicBezTo>
                        <a:cubicBezTo>
                          <a:pt x="2518" y="1"/>
                          <a:pt x="2463" y="1"/>
                          <a:pt x="2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2178;p47">
                    <a:extLst>
                      <a:ext uri="{FF2B5EF4-FFF2-40B4-BE49-F238E27FC236}">
                        <a16:creationId xmlns:a16="http://schemas.microsoft.com/office/drawing/2014/main" id="{292CB6B7-E16A-CAEB-21EC-1346257131CB}"/>
                      </a:ext>
                    </a:extLst>
                  </p:cNvPr>
                  <p:cNvSpPr/>
                  <p:nvPr/>
                </p:nvSpPr>
                <p:spPr>
                  <a:xfrm>
                    <a:off x="6884111" y="3302923"/>
                    <a:ext cx="415959" cy="177242"/>
                  </a:xfrm>
                  <a:custGeom>
                    <a:avLst/>
                    <a:gdLst/>
                    <a:ahLst/>
                    <a:cxnLst/>
                    <a:rect l="l" t="t" r="r" b="b"/>
                    <a:pathLst>
                      <a:path w="2598" h="1107" extrusionOk="0">
                        <a:moveTo>
                          <a:pt x="2194" y="0"/>
                        </a:moveTo>
                        <a:cubicBezTo>
                          <a:pt x="2176" y="0"/>
                          <a:pt x="2157" y="2"/>
                          <a:pt x="2135" y="5"/>
                        </a:cubicBezTo>
                        <a:cubicBezTo>
                          <a:pt x="1904" y="65"/>
                          <a:pt x="421" y="333"/>
                          <a:pt x="287" y="352"/>
                        </a:cubicBezTo>
                        <a:cubicBezTo>
                          <a:pt x="153" y="370"/>
                          <a:pt x="75" y="449"/>
                          <a:pt x="38" y="661"/>
                        </a:cubicBezTo>
                        <a:cubicBezTo>
                          <a:pt x="1" y="855"/>
                          <a:pt x="153" y="1045"/>
                          <a:pt x="421" y="1086"/>
                        </a:cubicBezTo>
                        <a:cubicBezTo>
                          <a:pt x="492" y="1101"/>
                          <a:pt x="610" y="1106"/>
                          <a:pt x="748" y="1106"/>
                        </a:cubicBezTo>
                        <a:cubicBezTo>
                          <a:pt x="1138" y="1106"/>
                          <a:pt x="1685" y="1063"/>
                          <a:pt x="1770" y="1063"/>
                        </a:cubicBezTo>
                        <a:cubicBezTo>
                          <a:pt x="1867" y="1045"/>
                          <a:pt x="2329" y="971"/>
                          <a:pt x="2500" y="777"/>
                        </a:cubicBezTo>
                        <a:cubicBezTo>
                          <a:pt x="2500" y="777"/>
                          <a:pt x="2597" y="583"/>
                          <a:pt x="2482" y="370"/>
                        </a:cubicBezTo>
                        <a:cubicBezTo>
                          <a:pt x="2394" y="160"/>
                          <a:pt x="2370" y="0"/>
                          <a:pt x="2194"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2179;p47">
                    <a:extLst>
                      <a:ext uri="{FF2B5EF4-FFF2-40B4-BE49-F238E27FC236}">
                        <a16:creationId xmlns:a16="http://schemas.microsoft.com/office/drawing/2014/main" id="{75F55D84-7C98-5C19-8BDF-ED0247E68E1B}"/>
                      </a:ext>
                    </a:extLst>
                  </p:cNvPr>
                  <p:cNvSpPr/>
                  <p:nvPr/>
                </p:nvSpPr>
                <p:spPr>
                  <a:xfrm>
                    <a:off x="6877546" y="3294758"/>
                    <a:ext cx="419482" cy="193253"/>
                  </a:xfrm>
                  <a:custGeom>
                    <a:avLst/>
                    <a:gdLst/>
                    <a:ahLst/>
                    <a:cxnLst/>
                    <a:rect l="l" t="t" r="r" b="b"/>
                    <a:pathLst>
                      <a:path w="2620" h="1207" extrusionOk="0">
                        <a:moveTo>
                          <a:pt x="2236" y="1"/>
                        </a:moveTo>
                        <a:cubicBezTo>
                          <a:pt x="2213" y="1"/>
                          <a:pt x="2195" y="19"/>
                          <a:pt x="2176" y="19"/>
                        </a:cubicBezTo>
                        <a:cubicBezTo>
                          <a:pt x="1945" y="56"/>
                          <a:pt x="444" y="329"/>
                          <a:pt x="310" y="366"/>
                        </a:cubicBezTo>
                        <a:cubicBezTo>
                          <a:pt x="250" y="366"/>
                          <a:pt x="176" y="403"/>
                          <a:pt x="116" y="463"/>
                        </a:cubicBezTo>
                        <a:cubicBezTo>
                          <a:pt x="79" y="518"/>
                          <a:pt x="42" y="597"/>
                          <a:pt x="19" y="694"/>
                        </a:cubicBezTo>
                        <a:cubicBezTo>
                          <a:pt x="0" y="809"/>
                          <a:pt x="42" y="925"/>
                          <a:pt x="116" y="1022"/>
                        </a:cubicBezTo>
                        <a:cubicBezTo>
                          <a:pt x="194" y="1096"/>
                          <a:pt x="310" y="1174"/>
                          <a:pt x="444" y="1193"/>
                        </a:cubicBezTo>
                        <a:cubicBezTo>
                          <a:pt x="520" y="1202"/>
                          <a:pt x="635" y="1207"/>
                          <a:pt x="768" y="1207"/>
                        </a:cubicBezTo>
                        <a:cubicBezTo>
                          <a:pt x="901" y="1207"/>
                          <a:pt x="1051" y="1202"/>
                          <a:pt x="1197" y="1193"/>
                        </a:cubicBezTo>
                        <a:cubicBezTo>
                          <a:pt x="1349" y="1193"/>
                          <a:pt x="1483" y="1193"/>
                          <a:pt x="1599" y="1174"/>
                        </a:cubicBezTo>
                        <a:cubicBezTo>
                          <a:pt x="1696" y="1174"/>
                          <a:pt x="1774" y="1156"/>
                          <a:pt x="1811" y="1156"/>
                        </a:cubicBezTo>
                        <a:cubicBezTo>
                          <a:pt x="1867" y="1156"/>
                          <a:pt x="2005" y="1137"/>
                          <a:pt x="2158" y="1077"/>
                        </a:cubicBezTo>
                        <a:cubicBezTo>
                          <a:pt x="2292" y="1040"/>
                          <a:pt x="2407" y="980"/>
                          <a:pt x="2504" y="906"/>
                        </a:cubicBezTo>
                        <a:lnTo>
                          <a:pt x="2523" y="980"/>
                        </a:lnTo>
                        <a:lnTo>
                          <a:pt x="2583" y="846"/>
                        </a:lnTo>
                        <a:cubicBezTo>
                          <a:pt x="2583" y="846"/>
                          <a:pt x="2601" y="809"/>
                          <a:pt x="2620" y="712"/>
                        </a:cubicBezTo>
                        <a:lnTo>
                          <a:pt x="2620" y="712"/>
                        </a:lnTo>
                        <a:cubicBezTo>
                          <a:pt x="2583" y="749"/>
                          <a:pt x="2560" y="791"/>
                          <a:pt x="2523" y="809"/>
                        </a:cubicBezTo>
                        <a:cubicBezTo>
                          <a:pt x="2467" y="846"/>
                          <a:pt x="2444" y="865"/>
                          <a:pt x="2407" y="865"/>
                        </a:cubicBezTo>
                        <a:cubicBezTo>
                          <a:pt x="2329" y="925"/>
                          <a:pt x="2236" y="962"/>
                          <a:pt x="2139" y="980"/>
                        </a:cubicBezTo>
                        <a:cubicBezTo>
                          <a:pt x="1982" y="1040"/>
                          <a:pt x="1848" y="1059"/>
                          <a:pt x="1793" y="1059"/>
                        </a:cubicBezTo>
                        <a:cubicBezTo>
                          <a:pt x="1774" y="1059"/>
                          <a:pt x="1696" y="1077"/>
                          <a:pt x="1580" y="1077"/>
                        </a:cubicBezTo>
                        <a:cubicBezTo>
                          <a:pt x="1483" y="1077"/>
                          <a:pt x="1331" y="1096"/>
                          <a:pt x="1197" y="1096"/>
                        </a:cubicBezTo>
                        <a:cubicBezTo>
                          <a:pt x="1051" y="1105"/>
                          <a:pt x="901" y="1110"/>
                          <a:pt x="771" y="1110"/>
                        </a:cubicBezTo>
                        <a:cubicBezTo>
                          <a:pt x="640" y="1110"/>
                          <a:pt x="529" y="1105"/>
                          <a:pt x="462" y="1096"/>
                        </a:cubicBezTo>
                        <a:cubicBezTo>
                          <a:pt x="347" y="1077"/>
                          <a:pt x="250" y="1022"/>
                          <a:pt x="194" y="943"/>
                        </a:cubicBezTo>
                        <a:cubicBezTo>
                          <a:pt x="134" y="883"/>
                          <a:pt x="97" y="809"/>
                          <a:pt x="116" y="712"/>
                        </a:cubicBezTo>
                        <a:cubicBezTo>
                          <a:pt x="134" y="615"/>
                          <a:pt x="176" y="560"/>
                          <a:pt x="194" y="518"/>
                        </a:cubicBezTo>
                        <a:cubicBezTo>
                          <a:pt x="231" y="481"/>
                          <a:pt x="273" y="463"/>
                          <a:pt x="328" y="463"/>
                        </a:cubicBezTo>
                        <a:cubicBezTo>
                          <a:pt x="462" y="444"/>
                          <a:pt x="1830" y="172"/>
                          <a:pt x="2158" y="116"/>
                        </a:cubicBezTo>
                        <a:lnTo>
                          <a:pt x="2139" y="116"/>
                        </a:lnTo>
                        <a:cubicBezTo>
                          <a:pt x="2139" y="116"/>
                          <a:pt x="2185" y="102"/>
                          <a:pt x="2260" y="102"/>
                        </a:cubicBezTo>
                        <a:cubicBezTo>
                          <a:pt x="2315" y="102"/>
                          <a:pt x="2386" y="110"/>
                          <a:pt x="2467" y="135"/>
                        </a:cubicBezTo>
                        <a:lnTo>
                          <a:pt x="2444" y="116"/>
                        </a:lnTo>
                        <a:cubicBezTo>
                          <a:pt x="2426" y="75"/>
                          <a:pt x="2389" y="38"/>
                          <a:pt x="2329" y="19"/>
                        </a:cubicBezTo>
                        <a:cubicBezTo>
                          <a:pt x="2310" y="19"/>
                          <a:pt x="2273" y="1"/>
                          <a:pt x="22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2180;p47">
                    <a:extLst>
                      <a:ext uri="{FF2B5EF4-FFF2-40B4-BE49-F238E27FC236}">
                        <a16:creationId xmlns:a16="http://schemas.microsoft.com/office/drawing/2014/main" id="{A17E90FF-B818-D6EA-817F-EC01C2DA0A72}"/>
                      </a:ext>
                    </a:extLst>
                  </p:cNvPr>
                  <p:cNvSpPr/>
                  <p:nvPr/>
                </p:nvSpPr>
                <p:spPr>
                  <a:xfrm>
                    <a:off x="5934187" y="991751"/>
                    <a:ext cx="1048544" cy="842339"/>
                  </a:xfrm>
                  <a:custGeom>
                    <a:avLst/>
                    <a:gdLst/>
                    <a:ahLst/>
                    <a:cxnLst/>
                    <a:rect l="l" t="t" r="r" b="b"/>
                    <a:pathLst>
                      <a:path w="6549" h="5261" extrusionOk="0">
                        <a:moveTo>
                          <a:pt x="2196" y="1"/>
                        </a:moveTo>
                        <a:cubicBezTo>
                          <a:pt x="2080" y="19"/>
                          <a:pt x="1983" y="43"/>
                          <a:pt x="1891" y="80"/>
                        </a:cubicBezTo>
                        <a:cubicBezTo>
                          <a:pt x="1466" y="232"/>
                          <a:pt x="1137" y="888"/>
                          <a:pt x="985" y="1600"/>
                        </a:cubicBezTo>
                        <a:cubicBezTo>
                          <a:pt x="888" y="1521"/>
                          <a:pt x="754" y="1484"/>
                          <a:pt x="620" y="1484"/>
                        </a:cubicBezTo>
                        <a:cubicBezTo>
                          <a:pt x="273" y="1484"/>
                          <a:pt x="1" y="1752"/>
                          <a:pt x="1" y="2099"/>
                        </a:cubicBezTo>
                        <a:cubicBezTo>
                          <a:pt x="1" y="2445"/>
                          <a:pt x="273" y="2718"/>
                          <a:pt x="620" y="2718"/>
                        </a:cubicBezTo>
                        <a:cubicBezTo>
                          <a:pt x="712" y="2718"/>
                          <a:pt x="809" y="2699"/>
                          <a:pt x="906" y="2658"/>
                        </a:cubicBezTo>
                        <a:lnTo>
                          <a:pt x="906" y="2658"/>
                        </a:lnTo>
                        <a:cubicBezTo>
                          <a:pt x="870" y="2889"/>
                          <a:pt x="754" y="4159"/>
                          <a:pt x="1484" y="4719"/>
                        </a:cubicBezTo>
                        <a:cubicBezTo>
                          <a:pt x="2166" y="5221"/>
                          <a:pt x="2972" y="5261"/>
                          <a:pt x="3209" y="5261"/>
                        </a:cubicBezTo>
                        <a:cubicBezTo>
                          <a:pt x="3253" y="5261"/>
                          <a:pt x="3277" y="5259"/>
                          <a:pt x="3277" y="5259"/>
                        </a:cubicBezTo>
                        <a:cubicBezTo>
                          <a:pt x="3277" y="5259"/>
                          <a:pt x="3300" y="5261"/>
                          <a:pt x="3343" y="5261"/>
                        </a:cubicBezTo>
                        <a:cubicBezTo>
                          <a:pt x="3575" y="5261"/>
                          <a:pt x="4365" y="5221"/>
                          <a:pt x="5046" y="4719"/>
                        </a:cubicBezTo>
                        <a:cubicBezTo>
                          <a:pt x="5777" y="4159"/>
                          <a:pt x="5661" y="2889"/>
                          <a:pt x="5624" y="2658"/>
                        </a:cubicBezTo>
                        <a:lnTo>
                          <a:pt x="5624" y="2658"/>
                        </a:lnTo>
                        <a:cubicBezTo>
                          <a:pt x="5721" y="2699"/>
                          <a:pt x="5818" y="2718"/>
                          <a:pt x="5911" y="2718"/>
                        </a:cubicBezTo>
                        <a:cubicBezTo>
                          <a:pt x="6257" y="2718"/>
                          <a:pt x="6548" y="2445"/>
                          <a:pt x="6548" y="2099"/>
                        </a:cubicBezTo>
                        <a:cubicBezTo>
                          <a:pt x="6548" y="1752"/>
                          <a:pt x="6257" y="1484"/>
                          <a:pt x="5911" y="1484"/>
                        </a:cubicBezTo>
                        <a:cubicBezTo>
                          <a:pt x="5777" y="1484"/>
                          <a:pt x="5661" y="1521"/>
                          <a:pt x="5546" y="1600"/>
                        </a:cubicBezTo>
                        <a:lnTo>
                          <a:pt x="5278" y="1812"/>
                        </a:lnTo>
                        <a:cubicBezTo>
                          <a:pt x="5278" y="1812"/>
                          <a:pt x="5278" y="1715"/>
                          <a:pt x="5296" y="1466"/>
                        </a:cubicBezTo>
                        <a:cubicBezTo>
                          <a:pt x="5296" y="1235"/>
                          <a:pt x="5259" y="1156"/>
                          <a:pt x="5259" y="1156"/>
                        </a:cubicBezTo>
                        <a:cubicBezTo>
                          <a:pt x="5259" y="1156"/>
                          <a:pt x="5232" y="1216"/>
                          <a:pt x="5095" y="1216"/>
                        </a:cubicBezTo>
                        <a:cubicBezTo>
                          <a:pt x="5027" y="1216"/>
                          <a:pt x="4931" y="1201"/>
                          <a:pt x="4797" y="1156"/>
                        </a:cubicBezTo>
                        <a:cubicBezTo>
                          <a:pt x="4390" y="1004"/>
                          <a:pt x="4372" y="773"/>
                          <a:pt x="4372" y="773"/>
                        </a:cubicBezTo>
                        <a:cubicBezTo>
                          <a:pt x="4372" y="773"/>
                          <a:pt x="4034" y="883"/>
                          <a:pt x="3616" y="883"/>
                        </a:cubicBezTo>
                        <a:cubicBezTo>
                          <a:pt x="3108" y="883"/>
                          <a:pt x="2482" y="720"/>
                          <a:pt x="2196"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2181;p47">
                    <a:extLst>
                      <a:ext uri="{FF2B5EF4-FFF2-40B4-BE49-F238E27FC236}">
                        <a16:creationId xmlns:a16="http://schemas.microsoft.com/office/drawing/2014/main" id="{E26E7676-E8CE-DE4E-739A-CD569C5FD7FB}"/>
                      </a:ext>
                    </a:extLst>
                  </p:cNvPr>
                  <p:cNvSpPr/>
                  <p:nvPr/>
                </p:nvSpPr>
                <p:spPr>
                  <a:xfrm>
                    <a:off x="5925381" y="982945"/>
                    <a:ext cx="1063274" cy="857389"/>
                  </a:xfrm>
                  <a:custGeom>
                    <a:avLst/>
                    <a:gdLst/>
                    <a:ahLst/>
                    <a:cxnLst/>
                    <a:rect l="l" t="t" r="r" b="b"/>
                    <a:pathLst>
                      <a:path w="6641" h="5355" extrusionOk="0">
                        <a:moveTo>
                          <a:pt x="2232" y="116"/>
                        </a:moveTo>
                        <a:cubicBezTo>
                          <a:pt x="2500" y="749"/>
                          <a:pt x="3041" y="943"/>
                          <a:pt x="3521" y="980"/>
                        </a:cubicBezTo>
                        <a:cubicBezTo>
                          <a:pt x="3555" y="981"/>
                          <a:pt x="3589" y="982"/>
                          <a:pt x="3622" y="982"/>
                        </a:cubicBezTo>
                        <a:cubicBezTo>
                          <a:pt x="4035" y="982"/>
                          <a:pt x="4351" y="882"/>
                          <a:pt x="4390" y="865"/>
                        </a:cubicBezTo>
                        <a:cubicBezTo>
                          <a:pt x="4408" y="906"/>
                          <a:pt x="4408" y="925"/>
                          <a:pt x="4445" y="980"/>
                        </a:cubicBezTo>
                        <a:cubicBezTo>
                          <a:pt x="4505" y="1077"/>
                          <a:pt x="4639" y="1174"/>
                          <a:pt x="4834" y="1253"/>
                        </a:cubicBezTo>
                        <a:cubicBezTo>
                          <a:pt x="4972" y="1302"/>
                          <a:pt x="5070" y="1318"/>
                          <a:pt x="5143" y="1318"/>
                        </a:cubicBezTo>
                        <a:cubicBezTo>
                          <a:pt x="5179" y="1318"/>
                          <a:pt x="5209" y="1314"/>
                          <a:pt x="5235" y="1308"/>
                        </a:cubicBezTo>
                        <a:cubicBezTo>
                          <a:pt x="5254" y="1308"/>
                          <a:pt x="5272" y="1308"/>
                          <a:pt x="5272" y="1290"/>
                        </a:cubicBezTo>
                        <a:cubicBezTo>
                          <a:pt x="5296" y="1327"/>
                          <a:pt x="5296" y="1405"/>
                          <a:pt x="5296" y="1521"/>
                        </a:cubicBezTo>
                        <a:cubicBezTo>
                          <a:pt x="5296" y="1770"/>
                          <a:pt x="5272" y="1867"/>
                          <a:pt x="5272" y="1867"/>
                        </a:cubicBezTo>
                        <a:lnTo>
                          <a:pt x="5254" y="1983"/>
                        </a:lnTo>
                        <a:lnTo>
                          <a:pt x="5642" y="1692"/>
                        </a:lnTo>
                        <a:cubicBezTo>
                          <a:pt x="5735" y="1618"/>
                          <a:pt x="5850" y="1576"/>
                          <a:pt x="5966" y="1576"/>
                        </a:cubicBezTo>
                        <a:cubicBezTo>
                          <a:pt x="6294" y="1576"/>
                          <a:pt x="6543" y="1849"/>
                          <a:pt x="6543" y="2154"/>
                        </a:cubicBezTo>
                        <a:cubicBezTo>
                          <a:pt x="6543" y="2463"/>
                          <a:pt x="6294" y="2731"/>
                          <a:pt x="5966" y="2731"/>
                        </a:cubicBezTo>
                        <a:cubicBezTo>
                          <a:pt x="5892" y="2731"/>
                          <a:pt x="5795" y="2713"/>
                          <a:pt x="5716" y="2657"/>
                        </a:cubicBezTo>
                        <a:lnTo>
                          <a:pt x="5619" y="2616"/>
                        </a:lnTo>
                        <a:lnTo>
                          <a:pt x="5642" y="2713"/>
                        </a:lnTo>
                        <a:cubicBezTo>
                          <a:pt x="5661" y="2828"/>
                          <a:pt x="5679" y="3216"/>
                          <a:pt x="5642" y="3618"/>
                        </a:cubicBezTo>
                        <a:cubicBezTo>
                          <a:pt x="5582" y="4025"/>
                          <a:pt x="5430" y="4464"/>
                          <a:pt x="5083" y="4737"/>
                        </a:cubicBezTo>
                        <a:cubicBezTo>
                          <a:pt x="4414" y="5215"/>
                          <a:pt x="3652" y="5256"/>
                          <a:pt x="3410" y="5256"/>
                        </a:cubicBezTo>
                        <a:cubicBezTo>
                          <a:pt x="3360" y="5256"/>
                          <a:pt x="3332" y="5254"/>
                          <a:pt x="3332" y="5254"/>
                        </a:cubicBezTo>
                        <a:cubicBezTo>
                          <a:pt x="3332" y="5254"/>
                          <a:pt x="3303" y="5256"/>
                          <a:pt x="3252" y="5256"/>
                        </a:cubicBezTo>
                        <a:cubicBezTo>
                          <a:pt x="3004" y="5256"/>
                          <a:pt x="2230" y="5215"/>
                          <a:pt x="1576" y="4737"/>
                        </a:cubicBezTo>
                        <a:cubicBezTo>
                          <a:pt x="1229" y="4464"/>
                          <a:pt x="1077" y="4025"/>
                          <a:pt x="1022" y="3618"/>
                        </a:cubicBezTo>
                        <a:cubicBezTo>
                          <a:pt x="961" y="3216"/>
                          <a:pt x="998" y="2828"/>
                          <a:pt x="998" y="2713"/>
                        </a:cubicBezTo>
                        <a:lnTo>
                          <a:pt x="1022" y="2616"/>
                        </a:lnTo>
                        <a:lnTo>
                          <a:pt x="943" y="2657"/>
                        </a:lnTo>
                        <a:cubicBezTo>
                          <a:pt x="846" y="2713"/>
                          <a:pt x="767" y="2731"/>
                          <a:pt x="675" y="2731"/>
                        </a:cubicBezTo>
                        <a:cubicBezTo>
                          <a:pt x="347" y="2731"/>
                          <a:pt x="97" y="2463"/>
                          <a:pt x="97" y="2154"/>
                        </a:cubicBezTo>
                        <a:cubicBezTo>
                          <a:pt x="97" y="1849"/>
                          <a:pt x="347" y="1576"/>
                          <a:pt x="675" y="1576"/>
                        </a:cubicBezTo>
                        <a:cubicBezTo>
                          <a:pt x="791" y="1576"/>
                          <a:pt x="925" y="1618"/>
                          <a:pt x="1022" y="1692"/>
                        </a:cubicBezTo>
                        <a:lnTo>
                          <a:pt x="1077" y="1752"/>
                        </a:lnTo>
                        <a:lnTo>
                          <a:pt x="1095" y="1673"/>
                        </a:lnTo>
                        <a:cubicBezTo>
                          <a:pt x="1174" y="1308"/>
                          <a:pt x="1290" y="980"/>
                          <a:pt x="1424" y="712"/>
                        </a:cubicBezTo>
                        <a:cubicBezTo>
                          <a:pt x="1576" y="444"/>
                          <a:pt x="1752" y="250"/>
                          <a:pt x="1964" y="171"/>
                        </a:cubicBezTo>
                        <a:cubicBezTo>
                          <a:pt x="2038" y="153"/>
                          <a:pt x="2135" y="135"/>
                          <a:pt x="2232" y="116"/>
                        </a:cubicBezTo>
                        <a:close/>
                        <a:moveTo>
                          <a:pt x="2251" y="1"/>
                        </a:moveTo>
                        <a:cubicBezTo>
                          <a:pt x="2135" y="19"/>
                          <a:pt x="2020" y="37"/>
                          <a:pt x="1923" y="74"/>
                        </a:cubicBezTo>
                        <a:cubicBezTo>
                          <a:pt x="1692" y="171"/>
                          <a:pt x="1502" y="384"/>
                          <a:pt x="1345" y="652"/>
                        </a:cubicBezTo>
                        <a:cubicBezTo>
                          <a:pt x="1192" y="925"/>
                          <a:pt x="1095" y="1253"/>
                          <a:pt x="1022" y="1599"/>
                        </a:cubicBezTo>
                        <a:cubicBezTo>
                          <a:pt x="906" y="1539"/>
                          <a:pt x="791" y="1484"/>
                          <a:pt x="675" y="1484"/>
                        </a:cubicBezTo>
                        <a:cubicBezTo>
                          <a:pt x="305" y="1484"/>
                          <a:pt x="0" y="1789"/>
                          <a:pt x="0" y="2154"/>
                        </a:cubicBezTo>
                        <a:cubicBezTo>
                          <a:pt x="0" y="2523"/>
                          <a:pt x="305" y="2828"/>
                          <a:pt x="675" y="2828"/>
                        </a:cubicBezTo>
                        <a:cubicBezTo>
                          <a:pt x="749" y="2828"/>
                          <a:pt x="827" y="2791"/>
                          <a:pt x="906" y="2773"/>
                        </a:cubicBezTo>
                        <a:lnTo>
                          <a:pt x="906" y="2773"/>
                        </a:lnTo>
                        <a:cubicBezTo>
                          <a:pt x="883" y="2925"/>
                          <a:pt x="864" y="3235"/>
                          <a:pt x="925" y="3637"/>
                        </a:cubicBezTo>
                        <a:cubicBezTo>
                          <a:pt x="980" y="4062"/>
                          <a:pt x="1137" y="4524"/>
                          <a:pt x="1521" y="4811"/>
                        </a:cubicBezTo>
                        <a:cubicBezTo>
                          <a:pt x="2166" y="5304"/>
                          <a:pt x="2919" y="5354"/>
                          <a:pt x="3210" y="5354"/>
                        </a:cubicBezTo>
                        <a:cubicBezTo>
                          <a:pt x="3283" y="5354"/>
                          <a:pt x="3327" y="5351"/>
                          <a:pt x="3332" y="5351"/>
                        </a:cubicBezTo>
                        <a:cubicBezTo>
                          <a:pt x="3332" y="5351"/>
                          <a:pt x="3372" y="5354"/>
                          <a:pt x="3443" y="5354"/>
                        </a:cubicBezTo>
                        <a:cubicBezTo>
                          <a:pt x="3722" y="5354"/>
                          <a:pt x="4479" y="5304"/>
                          <a:pt x="5138" y="4811"/>
                        </a:cubicBezTo>
                        <a:cubicBezTo>
                          <a:pt x="5503" y="4524"/>
                          <a:pt x="5679" y="4062"/>
                          <a:pt x="5735" y="3637"/>
                        </a:cubicBezTo>
                        <a:cubicBezTo>
                          <a:pt x="5795" y="3235"/>
                          <a:pt x="5758" y="2925"/>
                          <a:pt x="5735" y="2773"/>
                        </a:cubicBezTo>
                        <a:lnTo>
                          <a:pt x="5735" y="2773"/>
                        </a:lnTo>
                        <a:cubicBezTo>
                          <a:pt x="5813" y="2791"/>
                          <a:pt x="5892" y="2828"/>
                          <a:pt x="5966" y="2828"/>
                        </a:cubicBezTo>
                        <a:cubicBezTo>
                          <a:pt x="6354" y="2828"/>
                          <a:pt x="6640" y="2523"/>
                          <a:pt x="6640" y="2154"/>
                        </a:cubicBezTo>
                        <a:cubicBezTo>
                          <a:pt x="6640" y="1789"/>
                          <a:pt x="6354" y="1484"/>
                          <a:pt x="5966" y="1484"/>
                        </a:cubicBezTo>
                        <a:cubicBezTo>
                          <a:pt x="5832" y="1484"/>
                          <a:pt x="5679" y="1539"/>
                          <a:pt x="5564" y="1618"/>
                        </a:cubicBezTo>
                        <a:lnTo>
                          <a:pt x="5388" y="1770"/>
                        </a:lnTo>
                        <a:lnTo>
                          <a:pt x="5388" y="1521"/>
                        </a:lnTo>
                        <a:cubicBezTo>
                          <a:pt x="5411" y="1405"/>
                          <a:pt x="5388" y="1327"/>
                          <a:pt x="5369" y="1271"/>
                        </a:cubicBezTo>
                        <a:cubicBezTo>
                          <a:pt x="5369" y="1253"/>
                          <a:pt x="5369" y="1230"/>
                          <a:pt x="5351" y="1211"/>
                        </a:cubicBezTo>
                        <a:lnTo>
                          <a:pt x="5351" y="1193"/>
                        </a:lnTo>
                        <a:lnTo>
                          <a:pt x="5296" y="1114"/>
                        </a:lnTo>
                        <a:lnTo>
                          <a:pt x="5254" y="1193"/>
                        </a:lnTo>
                        <a:cubicBezTo>
                          <a:pt x="5254" y="1211"/>
                          <a:pt x="5235" y="1211"/>
                          <a:pt x="5217" y="1211"/>
                        </a:cubicBezTo>
                        <a:cubicBezTo>
                          <a:pt x="5205" y="1217"/>
                          <a:pt x="5184" y="1221"/>
                          <a:pt x="5154" y="1221"/>
                        </a:cubicBezTo>
                        <a:cubicBezTo>
                          <a:pt x="5094" y="1221"/>
                          <a:pt x="5000" y="1205"/>
                          <a:pt x="4870" y="1156"/>
                        </a:cubicBezTo>
                        <a:cubicBezTo>
                          <a:pt x="4676" y="1096"/>
                          <a:pt x="4579" y="999"/>
                          <a:pt x="4524" y="925"/>
                        </a:cubicBezTo>
                        <a:cubicBezTo>
                          <a:pt x="4487" y="865"/>
                          <a:pt x="4464" y="809"/>
                          <a:pt x="4464" y="809"/>
                        </a:cubicBezTo>
                        <a:lnTo>
                          <a:pt x="4464" y="749"/>
                        </a:lnTo>
                        <a:lnTo>
                          <a:pt x="4408" y="768"/>
                        </a:lnTo>
                        <a:cubicBezTo>
                          <a:pt x="4408" y="768"/>
                          <a:pt x="4062" y="886"/>
                          <a:pt x="3645" y="886"/>
                        </a:cubicBezTo>
                        <a:cubicBezTo>
                          <a:pt x="3611" y="886"/>
                          <a:pt x="3575" y="885"/>
                          <a:pt x="3540" y="883"/>
                        </a:cubicBezTo>
                        <a:cubicBezTo>
                          <a:pt x="3059" y="846"/>
                          <a:pt x="2542" y="675"/>
                          <a:pt x="2292" y="37"/>
                        </a:cubicBezTo>
                        <a:lnTo>
                          <a:pt x="229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2182;p47">
                    <a:extLst>
                      <a:ext uri="{FF2B5EF4-FFF2-40B4-BE49-F238E27FC236}">
                        <a16:creationId xmlns:a16="http://schemas.microsoft.com/office/drawing/2014/main" id="{0D2647B2-9AE9-E011-6628-0AD0A47D1F74}"/>
                      </a:ext>
                    </a:extLst>
                  </p:cNvPr>
                  <p:cNvSpPr/>
                  <p:nvPr/>
                </p:nvSpPr>
                <p:spPr>
                  <a:xfrm>
                    <a:off x="6196125" y="1294357"/>
                    <a:ext cx="105191" cy="104552"/>
                  </a:xfrm>
                  <a:custGeom>
                    <a:avLst/>
                    <a:gdLst/>
                    <a:ahLst/>
                    <a:cxnLst/>
                    <a:rect l="l" t="t" r="r" b="b"/>
                    <a:pathLst>
                      <a:path w="657" h="653" extrusionOk="0">
                        <a:moveTo>
                          <a:pt x="389" y="1"/>
                        </a:moveTo>
                        <a:cubicBezTo>
                          <a:pt x="255" y="1"/>
                          <a:pt x="195" y="75"/>
                          <a:pt x="139" y="93"/>
                        </a:cubicBezTo>
                        <a:cubicBezTo>
                          <a:pt x="113" y="107"/>
                          <a:pt x="89" y="112"/>
                          <a:pt x="68" y="112"/>
                        </a:cubicBezTo>
                        <a:cubicBezTo>
                          <a:pt x="27" y="112"/>
                          <a:pt x="1" y="93"/>
                          <a:pt x="1" y="93"/>
                        </a:cubicBezTo>
                        <a:lnTo>
                          <a:pt x="1" y="93"/>
                        </a:lnTo>
                        <a:cubicBezTo>
                          <a:pt x="1" y="93"/>
                          <a:pt x="24" y="190"/>
                          <a:pt x="116" y="209"/>
                        </a:cubicBezTo>
                        <a:cubicBezTo>
                          <a:pt x="131" y="212"/>
                          <a:pt x="144" y="214"/>
                          <a:pt x="155" y="214"/>
                        </a:cubicBezTo>
                        <a:cubicBezTo>
                          <a:pt x="215" y="214"/>
                          <a:pt x="228" y="169"/>
                          <a:pt x="310" y="153"/>
                        </a:cubicBezTo>
                        <a:lnTo>
                          <a:pt x="310" y="153"/>
                        </a:lnTo>
                        <a:cubicBezTo>
                          <a:pt x="292" y="209"/>
                          <a:pt x="292" y="269"/>
                          <a:pt x="292" y="324"/>
                        </a:cubicBezTo>
                        <a:cubicBezTo>
                          <a:pt x="292" y="518"/>
                          <a:pt x="370" y="652"/>
                          <a:pt x="486" y="652"/>
                        </a:cubicBezTo>
                        <a:cubicBezTo>
                          <a:pt x="578" y="652"/>
                          <a:pt x="657" y="518"/>
                          <a:pt x="657" y="324"/>
                        </a:cubicBezTo>
                        <a:cubicBezTo>
                          <a:pt x="657" y="153"/>
                          <a:pt x="578" y="1"/>
                          <a:pt x="486"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2183;p47">
                    <a:extLst>
                      <a:ext uri="{FF2B5EF4-FFF2-40B4-BE49-F238E27FC236}">
                        <a16:creationId xmlns:a16="http://schemas.microsoft.com/office/drawing/2014/main" id="{DEAA8248-FF46-01A2-D2D3-9E4DE4233423}"/>
                      </a:ext>
                    </a:extLst>
                  </p:cNvPr>
                  <p:cNvSpPr/>
                  <p:nvPr/>
                </p:nvSpPr>
                <p:spPr>
                  <a:xfrm>
                    <a:off x="6588230" y="1294357"/>
                    <a:ext cx="104390" cy="104552"/>
                  </a:xfrm>
                  <a:custGeom>
                    <a:avLst/>
                    <a:gdLst/>
                    <a:ahLst/>
                    <a:cxnLst/>
                    <a:rect l="l" t="t" r="r" b="b"/>
                    <a:pathLst>
                      <a:path w="652" h="653" extrusionOk="0">
                        <a:moveTo>
                          <a:pt x="171" y="1"/>
                        </a:moveTo>
                        <a:cubicBezTo>
                          <a:pt x="74" y="1"/>
                          <a:pt x="0" y="153"/>
                          <a:pt x="0" y="324"/>
                        </a:cubicBezTo>
                        <a:cubicBezTo>
                          <a:pt x="0" y="518"/>
                          <a:pt x="74" y="652"/>
                          <a:pt x="171" y="652"/>
                        </a:cubicBezTo>
                        <a:cubicBezTo>
                          <a:pt x="287" y="652"/>
                          <a:pt x="365" y="518"/>
                          <a:pt x="365" y="324"/>
                        </a:cubicBezTo>
                        <a:cubicBezTo>
                          <a:pt x="365" y="269"/>
                          <a:pt x="365" y="209"/>
                          <a:pt x="347" y="153"/>
                        </a:cubicBezTo>
                        <a:lnTo>
                          <a:pt x="347" y="153"/>
                        </a:lnTo>
                        <a:cubicBezTo>
                          <a:pt x="425" y="169"/>
                          <a:pt x="437" y="214"/>
                          <a:pt x="497" y="214"/>
                        </a:cubicBezTo>
                        <a:cubicBezTo>
                          <a:pt x="508" y="214"/>
                          <a:pt x="521" y="212"/>
                          <a:pt x="536" y="209"/>
                        </a:cubicBezTo>
                        <a:cubicBezTo>
                          <a:pt x="633" y="190"/>
                          <a:pt x="652" y="93"/>
                          <a:pt x="652" y="93"/>
                        </a:cubicBezTo>
                        <a:lnTo>
                          <a:pt x="652" y="93"/>
                        </a:lnTo>
                        <a:cubicBezTo>
                          <a:pt x="652" y="93"/>
                          <a:pt x="627" y="112"/>
                          <a:pt x="588" y="112"/>
                        </a:cubicBezTo>
                        <a:cubicBezTo>
                          <a:pt x="568" y="112"/>
                          <a:pt x="544" y="107"/>
                          <a:pt x="518" y="93"/>
                        </a:cubicBezTo>
                        <a:cubicBezTo>
                          <a:pt x="462" y="75"/>
                          <a:pt x="402" y="1"/>
                          <a:pt x="268"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2184;p47">
                    <a:extLst>
                      <a:ext uri="{FF2B5EF4-FFF2-40B4-BE49-F238E27FC236}">
                        <a16:creationId xmlns:a16="http://schemas.microsoft.com/office/drawing/2014/main" id="{96DB25D7-4978-718A-9F14-038A6158541C}"/>
                      </a:ext>
                    </a:extLst>
                  </p:cNvPr>
                  <p:cNvSpPr/>
                  <p:nvPr/>
                </p:nvSpPr>
                <p:spPr>
                  <a:xfrm>
                    <a:off x="6387774" y="1326538"/>
                    <a:ext cx="64523" cy="120883"/>
                  </a:xfrm>
                  <a:custGeom>
                    <a:avLst/>
                    <a:gdLst/>
                    <a:ahLst/>
                    <a:cxnLst/>
                    <a:rect l="l" t="t" r="r" b="b"/>
                    <a:pathLst>
                      <a:path w="403" h="755" extrusionOk="0">
                        <a:moveTo>
                          <a:pt x="308" y="1"/>
                        </a:moveTo>
                        <a:cubicBezTo>
                          <a:pt x="288" y="1"/>
                          <a:pt x="268" y="19"/>
                          <a:pt x="268" y="49"/>
                        </a:cubicBezTo>
                        <a:lnTo>
                          <a:pt x="231" y="280"/>
                        </a:lnTo>
                        <a:cubicBezTo>
                          <a:pt x="213" y="280"/>
                          <a:pt x="190" y="280"/>
                          <a:pt x="134" y="317"/>
                        </a:cubicBezTo>
                        <a:cubicBezTo>
                          <a:pt x="97" y="336"/>
                          <a:pt x="56" y="354"/>
                          <a:pt x="37" y="396"/>
                        </a:cubicBezTo>
                        <a:cubicBezTo>
                          <a:pt x="0" y="433"/>
                          <a:pt x="0" y="493"/>
                          <a:pt x="0" y="548"/>
                        </a:cubicBezTo>
                        <a:cubicBezTo>
                          <a:pt x="19" y="664"/>
                          <a:pt x="74" y="724"/>
                          <a:pt x="153" y="742"/>
                        </a:cubicBezTo>
                        <a:cubicBezTo>
                          <a:pt x="185" y="750"/>
                          <a:pt x="217" y="755"/>
                          <a:pt x="247" y="755"/>
                        </a:cubicBezTo>
                        <a:cubicBezTo>
                          <a:pt x="290" y="755"/>
                          <a:pt x="330" y="746"/>
                          <a:pt x="365" y="724"/>
                        </a:cubicBezTo>
                        <a:cubicBezTo>
                          <a:pt x="384" y="701"/>
                          <a:pt x="402" y="682"/>
                          <a:pt x="384" y="664"/>
                        </a:cubicBezTo>
                        <a:cubicBezTo>
                          <a:pt x="365" y="627"/>
                          <a:pt x="347" y="627"/>
                          <a:pt x="328" y="627"/>
                        </a:cubicBezTo>
                        <a:cubicBezTo>
                          <a:pt x="299" y="640"/>
                          <a:pt x="263" y="653"/>
                          <a:pt x="229" y="653"/>
                        </a:cubicBezTo>
                        <a:cubicBezTo>
                          <a:pt x="215" y="653"/>
                          <a:pt x="202" y="651"/>
                          <a:pt x="190" y="645"/>
                        </a:cubicBezTo>
                        <a:cubicBezTo>
                          <a:pt x="134" y="645"/>
                          <a:pt x="116" y="608"/>
                          <a:pt x="97" y="530"/>
                        </a:cubicBezTo>
                        <a:cubicBezTo>
                          <a:pt x="97" y="511"/>
                          <a:pt x="97" y="470"/>
                          <a:pt x="116" y="451"/>
                        </a:cubicBezTo>
                        <a:cubicBezTo>
                          <a:pt x="134" y="433"/>
                          <a:pt x="153" y="414"/>
                          <a:pt x="171" y="396"/>
                        </a:cubicBezTo>
                        <a:lnTo>
                          <a:pt x="287" y="354"/>
                        </a:lnTo>
                        <a:lnTo>
                          <a:pt x="328" y="354"/>
                        </a:lnTo>
                        <a:lnTo>
                          <a:pt x="365" y="68"/>
                        </a:lnTo>
                        <a:cubicBezTo>
                          <a:pt x="365" y="31"/>
                          <a:pt x="347" y="8"/>
                          <a:pt x="328" y="8"/>
                        </a:cubicBezTo>
                        <a:cubicBezTo>
                          <a:pt x="322" y="3"/>
                          <a:pt x="315" y="1"/>
                          <a:pt x="30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2185;p47">
                    <a:extLst>
                      <a:ext uri="{FF2B5EF4-FFF2-40B4-BE49-F238E27FC236}">
                        <a16:creationId xmlns:a16="http://schemas.microsoft.com/office/drawing/2014/main" id="{85A364DE-BBD1-3DEC-4851-922749A6B718}"/>
                      </a:ext>
                    </a:extLst>
                  </p:cNvPr>
                  <p:cNvSpPr/>
                  <p:nvPr/>
                </p:nvSpPr>
                <p:spPr>
                  <a:xfrm>
                    <a:off x="6193243" y="1204856"/>
                    <a:ext cx="126645" cy="77173"/>
                  </a:xfrm>
                  <a:custGeom>
                    <a:avLst/>
                    <a:gdLst/>
                    <a:ahLst/>
                    <a:cxnLst/>
                    <a:rect l="l" t="t" r="r" b="b"/>
                    <a:pathLst>
                      <a:path w="791" h="482" extrusionOk="0">
                        <a:moveTo>
                          <a:pt x="347" y="1"/>
                        </a:moveTo>
                        <a:cubicBezTo>
                          <a:pt x="176" y="1"/>
                          <a:pt x="60" y="135"/>
                          <a:pt x="42" y="190"/>
                        </a:cubicBezTo>
                        <a:cubicBezTo>
                          <a:pt x="42" y="269"/>
                          <a:pt x="0" y="384"/>
                          <a:pt x="42" y="444"/>
                        </a:cubicBezTo>
                        <a:cubicBezTo>
                          <a:pt x="51" y="472"/>
                          <a:pt x="65" y="481"/>
                          <a:pt x="79" y="481"/>
                        </a:cubicBezTo>
                        <a:cubicBezTo>
                          <a:pt x="92" y="481"/>
                          <a:pt x="106" y="472"/>
                          <a:pt x="116" y="463"/>
                        </a:cubicBezTo>
                        <a:cubicBezTo>
                          <a:pt x="116" y="463"/>
                          <a:pt x="200" y="345"/>
                          <a:pt x="355" y="345"/>
                        </a:cubicBezTo>
                        <a:cubicBezTo>
                          <a:pt x="366" y="345"/>
                          <a:pt x="377" y="346"/>
                          <a:pt x="388" y="347"/>
                        </a:cubicBezTo>
                        <a:cubicBezTo>
                          <a:pt x="557" y="347"/>
                          <a:pt x="667" y="406"/>
                          <a:pt x="718" y="406"/>
                        </a:cubicBezTo>
                        <a:cubicBezTo>
                          <a:pt x="725" y="406"/>
                          <a:pt x="730" y="405"/>
                          <a:pt x="735" y="403"/>
                        </a:cubicBezTo>
                        <a:cubicBezTo>
                          <a:pt x="790" y="384"/>
                          <a:pt x="790" y="116"/>
                          <a:pt x="753" y="56"/>
                        </a:cubicBezTo>
                        <a:cubicBezTo>
                          <a:pt x="712" y="19"/>
                          <a:pt x="504" y="1"/>
                          <a:pt x="347"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2186;p47">
                    <a:extLst>
                      <a:ext uri="{FF2B5EF4-FFF2-40B4-BE49-F238E27FC236}">
                        <a16:creationId xmlns:a16="http://schemas.microsoft.com/office/drawing/2014/main" id="{4C63A6D6-4111-A23B-461E-51CEAB902FC5}"/>
                      </a:ext>
                    </a:extLst>
                  </p:cNvPr>
                  <p:cNvSpPr/>
                  <p:nvPr/>
                </p:nvSpPr>
                <p:spPr>
                  <a:xfrm>
                    <a:off x="6560051" y="1191567"/>
                    <a:ext cx="135611" cy="73490"/>
                  </a:xfrm>
                  <a:custGeom>
                    <a:avLst/>
                    <a:gdLst/>
                    <a:ahLst/>
                    <a:cxnLst/>
                    <a:rect l="l" t="t" r="r" b="b"/>
                    <a:pathLst>
                      <a:path w="847" h="459" extrusionOk="0">
                        <a:moveTo>
                          <a:pt x="446" y="1"/>
                        </a:moveTo>
                        <a:cubicBezTo>
                          <a:pt x="260" y="1"/>
                          <a:pt x="132" y="42"/>
                          <a:pt x="19" y="139"/>
                        </a:cubicBezTo>
                        <a:cubicBezTo>
                          <a:pt x="19" y="139"/>
                          <a:pt x="1" y="158"/>
                          <a:pt x="19" y="218"/>
                        </a:cubicBezTo>
                        <a:cubicBezTo>
                          <a:pt x="19" y="273"/>
                          <a:pt x="79" y="412"/>
                          <a:pt x="135" y="449"/>
                        </a:cubicBezTo>
                        <a:cubicBezTo>
                          <a:pt x="146" y="456"/>
                          <a:pt x="156" y="459"/>
                          <a:pt x="166" y="459"/>
                        </a:cubicBezTo>
                        <a:cubicBezTo>
                          <a:pt x="207" y="459"/>
                          <a:pt x="242" y="404"/>
                          <a:pt x="366" y="370"/>
                        </a:cubicBezTo>
                        <a:cubicBezTo>
                          <a:pt x="390" y="367"/>
                          <a:pt x="414" y="365"/>
                          <a:pt x="437" y="365"/>
                        </a:cubicBezTo>
                        <a:cubicBezTo>
                          <a:pt x="540" y="365"/>
                          <a:pt x="626" y="396"/>
                          <a:pt x="675" y="430"/>
                        </a:cubicBezTo>
                        <a:cubicBezTo>
                          <a:pt x="703" y="439"/>
                          <a:pt x="741" y="449"/>
                          <a:pt x="772" y="449"/>
                        </a:cubicBezTo>
                        <a:cubicBezTo>
                          <a:pt x="804" y="449"/>
                          <a:pt x="828" y="439"/>
                          <a:pt x="828" y="412"/>
                        </a:cubicBezTo>
                        <a:cubicBezTo>
                          <a:pt x="828" y="370"/>
                          <a:pt x="846" y="236"/>
                          <a:pt x="846" y="181"/>
                        </a:cubicBezTo>
                        <a:cubicBezTo>
                          <a:pt x="846" y="102"/>
                          <a:pt x="791" y="42"/>
                          <a:pt x="560" y="5"/>
                        </a:cubicBezTo>
                        <a:cubicBezTo>
                          <a:pt x="520" y="2"/>
                          <a:pt x="482" y="1"/>
                          <a:pt x="446"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2187;p47">
                    <a:extLst>
                      <a:ext uri="{FF2B5EF4-FFF2-40B4-BE49-F238E27FC236}">
                        <a16:creationId xmlns:a16="http://schemas.microsoft.com/office/drawing/2014/main" id="{02666CAD-1DFB-4735-6508-A91C671D28F9}"/>
                      </a:ext>
                    </a:extLst>
                  </p:cNvPr>
                  <p:cNvSpPr/>
                  <p:nvPr/>
                </p:nvSpPr>
                <p:spPr>
                  <a:xfrm>
                    <a:off x="6292350" y="1503779"/>
                    <a:ext cx="283390" cy="175801"/>
                  </a:xfrm>
                  <a:custGeom>
                    <a:avLst/>
                    <a:gdLst/>
                    <a:ahLst/>
                    <a:cxnLst/>
                    <a:rect l="l" t="t" r="r" b="b"/>
                    <a:pathLst>
                      <a:path w="1770" h="1098" extrusionOk="0">
                        <a:moveTo>
                          <a:pt x="1460" y="0"/>
                        </a:moveTo>
                        <a:cubicBezTo>
                          <a:pt x="1308" y="19"/>
                          <a:pt x="1211" y="79"/>
                          <a:pt x="961" y="97"/>
                        </a:cubicBezTo>
                        <a:cubicBezTo>
                          <a:pt x="918" y="103"/>
                          <a:pt x="872" y="106"/>
                          <a:pt x="825" y="106"/>
                        </a:cubicBezTo>
                        <a:cubicBezTo>
                          <a:pt x="576" y="106"/>
                          <a:pt x="287" y="37"/>
                          <a:pt x="190" y="37"/>
                        </a:cubicBezTo>
                        <a:cubicBezTo>
                          <a:pt x="168" y="29"/>
                          <a:pt x="148" y="25"/>
                          <a:pt x="131" y="25"/>
                        </a:cubicBezTo>
                        <a:cubicBezTo>
                          <a:pt x="70" y="25"/>
                          <a:pt x="33" y="69"/>
                          <a:pt x="19" y="116"/>
                        </a:cubicBezTo>
                        <a:cubicBezTo>
                          <a:pt x="0" y="194"/>
                          <a:pt x="19" y="328"/>
                          <a:pt x="74" y="559"/>
                        </a:cubicBezTo>
                        <a:cubicBezTo>
                          <a:pt x="116" y="791"/>
                          <a:pt x="208" y="906"/>
                          <a:pt x="384" y="980"/>
                        </a:cubicBezTo>
                        <a:cubicBezTo>
                          <a:pt x="482" y="1043"/>
                          <a:pt x="679" y="1098"/>
                          <a:pt x="904" y="1098"/>
                        </a:cubicBezTo>
                        <a:cubicBezTo>
                          <a:pt x="1028" y="1098"/>
                          <a:pt x="1160" y="1081"/>
                          <a:pt x="1289" y="1040"/>
                        </a:cubicBezTo>
                        <a:cubicBezTo>
                          <a:pt x="1654" y="925"/>
                          <a:pt x="1770" y="499"/>
                          <a:pt x="1751" y="310"/>
                        </a:cubicBezTo>
                        <a:cubicBezTo>
                          <a:pt x="1751" y="134"/>
                          <a:pt x="1617" y="0"/>
                          <a:pt x="1460" y="0"/>
                        </a:cubicBezTo>
                        <a:close/>
                      </a:path>
                    </a:pathLst>
                  </a:custGeom>
                  <a:solidFill>
                    <a:srgbClr val="DA78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2188;p47">
                    <a:extLst>
                      <a:ext uri="{FF2B5EF4-FFF2-40B4-BE49-F238E27FC236}">
                        <a16:creationId xmlns:a16="http://schemas.microsoft.com/office/drawing/2014/main" id="{4768AB6F-505C-E000-525C-E361E5FB9FFC}"/>
                      </a:ext>
                    </a:extLst>
                  </p:cNvPr>
                  <p:cNvSpPr/>
                  <p:nvPr/>
                </p:nvSpPr>
                <p:spPr>
                  <a:xfrm>
                    <a:off x="6285625" y="1496894"/>
                    <a:ext cx="296039" cy="189730"/>
                  </a:xfrm>
                  <a:custGeom>
                    <a:avLst/>
                    <a:gdLst/>
                    <a:ahLst/>
                    <a:cxnLst/>
                    <a:rect l="l" t="t" r="r" b="b"/>
                    <a:pathLst>
                      <a:path w="1849" h="1185" extrusionOk="0">
                        <a:moveTo>
                          <a:pt x="1502" y="99"/>
                        </a:moveTo>
                        <a:cubicBezTo>
                          <a:pt x="1581" y="99"/>
                          <a:pt x="1618" y="122"/>
                          <a:pt x="1678" y="159"/>
                        </a:cubicBezTo>
                        <a:cubicBezTo>
                          <a:pt x="1715" y="214"/>
                          <a:pt x="1733" y="293"/>
                          <a:pt x="1752" y="371"/>
                        </a:cubicBezTo>
                        <a:cubicBezTo>
                          <a:pt x="1752" y="445"/>
                          <a:pt x="1733" y="584"/>
                          <a:pt x="1659" y="718"/>
                        </a:cubicBezTo>
                        <a:cubicBezTo>
                          <a:pt x="1599" y="852"/>
                          <a:pt x="1484" y="986"/>
                          <a:pt x="1313" y="1023"/>
                        </a:cubicBezTo>
                        <a:cubicBezTo>
                          <a:pt x="1184" y="1066"/>
                          <a:pt x="1049" y="1083"/>
                          <a:pt x="923" y="1083"/>
                        </a:cubicBezTo>
                        <a:cubicBezTo>
                          <a:pt x="712" y="1083"/>
                          <a:pt x="528" y="1035"/>
                          <a:pt x="444" y="986"/>
                        </a:cubicBezTo>
                        <a:cubicBezTo>
                          <a:pt x="273" y="907"/>
                          <a:pt x="213" y="815"/>
                          <a:pt x="158" y="584"/>
                        </a:cubicBezTo>
                        <a:cubicBezTo>
                          <a:pt x="116" y="371"/>
                          <a:pt x="98" y="214"/>
                          <a:pt x="116" y="177"/>
                        </a:cubicBezTo>
                        <a:cubicBezTo>
                          <a:pt x="116" y="159"/>
                          <a:pt x="135" y="140"/>
                          <a:pt x="158" y="122"/>
                        </a:cubicBezTo>
                        <a:cubicBezTo>
                          <a:pt x="158" y="122"/>
                          <a:pt x="166" y="112"/>
                          <a:pt x="182" y="112"/>
                        </a:cubicBezTo>
                        <a:cubicBezTo>
                          <a:pt x="191" y="112"/>
                          <a:pt x="201" y="114"/>
                          <a:pt x="213" y="122"/>
                        </a:cubicBezTo>
                        <a:lnTo>
                          <a:pt x="232" y="122"/>
                        </a:lnTo>
                        <a:cubicBezTo>
                          <a:pt x="273" y="122"/>
                          <a:pt x="407" y="159"/>
                          <a:pt x="560" y="177"/>
                        </a:cubicBezTo>
                        <a:cubicBezTo>
                          <a:pt x="654" y="190"/>
                          <a:pt x="770" y="204"/>
                          <a:pt x="877" y="204"/>
                        </a:cubicBezTo>
                        <a:cubicBezTo>
                          <a:pt x="921" y="204"/>
                          <a:pt x="964" y="201"/>
                          <a:pt x="1003" y="196"/>
                        </a:cubicBezTo>
                        <a:cubicBezTo>
                          <a:pt x="1271" y="159"/>
                          <a:pt x="1368" y="99"/>
                          <a:pt x="1502" y="99"/>
                        </a:cubicBezTo>
                        <a:close/>
                        <a:moveTo>
                          <a:pt x="1555" y="0"/>
                        </a:moveTo>
                        <a:cubicBezTo>
                          <a:pt x="1538" y="0"/>
                          <a:pt x="1520" y="2"/>
                          <a:pt x="1502" y="6"/>
                        </a:cubicBezTo>
                        <a:cubicBezTo>
                          <a:pt x="1331" y="6"/>
                          <a:pt x="1234" y="62"/>
                          <a:pt x="985" y="99"/>
                        </a:cubicBezTo>
                        <a:cubicBezTo>
                          <a:pt x="869" y="99"/>
                          <a:pt x="712" y="99"/>
                          <a:pt x="560" y="80"/>
                        </a:cubicBezTo>
                        <a:cubicBezTo>
                          <a:pt x="426" y="62"/>
                          <a:pt x="310" y="25"/>
                          <a:pt x="250" y="25"/>
                        </a:cubicBezTo>
                        <a:cubicBezTo>
                          <a:pt x="227" y="17"/>
                          <a:pt x="203" y="13"/>
                          <a:pt x="181" y="13"/>
                        </a:cubicBezTo>
                        <a:cubicBezTo>
                          <a:pt x="149" y="13"/>
                          <a:pt x="119" y="22"/>
                          <a:pt x="98" y="43"/>
                        </a:cubicBezTo>
                        <a:cubicBezTo>
                          <a:pt x="42" y="62"/>
                          <a:pt x="19" y="99"/>
                          <a:pt x="19" y="159"/>
                        </a:cubicBezTo>
                        <a:cubicBezTo>
                          <a:pt x="1" y="237"/>
                          <a:pt x="1" y="371"/>
                          <a:pt x="61" y="602"/>
                        </a:cubicBezTo>
                        <a:cubicBezTo>
                          <a:pt x="116" y="852"/>
                          <a:pt x="213" y="986"/>
                          <a:pt x="389" y="1083"/>
                        </a:cubicBezTo>
                        <a:cubicBezTo>
                          <a:pt x="503" y="1141"/>
                          <a:pt x="689" y="1185"/>
                          <a:pt x="903" y="1185"/>
                        </a:cubicBezTo>
                        <a:cubicBezTo>
                          <a:pt x="1044" y="1185"/>
                          <a:pt x="1197" y="1166"/>
                          <a:pt x="1350" y="1120"/>
                        </a:cubicBezTo>
                        <a:cubicBezTo>
                          <a:pt x="1544" y="1065"/>
                          <a:pt x="1678" y="931"/>
                          <a:pt x="1752" y="773"/>
                        </a:cubicBezTo>
                        <a:cubicBezTo>
                          <a:pt x="1830" y="621"/>
                          <a:pt x="1849" y="468"/>
                          <a:pt x="1849" y="353"/>
                        </a:cubicBezTo>
                        <a:cubicBezTo>
                          <a:pt x="1830" y="256"/>
                          <a:pt x="1812" y="159"/>
                          <a:pt x="1733" y="99"/>
                        </a:cubicBezTo>
                        <a:cubicBezTo>
                          <a:pt x="1688" y="39"/>
                          <a:pt x="1628" y="0"/>
                          <a:pt x="155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2189;p47">
                    <a:extLst>
                      <a:ext uri="{FF2B5EF4-FFF2-40B4-BE49-F238E27FC236}">
                        <a16:creationId xmlns:a16="http://schemas.microsoft.com/office/drawing/2014/main" id="{CFE318BE-7B91-E347-B5E9-37E07F2132BA}"/>
                      </a:ext>
                    </a:extLst>
                  </p:cNvPr>
                  <p:cNvSpPr/>
                  <p:nvPr/>
                </p:nvSpPr>
                <p:spPr>
                  <a:xfrm>
                    <a:off x="6316686" y="1503779"/>
                    <a:ext cx="237600" cy="58120"/>
                  </a:xfrm>
                  <a:custGeom>
                    <a:avLst/>
                    <a:gdLst/>
                    <a:ahLst/>
                    <a:cxnLst/>
                    <a:rect l="l" t="t" r="r" b="b"/>
                    <a:pathLst>
                      <a:path w="1484" h="363" extrusionOk="0">
                        <a:moveTo>
                          <a:pt x="1308" y="0"/>
                        </a:moveTo>
                        <a:cubicBezTo>
                          <a:pt x="1156" y="19"/>
                          <a:pt x="1059" y="79"/>
                          <a:pt x="809" y="97"/>
                        </a:cubicBezTo>
                        <a:cubicBezTo>
                          <a:pt x="766" y="103"/>
                          <a:pt x="720" y="106"/>
                          <a:pt x="673" y="106"/>
                        </a:cubicBezTo>
                        <a:cubicBezTo>
                          <a:pt x="424" y="106"/>
                          <a:pt x="135" y="37"/>
                          <a:pt x="38" y="37"/>
                        </a:cubicBezTo>
                        <a:cubicBezTo>
                          <a:pt x="19" y="19"/>
                          <a:pt x="19" y="19"/>
                          <a:pt x="1" y="19"/>
                        </a:cubicBezTo>
                        <a:cubicBezTo>
                          <a:pt x="1" y="116"/>
                          <a:pt x="19" y="231"/>
                          <a:pt x="98" y="287"/>
                        </a:cubicBezTo>
                        <a:cubicBezTo>
                          <a:pt x="171" y="342"/>
                          <a:pt x="373" y="363"/>
                          <a:pt x="591" y="363"/>
                        </a:cubicBezTo>
                        <a:cubicBezTo>
                          <a:pt x="827" y="363"/>
                          <a:pt x="1082" y="339"/>
                          <a:pt x="1211" y="310"/>
                        </a:cubicBezTo>
                        <a:cubicBezTo>
                          <a:pt x="1484" y="268"/>
                          <a:pt x="1424" y="171"/>
                          <a:pt x="1442" y="37"/>
                        </a:cubicBezTo>
                        <a:cubicBezTo>
                          <a:pt x="1405" y="19"/>
                          <a:pt x="1368" y="0"/>
                          <a:pt x="1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2190;p47">
                    <a:extLst>
                      <a:ext uri="{FF2B5EF4-FFF2-40B4-BE49-F238E27FC236}">
                        <a16:creationId xmlns:a16="http://schemas.microsoft.com/office/drawing/2014/main" id="{2B20A690-1A03-BE04-623B-25A5BE7E2E06}"/>
                      </a:ext>
                    </a:extLst>
                  </p:cNvPr>
                  <p:cNvSpPr/>
                  <p:nvPr/>
                </p:nvSpPr>
                <p:spPr>
                  <a:xfrm>
                    <a:off x="6307080" y="1497855"/>
                    <a:ext cx="250248" cy="70448"/>
                  </a:xfrm>
                  <a:custGeom>
                    <a:avLst/>
                    <a:gdLst/>
                    <a:ahLst/>
                    <a:cxnLst/>
                    <a:rect l="l" t="t" r="r" b="b"/>
                    <a:pathLst>
                      <a:path w="1563" h="440" extrusionOk="0">
                        <a:moveTo>
                          <a:pt x="1447" y="93"/>
                        </a:moveTo>
                        <a:cubicBezTo>
                          <a:pt x="1447" y="153"/>
                          <a:pt x="1447" y="208"/>
                          <a:pt x="1428" y="231"/>
                        </a:cubicBezTo>
                        <a:cubicBezTo>
                          <a:pt x="1428" y="231"/>
                          <a:pt x="1428" y="250"/>
                          <a:pt x="1387" y="268"/>
                        </a:cubicBezTo>
                        <a:cubicBezTo>
                          <a:pt x="1368" y="268"/>
                          <a:pt x="1331" y="287"/>
                          <a:pt x="1271" y="305"/>
                        </a:cubicBezTo>
                        <a:cubicBezTo>
                          <a:pt x="1137" y="324"/>
                          <a:pt x="906" y="347"/>
                          <a:pt x="675" y="347"/>
                        </a:cubicBezTo>
                        <a:cubicBezTo>
                          <a:pt x="560" y="347"/>
                          <a:pt x="463" y="347"/>
                          <a:pt x="370" y="324"/>
                        </a:cubicBezTo>
                        <a:cubicBezTo>
                          <a:pt x="292" y="324"/>
                          <a:pt x="213" y="305"/>
                          <a:pt x="195" y="287"/>
                        </a:cubicBezTo>
                        <a:cubicBezTo>
                          <a:pt x="158" y="250"/>
                          <a:pt x="139" y="190"/>
                          <a:pt x="139" y="116"/>
                        </a:cubicBezTo>
                        <a:lnTo>
                          <a:pt x="139" y="116"/>
                        </a:lnTo>
                        <a:cubicBezTo>
                          <a:pt x="195" y="134"/>
                          <a:pt x="292" y="153"/>
                          <a:pt x="426" y="171"/>
                        </a:cubicBezTo>
                        <a:cubicBezTo>
                          <a:pt x="520" y="184"/>
                          <a:pt x="636" y="198"/>
                          <a:pt x="743" y="198"/>
                        </a:cubicBezTo>
                        <a:cubicBezTo>
                          <a:pt x="787" y="198"/>
                          <a:pt x="830" y="195"/>
                          <a:pt x="869" y="190"/>
                        </a:cubicBezTo>
                        <a:cubicBezTo>
                          <a:pt x="1137" y="153"/>
                          <a:pt x="1234" y="93"/>
                          <a:pt x="1368" y="93"/>
                        </a:cubicBezTo>
                        <a:close/>
                        <a:moveTo>
                          <a:pt x="1" y="0"/>
                        </a:moveTo>
                        <a:lnTo>
                          <a:pt x="1" y="56"/>
                        </a:lnTo>
                        <a:cubicBezTo>
                          <a:pt x="1" y="153"/>
                          <a:pt x="24" y="287"/>
                          <a:pt x="139" y="365"/>
                        </a:cubicBezTo>
                        <a:cubicBezTo>
                          <a:pt x="195" y="402"/>
                          <a:pt x="273" y="421"/>
                          <a:pt x="347" y="439"/>
                        </a:cubicBezTo>
                        <a:lnTo>
                          <a:pt x="675" y="439"/>
                        </a:lnTo>
                        <a:cubicBezTo>
                          <a:pt x="906" y="439"/>
                          <a:pt x="1137" y="421"/>
                          <a:pt x="1271" y="402"/>
                        </a:cubicBezTo>
                        <a:cubicBezTo>
                          <a:pt x="1350" y="384"/>
                          <a:pt x="1410" y="365"/>
                          <a:pt x="1447" y="347"/>
                        </a:cubicBezTo>
                        <a:cubicBezTo>
                          <a:pt x="1484" y="324"/>
                          <a:pt x="1502" y="305"/>
                          <a:pt x="1525" y="268"/>
                        </a:cubicBezTo>
                        <a:cubicBezTo>
                          <a:pt x="1562" y="208"/>
                          <a:pt x="1544" y="134"/>
                          <a:pt x="1544" y="74"/>
                        </a:cubicBezTo>
                        <a:lnTo>
                          <a:pt x="1544" y="56"/>
                        </a:lnTo>
                        <a:lnTo>
                          <a:pt x="1544" y="37"/>
                        </a:lnTo>
                        <a:lnTo>
                          <a:pt x="1525" y="19"/>
                        </a:lnTo>
                        <a:cubicBezTo>
                          <a:pt x="1484" y="0"/>
                          <a:pt x="1428" y="0"/>
                          <a:pt x="1387" y="0"/>
                        </a:cubicBezTo>
                        <a:lnTo>
                          <a:pt x="1331" y="0"/>
                        </a:lnTo>
                        <a:cubicBezTo>
                          <a:pt x="1179" y="19"/>
                          <a:pt x="1100" y="56"/>
                          <a:pt x="851" y="93"/>
                        </a:cubicBezTo>
                        <a:cubicBezTo>
                          <a:pt x="735" y="93"/>
                          <a:pt x="578" y="93"/>
                          <a:pt x="426" y="74"/>
                        </a:cubicBezTo>
                        <a:cubicBezTo>
                          <a:pt x="292" y="56"/>
                          <a:pt x="176" y="19"/>
                          <a:pt x="116" y="19"/>
                        </a:cubicBezTo>
                        <a:cubicBezTo>
                          <a:pt x="98" y="19"/>
                          <a:pt x="79" y="19"/>
                          <a:pt x="6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2191;p47">
                    <a:extLst>
                      <a:ext uri="{FF2B5EF4-FFF2-40B4-BE49-F238E27FC236}">
                        <a16:creationId xmlns:a16="http://schemas.microsoft.com/office/drawing/2014/main" id="{8A57DB3B-17CB-0291-1E5E-867232FC8009}"/>
                      </a:ext>
                    </a:extLst>
                  </p:cNvPr>
                  <p:cNvSpPr/>
                  <p:nvPr/>
                </p:nvSpPr>
                <p:spPr>
                  <a:xfrm>
                    <a:off x="6335259" y="1611693"/>
                    <a:ext cx="212463" cy="67887"/>
                  </a:xfrm>
                  <a:custGeom>
                    <a:avLst/>
                    <a:gdLst/>
                    <a:ahLst/>
                    <a:cxnLst/>
                    <a:rect l="l" t="t" r="r" b="b"/>
                    <a:pathLst>
                      <a:path w="1327" h="424" extrusionOk="0">
                        <a:moveTo>
                          <a:pt x="675" y="1"/>
                        </a:moveTo>
                        <a:cubicBezTo>
                          <a:pt x="328" y="19"/>
                          <a:pt x="97" y="172"/>
                          <a:pt x="0" y="251"/>
                        </a:cubicBezTo>
                        <a:cubicBezTo>
                          <a:pt x="37" y="269"/>
                          <a:pt x="79" y="287"/>
                          <a:pt x="97" y="306"/>
                        </a:cubicBezTo>
                        <a:cubicBezTo>
                          <a:pt x="208" y="369"/>
                          <a:pt x="408" y="424"/>
                          <a:pt x="635" y="424"/>
                        </a:cubicBezTo>
                        <a:cubicBezTo>
                          <a:pt x="760" y="424"/>
                          <a:pt x="892" y="407"/>
                          <a:pt x="1021" y="366"/>
                        </a:cubicBezTo>
                        <a:cubicBezTo>
                          <a:pt x="1155" y="329"/>
                          <a:pt x="1252" y="232"/>
                          <a:pt x="1326" y="135"/>
                        </a:cubicBezTo>
                        <a:cubicBezTo>
                          <a:pt x="1234" y="75"/>
                          <a:pt x="1040" y="1"/>
                          <a:pt x="749" y="1"/>
                        </a:cubicBezTo>
                        <a:close/>
                      </a:path>
                    </a:pathLst>
                  </a:custGeom>
                  <a:solidFill>
                    <a:srgbClr val="FFA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2192;p47">
                    <a:extLst>
                      <a:ext uri="{FF2B5EF4-FFF2-40B4-BE49-F238E27FC236}">
                        <a16:creationId xmlns:a16="http://schemas.microsoft.com/office/drawing/2014/main" id="{92447705-7639-341A-4FD9-D9276E4C1240}"/>
                      </a:ext>
                    </a:extLst>
                  </p:cNvPr>
                  <p:cNvSpPr/>
                  <p:nvPr/>
                </p:nvSpPr>
                <p:spPr>
                  <a:xfrm>
                    <a:off x="6322610" y="1602086"/>
                    <a:ext cx="237600" cy="84538"/>
                  </a:xfrm>
                  <a:custGeom>
                    <a:avLst/>
                    <a:gdLst/>
                    <a:ahLst/>
                    <a:cxnLst/>
                    <a:rect l="l" t="t" r="r" b="b"/>
                    <a:pathLst>
                      <a:path w="1484" h="528" extrusionOk="0">
                        <a:moveTo>
                          <a:pt x="828" y="116"/>
                        </a:moveTo>
                        <a:cubicBezTo>
                          <a:pt x="1059" y="116"/>
                          <a:pt x="1197" y="177"/>
                          <a:pt x="1290" y="213"/>
                        </a:cubicBezTo>
                        <a:cubicBezTo>
                          <a:pt x="1234" y="292"/>
                          <a:pt x="1174" y="347"/>
                          <a:pt x="1082" y="366"/>
                        </a:cubicBezTo>
                        <a:cubicBezTo>
                          <a:pt x="953" y="409"/>
                          <a:pt x="818" y="426"/>
                          <a:pt x="692" y="426"/>
                        </a:cubicBezTo>
                        <a:cubicBezTo>
                          <a:pt x="481" y="426"/>
                          <a:pt x="297" y="378"/>
                          <a:pt x="213" y="329"/>
                        </a:cubicBezTo>
                        <a:cubicBezTo>
                          <a:pt x="195" y="329"/>
                          <a:pt x="195" y="311"/>
                          <a:pt x="176" y="311"/>
                        </a:cubicBezTo>
                        <a:cubicBezTo>
                          <a:pt x="292" y="232"/>
                          <a:pt x="463" y="135"/>
                          <a:pt x="754" y="116"/>
                        </a:cubicBezTo>
                        <a:close/>
                        <a:moveTo>
                          <a:pt x="772" y="1"/>
                        </a:moveTo>
                        <a:lnTo>
                          <a:pt x="772" y="19"/>
                        </a:lnTo>
                        <a:lnTo>
                          <a:pt x="754" y="19"/>
                        </a:lnTo>
                        <a:cubicBezTo>
                          <a:pt x="389" y="43"/>
                          <a:pt x="158" y="177"/>
                          <a:pt x="61" y="274"/>
                        </a:cubicBezTo>
                        <a:lnTo>
                          <a:pt x="1" y="311"/>
                        </a:lnTo>
                        <a:lnTo>
                          <a:pt x="61" y="347"/>
                        </a:lnTo>
                        <a:cubicBezTo>
                          <a:pt x="79" y="366"/>
                          <a:pt x="116" y="408"/>
                          <a:pt x="158" y="426"/>
                        </a:cubicBezTo>
                        <a:cubicBezTo>
                          <a:pt x="272" y="484"/>
                          <a:pt x="458" y="528"/>
                          <a:pt x="672" y="528"/>
                        </a:cubicBezTo>
                        <a:cubicBezTo>
                          <a:pt x="813" y="528"/>
                          <a:pt x="966" y="509"/>
                          <a:pt x="1119" y="463"/>
                        </a:cubicBezTo>
                        <a:cubicBezTo>
                          <a:pt x="1253" y="426"/>
                          <a:pt x="1368" y="329"/>
                          <a:pt x="1447" y="232"/>
                        </a:cubicBezTo>
                        <a:lnTo>
                          <a:pt x="1484" y="195"/>
                        </a:lnTo>
                        <a:lnTo>
                          <a:pt x="1428" y="158"/>
                        </a:lnTo>
                        <a:cubicBezTo>
                          <a:pt x="1331" y="98"/>
                          <a:pt x="1119" y="1"/>
                          <a:pt x="82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2193;p47">
                    <a:extLst>
                      <a:ext uri="{FF2B5EF4-FFF2-40B4-BE49-F238E27FC236}">
                        <a16:creationId xmlns:a16="http://schemas.microsoft.com/office/drawing/2014/main" id="{024BB266-9364-6BB7-5EF5-D696FE285816}"/>
                      </a:ext>
                    </a:extLst>
                  </p:cNvPr>
                  <p:cNvSpPr/>
                  <p:nvPr/>
                </p:nvSpPr>
                <p:spPr>
                  <a:xfrm>
                    <a:off x="5983821" y="1281868"/>
                    <a:ext cx="92542" cy="92544"/>
                  </a:xfrm>
                  <a:custGeom>
                    <a:avLst/>
                    <a:gdLst/>
                    <a:ahLst/>
                    <a:cxnLst/>
                    <a:rect l="l" t="t" r="r" b="b"/>
                    <a:pathLst>
                      <a:path w="578" h="578" extrusionOk="0">
                        <a:moveTo>
                          <a:pt x="287" y="0"/>
                        </a:moveTo>
                        <a:cubicBezTo>
                          <a:pt x="134" y="0"/>
                          <a:pt x="0" y="134"/>
                          <a:pt x="0" y="287"/>
                        </a:cubicBezTo>
                        <a:cubicBezTo>
                          <a:pt x="0" y="444"/>
                          <a:pt x="134" y="578"/>
                          <a:pt x="287" y="578"/>
                        </a:cubicBezTo>
                        <a:cubicBezTo>
                          <a:pt x="462" y="578"/>
                          <a:pt x="578" y="444"/>
                          <a:pt x="578" y="287"/>
                        </a:cubicBezTo>
                        <a:cubicBezTo>
                          <a:pt x="578" y="134"/>
                          <a:pt x="462" y="0"/>
                          <a:pt x="287" y="0"/>
                        </a:cubicBezTo>
                        <a:close/>
                      </a:path>
                    </a:pathLst>
                  </a:custGeom>
                  <a:solidFill>
                    <a:srgbClr val="FFB3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2194;p47">
                    <a:extLst>
                      <a:ext uri="{FF2B5EF4-FFF2-40B4-BE49-F238E27FC236}">
                        <a16:creationId xmlns:a16="http://schemas.microsoft.com/office/drawing/2014/main" id="{929AB828-7C0D-F642-BABA-284C9078F2BB}"/>
                      </a:ext>
                    </a:extLst>
                  </p:cNvPr>
                  <p:cNvSpPr/>
                  <p:nvPr/>
                </p:nvSpPr>
                <p:spPr>
                  <a:xfrm>
                    <a:off x="5977897" y="1272262"/>
                    <a:ext cx="107432" cy="111116"/>
                  </a:xfrm>
                  <a:custGeom>
                    <a:avLst/>
                    <a:gdLst/>
                    <a:ahLst/>
                    <a:cxnLst/>
                    <a:rect l="l" t="t" r="r" b="b"/>
                    <a:pathLst>
                      <a:path w="671" h="694" extrusionOk="0">
                        <a:moveTo>
                          <a:pt x="324" y="116"/>
                        </a:moveTo>
                        <a:cubicBezTo>
                          <a:pt x="463" y="116"/>
                          <a:pt x="578" y="213"/>
                          <a:pt x="578" y="347"/>
                        </a:cubicBezTo>
                        <a:cubicBezTo>
                          <a:pt x="578" y="485"/>
                          <a:pt x="463" y="601"/>
                          <a:pt x="324" y="601"/>
                        </a:cubicBezTo>
                        <a:cubicBezTo>
                          <a:pt x="190" y="601"/>
                          <a:pt x="93" y="485"/>
                          <a:pt x="93" y="347"/>
                        </a:cubicBezTo>
                        <a:cubicBezTo>
                          <a:pt x="93" y="213"/>
                          <a:pt x="190" y="116"/>
                          <a:pt x="324" y="116"/>
                        </a:cubicBezTo>
                        <a:close/>
                        <a:moveTo>
                          <a:pt x="324" y="0"/>
                        </a:moveTo>
                        <a:cubicBezTo>
                          <a:pt x="153" y="0"/>
                          <a:pt x="0" y="157"/>
                          <a:pt x="0" y="347"/>
                        </a:cubicBezTo>
                        <a:cubicBezTo>
                          <a:pt x="0" y="541"/>
                          <a:pt x="153" y="693"/>
                          <a:pt x="324" y="693"/>
                        </a:cubicBezTo>
                        <a:cubicBezTo>
                          <a:pt x="518" y="693"/>
                          <a:pt x="670" y="541"/>
                          <a:pt x="670" y="347"/>
                        </a:cubicBezTo>
                        <a:cubicBezTo>
                          <a:pt x="670" y="157"/>
                          <a:pt x="518" y="0"/>
                          <a:pt x="32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2195;p47">
                    <a:extLst>
                      <a:ext uri="{FF2B5EF4-FFF2-40B4-BE49-F238E27FC236}">
                        <a16:creationId xmlns:a16="http://schemas.microsoft.com/office/drawing/2014/main" id="{F77873AF-7F21-99A9-4F68-080192AA7CD6}"/>
                      </a:ext>
                    </a:extLst>
                  </p:cNvPr>
                  <p:cNvSpPr/>
                  <p:nvPr/>
                </p:nvSpPr>
                <p:spPr>
                  <a:xfrm>
                    <a:off x="6834637" y="1281868"/>
                    <a:ext cx="92542" cy="92544"/>
                  </a:xfrm>
                  <a:custGeom>
                    <a:avLst/>
                    <a:gdLst/>
                    <a:ahLst/>
                    <a:cxnLst/>
                    <a:rect l="l" t="t" r="r" b="b"/>
                    <a:pathLst>
                      <a:path w="578" h="578" extrusionOk="0">
                        <a:moveTo>
                          <a:pt x="287" y="0"/>
                        </a:moveTo>
                        <a:cubicBezTo>
                          <a:pt x="134" y="0"/>
                          <a:pt x="0" y="134"/>
                          <a:pt x="0" y="287"/>
                        </a:cubicBezTo>
                        <a:cubicBezTo>
                          <a:pt x="0" y="444"/>
                          <a:pt x="134" y="578"/>
                          <a:pt x="287" y="578"/>
                        </a:cubicBezTo>
                        <a:cubicBezTo>
                          <a:pt x="444" y="578"/>
                          <a:pt x="578" y="444"/>
                          <a:pt x="578" y="287"/>
                        </a:cubicBezTo>
                        <a:cubicBezTo>
                          <a:pt x="578" y="134"/>
                          <a:pt x="444" y="0"/>
                          <a:pt x="287" y="0"/>
                        </a:cubicBezTo>
                        <a:close/>
                      </a:path>
                    </a:pathLst>
                  </a:custGeom>
                  <a:solidFill>
                    <a:srgbClr val="FFB3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2196;p47">
                    <a:extLst>
                      <a:ext uri="{FF2B5EF4-FFF2-40B4-BE49-F238E27FC236}">
                        <a16:creationId xmlns:a16="http://schemas.microsoft.com/office/drawing/2014/main" id="{B605CD94-204E-6978-D1F6-861E496F5937}"/>
                      </a:ext>
                    </a:extLst>
                  </p:cNvPr>
                  <p:cNvSpPr/>
                  <p:nvPr/>
                </p:nvSpPr>
                <p:spPr>
                  <a:xfrm>
                    <a:off x="6825031" y="1272262"/>
                    <a:ext cx="111115" cy="111116"/>
                  </a:xfrm>
                  <a:custGeom>
                    <a:avLst/>
                    <a:gdLst/>
                    <a:ahLst/>
                    <a:cxnLst/>
                    <a:rect l="l" t="t" r="r" b="b"/>
                    <a:pathLst>
                      <a:path w="694" h="694" extrusionOk="0">
                        <a:moveTo>
                          <a:pt x="347" y="116"/>
                        </a:moveTo>
                        <a:cubicBezTo>
                          <a:pt x="485" y="116"/>
                          <a:pt x="578" y="213"/>
                          <a:pt x="578" y="347"/>
                        </a:cubicBezTo>
                        <a:cubicBezTo>
                          <a:pt x="578" y="485"/>
                          <a:pt x="485" y="601"/>
                          <a:pt x="347" y="601"/>
                        </a:cubicBezTo>
                        <a:cubicBezTo>
                          <a:pt x="213" y="601"/>
                          <a:pt x="116" y="485"/>
                          <a:pt x="116" y="347"/>
                        </a:cubicBezTo>
                        <a:cubicBezTo>
                          <a:pt x="116" y="213"/>
                          <a:pt x="213" y="116"/>
                          <a:pt x="347" y="116"/>
                        </a:cubicBezTo>
                        <a:close/>
                        <a:moveTo>
                          <a:pt x="347" y="0"/>
                        </a:moveTo>
                        <a:cubicBezTo>
                          <a:pt x="157" y="0"/>
                          <a:pt x="0" y="157"/>
                          <a:pt x="0" y="347"/>
                        </a:cubicBezTo>
                        <a:cubicBezTo>
                          <a:pt x="0" y="541"/>
                          <a:pt x="157" y="693"/>
                          <a:pt x="347" y="693"/>
                        </a:cubicBezTo>
                        <a:cubicBezTo>
                          <a:pt x="541" y="693"/>
                          <a:pt x="693" y="541"/>
                          <a:pt x="693" y="347"/>
                        </a:cubicBezTo>
                        <a:cubicBezTo>
                          <a:pt x="693" y="157"/>
                          <a:pt x="541" y="0"/>
                          <a:pt x="3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2197;p47">
                    <a:extLst>
                      <a:ext uri="{FF2B5EF4-FFF2-40B4-BE49-F238E27FC236}">
                        <a16:creationId xmlns:a16="http://schemas.microsoft.com/office/drawing/2014/main" id="{10B366AF-3920-D58B-81F4-8E13E2AFC3CB}"/>
                      </a:ext>
                    </a:extLst>
                  </p:cNvPr>
                  <p:cNvSpPr/>
                  <p:nvPr/>
                </p:nvSpPr>
                <p:spPr>
                  <a:xfrm>
                    <a:off x="6261289" y="658724"/>
                    <a:ext cx="1115629" cy="1965991"/>
                  </a:xfrm>
                  <a:custGeom>
                    <a:avLst/>
                    <a:gdLst/>
                    <a:ahLst/>
                    <a:cxnLst/>
                    <a:rect l="l" t="t" r="r" b="b"/>
                    <a:pathLst>
                      <a:path w="6968" h="12279" extrusionOk="0">
                        <a:moveTo>
                          <a:pt x="1848" y="1"/>
                        </a:moveTo>
                        <a:cubicBezTo>
                          <a:pt x="1179" y="1"/>
                          <a:pt x="606" y="325"/>
                          <a:pt x="287" y="810"/>
                        </a:cubicBezTo>
                        <a:cubicBezTo>
                          <a:pt x="37" y="1235"/>
                          <a:pt x="0" y="1697"/>
                          <a:pt x="134" y="2081"/>
                        </a:cubicBezTo>
                        <a:lnTo>
                          <a:pt x="153" y="2081"/>
                        </a:lnTo>
                        <a:cubicBezTo>
                          <a:pt x="439" y="2800"/>
                          <a:pt x="1065" y="2963"/>
                          <a:pt x="1573" y="2963"/>
                        </a:cubicBezTo>
                        <a:cubicBezTo>
                          <a:pt x="1991" y="2963"/>
                          <a:pt x="2329" y="2853"/>
                          <a:pt x="2329" y="2853"/>
                        </a:cubicBezTo>
                        <a:cubicBezTo>
                          <a:pt x="2329" y="2853"/>
                          <a:pt x="2347" y="3084"/>
                          <a:pt x="2754" y="3236"/>
                        </a:cubicBezTo>
                        <a:cubicBezTo>
                          <a:pt x="2888" y="3281"/>
                          <a:pt x="2984" y="3296"/>
                          <a:pt x="3052" y="3296"/>
                        </a:cubicBezTo>
                        <a:cubicBezTo>
                          <a:pt x="3189" y="3296"/>
                          <a:pt x="3216" y="3236"/>
                          <a:pt x="3216" y="3236"/>
                        </a:cubicBezTo>
                        <a:cubicBezTo>
                          <a:pt x="3216" y="3236"/>
                          <a:pt x="3253" y="3315"/>
                          <a:pt x="3253" y="3546"/>
                        </a:cubicBezTo>
                        <a:cubicBezTo>
                          <a:pt x="3235" y="3795"/>
                          <a:pt x="3235" y="3892"/>
                          <a:pt x="3235" y="3892"/>
                        </a:cubicBezTo>
                        <a:lnTo>
                          <a:pt x="3503" y="3680"/>
                        </a:lnTo>
                        <a:cubicBezTo>
                          <a:pt x="3618" y="3601"/>
                          <a:pt x="3734" y="3564"/>
                          <a:pt x="3868" y="3564"/>
                        </a:cubicBezTo>
                        <a:cubicBezTo>
                          <a:pt x="4214" y="3564"/>
                          <a:pt x="4505" y="3832"/>
                          <a:pt x="4505" y="4179"/>
                        </a:cubicBezTo>
                        <a:cubicBezTo>
                          <a:pt x="4505" y="4525"/>
                          <a:pt x="4214" y="4798"/>
                          <a:pt x="3868" y="4798"/>
                        </a:cubicBezTo>
                        <a:cubicBezTo>
                          <a:pt x="3775" y="4798"/>
                          <a:pt x="3678" y="4779"/>
                          <a:pt x="3581" y="4738"/>
                        </a:cubicBezTo>
                        <a:lnTo>
                          <a:pt x="3581" y="4738"/>
                        </a:lnTo>
                        <a:cubicBezTo>
                          <a:pt x="3618" y="4969"/>
                          <a:pt x="3734" y="6239"/>
                          <a:pt x="3003" y="6799"/>
                        </a:cubicBezTo>
                        <a:cubicBezTo>
                          <a:pt x="2754" y="6993"/>
                          <a:pt x="2481" y="7108"/>
                          <a:pt x="2232" y="7182"/>
                        </a:cubicBezTo>
                        <a:cubicBezTo>
                          <a:pt x="2158" y="7339"/>
                          <a:pt x="2061" y="7473"/>
                          <a:pt x="1982" y="7626"/>
                        </a:cubicBezTo>
                        <a:cubicBezTo>
                          <a:pt x="1580" y="8397"/>
                          <a:pt x="2042" y="8915"/>
                          <a:pt x="2042" y="8915"/>
                        </a:cubicBezTo>
                        <a:cubicBezTo>
                          <a:pt x="2042" y="8915"/>
                          <a:pt x="1211" y="9783"/>
                          <a:pt x="1423" y="10477"/>
                        </a:cubicBezTo>
                        <a:cubicBezTo>
                          <a:pt x="1603" y="11117"/>
                          <a:pt x="2240" y="11742"/>
                          <a:pt x="3112" y="11742"/>
                        </a:cubicBezTo>
                        <a:cubicBezTo>
                          <a:pt x="3184" y="11742"/>
                          <a:pt x="3257" y="11737"/>
                          <a:pt x="3332" y="11729"/>
                        </a:cubicBezTo>
                        <a:cubicBezTo>
                          <a:pt x="3559" y="11702"/>
                          <a:pt x="3741" y="11691"/>
                          <a:pt x="3888" y="11691"/>
                        </a:cubicBezTo>
                        <a:cubicBezTo>
                          <a:pt x="4377" y="11691"/>
                          <a:pt x="4490" y="11815"/>
                          <a:pt x="4639" y="11918"/>
                        </a:cubicBezTo>
                        <a:cubicBezTo>
                          <a:pt x="4809" y="12056"/>
                          <a:pt x="4727" y="12279"/>
                          <a:pt x="4820" y="12279"/>
                        </a:cubicBezTo>
                        <a:cubicBezTo>
                          <a:pt x="4833" y="12279"/>
                          <a:pt x="4849" y="12274"/>
                          <a:pt x="4870" y="12265"/>
                        </a:cubicBezTo>
                        <a:cubicBezTo>
                          <a:pt x="5023" y="12209"/>
                          <a:pt x="5623" y="12015"/>
                          <a:pt x="5854" y="11364"/>
                        </a:cubicBezTo>
                        <a:cubicBezTo>
                          <a:pt x="6085" y="10689"/>
                          <a:pt x="5739" y="10379"/>
                          <a:pt x="5739" y="10379"/>
                        </a:cubicBezTo>
                        <a:cubicBezTo>
                          <a:pt x="5739" y="10379"/>
                          <a:pt x="6256" y="10148"/>
                          <a:pt x="6487" y="9474"/>
                        </a:cubicBezTo>
                        <a:cubicBezTo>
                          <a:pt x="6718" y="8822"/>
                          <a:pt x="6487" y="8319"/>
                          <a:pt x="6487" y="8319"/>
                        </a:cubicBezTo>
                        <a:cubicBezTo>
                          <a:pt x="6487" y="8319"/>
                          <a:pt x="6968" y="7723"/>
                          <a:pt x="6547" y="6720"/>
                        </a:cubicBezTo>
                        <a:cubicBezTo>
                          <a:pt x="6122" y="5740"/>
                          <a:pt x="5023" y="5606"/>
                          <a:pt x="5023" y="5606"/>
                        </a:cubicBezTo>
                        <a:cubicBezTo>
                          <a:pt x="5023" y="5606"/>
                          <a:pt x="5277" y="5412"/>
                          <a:pt x="5351" y="4239"/>
                        </a:cubicBezTo>
                        <a:cubicBezTo>
                          <a:pt x="5448" y="3065"/>
                          <a:pt x="5046" y="1794"/>
                          <a:pt x="3678" y="713"/>
                        </a:cubicBezTo>
                        <a:cubicBezTo>
                          <a:pt x="3082" y="233"/>
                          <a:pt x="2463" y="20"/>
                          <a:pt x="1904" y="2"/>
                        </a:cubicBezTo>
                        <a:cubicBezTo>
                          <a:pt x="1885" y="1"/>
                          <a:pt x="1867" y="1"/>
                          <a:pt x="1848" y="1"/>
                        </a:cubicBezTo>
                        <a:close/>
                      </a:path>
                    </a:pathLst>
                  </a:custGeom>
                  <a:solidFill>
                    <a:srgbClr val="886A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2198;p47">
                    <a:extLst>
                      <a:ext uri="{FF2B5EF4-FFF2-40B4-BE49-F238E27FC236}">
                        <a16:creationId xmlns:a16="http://schemas.microsoft.com/office/drawing/2014/main" id="{19F20F39-DE83-B989-058E-F0853752CF73}"/>
                      </a:ext>
                    </a:extLst>
                  </p:cNvPr>
                  <p:cNvSpPr/>
                  <p:nvPr/>
                </p:nvSpPr>
                <p:spPr>
                  <a:xfrm>
                    <a:off x="6251682" y="652800"/>
                    <a:ext cx="1100899" cy="1980561"/>
                  </a:xfrm>
                  <a:custGeom>
                    <a:avLst/>
                    <a:gdLst/>
                    <a:ahLst/>
                    <a:cxnLst/>
                    <a:rect l="l" t="t" r="r" b="b"/>
                    <a:pathLst>
                      <a:path w="6876" h="12370" extrusionOk="0">
                        <a:moveTo>
                          <a:pt x="1904" y="98"/>
                        </a:moveTo>
                        <a:cubicBezTo>
                          <a:pt x="1924" y="98"/>
                          <a:pt x="1944" y="98"/>
                          <a:pt x="1964" y="99"/>
                        </a:cubicBezTo>
                        <a:cubicBezTo>
                          <a:pt x="2504" y="117"/>
                          <a:pt x="3119" y="311"/>
                          <a:pt x="3697" y="792"/>
                        </a:cubicBezTo>
                        <a:cubicBezTo>
                          <a:pt x="5046" y="1850"/>
                          <a:pt x="5452" y="3121"/>
                          <a:pt x="5374" y="4276"/>
                        </a:cubicBezTo>
                        <a:cubicBezTo>
                          <a:pt x="5314" y="4853"/>
                          <a:pt x="5240" y="5181"/>
                          <a:pt x="5161" y="5371"/>
                        </a:cubicBezTo>
                        <a:cubicBezTo>
                          <a:pt x="5143" y="5468"/>
                          <a:pt x="5106" y="5528"/>
                          <a:pt x="5083" y="5565"/>
                        </a:cubicBezTo>
                        <a:cubicBezTo>
                          <a:pt x="5064" y="5602"/>
                          <a:pt x="5046" y="5602"/>
                          <a:pt x="5046" y="5602"/>
                        </a:cubicBezTo>
                        <a:lnTo>
                          <a:pt x="4967" y="5680"/>
                        </a:lnTo>
                        <a:lnTo>
                          <a:pt x="5083" y="5699"/>
                        </a:lnTo>
                        <a:cubicBezTo>
                          <a:pt x="5083" y="5699"/>
                          <a:pt x="6164" y="5814"/>
                          <a:pt x="6566" y="6780"/>
                        </a:cubicBezTo>
                        <a:cubicBezTo>
                          <a:pt x="6778" y="7261"/>
                          <a:pt x="6760" y="7663"/>
                          <a:pt x="6681" y="7912"/>
                        </a:cubicBezTo>
                        <a:cubicBezTo>
                          <a:pt x="6626" y="8185"/>
                          <a:pt x="6510" y="8337"/>
                          <a:pt x="6510" y="8337"/>
                        </a:cubicBezTo>
                        <a:lnTo>
                          <a:pt x="6492" y="8356"/>
                        </a:lnTo>
                        <a:lnTo>
                          <a:pt x="6510" y="8374"/>
                        </a:lnTo>
                        <a:cubicBezTo>
                          <a:pt x="6510" y="8374"/>
                          <a:pt x="6723" y="8859"/>
                          <a:pt x="6492" y="9511"/>
                        </a:cubicBezTo>
                        <a:cubicBezTo>
                          <a:pt x="6279" y="10148"/>
                          <a:pt x="5776" y="10361"/>
                          <a:pt x="5776" y="10361"/>
                        </a:cubicBezTo>
                        <a:lnTo>
                          <a:pt x="5720" y="10398"/>
                        </a:lnTo>
                        <a:lnTo>
                          <a:pt x="5757" y="10435"/>
                        </a:lnTo>
                        <a:cubicBezTo>
                          <a:pt x="5757" y="10435"/>
                          <a:pt x="5836" y="10514"/>
                          <a:pt x="5891" y="10666"/>
                        </a:cubicBezTo>
                        <a:cubicBezTo>
                          <a:pt x="5951" y="10823"/>
                          <a:pt x="5970" y="11054"/>
                          <a:pt x="5854" y="11378"/>
                        </a:cubicBezTo>
                        <a:cubicBezTo>
                          <a:pt x="5642" y="12015"/>
                          <a:pt x="5064" y="12209"/>
                          <a:pt x="4912" y="12265"/>
                        </a:cubicBezTo>
                        <a:lnTo>
                          <a:pt x="4893" y="12265"/>
                        </a:lnTo>
                        <a:cubicBezTo>
                          <a:pt x="4875" y="12265"/>
                          <a:pt x="4875" y="12246"/>
                          <a:pt x="4875" y="12209"/>
                        </a:cubicBezTo>
                        <a:cubicBezTo>
                          <a:pt x="4852" y="12131"/>
                          <a:pt x="4833" y="12015"/>
                          <a:pt x="4736" y="11918"/>
                        </a:cubicBezTo>
                        <a:cubicBezTo>
                          <a:pt x="4644" y="11863"/>
                          <a:pt x="4547" y="11766"/>
                          <a:pt x="4353" y="11724"/>
                        </a:cubicBezTo>
                        <a:cubicBezTo>
                          <a:pt x="4256" y="11696"/>
                          <a:pt x="4140" y="11683"/>
                          <a:pt x="3986" y="11683"/>
                        </a:cubicBezTo>
                        <a:cubicBezTo>
                          <a:pt x="3833" y="11683"/>
                          <a:pt x="3641" y="11696"/>
                          <a:pt x="3392" y="11724"/>
                        </a:cubicBezTo>
                        <a:cubicBezTo>
                          <a:pt x="3318" y="11733"/>
                          <a:pt x="3245" y="11737"/>
                          <a:pt x="3175" y="11737"/>
                        </a:cubicBezTo>
                        <a:cubicBezTo>
                          <a:pt x="2320" y="11737"/>
                          <a:pt x="1700" y="11118"/>
                          <a:pt x="1525" y="10495"/>
                        </a:cubicBezTo>
                        <a:cubicBezTo>
                          <a:pt x="1428" y="10185"/>
                          <a:pt x="1580" y="9802"/>
                          <a:pt x="1756" y="9492"/>
                        </a:cubicBezTo>
                        <a:cubicBezTo>
                          <a:pt x="1945" y="9206"/>
                          <a:pt x="2139" y="8975"/>
                          <a:pt x="2139" y="8975"/>
                        </a:cubicBezTo>
                        <a:lnTo>
                          <a:pt x="2176" y="8952"/>
                        </a:lnTo>
                        <a:lnTo>
                          <a:pt x="2139" y="8915"/>
                        </a:lnTo>
                        <a:cubicBezTo>
                          <a:pt x="2139" y="8915"/>
                          <a:pt x="2024" y="8799"/>
                          <a:pt x="1964" y="8587"/>
                        </a:cubicBezTo>
                        <a:cubicBezTo>
                          <a:pt x="1908" y="8374"/>
                          <a:pt x="1890" y="8069"/>
                          <a:pt x="2079" y="7681"/>
                        </a:cubicBezTo>
                        <a:cubicBezTo>
                          <a:pt x="2158" y="7547"/>
                          <a:pt x="2255" y="7395"/>
                          <a:pt x="2333" y="7261"/>
                        </a:cubicBezTo>
                        <a:cubicBezTo>
                          <a:pt x="2583" y="7182"/>
                          <a:pt x="2851" y="7067"/>
                          <a:pt x="3100" y="6873"/>
                        </a:cubicBezTo>
                        <a:cubicBezTo>
                          <a:pt x="3465" y="6586"/>
                          <a:pt x="3641" y="6124"/>
                          <a:pt x="3697" y="5699"/>
                        </a:cubicBezTo>
                        <a:cubicBezTo>
                          <a:pt x="3757" y="5297"/>
                          <a:pt x="3720" y="4987"/>
                          <a:pt x="3697" y="4835"/>
                        </a:cubicBezTo>
                        <a:lnTo>
                          <a:pt x="3697" y="4835"/>
                        </a:lnTo>
                        <a:cubicBezTo>
                          <a:pt x="3775" y="4853"/>
                          <a:pt x="3854" y="4890"/>
                          <a:pt x="3928" y="4890"/>
                        </a:cubicBezTo>
                        <a:cubicBezTo>
                          <a:pt x="4316" y="4890"/>
                          <a:pt x="4602" y="4585"/>
                          <a:pt x="4602" y="4216"/>
                        </a:cubicBezTo>
                        <a:cubicBezTo>
                          <a:pt x="4602" y="3851"/>
                          <a:pt x="4316" y="3546"/>
                          <a:pt x="3928" y="3546"/>
                        </a:cubicBezTo>
                        <a:cubicBezTo>
                          <a:pt x="3794" y="3546"/>
                          <a:pt x="3641" y="3601"/>
                          <a:pt x="3526" y="3680"/>
                        </a:cubicBezTo>
                        <a:lnTo>
                          <a:pt x="3350" y="3832"/>
                        </a:lnTo>
                        <a:lnTo>
                          <a:pt x="3350" y="3583"/>
                        </a:lnTo>
                        <a:cubicBezTo>
                          <a:pt x="3373" y="3467"/>
                          <a:pt x="3350" y="3389"/>
                          <a:pt x="3331" y="3333"/>
                        </a:cubicBezTo>
                        <a:cubicBezTo>
                          <a:pt x="3331" y="3315"/>
                          <a:pt x="3331" y="3292"/>
                          <a:pt x="3313" y="3273"/>
                        </a:cubicBezTo>
                        <a:lnTo>
                          <a:pt x="3313" y="3255"/>
                        </a:lnTo>
                        <a:lnTo>
                          <a:pt x="3258" y="3176"/>
                        </a:lnTo>
                        <a:lnTo>
                          <a:pt x="3216" y="3255"/>
                        </a:lnTo>
                        <a:cubicBezTo>
                          <a:pt x="3216" y="3273"/>
                          <a:pt x="3197" y="3273"/>
                          <a:pt x="3179" y="3273"/>
                        </a:cubicBezTo>
                        <a:cubicBezTo>
                          <a:pt x="3167" y="3279"/>
                          <a:pt x="3146" y="3283"/>
                          <a:pt x="3116" y="3283"/>
                        </a:cubicBezTo>
                        <a:cubicBezTo>
                          <a:pt x="3056" y="3283"/>
                          <a:pt x="2962" y="3267"/>
                          <a:pt x="2832" y="3218"/>
                        </a:cubicBezTo>
                        <a:cubicBezTo>
                          <a:pt x="2638" y="3158"/>
                          <a:pt x="2541" y="3061"/>
                          <a:pt x="2486" y="2987"/>
                        </a:cubicBezTo>
                        <a:cubicBezTo>
                          <a:pt x="2449" y="2927"/>
                          <a:pt x="2426" y="2871"/>
                          <a:pt x="2426" y="2871"/>
                        </a:cubicBezTo>
                        <a:lnTo>
                          <a:pt x="2426" y="2811"/>
                        </a:lnTo>
                        <a:lnTo>
                          <a:pt x="2370" y="2830"/>
                        </a:lnTo>
                        <a:cubicBezTo>
                          <a:pt x="2370" y="2830"/>
                          <a:pt x="2024" y="2948"/>
                          <a:pt x="1607" y="2948"/>
                        </a:cubicBezTo>
                        <a:cubicBezTo>
                          <a:pt x="1573" y="2948"/>
                          <a:pt x="1537" y="2947"/>
                          <a:pt x="1502" y="2945"/>
                        </a:cubicBezTo>
                        <a:cubicBezTo>
                          <a:pt x="1021" y="2908"/>
                          <a:pt x="504" y="2737"/>
                          <a:pt x="254" y="2099"/>
                        </a:cubicBezTo>
                        <a:lnTo>
                          <a:pt x="254" y="2063"/>
                        </a:lnTo>
                        <a:lnTo>
                          <a:pt x="231" y="2063"/>
                        </a:lnTo>
                        <a:cubicBezTo>
                          <a:pt x="116" y="1697"/>
                          <a:pt x="157" y="1272"/>
                          <a:pt x="407" y="866"/>
                        </a:cubicBezTo>
                        <a:cubicBezTo>
                          <a:pt x="685" y="399"/>
                          <a:pt x="1238" y="98"/>
                          <a:pt x="1904" y="98"/>
                        </a:cubicBezTo>
                        <a:close/>
                        <a:moveTo>
                          <a:pt x="1907" y="1"/>
                        </a:moveTo>
                        <a:cubicBezTo>
                          <a:pt x="1219" y="1"/>
                          <a:pt x="629" y="325"/>
                          <a:pt x="310" y="829"/>
                        </a:cubicBezTo>
                        <a:cubicBezTo>
                          <a:pt x="42" y="1254"/>
                          <a:pt x="0" y="1734"/>
                          <a:pt x="139" y="2136"/>
                        </a:cubicBezTo>
                        <a:lnTo>
                          <a:pt x="157" y="2178"/>
                        </a:lnTo>
                        <a:lnTo>
                          <a:pt x="194" y="2178"/>
                        </a:lnTo>
                        <a:cubicBezTo>
                          <a:pt x="462" y="2811"/>
                          <a:pt x="1003" y="3005"/>
                          <a:pt x="1483" y="3042"/>
                        </a:cubicBezTo>
                        <a:cubicBezTo>
                          <a:pt x="1517" y="3043"/>
                          <a:pt x="1551" y="3044"/>
                          <a:pt x="1584" y="3044"/>
                        </a:cubicBezTo>
                        <a:cubicBezTo>
                          <a:pt x="1997" y="3044"/>
                          <a:pt x="2313" y="2944"/>
                          <a:pt x="2352" y="2927"/>
                        </a:cubicBezTo>
                        <a:cubicBezTo>
                          <a:pt x="2370" y="2968"/>
                          <a:pt x="2370" y="2987"/>
                          <a:pt x="2407" y="3042"/>
                        </a:cubicBezTo>
                        <a:cubicBezTo>
                          <a:pt x="2467" y="3139"/>
                          <a:pt x="2601" y="3236"/>
                          <a:pt x="2796" y="3315"/>
                        </a:cubicBezTo>
                        <a:cubicBezTo>
                          <a:pt x="2934" y="3364"/>
                          <a:pt x="3032" y="3380"/>
                          <a:pt x="3105" y="3380"/>
                        </a:cubicBezTo>
                        <a:cubicBezTo>
                          <a:pt x="3141" y="3380"/>
                          <a:pt x="3171" y="3376"/>
                          <a:pt x="3197" y="3370"/>
                        </a:cubicBezTo>
                        <a:cubicBezTo>
                          <a:pt x="3216" y="3370"/>
                          <a:pt x="3234" y="3370"/>
                          <a:pt x="3234" y="3352"/>
                        </a:cubicBezTo>
                        <a:cubicBezTo>
                          <a:pt x="3258" y="3389"/>
                          <a:pt x="3258" y="3467"/>
                          <a:pt x="3258" y="3583"/>
                        </a:cubicBezTo>
                        <a:cubicBezTo>
                          <a:pt x="3258" y="3832"/>
                          <a:pt x="3234" y="3929"/>
                          <a:pt x="3234" y="3929"/>
                        </a:cubicBezTo>
                        <a:lnTo>
                          <a:pt x="3216" y="4045"/>
                        </a:lnTo>
                        <a:lnTo>
                          <a:pt x="3604" y="3754"/>
                        </a:lnTo>
                        <a:cubicBezTo>
                          <a:pt x="3697" y="3680"/>
                          <a:pt x="3812" y="3638"/>
                          <a:pt x="3928" y="3638"/>
                        </a:cubicBezTo>
                        <a:cubicBezTo>
                          <a:pt x="4256" y="3638"/>
                          <a:pt x="4505" y="3911"/>
                          <a:pt x="4505" y="4216"/>
                        </a:cubicBezTo>
                        <a:cubicBezTo>
                          <a:pt x="4505" y="4525"/>
                          <a:pt x="4256" y="4793"/>
                          <a:pt x="3928" y="4793"/>
                        </a:cubicBezTo>
                        <a:cubicBezTo>
                          <a:pt x="3854" y="4793"/>
                          <a:pt x="3757" y="4775"/>
                          <a:pt x="3678" y="4719"/>
                        </a:cubicBezTo>
                        <a:lnTo>
                          <a:pt x="3581" y="4678"/>
                        </a:lnTo>
                        <a:lnTo>
                          <a:pt x="3604" y="4775"/>
                        </a:lnTo>
                        <a:cubicBezTo>
                          <a:pt x="3623" y="4890"/>
                          <a:pt x="3641" y="5278"/>
                          <a:pt x="3604" y="5680"/>
                        </a:cubicBezTo>
                        <a:cubicBezTo>
                          <a:pt x="3544" y="6087"/>
                          <a:pt x="3392" y="6526"/>
                          <a:pt x="3045" y="6799"/>
                        </a:cubicBezTo>
                        <a:cubicBezTo>
                          <a:pt x="2796" y="6970"/>
                          <a:pt x="2523" y="7104"/>
                          <a:pt x="2273" y="7182"/>
                        </a:cubicBezTo>
                        <a:lnTo>
                          <a:pt x="2255" y="7182"/>
                        </a:lnTo>
                        <a:lnTo>
                          <a:pt x="2255" y="7201"/>
                        </a:lnTo>
                        <a:cubicBezTo>
                          <a:pt x="2158" y="7335"/>
                          <a:pt x="2079" y="7492"/>
                          <a:pt x="2005" y="7644"/>
                        </a:cubicBezTo>
                        <a:cubicBezTo>
                          <a:pt x="1793" y="8051"/>
                          <a:pt x="1793" y="8374"/>
                          <a:pt x="1871" y="8605"/>
                        </a:cubicBezTo>
                        <a:cubicBezTo>
                          <a:pt x="1927" y="8818"/>
                          <a:pt x="2024" y="8915"/>
                          <a:pt x="2042" y="8933"/>
                        </a:cubicBezTo>
                        <a:cubicBezTo>
                          <a:pt x="2024" y="8952"/>
                          <a:pt x="1848" y="9146"/>
                          <a:pt x="1677" y="9455"/>
                        </a:cubicBezTo>
                        <a:cubicBezTo>
                          <a:pt x="1483" y="9760"/>
                          <a:pt x="1331" y="10167"/>
                          <a:pt x="1428" y="10532"/>
                        </a:cubicBezTo>
                        <a:cubicBezTo>
                          <a:pt x="1625" y="11191"/>
                          <a:pt x="2281" y="11834"/>
                          <a:pt x="3188" y="11834"/>
                        </a:cubicBezTo>
                        <a:cubicBezTo>
                          <a:pt x="3260" y="11834"/>
                          <a:pt x="3334" y="11830"/>
                          <a:pt x="3410" y="11821"/>
                        </a:cubicBezTo>
                        <a:cubicBezTo>
                          <a:pt x="3627" y="11796"/>
                          <a:pt x="3801" y="11786"/>
                          <a:pt x="3942" y="11786"/>
                        </a:cubicBezTo>
                        <a:cubicBezTo>
                          <a:pt x="4114" y="11786"/>
                          <a:pt x="4238" y="11801"/>
                          <a:pt x="4334" y="11821"/>
                        </a:cubicBezTo>
                        <a:cubicBezTo>
                          <a:pt x="4505" y="11863"/>
                          <a:pt x="4565" y="11918"/>
                          <a:pt x="4662" y="11997"/>
                        </a:cubicBezTo>
                        <a:cubicBezTo>
                          <a:pt x="4736" y="12052"/>
                          <a:pt x="4759" y="12149"/>
                          <a:pt x="4778" y="12228"/>
                        </a:cubicBezTo>
                        <a:cubicBezTo>
                          <a:pt x="4778" y="12265"/>
                          <a:pt x="4778" y="12302"/>
                          <a:pt x="4796" y="12343"/>
                        </a:cubicBezTo>
                        <a:cubicBezTo>
                          <a:pt x="4815" y="12343"/>
                          <a:pt x="4833" y="12362"/>
                          <a:pt x="4875" y="12362"/>
                        </a:cubicBezTo>
                        <a:cubicBezTo>
                          <a:pt x="4881" y="12368"/>
                          <a:pt x="4887" y="12370"/>
                          <a:pt x="4893" y="12370"/>
                        </a:cubicBezTo>
                        <a:cubicBezTo>
                          <a:pt x="4906" y="12370"/>
                          <a:pt x="4918" y="12362"/>
                          <a:pt x="4930" y="12362"/>
                        </a:cubicBezTo>
                        <a:cubicBezTo>
                          <a:pt x="5106" y="12302"/>
                          <a:pt x="5720" y="12094"/>
                          <a:pt x="5951" y="11419"/>
                        </a:cubicBezTo>
                        <a:cubicBezTo>
                          <a:pt x="6067" y="11073"/>
                          <a:pt x="6048" y="10800"/>
                          <a:pt x="5988" y="10629"/>
                        </a:cubicBezTo>
                        <a:cubicBezTo>
                          <a:pt x="5933" y="10495"/>
                          <a:pt x="5891" y="10453"/>
                          <a:pt x="5873" y="10416"/>
                        </a:cubicBezTo>
                        <a:cubicBezTo>
                          <a:pt x="5933" y="10398"/>
                          <a:pt x="6376" y="10167"/>
                          <a:pt x="6584" y="9529"/>
                        </a:cubicBezTo>
                        <a:cubicBezTo>
                          <a:pt x="6815" y="8878"/>
                          <a:pt x="6626" y="8397"/>
                          <a:pt x="6607" y="8356"/>
                        </a:cubicBezTo>
                        <a:cubicBezTo>
                          <a:pt x="6626" y="8337"/>
                          <a:pt x="6723" y="8222"/>
                          <a:pt x="6797" y="7954"/>
                        </a:cubicBezTo>
                        <a:cubicBezTo>
                          <a:pt x="6857" y="7663"/>
                          <a:pt x="6875" y="7242"/>
                          <a:pt x="6663" y="6739"/>
                        </a:cubicBezTo>
                        <a:cubicBezTo>
                          <a:pt x="6261" y="5777"/>
                          <a:pt x="5295" y="5643"/>
                          <a:pt x="5161" y="5625"/>
                        </a:cubicBezTo>
                        <a:cubicBezTo>
                          <a:pt x="5198" y="5583"/>
                          <a:pt x="5221" y="5509"/>
                          <a:pt x="5258" y="5412"/>
                        </a:cubicBezTo>
                        <a:cubicBezTo>
                          <a:pt x="5337" y="5218"/>
                          <a:pt x="5411" y="4872"/>
                          <a:pt x="5471" y="4276"/>
                        </a:cubicBezTo>
                        <a:cubicBezTo>
                          <a:pt x="5545" y="3102"/>
                          <a:pt x="5143" y="1790"/>
                          <a:pt x="3757" y="695"/>
                        </a:cubicBezTo>
                        <a:cubicBezTo>
                          <a:pt x="3161" y="233"/>
                          <a:pt x="2541" y="2"/>
                          <a:pt x="1964" y="2"/>
                        </a:cubicBezTo>
                        <a:cubicBezTo>
                          <a:pt x="1945" y="1"/>
                          <a:pt x="1926" y="1"/>
                          <a:pt x="190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6" name="Google Shape;2199;p47">
              <a:extLst>
                <a:ext uri="{FF2B5EF4-FFF2-40B4-BE49-F238E27FC236}">
                  <a16:creationId xmlns:a16="http://schemas.microsoft.com/office/drawing/2014/main" id="{C7BC99BE-5337-C8F1-761A-5B5E11B58017}"/>
                </a:ext>
              </a:extLst>
            </p:cNvPr>
            <p:cNvGrpSpPr/>
            <p:nvPr/>
          </p:nvGrpSpPr>
          <p:grpSpPr>
            <a:xfrm>
              <a:off x="5458177" y="1284078"/>
              <a:ext cx="555350" cy="555265"/>
              <a:chOff x="3894327" y="779703"/>
              <a:chExt cx="555350" cy="555265"/>
            </a:xfrm>
          </p:grpSpPr>
          <p:sp>
            <p:nvSpPr>
              <p:cNvPr id="748" name="Google Shape;2200;p47">
                <a:extLst>
                  <a:ext uri="{FF2B5EF4-FFF2-40B4-BE49-F238E27FC236}">
                    <a16:creationId xmlns:a16="http://schemas.microsoft.com/office/drawing/2014/main" id="{45C6A50F-F971-4D65-6E1A-E1EBF75DD2D8}"/>
                  </a:ext>
                </a:extLst>
              </p:cNvPr>
              <p:cNvSpPr/>
              <p:nvPr/>
            </p:nvSpPr>
            <p:spPr>
              <a:xfrm>
                <a:off x="4113366" y="784984"/>
                <a:ext cx="119146" cy="78181"/>
              </a:xfrm>
              <a:custGeom>
                <a:avLst/>
                <a:gdLst/>
                <a:ahLst/>
                <a:cxnLst/>
                <a:rect l="l" t="t" r="r" b="b"/>
                <a:pathLst>
                  <a:path w="1399" h="918" extrusionOk="0">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2201;p47">
                <a:extLst>
                  <a:ext uri="{FF2B5EF4-FFF2-40B4-BE49-F238E27FC236}">
                    <a16:creationId xmlns:a16="http://schemas.microsoft.com/office/drawing/2014/main" id="{97CE998D-183C-B3E9-0111-74F6606763CD}"/>
                  </a:ext>
                </a:extLst>
              </p:cNvPr>
              <p:cNvSpPr/>
              <p:nvPr/>
            </p:nvSpPr>
            <p:spPr>
              <a:xfrm>
                <a:off x="4106212" y="779703"/>
                <a:ext cx="131665" cy="89253"/>
              </a:xfrm>
              <a:custGeom>
                <a:avLst/>
                <a:gdLst/>
                <a:ahLst/>
                <a:cxnLst/>
                <a:rect l="l" t="t" r="r" b="b"/>
                <a:pathLst>
                  <a:path w="1546" h="1048" extrusionOk="0">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2202;p47">
                <a:extLst>
                  <a:ext uri="{FF2B5EF4-FFF2-40B4-BE49-F238E27FC236}">
                    <a16:creationId xmlns:a16="http://schemas.microsoft.com/office/drawing/2014/main" id="{D4700BAE-7FE3-67CA-D582-323C65C7B89D}"/>
                  </a:ext>
                </a:extLst>
              </p:cNvPr>
              <p:cNvSpPr/>
              <p:nvPr/>
            </p:nvSpPr>
            <p:spPr>
              <a:xfrm>
                <a:off x="4271173" y="837529"/>
                <a:ext cx="122723" cy="120168"/>
              </a:xfrm>
              <a:custGeom>
                <a:avLst/>
                <a:gdLst/>
                <a:ahLst/>
                <a:cxnLst/>
                <a:rect l="l" t="t" r="r" b="b"/>
                <a:pathLst>
                  <a:path w="1441" h="1411" extrusionOk="0">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2203;p47">
                <a:extLst>
                  <a:ext uri="{FF2B5EF4-FFF2-40B4-BE49-F238E27FC236}">
                    <a16:creationId xmlns:a16="http://schemas.microsoft.com/office/drawing/2014/main" id="{C976A8B1-C5B1-8F8D-52C0-355BED7BF5E2}"/>
                  </a:ext>
                </a:extLst>
              </p:cNvPr>
              <p:cNvSpPr/>
              <p:nvPr/>
            </p:nvSpPr>
            <p:spPr>
              <a:xfrm>
                <a:off x="4265892" y="832334"/>
                <a:ext cx="133879" cy="129791"/>
              </a:xfrm>
              <a:custGeom>
                <a:avLst/>
                <a:gdLst/>
                <a:ahLst/>
                <a:cxnLst/>
                <a:rect l="l" t="t" r="r" b="b"/>
                <a:pathLst>
                  <a:path w="1572" h="1524" extrusionOk="0">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2204;p47">
                <a:extLst>
                  <a:ext uri="{FF2B5EF4-FFF2-40B4-BE49-F238E27FC236}">
                    <a16:creationId xmlns:a16="http://schemas.microsoft.com/office/drawing/2014/main" id="{42CBD5B8-F8AF-6567-07E0-AA0514347826}"/>
                  </a:ext>
                </a:extLst>
              </p:cNvPr>
              <p:cNvSpPr/>
              <p:nvPr/>
            </p:nvSpPr>
            <p:spPr>
              <a:xfrm>
                <a:off x="4366214" y="998658"/>
                <a:ext cx="78096" cy="117783"/>
              </a:xfrm>
              <a:custGeom>
                <a:avLst/>
                <a:gdLst/>
                <a:ahLst/>
                <a:cxnLst/>
                <a:rect l="l" t="t" r="r" b="b"/>
                <a:pathLst>
                  <a:path w="917" h="1383" extrusionOk="0">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2205;p47">
                <a:extLst>
                  <a:ext uri="{FF2B5EF4-FFF2-40B4-BE49-F238E27FC236}">
                    <a16:creationId xmlns:a16="http://schemas.microsoft.com/office/drawing/2014/main" id="{AB02DE5C-1F34-FD4E-F706-72C23DCEC216}"/>
                  </a:ext>
                </a:extLst>
              </p:cNvPr>
              <p:cNvSpPr/>
              <p:nvPr/>
            </p:nvSpPr>
            <p:spPr>
              <a:xfrm>
                <a:off x="4360423" y="993037"/>
                <a:ext cx="89253" cy="128599"/>
              </a:xfrm>
              <a:custGeom>
                <a:avLst/>
                <a:gdLst/>
                <a:ahLst/>
                <a:cxnLst/>
                <a:rect l="l" t="t" r="r" b="b"/>
                <a:pathLst>
                  <a:path w="1048" h="1510" extrusionOk="0">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2206;p47">
                <a:extLst>
                  <a:ext uri="{FF2B5EF4-FFF2-40B4-BE49-F238E27FC236}">
                    <a16:creationId xmlns:a16="http://schemas.microsoft.com/office/drawing/2014/main" id="{EE55ADF2-829E-4C66-7EA7-A3D7E12CB69C}"/>
                  </a:ext>
                </a:extLst>
              </p:cNvPr>
              <p:cNvSpPr/>
              <p:nvPr/>
            </p:nvSpPr>
            <p:spPr>
              <a:xfrm>
                <a:off x="4271173" y="1157998"/>
                <a:ext cx="122723" cy="119146"/>
              </a:xfrm>
              <a:custGeom>
                <a:avLst/>
                <a:gdLst/>
                <a:ahLst/>
                <a:cxnLst/>
                <a:rect l="l" t="t" r="r" b="b"/>
                <a:pathLst>
                  <a:path w="1441" h="1399" extrusionOk="0">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2207;p47">
                <a:extLst>
                  <a:ext uri="{FF2B5EF4-FFF2-40B4-BE49-F238E27FC236}">
                    <a16:creationId xmlns:a16="http://schemas.microsoft.com/office/drawing/2014/main" id="{58662853-FF78-A838-D2D0-EFD449FFEB80}"/>
                  </a:ext>
                </a:extLst>
              </p:cNvPr>
              <p:cNvSpPr/>
              <p:nvPr/>
            </p:nvSpPr>
            <p:spPr>
              <a:xfrm>
                <a:off x="4265892" y="1153314"/>
                <a:ext cx="133879" cy="129025"/>
              </a:xfrm>
              <a:custGeom>
                <a:avLst/>
                <a:gdLst/>
                <a:ahLst/>
                <a:cxnLst/>
                <a:rect l="l" t="t" r="r" b="b"/>
                <a:pathLst>
                  <a:path w="1572" h="1515" extrusionOk="0">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2208;p47">
                <a:extLst>
                  <a:ext uri="{FF2B5EF4-FFF2-40B4-BE49-F238E27FC236}">
                    <a16:creationId xmlns:a16="http://schemas.microsoft.com/office/drawing/2014/main" id="{26AFC56A-7EB8-5251-BEB5-EE161CE4DDCD}"/>
                  </a:ext>
                </a:extLst>
              </p:cNvPr>
              <p:cNvSpPr/>
              <p:nvPr/>
            </p:nvSpPr>
            <p:spPr>
              <a:xfrm>
                <a:off x="4111577" y="1251507"/>
                <a:ext cx="119146" cy="78181"/>
              </a:xfrm>
              <a:custGeom>
                <a:avLst/>
                <a:gdLst/>
                <a:ahLst/>
                <a:cxnLst/>
                <a:rect l="l" t="t" r="r" b="b"/>
                <a:pathLst>
                  <a:path w="1399" h="918" extrusionOk="0">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2209;p47">
                <a:extLst>
                  <a:ext uri="{FF2B5EF4-FFF2-40B4-BE49-F238E27FC236}">
                    <a16:creationId xmlns:a16="http://schemas.microsoft.com/office/drawing/2014/main" id="{2738699D-F369-9EBD-27A4-DAA674FFFB81}"/>
                  </a:ext>
                </a:extLst>
              </p:cNvPr>
              <p:cNvSpPr/>
              <p:nvPr/>
            </p:nvSpPr>
            <p:spPr>
              <a:xfrm>
                <a:off x="4106212" y="1245716"/>
                <a:ext cx="131665" cy="89253"/>
              </a:xfrm>
              <a:custGeom>
                <a:avLst/>
                <a:gdLst/>
                <a:ahLst/>
                <a:cxnLst/>
                <a:rect l="l" t="t" r="r" b="b"/>
                <a:pathLst>
                  <a:path w="1546" h="1048" extrusionOk="0">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2210;p47">
                <a:extLst>
                  <a:ext uri="{FF2B5EF4-FFF2-40B4-BE49-F238E27FC236}">
                    <a16:creationId xmlns:a16="http://schemas.microsoft.com/office/drawing/2014/main" id="{CA050B06-8265-D464-2A16-4C8BD9F16A46}"/>
                  </a:ext>
                </a:extLst>
              </p:cNvPr>
              <p:cNvSpPr/>
              <p:nvPr/>
            </p:nvSpPr>
            <p:spPr>
              <a:xfrm>
                <a:off x="3950108" y="1157913"/>
                <a:ext cx="122723" cy="119231"/>
              </a:xfrm>
              <a:custGeom>
                <a:avLst/>
                <a:gdLst/>
                <a:ahLst/>
                <a:cxnLst/>
                <a:rect l="l" t="t" r="r" b="b"/>
                <a:pathLst>
                  <a:path w="1441" h="1400" extrusionOk="0">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2211;p47">
                <a:extLst>
                  <a:ext uri="{FF2B5EF4-FFF2-40B4-BE49-F238E27FC236}">
                    <a16:creationId xmlns:a16="http://schemas.microsoft.com/office/drawing/2014/main" id="{DE88D367-BE1E-52CE-4FB3-675A93671ACF}"/>
                  </a:ext>
                </a:extLst>
              </p:cNvPr>
              <p:cNvSpPr/>
              <p:nvPr/>
            </p:nvSpPr>
            <p:spPr>
              <a:xfrm>
                <a:off x="3944317" y="1152547"/>
                <a:ext cx="135668" cy="129791"/>
              </a:xfrm>
              <a:custGeom>
                <a:avLst/>
                <a:gdLst/>
                <a:ahLst/>
                <a:cxnLst/>
                <a:rect l="l" t="t" r="r" b="b"/>
                <a:pathLst>
                  <a:path w="1593" h="1524" extrusionOk="0">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2212;p47">
                <a:extLst>
                  <a:ext uri="{FF2B5EF4-FFF2-40B4-BE49-F238E27FC236}">
                    <a16:creationId xmlns:a16="http://schemas.microsoft.com/office/drawing/2014/main" id="{65C59825-9AAE-F589-5FF0-B2B3BFA23AB0}"/>
                  </a:ext>
                </a:extLst>
              </p:cNvPr>
              <p:cNvSpPr/>
              <p:nvPr/>
            </p:nvSpPr>
            <p:spPr>
              <a:xfrm>
                <a:off x="3899692" y="998317"/>
                <a:ext cx="79885" cy="117698"/>
              </a:xfrm>
              <a:custGeom>
                <a:avLst/>
                <a:gdLst/>
                <a:ahLst/>
                <a:cxnLst/>
                <a:rect l="l" t="t" r="r" b="b"/>
                <a:pathLst>
                  <a:path w="938" h="1382" extrusionOk="0">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2213;p47">
                <a:extLst>
                  <a:ext uri="{FF2B5EF4-FFF2-40B4-BE49-F238E27FC236}">
                    <a16:creationId xmlns:a16="http://schemas.microsoft.com/office/drawing/2014/main" id="{55B5CCC2-63F9-544C-59FA-1C17393B1381}"/>
                  </a:ext>
                </a:extLst>
              </p:cNvPr>
              <p:cNvSpPr/>
              <p:nvPr/>
            </p:nvSpPr>
            <p:spPr>
              <a:xfrm>
                <a:off x="3894327" y="993037"/>
                <a:ext cx="89338" cy="128599"/>
              </a:xfrm>
              <a:custGeom>
                <a:avLst/>
                <a:gdLst/>
                <a:ahLst/>
                <a:cxnLst/>
                <a:rect l="l" t="t" r="r" b="b"/>
                <a:pathLst>
                  <a:path w="1049" h="1510" extrusionOk="0">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2214;p47">
                <a:extLst>
                  <a:ext uri="{FF2B5EF4-FFF2-40B4-BE49-F238E27FC236}">
                    <a16:creationId xmlns:a16="http://schemas.microsoft.com/office/drawing/2014/main" id="{2383241C-D900-AF68-82CA-683F836A7BB0}"/>
                  </a:ext>
                </a:extLst>
              </p:cNvPr>
              <p:cNvSpPr/>
              <p:nvPr/>
            </p:nvSpPr>
            <p:spPr>
              <a:xfrm>
                <a:off x="3950108" y="837529"/>
                <a:ext cx="124511" cy="119146"/>
              </a:xfrm>
              <a:custGeom>
                <a:avLst/>
                <a:gdLst/>
                <a:ahLst/>
                <a:cxnLst/>
                <a:rect l="l" t="t" r="r" b="b"/>
                <a:pathLst>
                  <a:path w="1462" h="1399" extrusionOk="0">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2215;p47">
                <a:extLst>
                  <a:ext uri="{FF2B5EF4-FFF2-40B4-BE49-F238E27FC236}">
                    <a16:creationId xmlns:a16="http://schemas.microsoft.com/office/drawing/2014/main" id="{3576545E-00C9-6ADC-659D-41F89FB883EF}"/>
                  </a:ext>
                </a:extLst>
              </p:cNvPr>
              <p:cNvSpPr/>
              <p:nvPr/>
            </p:nvSpPr>
            <p:spPr>
              <a:xfrm>
                <a:off x="3944317" y="832334"/>
                <a:ext cx="135668" cy="129791"/>
              </a:xfrm>
              <a:custGeom>
                <a:avLst/>
                <a:gdLst/>
                <a:ahLst/>
                <a:cxnLst/>
                <a:rect l="l" t="t" r="r" b="b"/>
                <a:pathLst>
                  <a:path w="1593" h="1524" extrusionOk="0">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2216;p47">
                <a:extLst>
                  <a:ext uri="{FF2B5EF4-FFF2-40B4-BE49-F238E27FC236}">
                    <a16:creationId xmlns:a16="http://schemas.microsoft.com/office/drawing/2014/main" id="{C6BA7186-0EAC-1DBF-516A-C41A17199424}"/>
                  </a:ext>
                </a:extLst>
              </p:cNvPr>
              <p:cNvSpPr/>
              <p:nvPr/>
            </p:nvSpPr>
            <p:spPr>
              <a:xfrm>
                <a:off x="3959051" y="842554"/>
                <a:ext cx="427784" cy="427784"/>
              </a:xfrm>
              <a:custGeom>
                <a:avLst/>
                <a:gdLst/>
                <a:ahLst/>
                <a:cxnLst/>
                <a:rect l="l" t="t" r="r" b="b"/>
                <a:pathLst>
                  <a:path w="5023" h="5023" extrusionOk="0">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2217;p47">
                <a:extLst>
                  <a:ext uri="{FF2B5EF4-FFF2-40B4-BE49-F238E27FC236}">
                    <a16:creationId xmlns:a16="http://schemas.microsoft.com/office/drawing/2014/main" id="{85373189-D3B5-E127-5AC8-9B225804FA17}"/>
                  </a:ext>
                </a:extLst>
              </p:cNvPr>
              <p:cNvSpPr/>
              <p:nvPr/>
            </p:nvSpPr>
            <p:spPr>
              <a:xfrm>
                <a:off x="3953685" y="838977"/>
                <a:ext cx="436726" cy="434938"/>
              </a:xfrm>
              <a:custGeom>
                <a:avLst/>
                <a:gdLst/>
                <a:ahLst/>
                <a:cxnLst/>
                <a:rect l="l" t="t" r="r" b="b"/>
                <a:pathLst>
                  <a:path w="5128" h="5107" extrusionOk="0">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2218;p47">
                <a:extLst>
                  <a:ext uri="{FF2B5EF4-FFF2-40B4-BE49-F238E27FC236}">
                    <a16:creationId xmlns:a16="http://schemas.microsoft.com/office/drawing/2014/main" id="{9F21B444-BF8F-BE22-D4BE-DA29B0C8C449}"/>
                  </a:ext>
                </a:extLst>
              </p:cNvPr>
              <p:cNvSpPr/>
              <p:nvPr/>
            </p:nvSpPr>
            <p:spPr>
              <a:xfrm>
                <a:off x="4046428" y="929931"/>
                <a:ext cx="251152" cy="253025"/>
              </a:xfrm>
              <a:custGeom>
                <a:avLst/>
                <a:gdLst/>
                <a:ahLst/>
                <a:cxnLst/>
                <a:rect l="l" t="t" r="r" b="b"/>
                <a:pathLst>
                  <a:path w="2949" h="2971" extrusionOk="0">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2219;p47">
                <a:extLst>
                  <a:ext uri="{FF2B5EF4-FFF2-40B4-BE49-F238E27FC236}">
                    <a16:creationId xmlns:a16="http://schemas.microsoft.com/office/drawing/2014/main" id="{E6D5B5AA-268E-4EE8-C09E-268FF0AB8AE3}"/>
                  </a:ext>
                </a:extLst>
              </p:cNvPr>
              <p:cNvSpPr/>
              <p:nvPr/>
            </p:nvSpPr>
            <p:spPr>
              <a:xfrm>
                <a:off x="4041062" y="926354"/>
                <a:ext cx="261882" cy="260179"/>
              </a:xfrm>
              <a:custGeom>
                <a:avLst/>
                <a:gdLst/>
                <a:ahLst/>
                <a:cxnLst/>
                <a:rect l="l" t="t" r="r" b="b"/>
                <a:pathLst>
                  <a:path w="3075" h="3055" extrusionOk="0">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2220;p47">
              <a:extLst>
                <a:ext uri="{FF2B5EF4-FFF2-40B4-BE49-F238E27FC236}">
                  <a16:creationId xmlns:a16="http://schemas.microsoft.com/office/drawing/2014/main" id="{1CCAAE00-EB1E-90F5-6260-53DA17060D43}"/>
                </a:ext>
              </a:extLst>
            </p:cNvPr>
            <p:cNvGrpSpPr/>
            <p:nvPr/>
          </p:nvGrpSpPr>
          <p:grpSpPr>
            <a:xfrm>
              <a:off x="6243085" y="1707500"/>
              <a:ext cx="555775" cy="553988"/>
              <a:chOff x="6451735" y="1456425"/>
              <a:chExt cx="555775" cy="553988"/>
            </a:xfrm>
          </p:grpSpPr>
          <p:sp>
            <p:nvSpPr>
              <p:cNvPr id="728" name="Google Shape;2221;p47">
                <a:extLst>
                  <a:ext uri="{FF2B5EF4-FFF2-40B4-BE49-F238E27FC236}">
                    <a16:creationId xmlns:a16="http://schemas.microsoft.com/office/drawing/2014/main" id="{C0223351-AA5D-405A-8643-E87A0435E74B}"/>
                  </a:ext>
                </a:extLst>
              </p:cNvPr>
              <p:cNvSpPr/>
              <p:nvPr/>
            </p:nvSpPr>
            <p:spPr>
              <a:xfrm>
                <a:off x="6829007" y="1513484"/>
                <a:ext cx="122808" cy="119657"/>
              </a:xfrm>
              <a:custGeom>
                <a:avLst/>
                <a:gdLst/>
                <a:ahLst/>
                <a:cxnLst/>
                <a:rect l="l" t="t" r="r" b="b"/>
                <a:pathLst>
                  <a:path w="1442" h="1405" extrusionOk="0">
                    <a:moveTo>
                      <a:pt x="685" y="1"/>
                    </a:moveTo>
                    <a:cubicBezTo>
                      <a:pt x="644" y="1"/>
                      <a:pt x="604" y="12"/>
                      <a:pt x="567" y="32"/>
                    </a:cubicBezTo>
                    <a:lnTo>
                      <a:pt x="85" y="357"/>
                    </a:lnTo>
                    <a:cubicBezTo>
                      <a:pt x="64" y="357"/>
                      <a:pt x="64" y="378"/>
                      <a:pt x="64" y="378"/>
                    </a:cubicBezTo>
                    <a:cubicBezTo>
                      <a:pt x="1" y="446"/>
                      <a:pt x="1" y="535"/>
                      <a:pt x="64" y="598"/>
                    </a:cubicBezTo>
                    <a:lnTo>
                      <a:pt x="828" y="1362"/>
                    </a:lnTo>
                    <a:cubicBezTo>
                      <a:pt x="828" y="1362"/>
                      <a:pt x="828" y="1383"/>
                      <a:pt x="849" y="1383"/>
                    </a:cubicBezTo>
                    <a:cubicBezTo>
                      <a:pt x="873" y="1398"/>
                      <a:pt x="900" y="1405"/>
                      <a:pt x="925" y="1405"/>
                    </a:cubicBezTo>
                    <a:cubicBezTo>
                      <a:pt x="972" y="1405"/>
                      <a:pt x="1018" y="1382"/>
                      <a:pt x="1048" y="1341"/>
                    </a:cubicBezTo>
                    <a:lnTo>
                      <a:pt x="1373" y="859"/>
                    </a:lnTo>
                    <a:cubicBezTo>
                      <a:pt x="1441" y="770"/>
                      <a:pt x="1415" y="666"/>
                      <a:pt x="1352" y="577"/>
                    </a:cubicBezTo>
                    <a:lnTo>
                      <a:pt x="849" y="74"/>
                    </a:lnTo>
                    <a:cubicBezTo>
                      <a:pt x="798" y="22"/>
                      <a:pt x="741" y="1"/>
                      <a:pt x="6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2222;p47">
                <a:extLst>
                  <a:ext uri="{FF2B5EF4-FFF2-40B4-BE49-F238E27FC236}">
                    <a16:creationId xmlns:a16="http://schemas.microsoft.com/office/drawing/2014/main" id="{D3B3B4C2-51B9-D340-7773-4D594C80A0B7}"/>
                  </a:ext>
                </a:extLst>
              </p:cNvPr>
              <p:cNvSpPr/>
              <p:nvPr/>
            </p:nvSpPr>
            <p:spPr>
              <a:xfrm>
                <a:off x="6821427" y="1508545"/>
                <a:ext cx="135668" cy="129280"/>
              </a:xfrm>
              <a:custGeom>
                <a:avLst/>
                <a:gdLst/>
                <a:ahLst/>
                <a:cxnLst/>
                <a:rect l="l" t="t" r="r" b="b"/>
                <a:pathLst>
                  <a:path w="1593" h="1518" extrusionOk="0">
                    <a:moveTo>
                      <a:pt x="775" y="113"/>
                    </a:moveTo>
                    <a:cubicBezTo>
                      <a:pt x="817" y="113"/>
                      <a:pt x="859" y="130"/>
                      <a:pt x="896" y="153"/>
                    </a:cubicBezTo>
                    <a:lnTo>
                      <a:pt x="896" y="174"/>
                    </a:lnTo>
                    <a:lnTo>
                      <a:pt x="1399" y="677"/>
                    </a:lnTo>
                    <a:cubicBezTo>
                      <a:pt x="1462" y="724"/>
                      <a:pt x="1462" y="828"/>
                      <a:pt x="1420" y="896"/>
                    </a:cubicBezTo>
                    <a:lnTo>
                      <a:pt x="1090" y="1378"/>
                    </a:lnTo>
                    <a:cubicBezTo>
                      <a:pt x="1080" y="1399"/>
                      <a:pt x="1059" y="1410"/>
                      <a:pt x="1035" y="1410"/>
                    </a:cubicBezTo>
                    <a:cubicBezTo>
                      <a:pt x="1010" y="1410"/>
                      <a:pt x="983" y="1399"/>
                      <a:pt x="959" y="1378"/>
                    </a:cubicBezTo>
                    <a:lnTo>
                      <a:pt x="174" y="614"/>
                    </a:lnTo>
                    <a:cubicBezTo>
                      <a:pt x="132" y="567"/>
                      <a:pt x="153" y="504"/>
                      <a:pt x="195" y="462"/>
                    </a:cubicBezTo>
                    <a:lnTo>
                      <a:pt x="676" y="153"/>
                    </a:lnTo>
                    <a:cubicBezTo>
                      <a:pt x="707" y="124"/>
                      <a:pt x="741" y="113"/>
                      <a:pt x="775" y="113"/>
                    </a:cubicBezTo>
                    <a:close/>
                    <a:moveTo>
                      <a:pt x="768" y="0"/>
                    </a:moveTo>
                    <a:cubicBezTo>
                      <a:pt x="714" y="0"/>
                      <a:pt x="659" y="16"/>
                      <a:pt x="614" y="43"/>
                    </a:cubicBezTo>
                    <a:lnTo>
                      <a:pt x="132" y="373"/>
                    </a:lnTo>
                    <a:cubicBezTo>
                      <a:pt x="22" y="436"/>
                      <a:pt x="1" y="614"/>
                      <a:pt x="111" y="697"/>
                    </a:cubicBezTo>
                    <a:lnTo>
                      <a:pt x="875" y="1462"/>
                    </a:lnTo>
                    <a:cubicBezTo>
                      <a:pt x="911" y="1500"/>
                      <a:pt x="958" y="1518"/>
                      <a:pt x="1008" y="1518"/>
                    </a:cubicBezTo>
                    <a:cubicBezTo>
                      <a:pt x="1076" y="1518"/>
                      <a:pt x="1149" y="1484"/>
                      <a:pt x="1200" y="1420"/>
                    </a:cubicBezTo>
                    <a:lnTo>
                      <a:pt x="1504" y="959"/>
                    </a:lnTo>
                    <a:cubicBezTo>
                      <a:pt x="1593" y="828"/>
                      <a:pt x="1572" y="697"/>
                      <a:pt x="1483" y="593"/>
                    </a:cubicBezTo>
                    <a:lnTo>
                      <a:pt x="959" y="90"/>
                    </a:lnTo>
                    <a:lnTo>
                      <a:pt x="959" y="69"/>
                    </a:lnTo>
                    <a:lnTo>
                      <a:pt x="941" y="69"/>
                    </a:lnTo>
                    <a:cubicBezTo>
                      <a:pt x="894" y="21"/>
                      <a:pt x="831" y="0"/>
                      <a:pt x="76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2223;p47">
                <a:extLst>
                  <a:ext uri="{FF2B5EF4-FFF2-40B4-BE49-F238E27FC236}">
                    <a16:creationId xmlns:a16="http://schemas.microsoft.com/office/drawing/2014/main" id="{CAD95CAB-39F3-32AF-8162-3F56D419AA13}"/>
                  </a:ext>
                </a:extLst>
              </p:cNvPr>
              <p:cNvSpPr/>
              <p:nvPr/>
            </p:nvSpPr>
            <p:spPr>
              <a:xfrm>
                <a:off x="6923623" y="1674016"/>
                <a:ext cx="78096" cy="119486"/>
              </a:xfrm>
              <a:custGeom>
                <a:avLst/>
                <a:gdLst/>
                <a:ahLst/>
                <a:cxnLst/>
                <a:rect l="l" t="t" r="r" b="b"/>
                <a:pathLst>
                  <a:path w="917" h="1403" extrusionOk="0">
                    <a:moveTo>
                      <a:pt x="152" y="1"/>
                    </a:moveTo>
                    <a:cubicBezTo>
                      <a:pt x="68" y="1"/>
                      <a:pt x="0" y="64"/>
                      <a:pt x="0" y="153"/>
                    </a:cubicBezTo>
                    <a:lnTo>
                      <a:pt x="0" y="1242"/>
                    </a:lnTo>
                    <a:lnTo>
                      <a:pt x="0" y="1268"/>
                    </a:lnTo>
                    <a:cubicBezTo>
                      <a:pt x="0" y="1342"/>
                      <a:pt x="69" y="1403"/>
                      <a:pt x="142" y="1403"/>
                    </a:cubicBezTo>
                    <a:cubicBezTo>
                      <a:pt x="152" y="1403"/>
                      <a:pt x="163" y="1402"/>
                      <a:pt x="173" y="1399"/>
                    </a:cubicBezTo>
                    <a:lnTo>
                      <a:pt x="744" y="1289"/>
                    </a:lnTo>
                    <a:cubicBezTo>
                      <a:pt x="854" y="1268"/>
                      <a:pt x="917" y="1179"/>
                      <a:pt x="917" y="1069"/>
                    </a:cubicBezTo>
                    <a:lnTo>
                      <a:pt x="917" y="352"/>
                    </a:lnTo>
                    <a:cubicBezTo>
                      <a:pt x="917" y="242"/>
                      <a:pt x="854" y="132"/>
                      <a:pt x="744" y="111"/>
                    </a:cubicBezTo>
                    <a:lnTo>
                      <a:pt x="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2224;p47">
                <a:extLst>
                  <a:ext uri="{FF2B5EF4-FFF2-40B4-BE49-F238E27FC236}">
                    <a16:creationId xmlns:a16="http://schemas.microsoft.com/office/drawing/2014/main" id="{21B079ED-2802-8236-868B-5EAB5884A926}"/>
                  </a:ext>
                </a:extLst>
              </p:cNvPr>
              <p:cNvSpPr/>
              <p:nvPr/>
            </p:nvSpPr>
            <p:spPr>
              <a:xfrm>
                <a:off x="6918257" y="1670099"/>
                <a:ext cx="89253" cy="126981"/>
              </a:xfrm>
              <a:custGeom>
                <a:avLst/>
                <a:gdLst/>
                <a:ahLst/>
                <a:cxnLst/>
                <a:rect l="l" t="t" r="r" b="b"/>
                <a:pathLst>
                  <a:path w="1048" h="1491" extrusionOk="0">
                    <a:moveTo>
                      <a:pt x="193" y="105"/>
                    </a:moveTo>
                    <a:cubicBezTo>
                      <a:pt x="201" y="105"/>
                      <a:pt x="208" y="106"/>
                      <a:pt x="215" y="110"/>
                    </a:cubicBezTo>
                    <a:lnTo>
                      <a:pt x="786" y="220"/>
                    </a:lnTo>
                    <a:cubicBezTo>
                      <a:pt x="870" y="241"/>
                      <a:pt x="938" y="309"/>
                      <a:pt x="938" y="398"/>
                    </a:cubicBezTo>
                    <a:lnTo>
                      <a:pt x="938" y="1115"/>
                    </a:lnTo>
                    <a:cubicBezTo>
                      <a:pt x="938" y="1183"/>
                      <a:pt x="870" y="1246"/>
                      <a:pt x="786" y="1267"/>
                    </a:cubicBezTo>
                    <a:lnTo>
                      <a:pt x="215" y="1377"/>
                    </a:lnTo>
                    <a:cubicBezTo>
                      <a:pt x="208" y="1381"/>
                      <a:pt x="200" y="1382"/>
                      <a:pt x="191" y="1382"/>
                    </a:cubicBezTo>
                    <a:cubicBezTo>
                      <a:pt x="151" y="1382"/>
                      <a:pt x="105" y="1344"/>
                      <a:pt x="105" y="1288"/>
                    </a:cubicBezTo>
                    <a:lnTo>
                      <a:pt x="105" y="199"/>
                    </a:lnTo>
                    <a:cubicBezTo>
                      <a:pt x="105" y="146"/>
                      <a:pt x="153" y="105"/>
                      <a:pt x="193" y="105"/>
                    </a:cubicBezTo>
                    <a:close/>
                    <a:moveTo>
                      <a:pt x="198" y="0"/>
                    </a:moveTo>
                    <a:cubicBezTo>
                      <a:pt x="102" y="0"/>
                      <a:pt x="0" y="83"/>
                      <a:pt x="0" y="199"/>
                    </a:cubicBezTo>
                    <a:lnTo>
                      <a:pt x="0" y="1288"/>
                    </a:lnTo>
                    <a:cubicBezTo>
                      <a:pt x="0" y="1406"/>
                      <a:pt x="107" y="1490"/>
                      <a:pt x="205" y="1490"/>
                    </a:cubicBezTo>
                    <a:cubicBezTo>
                      <a:pt x="215" y="1490"/>
                      <a:pt x="226" y="1489"/>
                      <a:pt x="236" y="1487"/>
                    </a:cubicBezTo>
                    <a:lnTo>
                      <a:pt x="807" y="1377"/>
                    </a:lnTo>
                    <a:cubicBezTo>
                      <a:pt x="938" y="1356"/>
                      <a:pt x="1048" y="1246"/>
                      <a:pt x="1048" y="1115"/>
                    </a:cubicBezTo>
                    <a:lnTo>
                      <a:pt x="1048" y="398"/>
                    </a:lnTo>
                    <a:cubicBezTo>
                      <a:pt x="1048" y="241"/>
                      <a:pt x="938" y="136"/>
                      <a:pt x="807" y="110"/>
                    </a:cubicBezTo>
                    <a:lnTo>
                      <a:pt x="236" y="5"/>
                    </a:lnTo>
                    <a:cubicBezTo>
                      <a:pt x="224" y="2"/>
                      <a:pt x="211" y="0"/>
                      <a:pt x="1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2225;p47">
                <a:extLst>
                  <a:ext uri="{FF2B5EF4-FFF2-40B4-BE49-F238E27FC236}">
                    <a16:creationId xmlns:a16="http://schemas.microsoft.com/office/drawing/2014/main" id="{A6369321-221D-5349-FCB7-945CE6BF3A0C}"/>
                  </a:ext>
                </a:extLst>
              </p:cNvPr>
              <p:cNvSpPr/>
              <p:nvPr/>
            </p:nvSpPr>
            <p:spPr>
              <a:xfrm>
                <a:off x="6826792" y="1833357"/>
                <a:ext cx="125022" cy="120083"/>
              </a:xfrm>
              <a:custGeom>
                <a:avLst/>
                <a:gdLst/>
                <a:ahLst/>
                <a:cxnLst/>
                <a:rect l="l" t="t" r="r" b="b"/>
                <a:pathLst>
                  <a:path w="1468" h="1410" extrusionOk="0">
                    <a:moveTo>
                      <a:pt x="955" y="1"/>
                    </a:moveTo>
                    <a:cubicBezTo>
                      <a:pt x="913" y="1"/>
                      <a:pt x="875" y="18"/>
                      <a:pt x="854" y="52"/>
                    </a:cubicBezTo>
                    <a:lnTo>
                      <a:pt x="69" y="811"/>
                    </a:lnTo>
                    <a:lnTo>
                      <a:pt x="69" y="837"/>
                    </a:lnTo>
                    <a:cubicBezTo>
                      <a:pt x="1" y="900"/>
                      <a:pt x="27" y="1010"/>
                      <a:pt x="111" y="1052"/>
                    </a:cubicBezTo>
                    <a:lnTo>
                      <a:pt x="572" y="1382"/>
                    </a:lnTo>
                    <a:cubicBezTo>
                      <a:pt x="616" y="1399"/>
                      <a:pt x="660" y="1409"/>
                      <a:pt x="701" y="1409"/>
                    </a:cubicBezTo>
                    <a:cubicBezTo>
                      <a:pt x="761" y="1409"/>
                      <a:pt x="814" y="1388"/>
                      <a:pt x="854" y="1335"/>
                    </a:cubicBezTo>
                    <a:lnTo>
                      <a:pt x="1378" y="837"/>
                    </a:lnTo>
                    <a:cubicBezTo>
                      <a:pt x="1441" y="769"/>
                      <a:pt x="1467" y="638"/>
                      <a:pt x="1399" y="549"/>
                    </a:cubicBezTo>
                    <a:lnTo>
                      <a:pt x="1074" y="73"/>
                    </a:lnTo>
                    <a:lnTo>
                      <a:pt x="1074" y="52"/>
                    </a:lnTo>
                    <a:cubicBezTo>
                      <a:pt x="1040" y="18"/>
                      <a:pt x="996" y="1"/>
                      <a:pt x="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2226;p47">
                <a:extLst>
                  <a:ext uri="{FF2B5EF4-FFF2-40B4-BE49-F238E27FC236}">
                    <a16:creationId xmlns:a16="http://schemas.microsoft.com/office/drawing/2014/main" id="{18A6926A-BD32-0ADA-C893-2E4D55AFF1BA}"/>
                  </a:ext>
                </a:extLst>
              </p:cNvPr>
              <p:cNvSpPr/>
              <p:nvPr/>
            </p:nvSpPr>
            <p:spPr>
              <a:xfrm>
                <a:off x="6821427" y="1829354"/>
                <a:ext cx="135668" cy="129280"/>
              </a:xfrm>
              <a:custGeom>
                <a:avLst/>
                <a:gdLst/>
                <a:ahLst/>
                <a:cxnLst/>
                <a:rect l="l" t="t" r="r" b="b"/>
                <a:pathLst>
                  <a:path w="1593" h="1518" extrusionOk="0">
                    <a:moveTo>
                      <a:pt x="1013" y="111"/>
                    </a:moveTo>
                    <a:cubicBezTo>
                      <a:pt x="1047" y="111"/>
                      <a:pt x="1079" y="127"/>
                      <a:pt x="1090" y="162"/>
                    </a:cubicBezTo>
                    <a:lnTo>
                      <a:pt x="1420" y="622"/>
                    </a:lnTo>
                    <a:cubicBezTo>
                      <a:pt x="1462" y="706"/>
                      <a:pt x="1462" y="795"/>
                      <a:pt x="1399" y="837"/>
                    </a:cubicBezTo>
                    <a:lnTo>
                      <a:pt x="896" y="1361"/>
                    </a:lnTo>
                    <a:cubicBezTo>
                      <a:pt x="855" y="1389"/>
                      <a:pt x="808" y="1408"/>
                      <a:pt x="762" y="1408"/>
                    </a:cubicBezTo>
                    <a:cubicBezTo>
                      <a:pt x="733" y="1408"/>
                      <a:pt x="703" y="1400"/>
                      <a:pt x="676" y="1382"/>
                    </a:cubicBezTo>
                    <a:lnTo>
                      <a:pt x="195" y="1057"/>
                    </a:lnTo>
                    <a:cubicBezTo>
                      <a:pt x="153" y="1015"/>
                      <a:pt x="132" y="947"/>
                      <a:pt x="174" y="905"/>
                    </a:cubicBezTo>
                    <a:lnTo>
                      <a:pt x="938" y="141"/>
                    </a:lnTo>
                    <a:cubicBezTo>
                      <a:pt x="957" y="122"/>
                      <a:pt x="986" y="111"/>
                      <a:pt x="1013" y="111"/>
                    </a:cubicBezTo>
                    <a:close/>
                    <a:moveTo>
                      <a:pt x="1005" y="0"/>
                    </a:moveTo>
                    <a:cubicBezTo>
                      <a:pt x="956" y="0"/>
                      <a:pt x="910" y="17"/>
                      <a:pt x="875" y="52"/>
                    </a:cubicBezTo>
                    <a:lnTo>
                      <a:pt x="111" y="816"/>
                    </a:lnTo>
                    <a:cubicBezTo>
                      <a:pt x="1" y="926"/>
                      <a:pt x="22" y="1078"/>
                      <a:pt x="132" y="1146"/>
                    </a:cubicBezTo>
                    <a:lnTo>
                      <a:pt x="614" y="1471"/>
                    </a:lnTo>
                    <a:cubicBezTo>
                      <a:pt x="660" y="1501"/>
                      <a:pt x="716" y="1518"/>
                      <a:pt x="772" y="1518"/>
                    </a:cubicBezTo>
                    <a:cubicBezTo>
                      <a:pt x="843" y="1518"/>
                      <a:pt x="912" y="1491"/>
                      <a:pt x="959" y="1429"/>
                    </a:cubicBezTo>
                    <a:lnTo>
                      <a:pt x="1462" y="947"/>
                    </a:lnTo>
                    <a:lnTo>
                      <a:pt x="1483" y="926"/>
                    </a:lnTo>
                    <a:cubicBezTo>
                      <a:pt x="1572" y="837"/>
                      <a:pt x="1593" y="685"/>
                      <a:pt x="1504" y="575"/>
                    </a:cubicBezTo>
                    <a:lnTo>
                      <a:pt x="1200" y="99"/>
                    </a:lnTo>
                    <a:cubicBezTo>
                      <a:pt x="1148" y="34"/>
                      <a:pt x="1074" y="0"/>
                      <a:pt x="100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2227;p47">
                <a:extLst>
                  <a:ext uri="{FF2B5EF4-FFF2-40B4-BE49-F238E27FC236}">
                    <a16:creationId xmlns:a16="http://schemas.microsoft.com/office/drawing/2014/main" id="{3B608F81-CBE0-8358-FC4F-CDC7415854D9}"/>
                  </a:ext>
                </a:extLst>
              </p:cNvPr>
              <p:cNvSpPr/>
              <p:nvPr/>
            </p:nvSpPr>
            <p:spPr>
              <a:xfrm>
                <a:off x="6670689" y="1460427"/>
                <a:ext cx="119231" cy="79885"/>
              </a:xfrm>
              <a:custGeom>
                <a:avLst/>
                <a:gdLst/>
                <a:ahLst/>
                <a:cxnLst/>
                <a:rect l="l" t="t" r="r" b="b"/>
                <a:pathLst>
                  <a:path w="1400" h="938" extrusionOk="0">
                    <a:moveTo>
                      <a:pt x="331" y="0"/>
                    </a:moveTo>
                    <a:cubicBezTo>
                      <a:pt x="221" y="0"/>
                      <a:pt x="132" y="84"/>
                      <a:pt x="111" y="194"/>
                    </a:cubicBezTo>
                    <a:lnTo>
                      <a:pt x="1" y="765"/>
                    </a:lnTo>
                    <a:lnTo>
                      <a:pt x="1" y="786"/>
                    </a:lnTo>
                    <a:cubicBezTo>
                      <a:pt x="1" y="870"/>
                      <a:pt x="69" y="938"/>
                      <a:pt x="158" y="938"/>
                    </a:cubicBezTo>
                    <a:lnTo>
                      <a:pt x="1268" y="938"/>
                    </a:lnTo>
                    <a:cubicBezTo>
                      <a:pt x="1357" y="917"/>
                      <a:pt x="1399" y="828"/>
                      <a:pt x="1378" y="765"/>
                    </a:cubicBezTo>
                    <a:lnTo>
                      <a:pt x="1268" y="194"/>
                    </a:lnTo>
                    <a:cubicBezTo>
                      <a:pt x="1247" y="84"/>
                      <a:pt x="1158" y="0"/>
                      <a:pt x="1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2228;p47">
                <a:extLst>
                  <a:ext uri="{FF2B5EF4-FFF2-40B4-BE49-F238E27FC236}">
                    <a16:creationId xmlns:a16="http://schemas.microsoft.com/office/drawing/2014/main" id="{3ED3EF2F-EB2F-78E5-DB08-30743FD150AF}"/>
                  </a:ext>
                </a:extLst>
              </p:cNvPr>
              <p:cNvSpPr/>
              <p:nvPr/>
            </p:nvSpPr>
            <p:spPr>
              <a:xfrm>
                <a:off x="6663620" y="1456425"/>
                <a:ext cx="132091" cy="89253"/>
              </a:xfrm>
              <a:custGeom>
                <a:avLst/>
                <a:gdLst/>
                <a:ahLst/>
                <a:cxnLst/>
                <a:rect l="l" t="t" r="r" b="b"/>
                <a:pathLst>
                  <a:path w="1551" h="1048" extrusionOk="0">
                    <a:moveTo>
                      <a:pt x="1131" y="110"/>
                    </a:moveTo>
                    <a:cubicBezTo>
                      <a:pt x="1220" y="110"/>
                      <a:pt x="1288" y="178"/>
                      <a:pt x="1309" y="241"/>
                    </a:cubicBezTo>
                    <a:lnTo>
                      <a:pt x="1419" y="812"/>
                    </a:lnTo>
                    <a:cubicBezTo>
                      <a:pt x="1419" y="875"/>
                      <a:pt x="1372" y="917"/>
                      <a:pt x="1309" y="917"/>
                    </a:cubicBezTo>
                    <a:lnTo>
                      <a:pt x="241" y="917"/>
                    </a:lnTo>
                    <a:cubicBezTo>
                      <a:pt x="173" y="917"/>
                      <a:pt x="131" y="875"/>
                      <a:pt x="131" y="812"/>
                    </a:cubicBezTo>
                    <a:lnTo>
                      <a:pt x="241" y="241"/>
                    </a:lnTo>
                    <a:cubicBezTo>
                      <a:pt x="262" y="178"/>
                      <a:pt x="325" y="110"/>
                      <a:pt x="414" y="110"/>
                    </a:cubicBezTo>
                    <a:close/>
                    <a:moveTo>
                      <a:pt x="414" y="0"/>
                    </a:moveTo>
                    <a:cubicBezTo>
                      <a:pt x="283" y="0"/>
                      <a:pt x="173" y="89"/>
                      <a:pt x="131" y="220"/>
                    </a:cubicBezTo>
                    <a:lnTo>
                      <a:pt x="21" y="786"/>
                    </a:lnTo>
                    <a:cubicBezTo>
                      <a:pt x="0" y="917"/>
                      <a:pt x="110" y="1048"/>
                      <a:pt x="241" y="1048"/>
                    </a:cubicBezTo>
                    <a:lnTo>
                      <a:pt x="1309" y="1048"/>
                    </a:lnTo>
                    <a:cubicBezTo>
                      <a:pt x="1440" y="1048"/>
                      <a:pt x="1550" y="917"/>
                      <a:pt x="1524" y="786"/>
                    </a:cubicBezTo>
                    <a:lnTo>
                      <a:pt x="1419" y="220"/>
                    </a:lnTo>
                    <a:cubicBezTo>
                      <a:pt x="1393" y="89"/>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2229;p47">
                <a:extLst>
                  <a:ext uri="{FF2B5EF4-FFF2-40B4-BE49-F238E27FC236}">
                    <a16:creationId xmlns:a16="http://schemas.microsoft.com/office/drawing/2014/main" id="{50D91AB6-D112-6C0A-390A-D33A559FCF99}"/>
                  </a:ext>
                </a:extLst>
              </p:cNvPr>
              <p:cNvSpPr/>
              <p:nvPr/>
            </p:nvSpPr>
            <p:spPr>
              <a:xfrm>
                <a:off x="6668900" y="1926951"/>
                <a:ext cx="119231" cy="79885"/>
              </a:xfrm>
              <a:custGeom>
                <a:avLst/>
                <a:gdLst/>
                <a:ahLst/>
                <a:cxnLst/>
                <a:rect l="l" t="t" r="r" b="b"/>
                <a:pathLst>
                  <a:path w="1400" h="938" extrusionOk="0">
                    <a:moveTo>
                      <a:pt x="132" y="0"/>
                    </a:moveTo>
                    <a:cubicBezTo>
                      <a:pt x="48" y="21"/>
                      <a:pt x="1" y="105"/>
                      <a:pt x="22" y="173"/>
                    </a:cubicBezTo>
                    <a:lnTo>
                      <a:pt x="132" y="739"/>
                    </a:lnTo>
                    <a:cubicBezTo>
                      <a:pt x="153" y="849"/>
                      <a:pt x="242" y="938"/>
                      <a:pt x="352" y="938"/>
                    </a:cubicBezTo>
                    <a:lnTo>
                      <a:pt x="1069" y="938"/>
                    </a:lnTo>
                    <a:cubicBezTo>
                      <a:pt x="1179" y="938"/>
                      <a:pt x="1268" y="849"/>
                      <a:pt x="1289" y="739"/>
                    </a:cubicBezTo>
                    <a:lnTo>
                      <a:pt x="1399" y="173"/>
                    </a:lnTo>
                    <a:lnTo>
                      <a:pt x="1399" y="152"/>
                    </a:lnTo>
                    <a:cubicBezTo>
                      <a:pt x="1399" y="63"/>
                      <a:pt x="1331" y="0"/>
                      <a:pt x="1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2230;p47">
                <a:extLst>
                  <a:ext uri="{FF2B5EF4-FFF2-40B4-BE49-F238E27FC236}">
                    <a16:creationId xmlns:a16="http://schemas.microsoft.com/office/drawing/2014/main" id="{4140632B-2B9D-CFCC-A8F4-8AC16423BA1C}"/>
                  </a:ext>
                </a:extLst>
              </p:cNvPr>
              <p:cNvSpPr/>
              <p:nvPr/>
            </p:nvSpPr>
            <p:spPr>
              <a:xfrm>
                <a:off x="6663620" y="1921160"/>
                <a:ext cx="132091" cy="89253"/>
              </a:xfrm>
              <a:custGeom>
                <a:avLst/>
                <a:gdLst/>
                <a:ahLst/>
                <a:cxnLst/>
                <a:rect l="l" t="t" r="r" b="b"/>
                <a:pathLst>
                  <a:path w="1551" h="1048" extrusionOk="0">
                    <a:moveTo>
                      <a:pt x="1309" y="131"/>
                    </a:moveTo>
                    <a:cubicBezTo>
                      <a:pt x="1372" y="131"/>
                      <a:pt x="1419" y="173"/>
                      <a:pt x="1419" y="241"/>
                    </a:cubicBezTo>
                    <a:lnTo>
                      <a:pt x="1309" y="807"/>
                    </a:lnTo>
                    <a:cubicBezTo>
                      <a:pt x="1288" y="875"/>
                      <a:pt x="1220" y="937"/>
                      <a:pt x="1131" y="937"/>
                    </a:cubicBezTo>
                    <a:lnTo>
                      <a:pt x="414" y="937"/>
                    </a:lnTo>
                    <a:cubicBezTo>
                      <a:pt x="325" y="937"/>
                      <a:pt x="262" y="875"/>
                      <a:pt x="241" y="807"/>
                    </a:cubicBezTo>
                    <a:lnTo>
                      <a:pt x="131" y="241"/>
                    </a:lnTo>
                    <a:cubicBezTo>
                      <a:pt x="131" y="173"/>
                      <a:pt x="173" y="131"/>
                      <a:pt x="241" y="131"/>
                    </a:cubicBezTo>
                    <a:close/>
                    <a:moveTo>
                      <a:pt x="241" y="0"/>
                    </a:moveTo>
                    <a:cubicBezTo>
                      <a:pt x="110" y="0"/>
                      <a:pt x="0" y="131"/>
                      <a:pt x="21" y="262"/>
                    </a:cubicBezTo>
                    <a:lnTo>
                      <a:pt x="131" y="828"/>
                    </a:lnTo>
                    <a:cubicBezTo>
                      <a:pt x="152" y="958"/>
                      <a:pt x="283" y="1047"/>
                      <a:pt x="414" y="1047"/>
                    </a:cubicBezTo>
                    <a:lnTo>
                      <a:pt x="1131" y="1047"/>
                    </a:lnTo>
                    <a:cubicBezTo>
                      <a:pt x="1262" y="1047"/>
                      <a:pt x="1372" y="958"/>
                      <a:pt x="1419" y="828"/>
                    </a:cubicBezTo>
                    <a:lnTo>
                      <a:pt x="1524" y="262"/>
                    </a:lnTo>
                    <a:cubicBezTo>
                      <a:pt x="1550" y="131"/>
                      <a:pt x="1440" y="0"/>
                      <a:pt x="13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2231;p47">
                <a:extLst>
                  <a:ext uri="{FF2B5EF4-FFF2-40B4-BE49-F238E27FC236}">
                    <a16:creationId xmlns:a16="http://schemas.microsoft.com/office/drawing/2014/main" id="{6E92122F-F365-5555-F8F6-31EDF8A7C877}"/>
                  </a:ext>
                </a:extLst>
              </p:cNvPr>
              <p:cNvSpPr/>
              <p:nvPr/>
            </p:nvSpPr>
            <p:spPr>
              <a:xfrm>
                <a:off x="6507517" y="1833697"/>
                <a:ext cx="122723" cy="119742"/>
              </a:xfrm>
              <a:custGeom>
                <a:avLst/>
                <a:gdLst/>
                <a:ahLst/>
                <a:cxnLst/>
                <a:rect l="l" t="t" r="r" b="b"/>
                <a:pathLst>
                  <a:path w="1441" h="1406" extrusionOk="0">
                    <a:moveTo>
                      <a:pt x="515" y="0"/>
                    </a:moveTo>
                    <a:cubicBezTo>
                      <a:pt x="468" y="0"/>
                      <a:pt x="420" y="24"/>
                      <a:pt x="393" y="69"/>
                    </a:cubicBezTo>
                    <a:lnTo>
                      <a:pt x="63" y="545"/>
                    </a:lnTo>
                    <a:cubicBezTo>
                      <a:pt x="0" y="634"/>
                      <a:pt x="21" y="765"/>
                      <a:pt x="84" y="833"/>
                    </a:cubicBezTo>
                    <a:lnTo>
                      <a:pt x="587" y="1331"/>
                    </a:lnTo>
                    <a:cubicBezTo>
                      <a:pt x="639" y="1384"/>
                      <a:pt x="700" y="1405"/>
                      <a:pt x="757" y="1405"/>
                    </a:cubicBezTo>
                    <a:cubicBezTo>
                      <a:pt x="797" y="1405"/>
                      <a:pt x="835" y="1395"/>
                      <a:pt x="869" y="1378"/>
                    </a:cubicBezTo>
                    <a:lnTo>
                      <a:pt x="1351" y="1048"/>
                    </a:lnTo>
                    <a:cubicBezTo>
                      <a:pt x="1372" y="1048"/>
                      <a:pt x="1372" y="1027"/>
                      <a:pt x="1372" y="1027"/>
                    </a:cubicBezTo>
                    <a:cubicBezTo>
                      <a:pt x="1440" y="964"/>
                      <a:pt x="1440" y="875"/>
                      <a:pt x="1372" y="807"/>
                    </a:cubicBezTo>
                    <a:lnTo>
                      <a:pt x="608" y="48"/>
                    </a:lnTo>
                    <a:cubicBezTo>
                      <a:pt x="608" y="48"/>
                      <a:pt x="608" y="22"/>
                      <a:pt x="587" y="22"/>
                    </a:cubicBezTo>
                    <a:cubicBezTo>
                      <a:pt x="565" y="7"/>
                      <a:pt x="540"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2232;p47">
                <a:extLst>
                  <a:ext uri="{FF2B5EF4-FFF2-40B4-BE49-F238E27FC236}">
                    <a16:creationId xmlns:a16="http://schemas.microsoft.com/office/drawing/2014/main" id="{F7E9F2C5-E82F-EE31-05B2-4161E7F1B070}"/>
                  </a:ext>
                </a:extLst>
              </p:cNvPr>
              <p:cNvSpPr/>
              <p:nvPr/>
            </p:nvSpPr>
            <p:spPr>
              <a:xfrm>
                <a:off x="6501726" y="1829354"/>
                <a:ext cx="135668" cy="129280"/>
              </a:xfrm>
              <a:custGeom>
                <a:avLst/>
                <a:gdLst/>
                <a:ahLst/>
                <a:cxnLst/>
                <a:rect l="l" t="t" r="r" b="b"/>
                <a:pathLst>
                  <a:path w="1593" h="1518" extrusionOk="0">
                    <a:moveTo>
                      <a:pt x="560" y="109"/>
                    </a:moveTo>
                    <a:cubicBezTo>
                      <a:pt x="585" y="109"/>
                      <a:pt x="613" y="120"/>
                      <a:pt x="634" y="141"/>
                    </a:cubicBezTo>
                    <a:lnTo>
                      <a:pt x="1419" y="905"/>
                    </a:lnTo>
                    <a:cubicBezTo>
                      <a:pt x="1461" y="947"/>
                      <a:pt x="1440" y="1015"/>
                      <a:pt x="1398" y="1057"/>
                    </a:cubicBezTo>
                    <a:lnTo>
                      <a:pt x="917" y="1361"/>
                    </a:lnTo>
                    <a:cubicBezTo>
                      <a:pt x="888" y="1392"/>
                      <a:pt x="854" y="1404"/>
                      <a:pt x="819" y="1404"/>
                    </a:cubicBezTo>
                    <a:cubicBezTo>
                      <a:pt x="778" y="1404"/>
                      <a:pt x="736" y="1387"/>
                      <a:pt x="702" y="1361"/>
                    </a:cubicBezTo>
                    <a:lnTo>
                      <a:pt x="702" y="1340"/>
                    </a:lnTo>
                    <a:lnTo>
                      <a:pt x="199" y="837"/>
                    </a:lnTo>
                    <a:cubicBezTo>
                      <a:pt x="131" y="795"/>
                      <a:pt x="131" y="685"/>
                      <a:pt x="178" y="622"/>
                    </a:cubicBezTo>
                    <a:lnTo>
                      <a:pt x="503" y="141"/>
                    </a:lnTo>
                    <a:cubicBezTo>
                      <a:pt x="513" y="120"/>
                      <a:pt x="536" y="109"/>
                      <a:pt x="560" y="109"/>
                    </a:cubicBezTo>
                    <a:close/>
                    <a:moveTo>
                      <a:pt x="589" y="0"/>
                    </a:moveTo>
                    <a:cubicBezTo>
                      <a:pt x="519" y="0"/>
                      <a:pt x="445" y="34"/>
                      <a:pt x="393" y="99"/>
                    </a:cubicBezTo>
                    <a:lnTo>
                      <a:pt x="89" y="554"/>
                    </a:lnTo>
                    <a:cubicBezTo>
                      <a:pt x="0" y="685"/>
                      <a:pt x="21" y="816"/>
                      <a:pt x="110" y="926"/>
                    </a:cubicBezTo>
                    <a:lnTo>
                      <a:pt x="634" y="1429"/>
                    </a:lnTo>
                    <a:lnTo>
                      <a:pt x="634" y="1450"/>
                    </a:lnTo>
                    <a:lnTo>
                      <a:pt x="653" y="1450"/>
                    </a:lnTo>
                    <a:cubicBezTo>
                      <a:pt x="700" y="1497"/>
                      <a:pt x="762" y="1518"/>
                      <a:pt x="824" y="1518"/>
                    </a:cubicBezTo>
                    <a:cubicBezTo>
                      <a:pt x="880" y="1518"/>
                      <a:pt x="936" y="1501"/>
                      <a:pt x="985" y="1471"/>
                    </a:cubicBezTo>
                    <a:lnTo>
                      <a:pt x="1461" y="1146"/>
                    </a:lnTo>
                    <a:cubicBezTo>
                      <a:pt x="1571" y="1078"/>
                      <a:pt x="1592" y="905"/>
                      <a:pt x="1487" y="816"/>
                    </a:cubicBezTo>
                    <a:lnTo>
                      <a:pt x="723" y="52"/>
                    </a:lnTo>
                    <a:cubicBezTo>
                      <a:pt x="686" y="17"/>
                      <a:pt x="639" y="0"/>
                      <a:pt x="5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2233;p47">
                <a:extLst>
                  <a:ext uri="{FF2B5EF4-FFF2-40B4-BE49-F238E27FC236}">
                    <a16:creationId xmlns:a16="http://schemas.microsoft.com/office/drawing/2014/main" id="{3FBDD4EE-8673-D6E0-B0A0-48CB620E0CE0}"/>
                  </a:ext>
                </a:extLst>
              </p:cNvPr>
              <p:cNvSpPr/>
              <p:nvPr/>
            </p:nvSpPr>
            <p:spPr>
              <a:xfrm>
                <a:off x="6457100" y="1673676"/>
                <a:ext cx="78096" cy="119572"/>
              </a:xfrm>
              <a:custGeom>
                <a:avLst/>
                <a:gdLst/>
                <a:ahLst/>
                <a:cxnLst/>
                <a:rect l="l" t="t" r="r" b="b"/>
                <a:pathLst>
                  <a:path w="917" h="1404" extrusionOk="0">
                    <a:moveTo>
                      <a:pt x="779" y="1"/>
                    </a:moveTo>
                    <a:cubicBezTo>
                      <a:pt x="767" y="1"/>
                      <a:pt x="756" y="2"/>
                      <a:pt x="744" y="5"/>
                    </a:cubicBezTo>
                    <a:lnTo>
                      <a:pt x="178" y="115"/>
                    </a:lnTo>
                    <a:cubicBezTo>
                      <a:pt x="68" y="136"/>
                      <a:pt x="0" y="225"/>
                      <a:pt x="0" y="330"/>
                    </a:cubicBezTo>
                    <a:lnTo>
                      <a:pt x="0" y="1052"/>
                    </a:lnTo>
                    <a:cubicBezTo>
                      <a:pt x="0" y="1162"/>
                      <a:pt x="68" y="1272"/>
                      <a:pt x="178" y="1293"/>
                    </a:cubicBezTo>
                    <a:lnTo>
                      <a:pt x="744" y="1403"/>
                    </a:lnTo>
                    <a:lnTo>
                      <a:pt x="765" y="1403"/>
                    </a:lnTo>
                    <a:cubicBezTo>
                      <a:pt x="854" y="1403"/>
                      <a:pt x="917" y="1335"/>
                      <a:pt x="917" y="1246"/>
                    </a:cubicBezTo>
                    <a:lnTo>
                      <a:pt x="917" y="157"/>
                    </a:lnTo>
                    <a:lnTo>
                      <a:pt x="917" y="136"/>
                    </a:lnTo>
                    <a:cubicBezTo>
                      <a:pt x="917" y="58"/>
                      <a:pt x="854" y="1"/>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2234;p47">
                <a:extLst>
                  <a:ext uri="{FF2B5EF4-FFF2-40B4-BE49-F238E27FC236}">
                    <a16:creationId xmlns:a16="http://schemas.microsoft.com/office/drawing/2014/main" id="{34CC0006-CAC4-2874-976B-9F3082729240}"/>
                  </a:ext>
                </a:extLst>
              </p:cNvPr>
              <p:cNvSpPr/>
              <p:nvPr/>
            </p:nvSpPr>
            <p:spPr>
              <a:xfrm>
                <a:off x="6451735" y="1670099"/>
                <a:ext cx="89253" cy="126981"/>
              </a:xfrm>
              <a:custGeom>
                <a:avLst/>
                <a:gdLst/>
                <a:ahLst/>
                <a:cxnLst/>
                <a:rect l="l" t="t" r="r" b="b"/>
                <a:pathLst>
                  <a:path w="1048" h="1491" extrusionOk="0">
                    <a:moveTo>
                      <a:pt x="850" y="105"/>
                    </a:moveTo>
                    <a:cubicBezTo>
                      <a:pt x="890" y="105"/>
                      <a:pt x="938" y="146"/>
                      <a:pt x="938" y="199"/>
                    </a:cubicBezTo>
                    <a:lnTo>
                      <a:pt x="938" y="1288"/>
                    </a:lnTo>
                    <a:cubicBezTo>
                      <a:pt x="938" y="1344"/>
                      <a:pt x="892" y="1382"/>
                      <a:pt x="852" y="1382"/>
                    </a:cubicBezTo>
                    <a:cubicBezTo>
                      <a:pt x="844" y="1382"/>
                      <a:pt x="835" y="1381"/>
                      <a:pt x="828" y="1377"/>
                    </a:cubicBezTo>
                    <a:lnTo>
                      <a:pt x="262" y="1267"/>
                    </a:lnTo>
                    <a:cubicBezTo>
                      <a:pt x="173" y="1246"/>
                      <a:pt x="111" y="1183"/>
                      <a:pt x="111" y="1094"/>
                    </a:cubicBezTo>
                    <a:lnTo>
                      <a:pt x="111" y="372"/>
                    </a:lnTo>
                    <a:cubicBezTo>
                      <a:pt x="111" y="309"/>
                      <a:pt x="173" y="241"/>
                      <a:pt x="262" y="220"/>
                    </a:cubicBezTo>
                    <a:lnTo>
                      <a:pt x="828" y="110"/>
                    </a:lnTo>
                    <a:cubicBezTo>
                      <a:pt x="835" y="106"/>
                      <a:pt x="842" y="105"/>
                      <a:pt x="850" y="105"/>
                    </a:cubicBezTo>
                    <a:close/>
                    <a:moveTo>
                      <a:pt x="847" y="0"/>
                    </a:moveTo>
                    <a:cubicBezTo>
                      <a:pt x="833" y="0"/>
                      <a:pt x="820" y="2"/>
                      <a:pt x="807" y="5"/>
                    </a:cubicBezTo>
                    <a:lnTo>
                      <a:pt x="241" y="110"/>
                    </a:lnTo>
                    <a:cubicBezTo>
                      <a:pt x="111" y="136"/>
                      <a:pt x="1" y="241"/>
                      <a:pt x="1" y="372"/>
                    </a:cubicBezTo>
                    <a:lnTo>
                      <a:pt x="1" y="1094"/>
                    </a:lnTo>
                    <a:cubicBezTo>
                      <a:pt x="1" y="1246"/>
                      <a:pt x="111" y="1356"/>
                      <a:pt x="241" y="1377"/>
                    </a:cubicBezTo>
                    <a:lnTo>
                      <a:pt x="807" y="1487"/>
                    </a:lnTo>
                    <a:cubicBezTo>
                      <a:pt x="818" y="1489"/>
                      <a:pt x="829" y="1490"/>
                      <a:pt x="840" y="1490"/>
                    </a:cubicBezTo>
                    <a:cubicBezTo>
                      <a:pt x="941" y="1490"/>
                      <a:pt x="1048" y="1406"/>
                      <a:pt x="1048" y="1288"/>
                    </a:cubicBezTo>
                    <a:lnTo>
                      <a:pt x="1048" y="199"/>
                    </a:lnTo>
                    <a:cubicBezTo>
                      <a:pt x="1048" y="83"/>
                      <a:pt x="946" y="0"/>
                      <a:pt x="8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2235;p47">
                <a:extLst>
                  <a:ext uri="{FF2B5EF4-FFF2-40B4-BE49-F238E27FC236}">
                    <a16:creationId xmlns:a16="http://schemas.microsoft.com/office/drawing/2014/main" id="{4FA36C5C-EA4A-9E4A-20A1-D380DAAB62B5}"/>
                  </a:ext>
                </a:extLst>
              </p:cNvPr>
              <p:cNvSpPr/>
              <p:nvPr/>
            </p:nvSpPr>
            <p:spPr>
              <a:xfrm>
                <a:off x="6507517" y="1513484"/>
                <a:ext cx="124511" cy="120083"/>
              </a:xfrm>
              <a:custGeom>
                <a:avLst/>
                <a:gdLst/>
                <a:ahLst/>
                <a:cxnLst/>
                <a:rect l="l" t="t" r="r" b="b"/>
                <a:pathLst>
                  <a:path w="1462" h="1410" extrusionOk="0">
                    <a:moveTo>
                      <a:pt x="758" y="1"/>
                    </a:moveTo>
                    <a:cubicBezTo>
                      <a:pt x="697" y="1"/>
                      <a:pt x="638" y="22"/>
                      <a:pt x="587" y="74"/>
                    </a:cubicBezTo>
                    <a:lnTo>
                      <a:pt x="84" y="577"/>
                    </a:lnTo>
                    <a:cubicBezTo>
                      <a:pt x="21" y="639"/>
                      <a:pt x="0" y="770"/>
                      <a:pt x="63" y="859"/>
                    </a:cubicBezTo>
                    <a:lnTo>
                      <a:pt x="393" y="1341"/>
                    </a:lnTo>
                    <a:lnTo>
                      <a:pt x="393" y="1362"/>
                    </a:lnTo>
                    <a:cubicBezTo>
                      <a:pt x="424" y="1394"/>
                      <a:pt x="468" y="1409"/>
                      <a:pt x="508" y="1409"/>
                    </a:cubicBezTo>
                    <a:cubicBezTo>
                      <a:pt x="549" y="1409"/>
                      <a:pt x="587" y="1394"/>
                      <a:pt x="608" y="1362"/>
                    </a:cubicBezTo>
                    <a:lnTo>
                      <a:pt x="1393" y="598"/>
                    </a:lnTo>
                    <a:lnTo>
                      <a:pt x="1393" y="577"/>
                    </a:lnTo>
                    <a:cubicBezTo>
                      <a:pt x="1461" y="509"/>
                      <a:pt x="1440" y="404"/>
                      <a:pt x="1351" y="357"/>
                    </a:cubicBezTo>
                    <a:lnTo>
                      <a:pt x="896" y="32"/>
                    </a:lnTo>
                    <a:cubicBezTo>
                      <a:pt x="849" y="12"/>
                      <a:pt x="80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2236;p47">
                <a:extLst>
                  <a:ext uri="{FF2B5EF4-FFF2-40B4-BE49-F238E27FC236}">
                    <a16:creationId xmlns:a16="http://schemas.microsoft.com/office/drawing/2014/main" id="{F867648A-D33F-4D60-1424-2D2D52B07116}"/>
                  </a:ext>
                </a:extLst>
              </p:cNvPr>
              <p:cNvSpPr/>
              <p:nvPr/>
            </p:nvSpPr>
            <p:spPr>
              <a:xfrm>
                <a:off x="6501726" y="1508545"/>
                <a:ext cx="135668" cy="129280"/>
              </a:xfrm>
              <a:custGeom>
                <a:avLst/>
                <a:gdLst/>
                <a:ahLst/>
                <a:cxnLst/>
                <a:rect l="l" t="t" r="r" b="b"/>
                <a:pathLst>
                  <a:path w="1593" h="1518" extrusionOk="0">
                    <a:moveTo>
                      <a:pt x="836" y="109"/>
                    </a:moveTo>
                    <a:cubicBezTo>
                      <a:pt x="865" y="109"/>
                      <a:pt x="893" y="116"/>
                      <a:pt x="917" y="132"/>
                    </a:cubicBezTo>
                    <a:lnTo>
                      <a:pt x="1398" y="462"/>
                    </a:lnTo>
                    <a:cubicBezTo>
                      <a:pt x="1440" y="504"/>
                      <a:pt x="1461" y="567"/>
                      <a:pt x="1419" y="614"/>
                    </a:cubicBezTo>
                    <a:lnTo>
                      <a:pt x="655" y="1378"/>
                    </a:lnTo>
                    <a:cubicBezTo>
                      <a:pt x="636" y="1397"/>
                      <a:pt x="609" y="1407"/>
                      <a:pt x="582" y="1407"/>
                    </a:cubicBezTo>
                    <a:cubicBezTo>
                      <a:pt x="548" y="1407"/>
                      <a:pt x="515" y="1390"/>
                      <a:pt x="503" y="1352"/>
                    </a:cubicBezTo>
                    <a:lnTo>
                      <a:pt x="178" y="896"/>
                    </a:lnTo>
                    <a:cubicBezTo>
                      <a:pt x="131" y="807"/>
                      <a:pt x="131" y="724"/>
                      <a:pt x="199" y="677"/>
                    </a:cubicBezTo>
                    <a:lnTo>
                      <a:pt x="702" y="153"/>
                    </a:lnTo>
                    <a:cubicBezTo>
                      <a:pt x="741" y="127"/>
                      <a:pt x="789" y="109"/>
                      <a:pt x="836" y="109"/>
                    </a:cubicBezTo>
                    <a:close/>
                    <a:moveTo>
                      <a:pt x="828" y="0"/>
                    </a:moveTo>
                    <a:cubicBezTo>
                      <a:pt x="756" y="0"/>
                      <a:pt x="684" y="27"/>
                      <a:pt x="634" y="90"/>
                    </a:cubicBezTo>
                    <a:lnTo>
                      <a:pt x="131" y="567"/>
                    </a:lnTo>
                    <a:lnTo>
                      <a:pt x="110" y="593"/>
                    </a:lnTo>
                    <a:cubicBezTo>
                      <a:pt x="21" y="677"/>
                      <a:pt x="0" y="828"/>
                      <a:pt x="89" y="938"/>
                    </a:cubicBezTo>
                    <a:lnTo>
                      <a:pt x="393" y="1420"/>
                    </a:lnTo>
                    <a:cubicBezTo>
                      <a:pt x="444" y="1484"/>
                      <a:pt x="517" y="1518"/>
                      <a:pt x="586" y="1518"/>
                    </a:cubicBezTo>
                    <a:cubicBezTo>
                      <a:pt x="637" y="1518"/>
                      <a:pt x="685" y="1500"/>
                      <a:pt x="723" y="1462"/>
                    </a:cubicBezTo>
                    <a:lnTo>
                      <a:pt x="1487" y="697"/>
                    </a:lnTo>
                    <a:cubicBezTo>
                      <a:pt x="1592" y="593"/>
                      <a:pt x="1571" y="436"/>
                      <a:pt x="1461" y="373"/>
                    </a:cubicBezTo>
                    <a:lnTo>
                      <a:pt x="985" y="43"/>
                    </a:lnTo>
                    <a:cubicBezTo>
                      <a:pt x="937" y="16"/>
                      <a:pt x="882" y="0"/>
                      <a:pt x="82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2237;p47">
                <a:extLst>
                  <a:ext uri="{FF2B5EF4-FFF2-40B4-BE49-F238E27FC236}">
                    <a16:creationId xmlns:a16="http://schemas.microsoft.com/office/drawing/2014/main" id="{C4AAB198-A00D-182E-85C7-27C70987E715}"/>
                  </a:ext>
                </a:extLst>
              </p:cNvPr>
              <p:cNvSpPr/>
              <p:nvPr/>
            </p:nvSpPr>
            <p:spPr>
              <a:xfrm>
                <a:off x="6516885" y="1519701"/>
                <a:ext cx="425570" cy="425570"/>
              </a:xfrm>
              <a:custGeom>
                <a:avLst/>
                <a:gdLst/>
                <a:ahLst/>
                <a:cxnLst/>
                <a:rect l="l" t="t" r="r" b="b"/>
                <a:pathLst>
                  <a:path w="4997" h="4997" extrusionOk="0">
                    <a:moveTo>
                      <a:pt x="2509" y="1179"/>
                    </a:moveTo>
                    <a:cubicBezTo>
                      <a:pt x="3226" y="1179"/>
                      <a:pt x="3818" y="1771"/>
                      <a:pt x="3818" y="2488"/>
                    </a:cubicBezTo>
                    <a:cubicBezTo>
                      <a:pt x="3818" y="3232"/>
                      <a:pt x="3226" y="3819"/>
                      <a:pt x="2509" y="3819"/>
                    </a:cubicBezTo>
                    <a:cubicBezTo>
                      <a:pt x="1765" y="3819"/>
                      <a:pt x="1178" y="3232"/>
                      <a:pt x="1178" y="2488"/>
                    </a:cubicBezTo>
                    <a:cubicBezTo>
                      <a:pt x="1178" y="1771"/>
                      <a:pt x="1765" y="1179"/>
                      <a:pt x="2509" y="1179"/>
                    </a:cubicBezTo>
                    <a:close/>
                    <a:moveTo>
                      <a:pt x="2509" y="1"/>
                    </a:moveTo>
                    <a:cubicBezTo>
                      <a:pt x="1110" y="1"/>
                      <a:pt x="0" y="1116"/>
                      <a:pt x="0" y="2488"/>
                    </a:cubicBezTo>
                    <a:cubicBezTo>
                      <a:pt x="0" y="3887"/>
                      <a:pt x="1110" y="4997"/>
                      <a:pt x="2509" y="4997"/>
                    </a:cubicBezTo>
                    <a:cubicBezTo>
                      <a:pt x="3881" y="4997"/>
                      <a:pt x="4996" y="3887"/>
                      <a:pt x="4996" y="2488"/>
                    </a:cubicBezTo>
                    <a:cubicBezTo>
                      <a:pt x="4996" y="1116"/>
                      <a:pt x="3881"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2238;p47">
                <a:extLst>
                  <a:ext uri="{FF2B5EF4-FFF2-40B4-BE49-F238E27FC236}">
                    <a16:creationId xmlns:a16="http://schemas.microsoft.com/office/drawing/2014/main" id="{C9AC3234-E883-8D4A-CA4E-71F024333FFF}"/>
                  </a:ext>
                </a:extLst>
              </p:cNvPr>
              <p:cNvSpPr/>
              <p:nvPr/>
            </p:nvSpPr>
            <p:spPr>
              <a:xfrm>
                <a:off x="6511094" y="1514421"/>
                <a:ext cx="436641" cy="436641"/>
              </a:xfrm>
              <a:custGeom>
                <a:avLst/>
                <a:gdLst/>
                <a:ahLst/>
                <a:cxnLst/>
                <a:rect l="l" t="t" r="r" b="b"/>
                <a:pathLst>
                  <a:path w="5127" h="5127" extrusionOk="0">
                    <a:moveTo>
                      <a:pt x="2577" y="1309"/>
                    </a:moveTo>
                    <a:cubicBezTo>
                      <a:pt x="3252" y="1309"/>
                      <a:pt x="3818" y="1875"/>
                      <a:pt x="3818" y="2550"/>
                    </a:cubicBezTo>
                    <a:cubicBezTo>
                      <a:pt x="3818" y="3247"/>
                      <a:pt x="3252" y="3818"/>
                      <a:pt x="2577" y="3818"/>
                    </a:cubicBezTo>
                    <a:cubicBezTo>
                      <a:pt x="1875" y="3818"/>
                      <a:pt x="1309" y="3247"/>
                      <a:pt x="1309" y="2550"/>
                    </a:cubicBezTo>
                    <a:cubicBezTo>
                      <a:pt x="1309" y="1875"/>
                      <a:pt x="1875" y="1309"/>
                      <a:pt x="2577" y="1309"/>
                    </a:cubicBezTo>
                    <a:close/>
                    <a:moveTo>
                      <a:pt x="2577" y="1199"/>
                    </a:moveTo>
                    <a:cubicBezTo>
                      <a:pt x="1812" y="1199"/>
                      <a:pt x="1199" y="1807"/>
                      <a:pt x="1199" y="2550"/>
                    </a:cubicBezTo>
                    <a:cubicBezTo>
                      <a:pt x="1199" y="3315"/>
                      <a:pt x="1812" y="3928"/>
                      <a:pt x="2577" y="3928"/>
                    </a:cubicBezTo>
                    <a:cubicBezTo>
                      <a:pt x="3315" y="3928"/>
                      <a:pt x="3928" y="3315"/>
                      <a:pt x="3928" y="2550"/>
                    </a:cubicBezTo>
                    <a:cubicBezTo>
                      <a:pt x="3928" y="1807"/>
                      <a:pt x="3315" y="1199"/>
                      <a:pt x="2577" y="1199"/>
                    </a:cubicBezTo>
                    <a:close/>
                    <a:moveTo>
                      <a:pt x="2577" y="105"/>
                    </a:moveTo>
                    <a:cubicBezTo>
                      <a:pt x="3928" y="105"/>
                      <a:pt x="5017" y="1199"/>
                      <a:pt x="5017" y="2550"/>
                    </a:cubicBezTo>
                    <a:cubicBezTo>
                      <a:pt x="5017" y="3902"/>
                      <a:pt x="3928" y="5017"/>
                      <a:pt x="2577" y="5017"/>
                    </a:cubicBezTo>
                    <a:cubicBezTo>
                      <a:pt x="1220" y="5017"/>
                      <a:pt x="110" y="3902"/>
                      <a:pt x="110" y="2550"/>
                    </a:cubicBezTo>
                    <a:cubicBezTo>
                      <a:pt x="110" y="1199"/>
                      <a:pt x="1220" y="105"/>
                      <a:pt x="2577" y="105"/>
                    </a:cubicBezTo>
                    <a:close/>
                    <a:moveTo>
                      <a:pt x="2577" y="0"/>
                    </a:moveTo>
                    <a:cubicBezTo>
                      <a:pt x="1157" y="0"/>
                      <a:pt x="0" y="1152"/>
                      <a:pt x="0" y="2550"/>
                    </a:cubicBezTo>
                    <a:cubicBezTo>
                      <a:pt x="0" y="3970"/>
                      <a:pt x="1157" y="5127"/>
                      <a:pt x="2577" y="5127"/>
                    </a:cubicBezTo>
                    <a:cubicBezTo>
                      <a:pt x="3970" y="5127"/>
                      <a:pt x="5127" y="3970"/>
                      <a:pt x="5127" y="2550"/>
                    </a:cubicBezTo>
                    <a:cubicBezTo>
                      <a:pt x="5127" y="1152"/>
                      <a:pt x="3970" y="0"/>
                      <a:pt x="25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2239;p47">
                <a:extLst>
                  <a:ext uri="{FF2B5EF4-FFF2-40B4-BE49-F238E27FC236}">
                    <a16:creationId xmlns:a16="http://schemas.microsoft.com/office/drawing/2014/main" id="{7A117594-DE1D-EC4A-B55F-7E588E03C102}"/>
                  </a:ext>
                </a:extLst>
              </p:cNvPr>
              <p:cNvSpPr/>
              <p:nvPr/>
            </p:nvSpPr>
            <p:spPr>
              <a:xfrm>
                <a:off x="6603836" y="1607163"/>
                <a:ext cx="251152" cy="250726"/>
              </a:xfrm>
              <a:custGeom>
                <a:avLst/>
                <a:gdLst/>
                <a:ahLst/>
                <a:cxnLst/>
                <a:rect l="l" t="t" r="r" b="b"/>
                <a:pathLst>
                  <a:path w="2949" h="2944" extrusionOk="0">
                    <a:moveTo>
                      <a:pt x="1488" y="152"/>
                    </a:moveTo>
                    <a:cubicBezTo>
                      <a:pt x="2205" y="152"/>
                      <a:pt x="2797" y="744"/>
                      <a:pt x="2797" y="1461"/>
                    </a:cubicBezTo>
                    <a:cubicBezTo>
                      <a:pt x="2797" y="2205"/>
                      <a:pt x="2205" y="2792"/>
                      <a:pt x="1488" y="2792"/>
                    </a:cubicBezTo>
                    <a:cubicBezTo>
                      <a:pt x="744" y="2792"/>
                      <a:pt x="157" y="2205"/>
                      <a:pt x="157" y="1461"/>
                    </a:cubicBezTo>
                    <a:cubicBezTo>
                      <a:pt x="157" y="744"/>
                      <a:pt x="744" y="152"/>
                      <a:pt x="1488" y="152"/>
                    </a:cubicBezTo>
                    <a:close/>
                    <a:moveTo>
                      <a:pt x="1488" y="0"/>
                    </a:moveTo>
                    <a:cubicBezTo>
                      <a:pt x="655" y="0"/>
                      <a:pt x="0" y="655"/>
                      <a:pt x="0" y="1461"/>
                    </a:cubicBezTo>
                    <a:cubicBezTo>
                      <a:pt x="0" y="2289"/>
                      <a:pt x="655" y="2943"/>
                      <a:pt x="1488" y="2943"/>
                    </a:cubicBezTo>
                    <a:cubicBezTo>
                      <a:pt x="2294" y="2943"/>
                      <a:pt x="2949" y="2289"/>
                      <a:pt x="2949" y="1461"/>
                    </a:cubicBezTo>
                    <a:cubicBezTo>
                      <a:pt x="2949" y="655"/>
                      <a:pt x="2294" y="0"/>
                      <a:pt x="1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2240;p47">
                <a:extLst>
                  <a:ext uri="{FF2B5EF4-FFF2-40B4-BE49-F238E27FC236}">
                    <a16:creationId xmlns:a16="http://schemas.microsoft.com/office/drawing/2014/main" id="{85D1D871-972B-BCCF-1766-6C45D222FDC4}"/>
                  </a:ext>
                </a:extLst>
              </p:cNvPr>
              <p:cNvSpPr/>
              <p:nvPr/>
            </p:nvSpPr>
            <p:spPr>
              <a:xfrm>
                <a:off x="6598683" y="1601815"/>
                <a:ext cx="261882" cy="262308"/>
              </a:xfrm>
              <a:custGeom>
                <a:avLst/>
                <a:gdLst/>
                <a:ahLst/>
                <a:cxnLst/>
                <a:rect l="l" t="t" r="r" b="b"/>
                <a:pathLst>
                  <a:path w="3075" h="3080" extrusionOk="0">
                    <a:moveTo>
                      <a:pt x="1551" y="288"/>
                    </a:moveTo>
                    <a:cubicBezTo>
                      <a:pt x="2226" y="288"/>
                      <a:pt x="2792" y="854"/>
                      <a:pt x="2792" y="1529"/>
                    </a:cubicBezTo>
                    <a:cubicBezTo>
                      <a:pt x="2792" y="2226"/>
                      <a:pt x="2226" y="2797"/>
                      <a:pt x="1551" y="2797"/>
                    </a:cubicBezTo>
                    <a:cubicBezTo>
                      <a:pt x="849" y="2797"/>
                      <a:pt x="283" y="2226"/>
                      <a:pt x="283" y="1529"/>
                    </a:cubicBezTo>
                    <a:cubicBezTo>
                      <a:pt x="283" y="854"/>
                      <a:pt x="849" y="288"/>
                      <a:pt x="1551" y="288"/>
                    </a:cubicBezTo>
                    <a:close/>
                    <a:moveTo>
                      <a:pt x="1551" y="178"/>
                    </a:moveTo>
                    <a:cubicBezTo>
                      <a:pt x="786" y="178"/>
                      <a:pt x="173" y="786"/>
                      <a:pt x="173" y="1529"/>
                    </a:cubicBezTo>
                    <a:cubicBezTo>
                      <a:pt x="173" y="2294"/>
                      <a:pt x="786" y="2907"/>
                      <a:pt x="1551" y="2907"/>
                    </a:cubicBezTo>
                    <a:cubicBezTo>
                      <a:pt x="2289" y="2907"/>
                      <a:pt x="2902" y="2294"/>
                      <a:pt x="2902" y="1529"/>
                    </a:cubicBezTo>
                    <a:cubicBezTo>
                      <a:pt x="2902" y="786"/>
                      <a:pt x="2289" y="178"/>
                      <a:pt x="1551" y="178"/>
                    </a:cubicBezTo>
                    <a:close/>
                    <a:moveTo>
                      <a:pt x="1551" y="110"/>
                    </a:moveTo>
                    <a:cubicBezTo>
                      <a:pt x="2336" y="110"/>
                      <a:pt x="2970" y="744"/>
                      <a:pt x="2970" y="1529"/>
                    </a:cubicBezTo>
                    <a:cubicBezTo>
                      <a:pt x="2970" y="2336"/>
                      <a:pt x="2336" y="2970"/>
                      <a:pt x="1551" y="2970"/>
                    </a:cubicBezTo>
                    <a:cubicBezTo>
                      <a:pt x="765" y="2970"/>
                      <a:pt x="110" y="2336"/>
                      <a:pt x="110" y="1529"/>
                    </a:cubicBezTo>
                    <a:cubicBezTo>
                      <a:pt x="110" y="744"/>
                      <a:pt x="765" y="110"/>
                      <a:pt x="1551" y="110"/>
                    </a:cubicBezTo>
                    <a:close/>
                    <a:moveTo>
                      <a:pt x="1551" y="0"/>
                    </a:moveTo>
                    <a:cubicBezTo>
                      <a:pt x="697" y="0"/>
                      <a:pt x="0" y="702"/>
                      <a:pt x="0" y="1529"/>
                    </a:cubicBezTo>
                    <a:cubicBezTo>
                      <a:pt x="0" y="2383"/>
                      <a:pt x="697" y="3080"/>
                      <a:pt x="1551" y="3080"/>
                    </a:cubicBezTo>
                    <a:cubicBezTo>
                      <a:pt x="2378" y="3080"/>
                      <a:pt x="3075" y="2383"/>
                      <a:pt x="3075" y="1529"/>
                    </a:cubicBezTo>
                    <a:cubicBezTo>
                      <a:pt x="3075" y="702"/>
                      <a:pt x="2378" y="0"/>
                      <a:pt x="155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613935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6"/>
        <p:cNvGrpSpPr/>
        <p:nvPr/>
      </p:nvGrpSpPr>
      <p:grpSpPr>
        <a:xfrm>
          <a:off x="0" y="0"/>
          <a:ext cx="0" cy="0"/>
          <a:chOff x="0" y="0"/>
          <a:chExt cx="0" cy="0"/>
        </a:xfrm>
      </p:grpSpPr>
      <p:sp>
        <p:nvSpPr>
          <p:cNvPr id="1543" name="Google Shape;1543;p41"/>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Organigrama</a:t>
            </a:r>
            <a:endParaRPr dirty="0"/>
          </a:p>
        </p:txBody>
      </p:sp>
      <p:pic>
        <p:nvPicPr>
          <p:cNvPr id="15" name="Imagen 14">
            <a:extLst>
              <a:ext uri="{FF2B5EF4-FFF2-40B4-BE49-F238E27FC236}">
                <a16:creationId xmlns:a16="http://schemas.microsoft.com/office/drawing/2014/main" id="{06A1A6A3-33D6-8C06-2B65-5A9B92402AF2}"/>
              </a:ext>
            </a:extLst>
          </p:cNvPr>
          <p:cNvPicPr>
            <a:picLocks noChangeAspect="1"/>
          </p:cNvPicPr>
          <p:nvPr/>
        </p:nvPicPr>
        <p:blipFill>
          <a:blip r:embed="rId3"/>
          <a:stretch>
            <a:fillRect/>
          </a:stretch>
        </p:blipFill>
        <p:spPr>
          <a:xfrm>
            <a:off x="1509929" y="1093925"/>
            <a:ext cx="6124141" cy="3685136"/>
          </a:xfrm>
          <a:prstGeom prst="rect">
            <a:avLst/>
          </a:prstGeom>
        </p:spPr>
      </p:pic>
    </p:spTree>
  </p:cSld>
  <p:clrMapOvr>
    <a:masterClrMapping/>
  </p:clrMapOvr>
</p:sld>
</file>

<file path=ppt/theme/theme1.xml><?xml version="1.0" encoding="utf-8"?>
<a:theme xmlns:a="http://schemas.openxmlformats.org/drawingml/2006/main" name="Computer Workshop for Beginners by Slidesgo">
  <a:themeElements>
    <a:clrScheme name="Simple Light">
      <a:dk1>
        <a:srgbClr val="112E54"/>
      </a:dk1>
      <a:lt1>
        <a:srgbClr val="AEE2F4"/>
      </a:lt1>
      <a:dk2>
        <a:srgbClr val="FFE188"/>
      </a:dk2>
      <a:lt2>
        <a:srgbClr val="FF93A9"/>
      </a:lt2>
      <a:accent1>
        <a:srgbClr val="FF6180"/>
      </a:accent1>
      <a:accent2>
        <a:srgbClr val="F5FBFF"/>
      </a:accent2>
      <a:accent3>
        <a:srgbClr val="00C7E6"/>
      </a:accent3>
      <a:accent4>
        <a:srgbClr val="356B90"/>
      </a:accent4>
      <a:accent5>
        <a:srgbClr val="866AAC"/>
      </a:accent5>
      <a:accent6>
        <a:srgbClr val="3E285A"/>
      </a:accent6>
      <a:hlink>
        <a:srgbClr val="112E5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612</Words>
  <Application>Microsoft Office PowerPoint</Application>
  <PresentationFormat>Presentación en pantalla (16:9)</PresentationFormat>
  <Paragraphs>123</Paragraphs>
  <Slides>30</Slides>
  <Notes>30</Notes>
  <HiddenSlides>0</HiddenSlides>
  <MMClips>0</MMClips>
  <ScaleCrop>false</ScaleCrop>
  <HeadingPairs>
    <vt:vector size="6" baseType="variant">
      <vt:variant>
        <vt:lpstr>Fuentes usadas</vt:lpstr>
      </vt:variant>
      <vt:variant>
        <vt:i4>13</vt:i4>
      </vt:variant>
      <vt:variant>
        <vt:lpstr>Tema</vt:lpstr>
      </vt:variant>
      <vt:variant>
        <vt:i4>2</vt:i4>
      </vt:variant>
      <vt:variant>
        <vt:lpstr>Títulos de diapositiva</vt:lpstr>
      </vt:variant>
      <vt:variant>
        <vt:i4>30</vt:i4>
      </vt:variant>
    </vt:vector>
  </HeadingPairs>
  <TitlesOfParts>
    <vt:vector size="45" baseType="lpstr">
      <vt:lpstr>Amatic SC</vt:lpstr>
      <vt:lpstr>Arial</vt:lpstr>
      <vt:lpstr>Bebas Neue</vt:lpstr>
      <vt:lpstr>Calibri</vt:lpstr>
      <vt:lpstr>DM Sans</vt:lpstr>
      <vt:lpstr>Inter</vt:lpstr>
      <vt:lpstr>Inter Light</vt:lpstr>
      <vt:lpstr>Montserrat</vt:lpstr>
      <vt:lpstr>Nunito Light</vt:lpstr>
      <vt:lpstr>Open Sans</vt:lpstr>
      <vt:lpstr>Proxima Nova</vt:lpstr>
      <vt:lpstr>PT Sans</vt:lpstr>
      <vt:lpstr>Roboto Medium</vt:lpstr>
      <vt:lpstr>Computer Workshop for Beginners by Slidesgo</vt:lpstr>
      <vt:lpstr>Slidesgo Final Pages</vt:lpstr>
      <vt:lpstr>Reaper’s PC </vt:lpstr>
      <vt:lpstr>Tabla de contenidos</vt:lpstr>
      <vt:lpstr>¿Qué es Reaper’s PC?</vt:lpstr>
      <vt:lpstr> ¿Qué es Reaper’s Pc?</vt:lpstr>
      <vt:lpstr>Nuestros Valores</vt:lpstr>
      <vt:lpstr>Misión:</vt:lpstr>
      <vt:lpstr>Nuestros Valores</vt:lpstr>
      <vt:lpstr>Organigrama</vt:lpstr>
      <vt:lpstr>Organigrama</vt:lpstr>
      <vt:lpstr>Análisis Foda</vt:lpstr>
      <vt:lpstr>Análisis FODA</vt:lpstr>
      <vt:lpstr>¡Gracias por su atención!</vt:lpstr>
      <vt:lpstr>Icon pack</vt:lpstr>
      <vt:lpstr>Resources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Nature Icons</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Reaper’s PC </dc:title>
  <cp:lastModifiedBy>Marcos Flores</cp:lastModifiedBy>
  <cp:revision>6</cp:revision>
  <dcterms:modified xsi:type="dcterms:W3CDTF">2023-05-04T18:22:54Z</dcterms:modified>
</cp:coreProperties>
</file>